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71" r:id="rId3"/>
    <p:sldId id="261" r:id="rId4"/>
    <p:sldId id="263" r:id="rId5"/>
    <p:sldId id="264" r:id="rId6"/>
    <p:sldId id="265" r:id="rId7"/>
    <p:sldId id="266" r:id="rId8"/>
    <p:sldId id="262" r:id="rId9"/>
    <p:sldId id="267" r:id="rId10"/>
    <p:sldId id="272" r:id="rId11"/>
    <p:sldId id="268" r:id="rId12"/>
    <p:sldId id="273" r:id="rId13"/>
    <p:sldId id="270" r:id="rId14"/>
  </p:sldIdLst>
  <p:sldSz cx="9144000" cy="5143500" type="screen16x9"/>
  <p:notesSz cx="6858000" cy="9144000"/>
  <p:embeddedFontLst>
    <p:embeddedFont>
      <p:font typeface="Advent Pro" panose="020B0604020202020204" charset="0"/>
      <p:regular r:id="rId16"/>
      <p:bold r:id="rId17"/>
      <p:italic r:id="rId18"/>
      <p:boldItalic r:id="rId19"/>
    </p:embeddedFont>
    <p:embeddedFont>
      <p:font typeface="DM Sans" pitchFamily="2" charset="0"/>
      <p:regular r:id="rId20"/>
      <p:bold r:id="rId21"/>
      <p:italic r:id="rId22"/>
      <p:boldItalic r:id="rId23"/>
    </p:embeddedFont>
    <p:embeddedFont>
      <p:font typeface="Nunito Light" pitchFamily="2" charset="0"/>
      <p:regular r:id="rId24"/>
      <p:italic r:id="rId25"/>
    </p:embeddedFont>
    <p:embeddedFont>
      <p:font typeface="Open Sans" panose="020B0606030504020204" pitchFamily="34" charset="0"/>
      <p:regular r:id="rId26"/>
      <p:bold r:id="rId27"/>
      <p:italic r:id="rId28"/>
      <p:boldItalic r:id="rId29"/>
    </p:embeddedFont>
    <p:embeddedFont>
      <p:font typeface="Open Sans Light" panose="020B0306030504020204" pitchFamily="34"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18323F-684C-4B0B-8B0B-D39A4DAB81C5}">
  <a:tblStyle styleId="{5C18323F-684C-4B0B-8B0B-D39A4DAB81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F3504B-6754-4886-956C-EBE513FC441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60"/>
  </p:normalViewPr>
  <p:slideViewPr>
    <p:cSldViewPr snapToGrid="0">
      <p:cViewPr varScale="1">
        <p:scale>
          <a:sx n="78" d="100"/>
          <a:sy n="78" d="100"/>
        </p:scale>
        <p:origin x="5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888134662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888134662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10" name="Google Shape;10;p2"/>
          <p:cNvGrpSpPr/>
          <p:nvPr/>
        </p:nvGrpSpPr>
        <p:grpSpPr>
          <a:xfrm>
            <a:off x="68313" y="67463"/>
            <a:ext cx="9007375" cy="5008575"/>
            <a:chOff x="68313" y="67463"/>
            <a:chExt cx="9007375" cy="5008575"/>
          </a:xfrm>
        </p:grpSpPr>
        <p:sp>
          <p:nvSpPr>
            <p:cNvPr id="11" name="Google Shape;11;p2"/>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12" name="Google Shape;12;p2"/>
            <p:cNvSpPr/>
            <p:nvPr/>
          </p:nvSpPr>
          <p:spPr>
            <a:xfrm>
              <a:off x="133288" y="122438"/>
              <a:ext cx="8942400" cy="495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13" name="Google Shape;13;p2"/>
          <p:cNvSpPr txBox="1">
            <a:spLocks noGrp="1"/>
          </p:cNvSpPr>
          <p:nvPr>
            <p:ph type="ctrTitle"/>
          </p:nvPr>
        </p:nvSpPr>
        <p:spPr>
          <a:xfrm>
            <a:off x="1479550" y="1091800"/>
            <a:ext cx="5334900" cy="2555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200">
                <a:latin typeface="Advent Pro"/>
                <a:ea typeface="Advent Pro"/>
                <a:cs typeface="Advent Pro"/>
                <a:sym typeface="Advent Pr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588325" y="4106175"/>
            <a:ext cx="5996400" cy="475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600">
                <a:solidFill>
                  <a:srgbClr val="533F3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67"/>
        <p:cNvGrpSpPr/>
        <p:nvPr/>
      </p:nvGrpSpPr>
      <p:grpSpPr>
        <a:xfrm>
          <a:off x="0" y="0"/>
          <a:ext cx="0" cy="0"/>
          <a:chOff x="0" y="0"/>
          <a:chExt cx="0" cy="0"/>
        </a:xfrm>
      </p:grpSpPr>
      <p:pic>
        <p:nvPicPr>
          <p:cNvPr id="968" name="Google Shape;968;p25"/>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969" name="Google Shape;969;p25"/>
          <p:cNvGrpSpPr/>
          <p:nvPr/>
        </p:nvGrpSpPr>
        <p:grpSpPr>
          <a:xfrm>
            <a:off x="68313" y="67463"/>
            <a:ext cx="9007375" cy="5008575"/>
            <a:chOff x="68313" y="67463"/>
            <a:chExt cx="9007375" cy="5008575"/>
          </a:xfrm>
        </p:grpSpPr>
        <p:sp>
          <p:nvSpPr>
            <p:cNvPr id="970" name="Google Shape;970;p25"/>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971" name="Google Shape;971;p25"/>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972" name="Google Shape;97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3" name="Google Shape;973;p25"/>
          <p:cNvSpPr txBox="1">
            <a:spLocks noGrp="1"/>
          </p:cNvSpPr>
          <p:nvPr>
            <p:ph type="subTitle" idx="1"/>
          </p:nvPr>
        </p:nvSpPr>
        <p:spPr>
          <a:xfrm>
            <a:off x="2027073" y="20950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4" name="Google Shape;974;p25"/>
          <p:cNvSpPr txBox="1">
            <a:spLocks noGrp="1"/>
          </p:cNvSpPr>
          <p:nvPr>
            <p:ph type="subTitle" idx="2"/>
          </p:nvPr>
        </p:nvSpPr>
        <p:spPr>
          <a:xfrm>
            <a:off x="5734777" y="20950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5" name="Google Shape;975;p25"/>
          <p:cNvSpPr txBox="1">
            <a:spLocks noGrp="1"/>
          </p:cNvSpPr>
          <p:nvPr>
            <p:ph type="subTitle" idx="3"/>
          </p:nvPr>
        </p:nvSpPr>
        <p:spPr>
          <a:xfrm>
            <a:off x="2027073" y="34708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25"/>
          <p:cNvSpPr txBox="1">
            <a:spLocks noGrp="1"/>
          </p:cNvSpPr>
          <p:nvPr>
            <p:ph type="subTitle" idx="4"/>
          </p:nvPr>
        </p:nvSpPr>
        <p:spPr>
          <a:xfrm>
            <a:off x="5734777" y="34708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7" name="Google Shape;977;p25"/>
          <p:cNvSpPr txBox="1">
            <a:spLocks noGrp="1"/>
          </p:cNvSpPr>
          <p:nvPr>
            <p:ph type="subTitle" idx="5"/>
          </p:nvPr>
        </p:nvSpPr>
        <p:spPr>
          <a:xfrm>
            <a:off x="2027073" y="17418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8" name="Google Shape;978;p25"/>
          <p:cNvSpPr txBox="1">
            <a:spLocks noGrp="1"/>
          </p:cNvSpPr>
          <p:nvPr>
            <p:ph type="subTitle" idx="6"/>
          </p:nvPr>
        </p:nvSpPr>
        <p:spPr>
          <a:xfrm>
            <a:off x="2027073" y="3117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9" name="Google Shape;979;p25"/>
          <p:cNvSpPr txBox="1">
            <a:spLocks noGrp="1"/>
          </p:cNvSpPr>
          <p:nvPr>
            <p:ph type="subTitle" idx="7"/>
          </p:nvPr>
        </p:nvSpPr>
        <p:spPr>
          <a:xfrm>
            <a:off x="5734773" y="17418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0" name="Google Shape;980;p25"/>
          <p:cNvSpPr txBox="1">
            <a:spLocks noGrp="1"/>
          </p:cNvSpPr>
          <p:nvPr>
            <p:ph type="subTitle" idx="8"/>
          </p:nvPr>
        </p:nvSpPr>
        <p:spPr>
          <a:xfrm>
            <a:off x="5734773" y="3117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81" name="Google Shape;981;p25"/>
          <p:cNvGrpSpPr/>
          <p:nvPr/>
        </p:nvGrpSpPr>
        <p:grpSpPr>
          <a:xfrm>
            <a:off x="7123533" y="153563"/>
            <a:ext cx="2047110" cy="1834189"/>
            <a:chOff x="7123533" y="153563"/>
            <a:chExt cx="2047110" cy="1834189"/>
          </a:xfrm>
        </p:grpSpPr>
        <p:grpSp>
          <p:nvGrpSpPr>
            <p:cNvPr id="982" name="Google Shape;982;p25"/>
            <p:cNvGrpSpPr/>
            <p:nvPr/>
          </p:nvGrpSpPr>
          <p:grpSpPr>
            <a:xfrm rot="-5400000" flipH="1">
              <a:off x="7611181" y="-334085"/>
              <a:ext cx="548292" cy="1523588"/>
              <a:chOff x="5288320" y="912350"/>
              <a:chExt cx="367562" cy="1021377"/>
            </a:xfrm>
          </p:grpSpPr>
          <p:sp>
            <p:nvSpPr>
              <p:cNvPr id="983" name="Google Shape;983;p25"/>
              <p:cNvSpPr/>
              <p:nvPr/>
            </p:nvSpPr>
            <p:spPr>
              <a:xfrm>
                <a:off x="5502739" y="1644688"/>
                <a:ext cx="794" cy="794"/>
              </a:xfrm>
              <a:custGeom>
                <a:avLst/>
                <a:gdLst/>
                <a:ahLst/>
                <a:cxnLst/>
                <a:rect l="l" t="t" r="r" b="b"/>
                <a:pathLst>
                  <a:path w="14" h="14" extrusionOk="0">
                    <a:moveTo>
                      <a:pt x="13" y="1"/>
                    </a:moveTo>
                    <a:lnTo>
                      <a:pt x="0" y="13"/>
                    </a:lnTo>
                    <a:lnTo>
                      <a:pt x="13" y="13"/>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5548244" y="1339883"/>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5555847" y="1330237"/>
                <a:ext cx="57" cy="794"/>
              </a:xfrm>
              <a:custGeom>
                <a:avLst/>
                <a:gdLst/>
                <a:ahLst/>
                <a:cxnLst/>
                <a:rect l="l" t="t" r="r" b="b"/>
                <a:pathLst>
                  <a:path w="1" h="14" extrusionOk="0">
                    <a:moveTo>
                      <a:pt x="1" y="13"/>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5557266" y="132887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5557890" y="1328195"/>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5288320" y="912350"/>
                <a:ext cx="367562" cy="1021377"/>
              </a:xfrm>
              <a:custGeom>
                <a:avLst/>
                <a:gdLst/>
                <a:ahLst/>
                <a:cxnLst/>
                <a:rect l="l" t="t" r="r" b="b"/>
                <a:pathLst>
                  <a:path w="6478" h="18001" extrusionOk="0">
                    <a:moveTo>
                      <a:pt x="2674" y="122"/>
                    </a:moveTo>
                    <a:cubicBezTo>
                      <a:pt x="2674" y="122"/>
                      <a:pt x="2686" y="135"/>
                      <a:pt x="2698" y="135"/>
                    </a:cubicBezTo>
                    <a:cubicBezTo>
                      <a:pt x="2710" y="135"/>
                      <a:pt x="2723" y="135"/>
                      <a:pt x="2734" y="147"/>
                    </a:cubicBezTo>
                    <a:lnTo>
                      <a:pt x="2759" y="147"/>
                    </a:lnTo>
                    <a:cubicBezTo>
                      <a:pt x="2771" y="159"/>
                      <a:pt x="2796" y="171"/>
                      <a:pt x="2807" y="183"/>
                    </a:cubicBezTo>
                    <a:cubicBezTo>
                      <a:pt x="2820" y="183"/>
                      <a:pt x="2832" y="195"/>
                      <a:pt x="2832" y="208"/>
                    </a:cubicBezTo>
                    <a:lnTo>
                      <a:pt x="2844" y="208"/>
                    </a:lnTo>
                    <a:cubicBezTo>
                      <a:pt x="2844" y="219"/>
                      <a:pt x="2856" y="232"/>
                      <a:pt x="2868" y="244"/>
                    </a:cubicBezTo>
                    <a:cubicBezTo>
                      <a:pt x="2868" y="244"/>
                      <a:pt x="2868" y="256"/>
                      <a:pt x="2880" y="256"/>
                    </a:cubicBezTo>
                    <a:cubicBezTo>
                      <a:pt x="2893" y="281"/>
                      <a:pt x="2893" y="305"/>
                      <a:pt x="2904" y="329"/>
                    </a:cubicBezTo>
                    <a:cubicBezTo>
                      <a:pt x="2917" y="365"/>
                      <a:pt x="2929" y="402"/>
                      <a:pt x="2929" y="427"/>
                    </a:cubicBezTo>
                    <a:cubicBezTo>
                      <a:pt x="2941" y="451"/>
                      <a:pt x="2941" y="475"/>
                      <a:pt x="2941" y="487"/>
                    </a:cubicBezTo>
                    <a:lnTo>
                      <a:pt x="2941" y="499"/>
                    </a:lnTo>
                    <a:lnTo>
                      <a:pt x="2941" y="535"/>
                    </a:lnTo>
                    <a:cubicBezTo>
                      <a:pt x="2941" y="560"/>
                      <a:pt x="2941" y="572"/>
                      <a:pt x="2929" y="597"/>
                    </a:cubicBezTo>
                    <a:cubicBezTo>
                      <a:pt x="2929" y="621"/>
                      <a:pt x="2917" y="645"/>
                      <a:pt x="2917" y="670"/>
                    </a:cubicBezTo>
                    <a:cubicBezTo>
                      <a:pt x="2917" y="681"/>
                      <a:pt x="2904" y="694"/>
                      <a:pt x="2904" y="706"/>
                    </a:cubicBezTo>
                    <a:lnTo>
                      <a:pt x="2904" y="718"/>
                    </a:lnTo>
                    <a:lnTo>
                      <a:pt x="2893" y="730"/>
                    </a:lnTo>
                    <a:cubicBezTo>
                      <a:pt x="2893" y="743"/>
                      <a:pt x="2893" y="767"/>
                      <a:pt x="2880" y="778"/>
                    </a:cubicBezTo>
                    <a:cubicBezTo>
                      <a:pt x="2880" y="791"/>
                      <a:pt x="2868" y="815"/>
                      <a:pt x="2868" y="840"/>
                    </a:cubicBezTo>
                    <a:cubicBezTo>
                      <a:pt x="2856" y="876"/>
                      <a:pt x="2832" y="924"/>
                      <a:pt x="2820" y="973"/>
                    </a:cubicBezTo>
                    <a:cubicBezTo>
                      <a:pt x="2820" y="997"/>
                      <a:pt x="2807" y="1034"/>
                      <a:pt x="2807" y="1058"/>
                    </a:cubicBezTo>
                    <a:cubicBezTo>
                      <a:pt x="2796" y="1070"/>
                      <a:pt x="2796" y="1083"/>
                      <a:pt x="2796" y="1094"/>
                    </a:cubicBezTo>
                    <a:cubicBezTo>
                      <a:pt x="2796" y="1107"/>
                      <a:pt x="2783" y="1119"/>
                      <a:pt x="2783" y="1131"/>
                    </a:cubicBezTo>
                    <a:cubicBezTo>
                      <a:pt x="2771" y="1167"/>
                      <a:pt x="2771" y="1204"/>
                      <a:pt x="2759" y="1229"/>
                    </a:cubicBezTo>
                    <a:lnTo>
                      <a:pt x="2759" y="1240"/>
                    </a:lnTo>
                    <a:cubicBezTo>
                      <a:pt x="2759" y="1265"/>
                      <a:pt x="2747" y="1302"/>
                      <a:pt x="2747" y="1338"/>
                    </a:cubicBezTo>
                    <a:lnTo>
                      <a:pt x="2734" y="1338"/>
                    </a:lnTo>
                    <a:lnTo>
                      <a:pt x="2734" y="1350"/>
                    </a:lnTo>
                    <a:lnTo>
                      <a:pt x="2723" y="1350"/>
                    </a:lnTo>
                    <a:cubicBezTo>
                      <a:pt x="2698" y="1302"/>
                      <a:pt x="2674" y="1265"/>
                      <a:pt x="2661" y="1229"/>
                    </a:cubicBezTo>
                    <a:lnTo>
                      <a:pt x="2661" y="1216"/>
                    </a:lnTo>
                    <a:lnTo>
                      <a:pt x="2650" y="1216"/>
                    </a:lnTo>
                    <a:cubicBezTo>
                      <a:pt x="2650" y="1204"/>
                      <a:pt x="2650" y="1192"/>
                      <a:pt x="2637" y="1180"/>
                    </a:cubicBezTo>
                    <a:lnTo>
                      <a:pt x="2637" y="1167"/>
                    </a:lnTo>
                    <a:cubicBezTo>
                      <a:pt x="2601" y="1119"/>
                      <a:pt x="2577" y="1070"/>
                      <a:pt x="2564" y="1022"/>
                    </a:cubicBezTo>
                    <a:lnTo>
                      <a:pt x="2540" y="986"/>
                    </a:lnTo>
                    <a:cubicBezTo>
                      <a:pt x="2516" y="937"/>
                      <a:pt x="2504" y="876"/>
                      <a:pt x="2480" y="827"/>
                    </a:cubicBezTo>
                    <a:lnTo>
                      <a:pt x="2480" y="803"/>
                    </a:lnTo>
                    <a:lnTo>
                      <a:pt x="2467" y="791"/>
                    </a:lnTo>
                    <a:lnTo>
                      <a:pt x="2467" y="767"/>
                    </a:lnTo>
                    <a:lnTo>
                      <a:pt x="2455" y="767"/>
                    </a:lnTo>
                    <a:lnTo>
                      <a:pt x="2455" y="743"/>
                    </a:lnTo>
                    <a:lnTo>
                      <a:pt x="2443" y="718"/>
                    </a:lnTo>
                    <a:lnTo>
                      <a:pt x="2443" y="694"/>
                    </a:lnTo>
                    <a:lnTo>
                      <a:pt x="2443" y="681"/>
                    </a:lnTo>
                    <a:cubicBezTo>
                      <a:pt x="2431" y="681"/>
                      <a:pt x="2431" y="670"/>
                      <a:pt x="2431" y="670"/>
                    </a:cubicBezTo>
                    <a:lnTo>
                      <a:pt x="2431" y="633"/>
                    </a:lnTo>
                    <a:lnTo>
                      <a:pt x="2418" y="597"/>
                    </a:lnTo>
                    <a:lnTo>
                      <a:pt x="2418" y="572"/>
                    </a:lnTo>
                    <a:lnTo>
                      <a:pt x="2407" y="535"/>
                    </a:lnTo>
                    <a:lnTo>
                      <a:pt x="2407" y="499"/>
                    </a:lnTo>
                    <a:lnTo>
                      <a:pt x="2407" y="475"/>
                    </a:lnTo>
                    <a:lnTo>
                      <a:pt x="2407" y="462"/>
                    </a:lnTo>
                    <a:lnTo>
                      <a:pt x="2407" y="427"/>
                    </a:lnTo>
                    <a:lnTo>
                      <a:pt x="2407" y="390"/>
                    </a:lnTo>
                    <a:lnTo>
                      <a:pt x="2407" y="354"/>
                    </a:lnTo>
                    <a:cubicBezTo>
                      <a:pt x="2407" y="341"/>
                      <a:pt x="2407" y="341"/>
                      <a:pt x="2418" y="329"/>
                    </a:cubicBezTo>
                    <a:cubicBezTo>
                      <a:pt x="2418" y="317"/>
                      <a:pt x="2418" y="305"/>
                      <a:pt x="2431" y="292"/>
                    </a:cubicBezTo>
                    <a:cubicBezTo>
                      <a:pt x="2443" y="268"/>
                      <a:pt x="2455" y="256"/>
                      <a:pt x="2455" y="244"/>
                    </a:cubicBezTo>
                    <a:cubicBezTo>
                      <a:pt x="2467" y="232"/>
                      <a:pt x="2467" y="232"/>
                      <a:pt x="2467" y="219"/>
                    </a:cubicBezTo>
                    <a:cubicBezTo>
                      <a:pt x="2480" y="208"/>
                      <a:pt x="2491" y="208"/>
                      <a:pt x="2491" y="195"/>
                    </a:cubicBezTo>
                    <a:cubicBezTo>
                      <a:pt x="2516" y="183"/>
                      <a:pt x="2528" y="171"/>
                      <a:pt x="2540" y="159"/>
                    </a:cubicBezTo>
                    <a:cubicBezTo>
                      <a:pt x="2540" y="159"/>
                      <a:pt x="2552" y="159"/>
                      <a:pt x="2564" y="147"/>
                    </a:cubicBezTo>
                    <a:lnTo>
                      <a:pt x="2577" y="147"/>
                    </a:lnTo>
                    <a:cubicBezTo>
                      <a:pt x="2588" y="135"/>
                      <a:pt x="2601" y="135"/>
                      <a:pt x="2613" y="135"/>
                    </a:cubicBezTo>
                    <a:cubicBezTo>
                      <a:pt x="2625" y="135"/>
                      <a:pt x="2637" y="122"/>
                      <a:pt x="2650" y="122"/>
                    </a:cubicBezTo>
                    <a:close/>
                    <a:moveTo>
                      <a:pt x="1920" y="1581"/>
                    </a:moveTo>
                    <a:cubicBezTo>
                      <a:pt x="1920" y="1581"/>
                      <a:pt x="1932" y="1581"/>
                      <a:pt x="1932" y="1593"/>
                    </a:cubicBezTo>
                    <a:cubicBezTo>
                      <a:pt x="1945" y="1593"/>
                      <a:pt x="1945" y="1593"/>
                      <a:pt x="1956" y="1605"/>
                    </a:cubicBezTo>
                    <a:cubicBezTo>
                      <a:pt x="1956" y="1605"/>
                      <a:pt x="1969" y="1605"/>
                      <a:pt x="1969" y="1618"/>
                    </a:cubicBezTo>
                    <a:cubicBezTo>
                      <a:pt x="1981" y="1618"/>
                      <a:pt x="1981" y="1629"/>
                      <a:pt x="1993" y="1629"/>
                    </a:cubicBezTo>
                    <a:cubicBezTo>
                      <a:pt x="1993" y="1642"/>
                      <a:pt x="1993" y="1642"/>
                      <a:pt x="2005" y="1654"/>
                    </a:cubicBezTo>
                    <a:cubicBezTo>
                      <a:pt x="2005" y="1666"/>
                      <a:pt x="2018" y="1678"/>
                      <a:pt x="2018" y="1690"/>
                    </a:cubicBezTo>
                    <a:cubicBezTo>
                      <a:pt x="2029" y="1702"/>
                      <a:pt x="2042" y="1715"/>
                      <a:pt x="2042" y="1726"/>
                    </a:cubicBezTo>
                    <a:lnTo>
                      <a:pt x="2042" y="1739"/>
                    </a:lnTo>
                    <a:cubicBezTo>
                      <a:pt x="2054" y="1763"/>
                      <a:pt x="2054" y="1788"/>
                      <a:pt x="2066" y="1799"/>
                    </a:cubicBezTo>
                    <a:lnTo>
                      <a:pt x="2066" y="1861"/>
                    </a:lnTo>
                    <a:cubicBezTo>
                      <a:pt x="2078" y="1885"/>
                      <a:pt x="2078" y="1909"/>
                      <a:pt x="2078" y="1921"/>
                    </a:cubicBezTo>
                    <a:lnTo>
                      <a:pt x="2078" y="1970"/>
                    </a:lnTo>
                    <a:cubicBezTo>
                      <a:pt x="2078" y="2006"/>
                      <a:pt x="2078" y="2042"/>
                      <a:pt x="2091" y="2091"/>
                    </a:cubicBezTo>
                    <a:cubicBezTo>
                      <a:pt x="2091" y="2140"/>
                      <a:pt x="2102" y="2201"/>
                      <a:pt x="2115" y="2250"/>
                    </a:cubicBezTo>
                    <a:cubicBezTo>
                      <a:pt x="2127" y="2298"/>
                      <a:pt x="2139" y="2334"/>
                      <a:pt x="2151" y="2371"/>
                    </a:cubicBezTo>
                    <a:cubicBezTo>
                      <a:pt x="2127" y="2347"/>
                      <a:pt x="2102" y="2310"/>
                      <a:pt x="2078" y="2274"/>
                    </a:cubicBezTo>
                    <a:cubicBezTo>
                      <a:pt x="2054" y="2237"/>
                      <a:pt x="2042" y="2201"/>
                      <a:pt x="2018" y="2164"/>
                    </a:cubicBezTo>
                    <a:cubicBezTo>
                      <a:pt x="1993" y="2140"/>
                      <a:pt x="1969" y="2104"/>
                      <a:pt x="1932" y="2067"/>
                    </a:cubicBezTo>
                    <a:cubicBezTo>
                      <a:pt x="1908" y="2031"/>
                      <a:pt x="1884" y="2006"/>
                      <a:pt x="1859" y="1970"/>
                    </a:cubicBezTo>
                    <a:cubicBezTo>
                      <a:pt x="1835" y="1934"/>
                      <a:pt x="1811" y="1909"/>
                      <a:pt x="1786" y="1872"/>
                    </a:cubicBezTo>
                    <a:cubicBezTo>
                      <a:pt x="1786" y="1861"/>
                      <a:pt x="1775" y="1848"/>
                      <a:pt x="1775" y="1836"/>
                    </a:cubicBezTo>
                    <a:cubicBezTo>
                      <a:pt x="1762" y="1836"/>
                      <a:pt x="1762" y="1824"/>
                      <a:pt x="1762" y="1812"/>
                    </a:cubicBezTo>
                    <a:cubicBezTo>
                      <a:pt x="1750" y="1799"/>
                      <a:pt x="1750" y="1788"/>
                      <a:pt x="1750" y="1775"/>
                    </a:cubicBezTo>
                    <a:cubicBezTo>
                      <a:pt x="1750" y="1763"/>
                      <a:pt x="1750" y="1751"/>
                      <a:pt x="1738" y="1726"/>
                    </a:cubicBezTo>
                    <a:lnTo>
                      <a:pt x="1738" y="1702"/>
                    </a:lnTo>
                    <a:cubicBezTo>
                      <a:pt x="1738" y="1702"/>
                      <a:pt x="1738" y="1690"/>
                      <a:pt x="1750" y="1690"/>
                    </a:cubicBezTo>
                    <a:lnTo>
                      <a:pt x="1750" y="1678"/>
                    </a:lnTo>
                    <a:lnTo>
                      <a:pt x="1750" y="1654"/>
                    </a:lnTo>
                    <a:lnTo>
                      <a:pt x="1775" y="1629"/>
                    </a:lnTo>
                    <a:lnTo>
                      <a:pt x="1775" y="1618"/>
                    </a:lnTo>
                    <a:cubicBezTo>
                      <a:pt x="1786" y="1618"/>
                      <a:pt x="1786" y="1618"/>
                      <a:pt x="1786" y="1605"/>
                    </a:cubicBezTo>
                    <a:cubicBezTo>
                      <a:pt x="1799" y="1605"/>
                      <a:pt x="1799" y="1593"/>
                      <a:pt x="1811" y="1593"/>
                    </a:cubicBezTo>
                    <a:lnTo>
                      <a:pt x="1823" y="1581"/>
                    </a:lnTo>
                    <a:close/>
                    <a:moveTo>
                      <a:pt x="3744" y="2201"/>
                    </a:moveTo>
                    <a:cubicBezTo>
                      <a:pt x="3755" y="2201"/>
                      <a:pt x="3755" y="2213"/>
                      <a:pt x="3755" y="2213"/>
                    </a:cubicBezTo>
                    <a:lnTo>
                      <a:pt x="3768" y="2213"/>
                    </a:lnTo>
                    <a:lnTo>
                      <a:pt x="3768" y="2225"/>
                    </a:lnTo>
                    <a:lnTo>
                      <a:pt x="3779" y="2237"/>
                    </a:lnTo>
                    <a:lnTo>
                      <a:pt x="3779" y="2250"/>
                    </a:lnTo>
                    <a:cubicBezTo>
                      <a:pt x="3792" y="2261"/>
                      <a:pt x="3792" y="2261"/>
                      <a:pt x="3792" y="2274"/>
                    </a:cubicBezTo>
                    <a:lnTo>
                      <a:pt x="3792" y="2298"/>
                    </a:lnTo>
                    <a:lnTo>
                      <a:pt x="3792" y="2322"/>
                    </a:lnTo>
                    <a:lnTo>
                      <a:pt x="3792" y="2347"/>
                    </a:lnTo>
                    <a:cubicBezTo>
                      <a:pt x="3779" y="2358"/>
                      <a:pt x="3779" y="2371"/>
                      <a:pt x="3779" y="2395"/>
                    </a:cubicBezTo>
                    <a:cubicBezTo>
                      <a:pt x="3768" y="2420"/>
                      <a:pt x="3755" y="2431"/>
                      <a:pt x="3755" y="2456"/>
                    </a:cubicBezTo>
                    <a:cubicBezTo>
                      <a:pt x="3731" y="2480"/>
                      <a:pt x="3719" y="2504"/>
                      <a:pt x="3695" y="2529"/>
                    </a:cubicBezTo>
                    <a:lnTo>
                      <a:pt x="3682" y="2566"/>
                    </a:lnTo>
                    <a:lnTo>
                      <a:pt x="3658" y="2590"/>
                    </a:lnTo>
                    <a:lnTo>
                      <a:pt x="3646" y="2590"/>
                    </a:lnTo>
                    <a:cubicBezTo>
                      <a:pt x="3646" y="2577"/>
                      <a:pt x="3634" y="2566"/>
                      <a:pt x="3634" y="2553"/>
                    </a:cubicBezTo>
                    <a:lnTo>
                      <a:pt x="3622" y="2553"/>
                    </a:lnTo>
                    <a:cubicBezTo>
                      <a:pt x="3622" y="2541"/>
                      <a:pt x="3609" y="2541"/>
                      <a:pt x="3609" y="2529"/>
                    </a:cubicBezTo>
                    <a:lnTo>
                      <a:pt x="3598" y="2517"/>
                    </a:lnTo>
                    <a:cubicBezTo>
                      <a:pt x="3598" y="2504"/>
                      <a:pt x="3598" y="2504"/>
                      <a:pt x="3585" y="2493"/>
                    </a:cubicBezTo>
                    <a:lnTo>
                      <a:pt x="3585" y="2480"/>
                    </a:lnTo>
                    <a:lnTo>
                      <a:pt x="3585" y="2456"/>
                    </a:lnTo>
                    <a:lnTo>
                      <a:pt x="3585" y="2431"/>
                    </a:lnTo>
                    <a:lnTo>
                      <a:pt x="3585" y="2407"/>
                    </a:lnTo>
                    <a:cubicBezTo>
                      <a:pt x="3585" y="2407"/>
                      <a:pt x="3585" y="2395"/>
                      <a:pt x="3598" y="2383"/>
                    </a:cubicBezTo>
                    <a:cubicBezTo>
                      <a:pt x="3598" y="2371"/>
                      <a:pt x="3598" y="2371"/>
                      <a:pt x="3609" y="2358"/>
                    </a:cubicBezTo>
                    <a:cubicBezTo>
                      <a:pt x="3609" y="2334"/>
                      <a:pt x="3622" y="2322"/>
                      <a:pt x="3634" y="2310"/>
                    </a:cubicBezTo>
                    <a:cubicBezTo>
                      <a:pt x="3634" y="2298"/>
                      <a:pt x="3646" y="2286"/>
                      <a:pt x="3658" y="2274"/>
                    </a:cubicBezTo>
                    <a:cubicBezTo>
                      <a:pt x="3671" y="2261"/>
                      <a:pt x="3682" y="2250"/>
                      <a:pt x="3707" y="2237"/>
                    </a:cubicBezTo>
                    <a:cubicBezTo>
                      <a:pt x="3719" y="2225"/>
                      <a:pt x="3719" y="2213"/>
                      <a:pt x="3731" y="2213"/>
                    </a:cubicBezTo>
                    <a:lnTo>
                      <a:pt x="3744" y="2213"/>
                    </a:lnTo>
                    <a:lnTo>
                      <a:pt x="3744" y="2201"/>
                    </a:lnTo>
                    <a:close/>
                    <a:moveTo>
                      <a:pt x="4400" y="2115"/>
                    </a:moveTo>
                    <a:lnTo>
                      <a:pt x="4411" y="2128"/>
                    </a:lnTo>
                    <a:lnTo>
                      <a:pt x="4424" y="2128"/>
                    </a:lnTo>
                    <a:lnTo>
                      <a:pt x="4424" y="2140"/>
                    </a:lnTo>
                    <a:lnTo>
                      <a:pt x="4436" y="2152"/>
                    </a:lnTo>
                    <a:cubicBezTo>
                      <a:pt x="4436" y="2164"/>
                      <a:pt x="4436" y="2177"/>
                      <a:pt x="4448" y="2177"/>
                    </a:cubicBezTo>
                    <a:cubicBezTo>
                      <a:pt x="4448" y="2188"/>
                      <a:pt x="4448" y="2213"/>
                      <a:pt x="4460" y="2225"/>
                    </a:cubicBezTo>
                    <a:cubicBezTo>
                      <a:pt x="4460" y="2261"/>
                      <a:pt x="4460" y="2298"/>
                      <a:pt x="4473" y="2334"/>
                    </a:cubicBezTo>
                    <a:lnTo>
                      <a:pt x="4473" y="2407"/>
                    </a:lnTo>
                    <a:cubicBezTo>
                      <a:pt x="4473" y="2431"/>
                      <a:pt x="4460" y="2456"/>
                      <a:pt x="4460" y="2480"/>
                    </a:cubicBezTo>
                    <a:lnTo>
                      <a:pt x="4460" y="2493"/>
                    </a:lnTo>
                    <a:cubicBezTo>
                      <a:pt x="4448" y="2504"/>
                      <a:pt x="4448" y="2529"/>
                      <a:pt x="4448" y="2541"/>
                    </a:cubicBezTo>
                    <a:cubicBezTo>
                      <a:pt x="4436" y="2553"/>
                      <a:pt x="4436" y="2577"/>
                      <a:pt x="4424" y="2590"/>
                    </a:cubicBezTo>
                    <a:lnTo>
                      <a:pt x="4424" y="2602"/>
                    </a:lnTo>
                    <a:lnTo>
                      <a:pt x="4411" y="2626"/>
                    </a:lnTo>
                    <a:lnTo>
                      <a:pt x="4411" y="2638"/>
                    </a:lnTo>
                    <a:lnTo>
                      <a:pt x="4411" y="2650"/>
                    </a:lnTo>
                    <a:lnTo>
                      <a:pt x="4375" y="2723"/>
                    </a:lnTo>
                    <a:lnTo>
                      <a:pt x="4363" y="2772"/>
                    </a:lnTo>
                    <a:lnTo>
                      <a:pt x="4351" y="2796"/>
                    </a:lnTo>
                    <a:lnTo>
                      <a:pt x="4351" y="2784"/>
                    </a:lnTo>
                    <a:cubicBezTo>
                      <a:pt x="4339" y="2711"/>
                      <a:pt x="4339" y="2638"/>
                      <a:pt x="4327" y="2566"/>
                    </a:cubicBezTo>
                    <a:cubicBezTo>
                      <a:pt x="4327" y="2553"/>
                      <a:pt x="4327" y="2541"/>
                      <a:pt x="4314" y="2529"/>
                    </a:cubicBezTo>
                    <a:cubicBezTo>
                      <a:pt x="4314" y="2504"/>
                      <a:pt x="4314" y="2493"/>
                      <a:pt x="4303" y="2468"/>
                    </a:cubicBezTo>
                    <a:cubicBezTo>
                      <a:pt x="4303" y="2431"/>
                      <a:pt x="4303" y="2395"/>
                      <a:pt x="4290" y="2371"/>
                    </a:cubicBezTo>
                    <a:lnTo>
                      <a:pt x="4290" y="2286"/>
                    </a:lnTo>
                    <a:cubicBezTo>
                      <a:pt x="4303" y="2274"/>
                      <a:pt x="4303" y="2261"/>
                      <a:pt x="4303" y="2237"/>
                    </a:cubicBezTo>
                    <a:cubicBezTo>
                      <a:pt x="4303" y="2225"/>
                      <a:pt x="4303" y="2225"/>
                      <a:pt x="4314" y="2213"/>
                    </a:cubicBezTo>
                    <a:cubicBezTo>
                      <a:pt x="4314" y="2201"/>
                      <a:pt x="4314" y="2188"/>
                      <a:pt x="4327" y="2177"/>
                    </a:cubicBezTo>
                    <a:cubicBezTo>
                      <a:pt x="4327" y="2177"/>
                      <a:pt x="4327" y="2164"/>
                      <a:pt x="4339" y="2152"/>
                    </a:cubicBezTo>
                    <a:cubicBezTo>
                      <a:pt x="4339" y="2152"/>
                      <a:pt x="4339" y="2140"/>
                      <a:pt x="4351" y="2140"/>
                    </a:cubicBezTo>
                    <a:cubicBezTo>
                      <a:pt x="4351" y="2140"/>
                      <a:pt x="4351" y="2128"/>
                      <a:pt x="4363" y="2128"/>
                    </a:cubicBezTo>
                    <a:lnTo>
                      <a:pt x="4375" y="2115"/>
                    </a:lnTo>
                    <a:close/>
                    <a:moveTo>
                      <a:pt x="5894" y="2067"/>
                    </a:moveTo>
                    <a:cubicBezTo>
                      <a:pt x="5894" y="2067"/>
                      <a:pt x="5907" y="2067"/>
                      <a:pt x="5918" y="2079"/>
                    </a:cubicBezTo>
                    <a:lnTo>
                      <a:pt x="5931" y="2079"/>
                    </a:lnTo>
                    <a:cubicBezTo>
                      <a:pt x="5943" y="2079"/>
                      <a:pt x="5943" y="2091"/>
                      <a:pt x="5955" y="2091"/>
                    </a:cubicBezTo>
                    <a:cubicBezTo>
                      <a:pt x="5955" y="2091"/>
                      <a:pt x="5967" y="2104"/>
                      <a:pt x="5980" y="2104"/>
                    </a:cubicBezTo>
                    <a:cubicBezTo>
                      <a:pt x="5980" y="2115"/>
                      <a:pt x="5991" y="2128"/>
                      <a:pt x="5991" y="2128"/>
                    </a:cubicBezTo>
                    <a:lnTo>
                      <a:pt x="6016" y="2152"/>
                    </a:lnTo>
                    <a:cubicBezTo>
                      <a:pt x="6016" y="2164"/>
                      <a:pt x="6028" y="2177"/>
                      <a:pt x="6028" y="2188"/>
                    </a:cubicBezTo>
                    <a:cubicBezTo>
                      <a:pt x="6040" y="2201"/>
                      <a:pt x="6040" y="2213"/>
                      <a:pt x="6053" y="2225"/>
                    </a:cubicBezTo>
                    <a:cubicBezTo>
                      <a:pt x="6053" y="2250"/>
                      <a:pt x="6064" y="2261"/>
                      <a:pt x="6064" y="2286"/>
                    </a:cubicBezTo>
                    <a:lnTo>
                      <a:pt x="6064" y="2322"/>
                    </a:lnTo>
                    <a:lnTo>
                      <a:pt x="6064" y="2383"/>
                    </a:lnTo>
                    <a:lnTo>
                      <a:pt x="6064" y="2420"/>
                    </a:lnTo>
                    <a:cubicBezTo>
                      <a:pt x="6064" y="2431"/>
                      <a:pt x="6053" y="2444"/>
                      <a:pt x="6053" y="2468"/>
                    </a:cubicBezTo>
                    <a:cubicBezTo>
                      <a:pt x="6040" y="2480"/>
                      <a:pt x="6040" y="2493"/>
                      <a:pt x="6028" y="2504"/>
                    </a:cubicBezTo>
                    <a:cubicBezTo>
                      <a:pt x="6028" y="2517"/>
                      <a:pt x="6016" y="2541"/>
                      <a:pt x="6004" y="2553"/>
                    </a:cubicBezTo>
                    <a:cubicBezTo>
                      <a:pt x="5991" y="2566"/>
                      <a:pt x="5991" y="2577"/>
                      <a:pt x="5980" y="2590"/>
                    </a:cubicBezTo>
                    <a:cubicBezTo>
                      <a:pt x="5967" y="2602"/>
                      <a:pt x="5955" y="2614"/>
                      <a:pt x="5931" y="2626"/>
                    </a:cubicBezTo>
                    <a:cubicBezTo>
                      <a:pt x="5918" y="2650"/>
                      <a:pt x="5907" y="2663"/>
                      <a:pt x="5883" y="2674"/>
                    </a:cubicBezTo>
                    <a:cubicBezTo>
                      <a:pt x="5870" y="2687"/>
                      <a:pt x="5846" y="2699"/>
                      <a:pt x="5821" y="2699"/>
                    </a:cubicBezTo>
                    <a:cubicBezTo>
                      <a:pt x="5810" y="2711"/>
                      <a:pt x="5785" y="2723"/>
                      <a:pt x="5773" y="2736"/>
                    </a:cubicBezTo>
                    <a:cubicBezTo>
                      <a:pt x="5748" y="2736"/>
                      <a:pt x="5724" y="2747"/>
                      <a:pt x="5712" y="2760"/>
                    </a:cubicBezTo>
                    <a:cubicBezTo>
                      <a:pt x="5675" y="2772"/>
                      <a:pt x="5639" y="2772"/>
                      <a:pt x="5602" y="2784"/>
                    </a:cubicBezTo>
                    <a:cubicBezTo>
                      <a:pt x="5578" y="2784"/>
                      <a:pt x="5554" y="2784"/>
                      <a:pt x="5530" y="2796"/>
                    </a:cubicBezTo>
                    <a:lnTo>
                      <a:pt x="5494" y="2796"/>
                    </a:lnTo>
                    <a:cubicBezTo>
                      <a:pt x="5469" y="2809"/>
                      <a:pt x="5445" y="2809"/>
                      <a:pt x="5408" y="2809"/>
                    </a:cubicBezTo>
                    <a:lnTo>
                      <a:pt x="5372" y="2820"/>
                    </a:lnTo>
                    <a:cubicBezTo>
                      <a:pt x="5335" y="2820"/>
                      <a:pt x="5299" y="2833"/>
                      <a:pt x="5262" y="2833"/>
                    </a:cubicBezTo>
                    <a:lnTo>
                      <a:pt x="5251" y="2833"/>
                    </a:lnTo>
                    <a:cubicBezTo>
                      <a:pt x="5226" y="2833"/>
                      <a:pt x="5214" y="2833"/>
                      <a:pt x="5202" y="2845"/>
                    </a:cubicBezTo>
                    <a:cubicBezTo>
                      <a:pt x="5178" y="2845"/>
                      <a:pt x="5153" y="2845"/>
                      <a:pt x="5129" y="2857"/>
                    </a:cubicBezTo>
                    <a:lnTo>
                      <a:pt x="5116" y="2857"/>
                    </a:lnTo>
                    <a:cubicBezTo>
                      <a:pt x="5129" y="2820"/>
                      <a:pt x="5153" y="2772"/>
                      <a:pt x="5178" y="2723"/>
                    </a:cubicBezTo>
                    <a:lnTo>
                      <a:pt x="5214" y="2650"/>
                    </a:lnTo>
                    <a:cubicBezTo>
                      <a:pt x="5262" y="2553"/>
                      <a:pt x="5323" y="2456"/>
                      <a:pt x="5384" y="2371"/>
                    </a:cubicBezTo>
                    <a:cubicBezTo>
                      <a:pt x="5408" y="2322"/>
                      <a:pt x="5432" y="2286"/>
                      <a:pt x="5469" y="2261"/>
                    </a:cubicBezTo>
                    <a:cubicBezTo>
                      <a:pt x="5481" y="2237"/>
                      <a:pt x="5505" y="2213"/>
                      <a:pt x="5530" y="2201"/>
                    </a:cubicBezTo>
                    <a:cubicBezTo>
                      <a:pt x="5542" y="2177"/>
                      <a:pt x="5567" y="2164"/>
                      <a:pt x="5591" y="2152"/>
                    </a:cubicBezTo>
                    <a:cubicBezTo>
                      <a:pt x="5602" y="2140"/>
                      <a:pt x="5627" y="2128"/>
                      <a:pt x="5651" y="2115"/>
                    </a:cubicBezTo>
                    <a:cubicBezTo>
                      <a:pt x="5675" y="2104"/>
                      <a:pt x="5700" y="2091"/>
                      <a:pt x="5712" y="2079"/>
                    </a:cubicBezTo>
                    <a:cubicBezTo>
                      <a:pt x="5737" y="2079"/>
                      <a:pt x="5761" y="2067"/>
                      <a:pt x="5773" y="2067"/>
                    </a:cubicBezTo>
                    <a:close/>
                    <a:moveTo>
                      <a:pt x="5421" y="3890"/>
                    </a:moveTo>
                    <a:cubicBezTo>
                      <a:pt x="5432" y="3890"/>
                      <a:pt x="5445" y="3902"/>
                      <a:pt x="5457" y="3902"/>
                    </a:cubicBezTo>
                    <a:cubicBezTo>
                      <a:pt x="5469" y="3902"/>
                      <a:pt x="5469" y="3914"/>
                      <a:pt x="5481" y="3914"/>
                    </a:cubicBezTo>
                    <a:cubicBezTo>
                      <a:pt x="5494" y="3914"/>
                      <a:pt x="5505" y="3927"/>
                      <a:pt x="5505" y="3927"/>
                    </a:cubicBezTo>
                    <a:cubicBezTo>
                      <a:pt x="5518" y="3938"/>
                      <a:pt x="5530" y="3938"/>
                      <a:pt x="5530" y="3951"/>
                    </a:cubicBezTo>
                    <a:cubicBezTo>
                      <a:pt x="5542" y="3951"/>
                      <a:pt x="5542" y="3963"/>
                      <a:pt x="5554" y="3963"/>
                    </a:cubicBezTo>
                    <a:cubicBezTo>
                      <a:pt x="5554" y="3975"/>
                      <a:pt x="5567" y="3987"/>
                      <a:pt x="5567" y="3987"/>
                    </a:cubicBezTo>
                    <a:cubicBezTo>
                      <a:pt x="5578" y="4000"/>
                      <a:pt x="5591" y="4011"/>
                      <a:pt x="5591" y="4024"/>
                    </a:cubicBezTo>
                    <a:cubicBezTo>
                      <a:pt x="5602" y="4048"/>
                      <a:pt x="5602" y="4060"/>
                      <a:pt x="5615" y="4084"/>
                    </a:cubicBezTo>
                    <a:cubicBezTo>
                      <a:pt x="5615" y="4097"/>
                      <a:pt x="5627" y="4109"/>
                      <a:pt x="5627" y="4121"/>
                    </a:cubicBezTo>
                    <a:lnTo>
                      <a:pt x="5627" y="4145"/>
                    </a:lnTo>
                    <a:lnTo>
                      <a:pt x="5627" y="4170"/>
                    </a:lnTo>
                    <a:lnTo>
                      <a:pt x="5627" y="4206"/>
                    </a:lnTo>
                    <a:cubicBezTo>
                      <a:pt x="5627" y="4218"/>
                      <a:pt x="5615" y="4230"/>
                      <a:pt x="5615" y="4243"/>
                    </a:cubicBezTo>
                    <a:cubicBezTo>
                      <a:pt x="5615" y="4254"/>
                      <a:pt x="5602" y="4267"/>
                      <a:pt x="5602" y="4279"/>
                    </a:cubicBezTo>
                    <a:cubicBezTo>
                      <a:pt x="5591" y="4279"/>
                      <a:pt x="5591" y="4291"/>
                      <a:pt x="5591" y="4303"/>
                    </a:cubicBezTo>
                    <a:cubicBezTo>
                      <a:pt x="5578" y="4303"/>
                      <a:pt x="5578" y="4316"/>
                      <a:pt x="5578" y="4316"/>
                    </a:cubicBezTo>
                    <a:cubicBezTo>
                      <a:pt x="5567" y="4316"/>
                      <a:pt x="5567" y="4327"/>
                      <a:pt x="5554" y="4327"/>
                    </a:cubicBezTo>
                    <a:cubicBezTo>
                      <a:pt x="5554" y="4340"/>
                      <a:pt x="5554" y="4340"/>
                      <a:pt x="5542" y="4340"/>
                    </a:cubicBezTo>
                    <a:lnTo>
                      <a:pt x="5530" y="4352"/>
                    </a:lnTo>
                    <a:cubicBezTo>
                      <a:pt x="5518" y="4352"/>
                      <a:pt x="5505" y="4364"/>
                      <a:pt x="5494" y="4364"/>
                    </a:cubicBezTo>
                    <a:cubicBezTo>
                      <a:pt x="5481" y="4376"/>
                      <a:pt x="5457" y="4376"/>
                      <a:pt x="5445" y="4376"/>
                    </a:cubicBezTo>
                    <a:cubicBezTo>
                      <a:pt x="5421" y="4389"/>
                      <a:pt x="5408" y="4389"/>
                      <a:pt x="5384" y="4389"/>
                    </a:cubicBezTo>
                    <a:lnTo>
                      <a:pt x="5323" y="4389"/>
                    </a:lnTo>
                    <a:cubicBezTo>
                      <a:pt x="5299" y="4389"/>
                      <a:pt x="5262" y="4376"/>
                      <a:pt x="5238" y="4376"/>
                    </a:cubicBezTo>
                    <a:cubicBezTo>
                      <a:pt x="5189" y="4364"/>
                      <a:pt x="5153" y="4352"/>
                      <a:pt x="5116" y="4340"/>
                    </a:cubicBezTo>
                    <a:lnTo>
                      <a:pt x="5092" y="4340"/>
                    </a:lnTo>
                    <a:cubicBezTo>
                      <a:pt x="5092" y="4340"/>
                      <a:pt x="5080" y="4327"/>
                      <a:pt x="5068" y="4327"/>
                    </a:cubicBezTo>
                    <a:lnTo>
                      <a:pt x="5043" y="4327"/>
                    </a:lnTo>
                    <a:cubicBezTo>
                      <a:pt x="5032" y="4316"/>
                      <a:pt x="5019" y="4316"/>
                      <a:pt x="5007" y="4316"/>
                    </a:cubicBezTo>
                    <a:lnTo>
                      <a:pt x="5007" y="4303"/>
                    </a:lnTo>
                    <a:lnTo>
                      <a:pt x="4971" y="4303"/>
                    </a:lnTo>
                    <a:cubicBezTo>
                      <a:pt x="4946" y="4291"/>
                      <a:pt x="4922" y="4279"/>
                      <a:pt x="4898" y="4279"/>
                    </a:cubicBezTo>
                    <a:lnTo>
                      <a:pt x="4898" y="4267"/>
                    </a:lnTo>
                    <a:lnTo>
                      <a:pt x="4873" y="4267"/>
                    </a:lnTo>
                    <a:cubicBezTo>
                      <a:pt x="4873" y="4267"/>
                      <a:pt x="4862" y="4254"/>
                      <a:pt x="4849" y="4254"/>
                    </a:cubicBezTo>
                    <a:lnTo>
                      <a:pt x="4837" y="4254"/>
                    </a:lnTo>
                    <a:lnTo>
                      <a:pt x="4825" y="4243"/>
                    </a:lnTo>
                    <a:cubicBezTo>
                      <a:pt x="4789" y="4230"/>
                      <a:pt x="4764" y="4218"/>
                      <a:pt x="4727" y="4206"/>
                    </a:cubicBezTo>
                    <a:cubicBezTo>
                      <a:pt x="4716" y="4206"/>
                      <a:pt x="4703" y="4194"/>
                      <a:pt x="4703" y="4194"/>
                    </a:cubicBezTo>
                    <a:cubicBezTo>
                      <a:pt x="4691" y="4194"/>
                      <a:pt x="4679" y="4181"/>
                      <a:pt x="4667" y="4181"/>
                    </a:cubicBezTo>
                    <a:lnTo>
                      <a:pt x="4679" y="4181"/>
                    </a:lnTo>
                    <a:cubicBezTo>
                      <a:pt x="4703" y="4181"/>
                      <a:pt x="4727" y="4170"/>
                      <a:pt x="4752" y="4170"/>
                    </a:cubicBezTo>
                    <a:cubicBezTo>
                      <a:pt x="4776" y="4170"/>
                      <a:pt x="4800" y="4170"/>
                      <a:pt x="4825" y="4157"/>
                    </a:cubicBezTo>
                    <a:lnTo>
                      <a:pt x="4898" y="4121"/>
                    </a:lnTo>
                    <a:lnTo>
                      <a:pt x="4935" y="4084"/>
                    </a:lnTo>
                    <a:cubicBezTo>
                      <a:pt x="4946" y="4073"/>
                      <a:pt x="4959" y="4073"/>
                      <a:pt x="4971" y="4060"/>
                    </a:cubicBezTo>
                    <a:cubicBezTo>
                      <a:pt x="4995" y="4036"/>
                      <a:pt x="5032" y="4011"/>
                      <a:pt x="5056" y="3987"/>
                    </a:cubicBezTo>
                    <a:cubicBezTo>
                      <a:pt x="5092" y="3975"/>
                      <a:pt x="5116" y="3951"/>
                      <a:pt x="5153" y="3938"/>
                    </a:cubicBezTo>
                    <a:cubicBezTo>
                      <a:pt x="5165" y="3927"/>
                      <a:pt x="5189" y="3927"/>
                      <a:pt x="5214" y="3914"/>
                    </a:cubicBezTo>
                    <a:cubicBezTo>
                      <a:pt x="5238" y="3902"/>
                      <a:pt x="5262" y="3902"/>
                      <a:pt x="5287" y="3890"/>
                    </a:cubicBezTo>
                    <a:close/>
                    <a:moveTo>
                      <a:pt x="2443" y="4595"/>
                    </a:moveTo>
                    <a:lnTo>
                      <a:pt x="2443" y="4607"/>
                    </a:lnTo>
                    <a:lnTo>
                      <a:pt x="2455" y="4607"/>
                    </a:lnTo>
                    <a:lnTo>
                      <a:pt x="2467" y="4619"/>
                    </a:lnTo>
                    <a:cubicBezTo>
                      <a:pt x="2467" y="4632"/>
                      <a:pt x="2480" y="4632"/>
                      <a:pt x="2480" y="4632"/>
                    </a:cubicBezTo>
                    <a:lnTo>
                      <a:pt x="2480" y="4656"/>
                    </a:lnTo>
                    <a:cubicBezTo>
                      <a:pt x="2491" y="4668"/>
                      <a:pt x="2491" y="4680"/>
                      <a:pt x="2491" y="4705"/>
                    </a:cubicBezTo>
                    <a:cubicBezTo>
                      <a:pt x="2504" y="4729"/>
                      <a:pt x="2504" y="4753"/>
                      <a:pt x="2504" y="4777"/>
                    </a:cubicBezTo>
                    <a:lnTo>
                      <a:pt x="2504" y="4789"/>
                    </a:lnTo>
                    <a:lnTo>
                      <a:pt x="2504" y="4850"/>
                    </a:lnTo>
                    <a:lnTo>
                      <a:pt x="2504" y="4935"/>
                    </a:lnTo>
                    <a:lnTo>
                      <a:pt x="2504" y="5021"/>
                    </a:lnTo>
                    <a:cubicBezTo>
                      <a:pt x="2491" y="5032"/>
                      <a:pt x="2491" y="5056"/>
                      <a:pt x="2491" y="5081"/>
                    </a:cubicBezTo>
                    <a:lnTo>
                      <a:pt x="2480" y="5093"/>
                    </a:lnTo>
                    <a:lnTo>
                      <a:pt x="2480" y="5118"/>
                    </a:lnTo>
                    <a:lnTo>
                      <a:pt x="2480" y="5142"/>
                    </a:lnTo>
                    <a:cubicBezTo>
                      <a:pt x="2467" y="5191"/>
                      <a:pt x="2455" y="5227"/>
                      <a:pt x="2443" y="5275"/>
                    </a:cubicBezTo>
                    <a:cubicBezTo>
                      <a:pt x="2431" y="5300"/>
                      <a:pt x="2418" y="5337"/>
                      <a:pt x="2407" y="5372"/>
                    </a:cubicBezTo>
                    <a:cubicBezTo>
                      <a:pt x="2407" y="5337"/>
                      <a:pt x="2394" y="5312"/>
                      <a:pt x="2382" y="5275"/>
                    </a:cubicBezTo>
                    <a:lnTo>
                      <a:pt x="2382" y="5239"/>
                    </a:lnTo>
                    <a:cubicBezTo>
                      <a:pt x="2370" y="5191"/>
                      <a:pt x="2358" y="5154"/>
                      <a:pt x="2345" y="5105"/>
                    </a:cubicBezTo>
                    <a:cubicBezTo>
                      <a:pt x="2334" y="5056"/>
                      <a:pt x="2321" y="5008"/>
                      <a:pt x="2309" y="4972"/>
                    </a:cubicBezTo>
                    <a:cubicBezTo>
                      <a:pt x="2297" y="4935"/>
                      <a:pt x="2285" y="4886"/>
                      <a:pt x="2261" y="4850"/>
                    </a:cubicBezTo>
                    <a:cubicBezTo>
                      <a:pt x="2261" y="4826"/>
                      <a:pt x="2248" y="4802"/>
                      <a:pt x="2248" y="4777"/>
                    </a:cubicBezTo>
                    <a:cubicBezTo>
                      <a:pt x="2236" y="4765"/>
                      <a:pt x="2236" y="4753"/>
                      <a:pt x="2236" y="4741"/>
                    </a:cubicBezTo>
                    <a:lnTo>
                      <a:pt x="2236" y="4716"/>
                    </a:lnTo>
                    <a:lnTo>
                      <a:pt x="2236" y="4705"/>
                    </a:lnTo>
                    <a:cubicBezTo>
                      <a:pt x="2236" y="4705"/>
                      <a:pt x="2236" y="4692"/>
                      <a:pt x="2248" y="4692"/>
                    </a:cubicBezTo>
                    <a:lnTo>
                      <a:pt x="2248" y="4680"/>
                    </a:lnTo>
                    <a:cubicBezTo>
                      <a:pt x="2248" y="4680"/>
                      <a:pt x="2248" y="4668"/>
                      <a:pt x="2261" y="4668"/>
                    </a:cubicBezTo>
                    <a:lnTo>
                      <a:pt x="2261" y="4656"/>
                    </a:lnTo>
                    <a:lnTo>
                      <a:pt x="2272" y="4643"/>
                    </a:lnTo>
                    <a:cubicBezTo>
                      <a:pt x="2285" y="4643"/>
                      <a:pt x="2285" y="4632"/>
                      <a:pt x="2297" y="4632"/>
                    </a:cubicBezTo>
                    <a:cubicBezTo>
                      <a:pt x="2297" y="4619"/>
                      <a:pt x="2309" y="4619"/>
                      <a:pt x="2309" y="4619"/>
                    </a:cubicBezTo>
                    <a:cubicBezTo>
                      <a:pt x="2321" y="4619"/>
                      <a:pt x="2334" y="4607"/>
                      <a:pt x="2334" y="4607"/>
                    </a:cubicBezTo>
                    <a:cubicBezTo>
                      <a:pt x="2345" y="4607"/>
                      <a:pt x="2358" y="4607"/>
                      <a:pt x="2370" y="4595"/>
                    </a:cubicBezTo>
                    <a:close/>
                    <a:moveTo>
                      <a:pt x="1373" y="4607"/>
                    </a:moveTo>
                    <a:cubicBezTo>
                      <a:pt x="1386" y="4619"/>
                      <a:pt x="1397" y="4619"/>
                      <a:pt x="1410" y="4619"/>
                    </a:cubicBezTo>
                    <a:cubicBezTo>
                      <a:pt x="1422" y="4619"/>
                      <a:pt x="1434" y="4619"/>
                      <a:pt x="1434" y="4632"/>
                    </a:cubicBezTo>
                    <a:cubicBezTo>
                      <a:pt x="1446" y="4632"/>
                      <a:pt x="1459" y="4632"/>
                      <a:pt x="1470" y="4643"/>
                    </a:cubicBezTo>
                    <a:lnTo>
                      <a:pt x="1483" y="4643"/>
                    </a:lnTo>
                    <a:lnTo>
                      <a:pt x="1495" y="4656"/>
                    </a:lnTo>
                    <a:lnTo>
                      <a:pt x="1519" y="4680"/>
                    </a:lnTo>
                    <a:cubicBezTo>
                      <a:pt x="1519" y="4680"/>
                      <a:pt x="1532" y="4692"/>
                      <a:pt x="1532" y="4705"/>
                    </a:cubicBezTo>
                    <a:cubicBezTo>
                      <a:pt x="1543" y="4716"/>
                      <a:pt x="1556" y="4729"/>
                      <a:pt x="1556" y="4741"/>
                    </a:cubicBezTo>
                    <a:cubicBezTo>
                      <a:pt x="1568" y="4765"/>
                      <a:pt x="1580" y="4777"/>
                      <a:pt x="1580" y="4802"/>
                    </a:cubicBezTo>
                    <a:cubicBezTo>
                      <a:pt x="1592" y="4826"/>
                      <a:pt x="1604" y="4862"/>
                      <a:pt x="1604" y="4886"/>
                    </a:cubicBezTo>
                    <a:cubicBezTo>
                      <a:pt x="1616" y="4935"/>
                      <a:pt x="1629" y="4972"/>
                      <a:pt x="1629" y="5021"/>
                    </a:cubicBezTo>
                    <a:lnTo>
                      <a:pt x="1640" y="5056"/>
                    </a:lnTo>
                    <a:cubicBezTo>
                      <a:pt x="1653" y="5129"/>
                      <a:pt x="1665" y="5215"/>
                      <a:pt x="1689" y="5288"/>
                    </a:cubicBezTo>
                    <a:cubicBezTo>
                      <a:pt x="1689" y="5337"/>
                      <a:pt x="1702" y="5385"/>
                      <a:pt x="1726" y="5434"/>
                    </a:cubicBezTo>
                    <a:cubicBezTo>
                      <a:pt x="1726" y="5458"/>
                      <a:pt x="1738" y="5482"/>
                      <a:pt x="1738" y="5507"/>
                    </a:cubicBezTo>
                    <a:lnTo>
                      <a:pt x="1713" y="5470"/>
                    </a:lnTo>
                    <a:cubicBezTo>
                      <a:pt x="1689" y="5434"/>
                      <a:pt x="1653" y="5397"/>
                      <a:pt x="1616" y="5361"/>
                    </a:cubicBezTo>
                    <a:cubicBezTo>
                      <a:pt x="1592" y="5324"/>
                      <a:pt x="1568" y="5288"/>
                      <a:pt x="1532" y="5251"/>
                    </a:cubicBezTo>
                    <a:cubicBezTo>
                      <a:pt x="1470" y="5178"/>
                      <a:pt x="1397" y="5105"/>
                      <a:pt x="1324" y="5056"/>
                    </a:cubicBezTo>
                    <a:cubicBezTo>
                      <a:pt x="1264" y="4996"/>
                      <a:pt x="1191" y="4923"/>
                      <a:pt x="1130" y="4850"/>
                    </a:cubicBezTo>
                    <a:cubicBezTo>
                      <a:pt x="1106" y="4838"/>
                      <a:pt x="1094" y="4813"/>
                      <a:pt x="1081" y="4802"/>
                    </a:cubicBezTo>
                    <a:cubicBezTo>
                      <a:pt x="1081" y="4802"/>
                      <a:pt x="1081" y="4789"/>
                      <a:pt x="1070" y="4789"/>
                    </a:cubicBezTo>
                    <a:lnTo>
                      <a:pt x="1070" y="4777"/>
                    </a:lnTo>
                    <a:lnTo>
                      <a:pt x="1070" y="4765"/>
                    </a:lnTo>
                    <a:lnTo>
                      <a:pt x="1070" y="4753"/>
                    </a:lnTo>
                    <a:lnTo>
                      <a:pt x="1070" y="4741"/>
                    </a:lnTo>
                    <a:lnTo>
                      <a:pt x="1070" y="4729"/>
                    </a:lnTo>
                    <a:lnTo>
                      <a:pt x="1070" y="4716"/>
                    </a:lnTo>
                    <a:cubicBezTo>
                      <a:pt x="1081" y="4716"/>
                      <a:pt x="1081" y="4705"/>
                      <a:pt x="1081" y="4705"/>
                    </a:cubicBezTo>
                    <a:cubicBezTo>
                      <a:pt x="1081" y="4705"/>
                      <a:pt x="1094" y="4705"/>
                      <a:pt x="1094" y="4692"/>
                    </a:cubicBezTo>
                    <a:lnTo>
                      <a:pt x="1106" y="4680"/>
                    </a:lnTo>
                    <a:cubicBezTo>
                      <a:pt x="1118" y="4668"/>
                      <a:pt x="1130" y="4668"/>
                      <a:pt x="1143" y="4656"/>
                    </a:cubicBezTo>
                    <a:cubicBezTo>
                      <a:pt x="1167" y="4656"/>
                      <a:pt x="1179" y="4643"/>
                      <a:pt x="1203" y="4643"/>
                    </a:cubicBezTo>
                    <a:cubicBezTo>
                      <a:pt x="1216" y="4632"/>
                      <a:pt x="1240" y="4632"/>
                      <a:pt x="1264" y="4619"/>
                    </a:cubicBezTo>
                    <a:cubicBezTo>
                      <a:pt x="1276" y="4619"/>
                      <a:pt x="1300" y="4619"/>
                      <a:pt x="1324" y="4607"/>
                    </a:cubicBezTo>
                    <a:close/>
                    <a:moveTo>
                      <a:pt x="4303" y="6455"/>
                    </a:moveTo>
                    <a:lnTo>
                      <a:pt x="4303" y="6455"/>
                    </a:lnTo>
                    <a:cubicBezTo>
                      <a:pt x="4303" y="6455"/>
                      <a:pt x="4302" y="6460"/>
                      <a:pt x="4299" y="6463"/>
                    </a:cubicBezTo>
                    <a:lnTo>
                      <a:pt x="4299" y="6463"/>
                    </a:lnTo>
                    <a:cubicBezTo>
                      <a:pt x="4301" y="6461"/>
                      <a:pt x="4303" y="6459"/>
                      <a:pt x="4303" y="6455"/>
                    </a:cubicBezTo>
                    <a:close/>
                    <a:moveTo>
                      <a:pt x="4299" y="6463"/>
                    </a:moveTo>
                    <a:lnTo>
                      <a:pt x="4299" y="6463"/>
                    </a:lnTo>
                    <a:cubicBezTo>
                      <a:pt x="4295" y="6466"/>
                      <a:pt x="4290" y="6466"/>
                      <a:pt x="4290" y="6466"/>
                    </a:cubicBezTo>
                    <a:cubicBezTo>
                      <a:pt x="4294" y="6466"/>
                      <a:pt x="4297" y="6465"/>
                      <a:pt x="4299" y="6463"/>
                    </a:cubicBezTo>
                    <a:close/>
                    <a:moveTo>
                      <a:pt x="4168" y="5956"/>
                    </a:moveTo>
                    <a:cubicBezTo>
                      <a:pt x="4181" y="5956"/>
                      <a:pt x="4181" y="5956"/>
                      <a:pt x="4193" y="5968"/>
                    </a:cubicBezTo>
                    <a:lnTo>
                      <a:pt x="4217" y="5968"/>
                    </a:lnTo>
                    <a:cubicBezTo>
                      <a:pt x="4217" y="5980"/>
                      <a:pt x="4230" y="5980"/>
                      <a:pt x="4230" y="5980"/>
                    </a:cubicBezTo>
                    <a:cubicBezTo>
                      <a:pt x="4230" y="5980"/>
                      <a:pt x="4241" y="5980"/>
                      <a:pt x="4241" y="5993"/>
                    </a:cubicBezTo>
                    <a:cubicBezTo>
                      <a:pt x="4241" y="5993"/>
                      <a:pt x="4254" y="5993"/>
                      <a:pt x="4254" y="6004"/>
                    </a:cubicBezTo>
                    <a:cubicBezTo>
                      <a:pt x="4254" y="6004"/>
                      <a:pt x="4266" y="6004"/>
                      <a:pt x="4266" y="6017"/>
                    </a:cubicBezTo>
                    <a:lnTo>
                      <a:pt x="4278" y="6029"/>
                    </a:lnTo>
                    <a:lnTo>
                      <a:pt x="4278" y="6053"/>
                    </a:lnTo>
                    <a:cubicBezTo>
                      <a:pt x="4290" y="6066"/>
                      <a:pt x="4290" y="6066"/>
                      <a:pt x="4290" y="6077"/>
                    </a:cubicBezTo>
                    <a:lnTo>
                      <a:pt x="4290" y="6102"/>
                    </a:lnTo>
                    <a:lnTo>
                      <a:pt x="4290" y="6150"/>
                    </a:lnTo>
                    <a:lnTo>
                      <a:pt x="4290" y="6212"/>
                    </a:lnTo>
                    <a:lnTo>
                      <a:pt x="4290" y="6223"/>
                    </a:lnTo>
                    <a:cubicBezTo>
                      <a:pt x="4278" y="6236"/>
                      <a:pt x="4278" y="6236"/>
                      <a:pt x="4278" y="6248"/>
                    </a:cubicBezTo>
                    <a:lnTo>
                      <a:pt x="4278" y="6260"/>
                    </a:lnTo>
                    <a:lnTo>
                      <a:pt x="4266" y="6284"/>
                    </a:lnTo>
                    <a:cubicBezTo>
                      <a:pt x="4254" y="6309"/>
                      <a:pt x="4254" y="6333"/>
                      <a:pt x="4241" y="6357"/>
                    </a:cubicBezTo>
                    <a:cubicBezTo>
                      <a:pt x="4230" y="6382"/>
                      <a:pt x="4230" y="6393"/>
                      <a:pt x="4217" y="6418"/>
                    </a:cubicBezTo>
                    <a:cubicBezTo>
                      <a:pt x="4205" y="6455"/>
                      <a:pt x="4181" y="6503"/>
                      <a:pt x="4168" y="6552"/>
                    </a:cubicBezTo>
                    <a:cubicBezTo>
                      <a:pt x="4157" y="6576"/>
                      <a:pt x="4144" y="6612"/>
                      <a:pt x="4132" y="6649"/>
                    </a:cubicBezTo>
                    <a:cubicBezTo>
                      <a:pt x="4132" y="6649"/>
                      <a:pt x="4132" y="6636"/>
                      <a:pt x="4120" y="6636"/>
                    </a:cubicBezTo>
                    <a:lnTo>
                      <a:pt x="4120" y="6612"/>
                    </a:lnTo>
                    <a:cubicBezTo>
                      <a:pt x="4120" y="6600"/>
                      <a:pt x="4120" y="6600"/>
                      <a:pt x="4108" y="6588"/>
                    </a:cubicBezTo>
                    <a:lnTo>
                      <a:pt x="4108" y="6576"/>
                    </a:lnTo>
                    <a:cubicBezTo>
                      <a:pt x="4108" y="6564"/>
                      <a:pt x="4108" y="6552"/>
                      <a:pt x="4095" y="6539"/>
                    </a:cubicBezTo>
                    <a:lnTo>
                      <a:pt x="4095" y="6528"/>
                    </a:lnTo>
                    <a:cubicBezTo>
                      <a:pt x="4095" y="6515"/>
                      <a:pt x="4084" y="6503"/>
                      <a:pt x="4084" y="6491"/>
                    </a:cubicBezTo>
                    <a:lnTo>
                      <a:pt x="4084" y="6479"/>
                    </a:lnTo>
                    <a:cubicBezTo>
                      <a:pt x="4071" y="6466"/>
                      <a:pt x="4071" y="6455"/>
                      <a:pt x="4059" y="6442"/>
                    </a:cubicBezTo>
                    <a:lnTo>
                      <a:pt x="3987" y="6260"/>
                    </a:lnTo>
                    <a:lnTo>
                      <a:pt x="3987" y="6248"/>
                    </a:lnTo>
                    <a:lnTo>
                      <a:pt x="3974" y="6236"/>
                    </a:lnTo>
                    <a:lnTo>
                      <a:pt x="3974" y="6223"/>
                    </a:lnTo>
                    <a:lnTo>
                      <a:pt x="3974" y="6199"/>
                    </a:lnTo>
                    <a:cubicBezTo>
                      <a:pt x="3962" y="6187"/>
                      <a:pt x="3962" y="6175"/>
                      <a:pt x="3962" y="6163"/>
                    </a:cubicBezTo>
                    <a:lnTo>
                      <a:pt x="3962" y="6139"/>
                    </a:lnTo>
                    <a:lnTo>
                      <a:pt x="3962" y="6114"/>
                    </a:lnTo>
                    <a:lnTo>
                      <a:pt x="3974" y="6102"/>
                    </a:lnTo>
                    <a:lnTo>
                      <a:pt x="3974" y="6077"/>
                    </a:lnTo>
                    <a:lnTo>
                      <a:pt x="3987" y="6066"/>
                    </a:lnTo>
                    <a:cubicBezTo>
                      <a:pt x="3998" y="6053"/>
                      <a:pt x="3998" y="6041"/>
                      <a:pt x="4011" y="6041"/>
                    </a:cubicBezTo>
                    <a:cubicBezTo>
                      <a:pt x="4023" y="6029"/>
                      <a:pt x="4023" y="6017"/>
                      <a:pt x="4035" y="6004"/>
                    </a:cubicBezTo>
                    <a:cubicBezTo>
                      <a:pt x="4047" y="6004"/>
                      <a:pt x="4059" y="5993"/>
                      <a:pt x="4059" y="5993"/>
                    </a:cubicBezTo>
                    <a:cubicBezTo>
                      <a:pt x="4071" y="5980"/>
                      <a:pt x="4071" y="5980"/>
                      <a:pt x="4084" y="5980"/>
                    </a:cubicBezTo>
                    <a:cubicBezTo>
                      <a:pt x="4095" y="5968"/>
                      <a:pt x="4095" y="5968"/>
                      <a:pt x="4108" y="5968"/>
                    </a:cubicBezTo>
                    <a:lnTo>
                      <a:pt x="4120" y="5968"/>
                    </a:lnTo>
                    <a:cubicBezTo>
                      <a:pt x="4132" y="5956"/>
                      <a:pt x="4132" y="5956"/>
                      <a:pt x="4144" y="5956"/>
                    </a:cubicBezTo>
                    <a:close/>
                    <a:moveTo>
                      <a:pt x="5602" y="6114"/>
                    </a:moveTo>
                    <a:lnTo>
                      <a:pt x="5602" y="6126"/>
                    </a:lnTo>
                    <a:lnTo>
                      <a:pt x="5615" y="6126"/>
                    </a:lnTo>
                    <a:lnTo>
                      <a:pt x="5615" y="6139"/>
                    </a:lnTo>
                    <a:lnTo>
                      <a:pt x="5627" y="6150"/>
                    </a:lnTo>
                    <a:lnTo>
                      <a:pt x="5627" y="6163"/>
                    </a:lnTo>
                    <a:cubicBezTo>
                      <a:pt x="5627" y="6175"/>
                      <a:pt x="5627" y="6175"/>
                      <a:pt x="5639" y="6187"/>
                    </a:cubicBezTo>
                    <a:lnTo>
                      <a:pt x="5639" y="6223"/>
                    </a:lnTo>
                    <a:lnTo>
                      <a:pt x="5639" y="6284"/>
                    </a:lnTo>
                    <a:lnTo>
                      <a:pt x="5639" y="6345"/>
                    </a:lnTo>
                    <a:lnTo>
                      <a:pt x="5627" y="6345"/>
                    </a:lnTo>
                    <a:lnTo>
                      <a:pt x="5627" y="6382"/>
                    </a:lnTo>
                    <a:lnTo>
                      <a:pt x="5627" y="6393"/>
                    </a:lnTo>
                    <a:lnTo>
                      <a:pt x="5627" y="6406"/>
                    </a:lnTo>
                    <a:cubicBezTo>
                      <a:pt x="5615" y="6430"/>
                      <a:pt x="5615" y="6455"/>
                      <a:pt x="5602" y="6466"/>
                    </a:cubicBezTo>
                    <a:lnTo>
                      <a:pt x="5602" y="6479"/>
                    </a:lnTo>
                    <a:cubicBezTo>
                      <a:pt x="5591" y="6491"/>
                      <a:pt x="5591" y="6503"/>
                      <a:pt x="5591" y="6515"/>
                    </a:cubicBezTo>
                    <a:cubicBezTo>
                      <a:pt x="5578" y="6528"/>
                      <a:pt x="5578" y="6552"/>
                      <a:pt x="5567" y="6564"/>
                    </a:cubicBezTo>
                    <a:cubicBezTo>
                      <a:pt x="5554" y="6588"/>
                      <a:pt x="5554" y="6600"/>
                      <a:pt x="5542" y="6612"/>
                    </a:cubicBezTo>
                    <a:lnTo>
                      <a:pt x="5542" y="6625"/>
                    </a:lnTo>
                    <a:cubicBezTo>
                      <a:pt x="5530" y="6636"/>
                      <a:pt x="5518" y="6649"/>
                      <a:pt x="5518" y="6673"/>
                    </a:cubicBezTo>
                    <a:lnTo>
                      <a:pt x="5481" y="6709"/>
                    </a:lnTo>
                    <a:cubicBezTo>
                      <a:pt x="5481" y="6734"/>
                      <a:pt x="5469" y="6746"/>
                      <a:pt x="5457" y="6758"/>
                    </a:cubicBezTo>
                    <a:lnTo>
                      <a:pt x="5408" y="6807"/>
                    </a:lnTo>
                    <a:cubicBezTo>
                      <a:pt x="5396" y="6819"/>
                      <a:pt x="5372" y="6831"/>
                      <a:pt x="5359" y="6844"/>
                    </a:cubicBezTo>
                    <a:lnTo>
                      <a:pt x="5348" y="6855"/>
                    </a:lnTo>
                    <a:cubicBezTo>
                      <a:pt x="5335" y="6868"/>
                      <a:pt x="5323" y="6868"/>
                      <a:pt x="5311" y="6880"/>
                    </a:cubicBezTo>
                    <a:lnTo>
                      <a:pt x="5299" y="6892"/>
                    </a:lnTo>
                    <a:lnTo>
                      <a:pt x="5275" y="6904"/>
                    </a:lnTo>
                    <a:lnTo>
                      <a:pt x="5238" y="6928"/>
                    </a:lnTo>
                    <a:lnTo>
                      <a:pt x="5214" y="6941"/>
                    </a:lnTo>
                    <a:cubicBezTo>
                      <a:pt x="5189" y="6965"/>
                      <a:pt x="5165" y="6977"/>
                      <a:pt x="5141" y="7001"/>
                    </a:cubicBezTo>
                    <a:lnTo>
                      <a:pt x="5129" y="7001"/>
                    </a:lnTo>
                    <a:cubicBezTo>
                      <a:pt x="5129" y="7014"/>
                      <a:pt x="5116" y="7014"/>
                      <a:pt x="5105" y="7025"/>
                    </a:cubicBezTo>
                    <a:lnTo>
                      <a:pt x="5080" y="7038"/>
                    </a:lnTo>
                    <a:cubicBezTo>
                      <a:pt x="5068" y="7062"/>
                      <a:pt x="5043" y="7074"/>
                      <a:pt x="5032" y="7087"/>
                    </a:cubicBezTo>
                    <a:cubicBezTo>
                      <a:pt x="5032" y="7098"/>
                      <a:pt x="5019" y="7098"/>
                      <a:pt x="5019" y="7111"/>
                    </a:cubicBezTo>
                    <a:cubicBezTo>
                      <a:pt x="5007" y="7111"/>
                      <a:pt x="4995" y="7123"/>
                      <a:pt x="4995" y="7135"/>
                    </a:cubicBezTo>
                    <a:lnTo>
                      <a:pt x="4983" y="7135"/>
                    </a:lnTo>
                    <a:lnTo>
                      <a:pt x="4995" y="7123"/>
                    </a:lnTo>
                    <a:cubicBezTo>
                      <a:pt x="5019" y="7087"/>
                      <a:pt x="5032" y="7050"/>
                      <a:pt x="5043" y="7001"/>
                    </a:cubicBezTo>
                    <a:cubicBezTo>
                      <a:pt x="5043" y="6977"/>
                      <a:pt x="5056" y="6965"/>
                      <a:pt x="5056" y="6941"/>
                    </a:cubicBezTo>
                    <a:cubicBezTo>
                      <a:pt x="5068" y="6916"/>
                      <a:pt x="5068" y="6892"/>
                      <a:pt x="5080" y="6880"/>
                    </a:cubicBezTo>
                    <a:lnTo>
                      <a:pt x="5080" y="6855"/>
                    </a:lnTo>
                    <a:cubicBezTo>
                      <a:pt x="5080" y="6844"/>
                      <a:pt x="5092" y="6831"/>
                      <a:pt x="5092" y="6819"/>
                    </a:cubicBezTo>
                    <a:lnTo>
                      <a:pt x="5105" y="6782"/>
                    </a:lnTo>
                    <a:lnTo>
                      <a:pt x="5116" y="6758"/>
                    </a:lnTo>
                    <a:lnTo>
                      <a:pt x="5129" y="6734"/>
                    </a:lnTo>
                    <a:lnTo>
                      <a:pt x="5129" y="6709"/>
                    </a:lnTo>
                    <a:cubicBezTo>
                      <a:pt x="5141" y="6685"/>
                      <a:pt x="5153" y="6661"/>
                      <a:pt x="5153" y="6649"/>
                    </a:cubicBezTo>
                    <a:cubicBezTo>
                      <a:pt x="5178" y="6612"/>
                      <a:pt x="5189" y="6588"/>
                      <a:pt x="5202" y="6564"/>
                    </a:cubicBezTo>
                    <a:cubicBezTo>
                      <a:pt x="5238" y="6515"/>
                      <a:pt x="5275" y="6479"/>
                      <a:pt x="5299" y="6442"/>
                    </a:cubicBezTo>
                    <a:lnTo>
                      <a:pt x="5299" y="6430"/>
                    </a:lnTo>
                    <a:cubicBezTo>
                      <a:pt x="5335" y="6406"/>
                      <a:pt x="5359" y="6369"/>
                      <a:pt x="5384" y="6333"/>
                    </a:cubicBezTo>
                    <a:cubicBezTo>
                      <a:pt x="5396" y="6320"/>
                      <a:pt x="5408" y="6296"/>
                      <a:pt x="5432" y="6272"/>
                    </a:cubicBezTo>
                    <a:cubicBezTo>
                      <a:pt x="5469" y="6236"/>
                      <a:pt x="5505" y="6187"/>
                      <a:pt x="5542" y="6139"/>
                    </a:cubicBezTo>
                    <a:lnTo>
                      <a:pt x="5554" y="6126"/>
                    </a:lnTo>
                    <a:lnTo>
                      <a:pt x="5567" y="6114"/>
                    </a:lnTo>
                    <a:close/>
                    <a:moveTo>
                      <a:pt x="559" y="7403"/>
                    </a:moveTo>
                    <a:cubicBezTo>
                      <a:pt x="559" y="7414"/>
                      <a:pt x="571" y="7414"/>
                      <a:pt x="571" y="7414"/>
                    </a:cubicBezTo>
                    <a:cubicBezTo>
                      <a:pt x="584" y="7414"/>
                      <a:pt x="584" y="7414"/>
                      <a:pt x="584" y="7427"/>
                    </a:cubicBezTo>
                    <a:cubicBezTo>
                      <a:pt x="595" y="7427"/>
                      <a:pt x="595" y="7427"/>
                      <a:pt x="608" y="7439"/>
                    </a:cubicBezTo>
                    <a:lnTo>
                      <a:pt x="620" y="7451"/>
                    </a:lnTo>
                    <a:cubicBezTo>
                      <a:pt x="632" y="7463"/>
                      <a:pt x="632" y="7463"/>
                      <a:pt x="632" y="7476"/>
                    </a:cubicBezTo>
                    <a:cubicBezTo>
                      <a:pt x="644" y="7487"/>
                      <a:pt x="657" y="7500"/>
                      <a:pt x="657" y="7511"/>
                    </a:cubicBezTo>
                    <a:cubicBezTo>
                      <a:pt x="668" y="7524"/>
                      <a:pt x="681" y="7560"/>
                      <a:pt x="693" y="7584"/>
                    </a:cubicBezTo>
                    <a:lnTo>
                      <a:pt x="693" y="7597"/>
                    </a:lnTo>
                    <a:cubicBezTo>
                      <a:pt x="705" y="7621"/>
                      <a:pt x="717" y="7646"/>
                      <a:pt x="717" y="7670"/>
                    </a:cubicBezTo>
                    <a:lnTo>
                      <a:pt x="717" y="7694"/>
                    </a:lnTo>
                    <a:cubicBezTo>
                      <a:pt x="729" y="7694"/>
                      <a:pt x="729" y="7706"/>
                      <a:pt x="729" y="7719"/>
                    </a:cubicBezTo>
                    <a:cubicBezTo>
                      <a:pt x="729" y="7730"/>
                      <a:pt x="741" y="7755"/>
                      <a:pt x="741" y="7767"/>
                    </a:cubicBezTo>
                    <a:cubicBezTo>
                      <a:pt x="741" y="7816"/>
                      <a:pt x="754" y="7864"/>
                      <a:pt x="765" y="7913"/>
                    </a:cubicBezTo>
                    <a:cubicBezTo>
                      <a:pt x="765" y="7962"/>
                      <a:pt x="765" y="8010"/>
                      <a:pt x="778" y="8059"/>
                    </a:cubicBezTo>
                    <a:lnTo>
                      <a:pt x="778" y="8083"/>
                    </a:lnTo>
                    <a:cubicBezTo>
                      <a:pt x="790" y="8132"/>
                      <a:pt x="790" y="8168"/>
                      <a:pt x="802" y="8205"/>
                    </a:cubicBezTo>
                    <a:cubicBezTo>
                      <a:pt x="802" y="8241"/>
                      <a:pt x="814" y="8278"/>
                      <a:pt x="814" y="8314"/>
                    </a:cubicBezTo>
                    <a:lnTo>
                      <a:pt x="827" y="8326"/>
                    </a:lnTo>
                    <a:lnTo>
                      <a:pt x="814" y="8326"/>
                    </a:lnTo>
                    <a:lnTo>
                      <a:pt x="802" y="8314"/>
                    </a:lnTo>
                    <a:lnTo>
                      <a:pt x="754" y="8265"/>
                    </a:lnTo>
                    <a:lnTo>
                      <a:pt x="765" y="8278"/>
                    </a:lnTo>
                    <a:lnTo>
                      <a:pt x="729" y="8241"/>
                    </a:lnTo>
                    <a:lnTo>
                      <a:pt x="729" y="8229"/>
                    </a:lnTo>
                    <a:lnTo>
                      <a:pt x="693" y="8192"/>
                    </a:lnTo>
                    <a:lnTo>
                      <a:pt x="681" y="8180"/>
                    </a:lnTo>
                    <a:cubicBezTo>
                      <a:pt x="681" y="8168"/>
                      <a:pt x="668" y="8156"/>
                      <a:pt x="668" y="8156"/>
                    </a:cubicBezTo>
                    <a:cubicBezTo>
                      <a:pt x="644" y="8119"/>
                      <a:pt x="620" y="8095"/>
                      <a:pt x="595" y="8059"/>
                    </a:cubicBezTo>
                    <a:lnTo>
                      <a:pt x="584" y="8046"/>
                    </a:lnTo>
                    <a:cubicBezTo>
                      <a:pt x="571" y="8010"/>
                      <a:pt x="547" y="7973"/>
                      <a:pt x="511" y="7937"/>
                    </a:cubicBezTo>
                    <a:cubicBezTo>
                      <a:pt x="498" y="7925"/>
                      <a:pt x="486" y="7900"/>
                      <a:pt x="474" y="7889"/>
                    </a:cubicBezTo>
                    <a:lnTo>
                      <a:pt x="462" y="7876"/>
                    </a:lnTo>
                    <a:cubicBezTo>
                      <a:pt x="449" y="7852"/>
                      <a:pt x="425" y="7840"/>
                      <a:pt x="413" y="7816"/>
                    </a:cubicBezTo>
                    <a:cubicBezTo>
                      <a:pt x="413" y="7803"/>
                      <a:pt x="401" y="7792"/>
                      <a:pt x="401" y="7792"/>
                    </a:cubicBezTo>
                    <a:cubicBezTo>
                      <a:pt x="401" y="7779"/>
                      <a:pt x="389" y="7767"/>
                      <a:pt x="389" y="7755"/>
                    </a:cubicBezTo>
                    <a:cubicBezTo>
                      <a:pt x="377" y="7743"/>
                      <a:pt x="377" y="7730"/>
                      <a:pt x="377" y="7719"/>
                    </a:cubicBezTo>
                    <a:cubicBezTo>
                      <a:pt x="377" y="7694"/>
                      <a:pt x="365" y="7682"/>
                      <a:pt x="365" y="7670"/>
                    </a:cubicBezTo>
                    <a:lnTo>
                      <a:pt x="365" y="7609"/>
                    </a:lnTo>
                    <a:cubicBezTo>
                      <a:pt x="365" y="7597"/>
                      <a:pt x="377" y="7573"/>
                      <a:pt x="377" y="7560"/>
                    </a:cubicBezTo>
                    <a:cubicBezTo>
                      <a:pt x="377" y="7536"/>
                      <a:pt x="389" y="7524"/>
                      <a:pt x="389" y="7511"/>
                    </a:cubicBezTo>
                    <a:cubicBezTo>
                      <a:pt x="389" y="7500"/>
                      <a:pt x="401" y="7487"/>
                      <a:pt x="401" y="7476"/>
                    </a:cubicBezTo>
                    <a:cubicBezTo>
                      <a:pt x="413" y="7463"/>
                      <a:pt x="413" y="7451"/>
                      <a:pt x="425" y="7439"/>
                    </a:cubicBezTo>
                    <a:cubicBezTo>
                      <a:pt x="425" y="7427"/>
                      <a:pt x="438" y="7427"/>
                      <a:pt x="438" y="7427"/>
                    </a:cubicBezTo>
                    <a:lnTo>
                      <a:pt x="449" y="7414"/>
                    </a:lnTo>
                    <a:lnTo>
                      <a:pt x="462" y="7414"/>
                    </a:lnTo>
                    <a:cubicBezTo>
                      <a:pt x="462" y="7414"/>
                      <a:pt x="462" y="7403"/>
                      <a:pt x="474" y="7403"/>
                    </a:cubicBezTo>
                    <a:close/>
                    <a:moveTo>
                      <a:pt x="6234" y="8253"/>
                    </a:moveTo>
                    <a:cubicBezTo>
                      <a:pt x="6247" y="8253"/>
                      <a:pt x="6271" y="8265"/>
                      <a:pt x="6283" y="8265"/>
                    </a:cubicBezTo>
                    <a:cubicBezTo>
                      <a:pt x="6296" y="8265"/>
                      <a:pt x="6320" y="8265"/>
                      <a:pt x="6332" y="8278"/>
                    </a:cubicBezTo>
                    <a:cubicBezTo>
                      <a:pt x="6332" y="8278"/>
                      <a:pt x="6344" y="8278"/>
                      <a:pt x="6356" y="8289"/>
                    </a:cubicBezTo>
                    <a:lnTo>
                      <a:pt x="6369" y="8289"/>
                    </a:lnTo>
                    <a:lnTo>
                      <a:pt x="6369" y="8302"/>
                    </a:lnTo>
                    <a:lnTo>
                      <a:pt x="6380" y="8302"/>
                    </a:lnTo>
                    <a:lnTo>
                      <a:pt x="6380" y="8314"/>
                    </a:lnTo>
                    <a:cubicBezTo>
                      <a:pt x="6380" y="8314"/>
                      <a:pt x="6393" y="8314"/>
                      <a:pt x="6393" y="8326"/>
                    </a:cubicBezTo>
                    <a:lnTo>
                      <a:pt x="6393" y="8338"/>
                    </a:lnTo>
                    <a:lnTo>
                      <a:pt x="6393" y="8351"/>
                    </a:lnTo>
                    <a:lnTo>
                      <a:pt x="6393" y="8362"/>
                    </a:lnTo>
                    <a:cubicBezTo>
                      <a:pt x="6380" y="8375"/>
                      <a:pt x="6380" y="8375"/>
                      <a:pt x="6380" y="8387"/>
                    </a:cubicBezTo>
                    <a:cubicBezTo>
                      <a:pt x="6380" y="8387"/>
                      <a:pt x="6380" y="8399"/>
                      <a:pt x="6369" y="8399"/>
                    </a:cubicBezTo>
                    <a:lnTo>
                      <a:pt x="6369" y="8411"/>
                    </a:lnTo>
                    <a:cubicBezTo>
                      <a:pt x="6369" y="8423"/>
                      <a:pt x="6356" y="8423"/>
                      <a:pt x="6356" y="8423"/>
                    </a:cubicBezTo>
                    <a:cubicBezTo>
                      <a:pt x="6356" y="8435"/>
                      <a:pt x="6344" y="8435"/>
                      <a:pt x="6344" y="8435"/>
                    </a:cubicBezTo>
                    <a:cubicBezTo>
                      <a:pt x="6344" y="8448"/>
                      <a:pt x="6332" y="8448"/>
                      <a:pt x="6332" y="8448"/>
                    </a:cubicBezTo>
                    <a:cubicBezTo>
                      <a:pt x="6320" y="8459"/>
                      <a:pt x="6320" y="8459"/>
                      <a:pt x="6307" y="8459"/>
                    </a:cubicBezTo>
                    <a:cubicBezTo>
                      <a:pt x="6307" y="8459"/>
                      <a:pt x="6296" y="8472"/>
                      <a:pt x="6283" y="8472"/>
                    </a:cubicBezTo>
                    <a:cubicBezTo>
                      <a:pt x="6271" y="8472"/>
                      <a:pt x="6271" y="8472"/>
                      <a:pt x="6259" y="8484"/>
                    </a:cubicBezTo>
                    <a:lnTo>
                      <a:pt x="6089" y="8484"/>
                    </a:lnTo>
                    <a:cubicBezTo>
                      <a:pt x="6064" y="8472"/>
                      <a:pt x="6053" y="8472"/>
                      <a:pt x="6028" y="8472"/>
                    </a:cubicBezTo>
                    <a:cubicBezTo>
                      <a:pt x="5991" y="8459"/>
                      <a:pt x="5967" y="8459"/>
                      <a:pt x="5943" y="8459"/>
                    </a:cubicBezTo>
                    <a:lnTo>
                      <a:pt x="5894" y="8448"/>
                    </a:lnTo>
                    <a:lnTo>
                      <a:pt x="5870" y="8448"/>
                    </a:lnTo>
                    <a:cubicBezTo>
                      <a:pt x="5858" y="8435"/>
                      <a:pt x="5846" y="8435"/>
                      <a:pt x="5821" y="8423"/>
                    </a:cubicBezTo>
                    <a:cubicBezTo>
                      <a:pt x="5810" y="8423"/>
                      <a:pt x="5797" y="8411"/>
                      <a:pt x="5785" y="8411"/>
                    </a:cubicBezTo>
                    <a:cubicBezTo>
                      <a:pt x="5773" y="8411"/>
                      <a:pt x="5761" y="8399"/>
                      <a:pt x="5748" y="8399"/>
                    </a:cubicBezTo>
                    <a:cubicBezTo>
                      <a:pt x="5761" y="8399"/>
                      <a:pt x="5761" y="8399"/>
                      <a:pt x="5761" y="8387"/>
                    </a:cubicBezTo>
                    <a:lnTo>
                      <a:pt x="5773" y="8375"/>
                    </a:lnTo>
                    <a:cubicBezTo>
                      <a:pt x="5810" y="8362"/>
                      <a:pt x="5846" y="8338"/>
                      <a:pt x="5883" y="8314"/>
                    </a:cubicBezTo>
                    <a:cubicBezTo>
                      <a:pt x="5918" y="8302"/>
                      <a:pt x="5943" y="8289"/>
                      <a:pt x="5967" y="8278"/>
                    </a:cubicBezTo>
                    <a:cubicBezTo>
                      <a:pt x="5991" y="8278"/>
                      <a:pt x="6016" y="8265"/>
                      <a:pt x="6028" y="8265"/>
                    </a:cubicBezTo>
                    <a:cubicBezTo>
                      <a:pt x="6053" y="8265"/>
                      <a:pt x="6077" y="8253"/>
                      <a:pt x="6101" y="8253"/>
                    </a:cubicBezTo>
                    <a:close/>
                    <a:moveTo>
                      <a:pt x="1969" y="7937"/>
                    </a:moveTo>
                    <a:cubicBezTo>
                      <a:pt x="1981" y="7937"/>
                      <a:pt x="1993" y="7937"/>
                      <a:pt x="1993" y="7949"/>
                    </a:cubicBezTo>
                    <a:lnTo>
                      <a:pt x="2018" y="7949"/>
                    </a:lnTo>
                    <a:lnTo>
                      <a:pt x="2029" y="7962"/>
                    </a:lnTo>
                    <a:lnTo>
                      <a:pt x="2042" y="7973"/>
                    </a:lnTo>
                    <a:lnTo>
                      <a:pt x="2066" y="7998"/>
                    </a:lnTo>
                    <a:cubicBezTo>
                      <a:pt x="2066" y="8010"/>
                      <a:pt x="2078" y="8022"/>
                      <a:pt x="2078" y="8035"/>
                    </a:cubicBezTo>
                    <a:cubicBezTo>
                      <a:pt x="2091" y="8046"/>
                      <a:pt x="2102" y="8071"/>
                      <a:pt x="2102" y="8083"/>
                    </a:cubicBezTo>
                    <a:lnTo>
                      <a:pt x="2102" y="8095"/>
                    </a:lnTo>
                    <a:cubicBezTo>
                      <a:pt x="2102" y="8095"/>
                      <a:pt x="2115" y="8108"/>
                      <a:pt x="2115" y="8119"/>
                    </a:cubicBezTo>
                    <a:lnTo>
                      <a:pt x="2115" y="8143"/>
                    </a:lnTo>
                    <a:cubicBezTo>
                      <a:pt x="2127" y="8168"/>
                      <a:pt x="2127" y="8180"/>
                      <a:pt x="2127" y="8205"/>
                    </a:cubicBezTo>
                    <a:lnTo>
                      <a:pt x="2127" y="8265"/>
                    </a:lnTo>
                    <a:cubicBezTo>
                      <a:pt x="2127" y="8289"/>
                      <a:pt x="2127" y="8314"/>
                      <a:pt x="2115" y="8326"/>
                    </a:cubicBezTo>
                    <a:cubicBezTo>
                      <a:pt x="2115" y="8351"/>
                      <a:pt x="2102" y="8375"/>
                      <a:pt x="2102" y="8399"/>
                    </a:cubicBezTo>
                    <a:lnTo>
                      <a:pt x="2091" y="8435"/>
                    </a:lnTo>
                    <a:cubicBezTo>
                      <a:pt x="2066" y="8472"/>
                      <a:pt x="2054" y="8508"/>
                      <a:pt x="2042" y="8545"/>
                    </a:cubicBezTo>
                    <a:cubicBezTo>
                      <a:pt x="2029" y="8581"/>
                      <a:pt x="2005" y="8618"/>
                      <a:pt x="1993" y="8654"/>
                    </a:cubicBezTo>
                    <a:cubicBezTo>
                      <a:pt x="1981" y="8667"/>
                      <a:pt x="1981" y="8691"/>
                      <a:pt x="1969" y="8703"/>
                    </a:cubicBezTo>
                    <a:cubicBezTo>
                      <a:pt x="1956" y="8739"/>
                      <a:pt x="1932" y="8788"/>
                      <a:pt x="1908" y="8837"/>
                    </a:cubicBezTo>
                    <a:lnTo>
                      <a:pt x="1908" y="8764"/>
                    </a:lnTo>
                    <a:cubicBezTo>
                      <a:pt x="1908" y="8727"/>
                      <a:pt x="1896" y="8703"/>
                      <a:pt x="1896" y="8678"/>
                    </a:cubicBezTo>
                    <a:lnTo>
                      <a:pt x="1896" y="8618"/>
                    </a:lnTo>
                    <a:cubicBezTo>
                      <a:pt x="1884" y="8605"/>
                      <a:pt x="1884" y="8581"/>
                      <a:pt x="1884" y="8569"/>
                    </a:cubicBezTo>
                    <a:lnTo>
                      <a:pt x="1884" y="8557"/>
                    </a:lnTo>
                    <a:cubicBezTo>
                      <a:pt x="1884" y="8545"/>
                      <a:pt x="1872" y="8521"/>
                      <a:pt x="1872" y="8508"/>
                    </a:cubicBezTo>
                    <a:cubicBezTo>
                      <a:pt x="1872" y="8484"/>
                      <a:pt x="1859" y="8472"/>
                      <a:pt x="1859" y="8448"/>
                    </a:cubicBezTo>
                    <a:cubicBezTo>
                      <a:pt x="1848" y="8411"/>
                      <a:pt x="1848" y="8362"/>
                      <a:pt x="1848" y="8326"/>
                    </a:cubicBezTo>
                    <a:cubicBezTo>
                      <a:pt x="1835" y="8302"/>
                      <a:pt x="1835" y="8278"/>
                      <a:pt x="1835" y="8241"/>
                    </a:cubicBezTo>
                    <a:lnTo>
                      <a:pt x="1835" y="8216"/>
                    </a:lnTo>
                    <a:lnTo>
                      <a:pt x="1835" y="8205"/>
                    </a:lnTo>
                    <a:lnTo>
                      <a:pt x="1835" y="8143"/>
                    </a:lnTo>
                    <a:lnTo>
                      <a:pt x="1835" y="8095"/>
                    </a:lnTo>
                    <a:lnTo>
                      <a:pt x="1835" y="8083"/>
                    </a:lnTo>
                    <a:cubicBezTo>
                      <a:pt x="1835" y="8046"/>
                      <a:pt x="1835" y="8010"/>
                      <a:pt x="1848" y="7986"/>
                    </a:cubicBezTo>
                    <a:lnTo>
                      <a:pt x="1848" y="7973"/>
                    </a:lnTo>
                    <a:lnTo>
                      <a:pt x="1848" y="7962"/>
                    </a:lnTo>
                    <a:lnTo>
                      <a:pt x="1859" y="7962"/>
                    </a:lnTo>
                    <a:cubicBezTo>
                      <a:pt x="1859" y="7962"/>
                      <a:pt x="1859" y="7949"/>
                      <a:pt x="1872" y="7949"/>
                    </a:cubicBezTo>
                    <a:cubicBezTo>
                      <a:pt x="1884" y="7949"/>
                      <a:pt x="1884" y="7937"/>
                      <a:pt x="1896" y="7937"/>
                    </a:cubicBezTo>
                    <a:close/>
                    <a:moveTo>
                      <a:pt x="365" y="9469"/>
                    </a:moveTo>
                    <a:cubicBezTo>
                      <a:pt x="377" y="9469"/>
                      <a:pt x="389" y="9469"/>
                      <a:pt x="401" y="9480"/>
                    </a:cubicBezTo>
                    <a:cubicBezTo>
                      <a:pt x="413" y="9480"/>
                      <a:pt x="438" y="9493"/>
                      <a:pt x="462" y="9505"/>
                    </a:cubicBezTo>
                    <a:cubicBezTo>
                      <a:pt x="474" y="9517"/>
                      <a:pt x="498" y="9529"/>
                      <a:pt x="522" y="9542"/>
                    </a:cubicBezTo>
                    <a:lnTo>
                      <a:pt x="535" y="9542"/>
                    </a:lnTo>
                    <a:cubicBezTo>
                      <a:pt x="559" y="9566"/>
                      <a:pt x="595" y="9590"/>
                      <a:pt x="632" y="9615"/>
                    </a:cubicBezTo>
                    <a:lnTo>
                      <a:pt x="668" y="9651"/>
                    </a:lnTo>
                    <a:cubicBezTo>
                      <a:pt x="668" y="9663"/>
                      <a:pt x="681" y="9675"/>
                      <a:pt x="693" y="9687"/>
                    </a:cubicBezTo>
                    <a:cubicBezTo>
                      <a:pt x="693" y="9699"/>
                      <a:pt x="705" y="9712"/>
                      <a:pt x="717" y="9736"/>
                    </a:cubicBezTo>
                    <a:cubicBezTo>
                      <a:pt x="729" y="9760"/>
                      <a:pt x="741" y="9785"/>
                      <a:pt x="754" y="9821"/>
                    </a:cubicBezTo>
                    <a:lnTo>
                      <a:pt x="765" y="9845"/>
                    </a:lnTo>
                    <a:lnTo>
                      <a:pt x="765" y="9858"/>
                    </a:lnTo>
                    <a:cubicBezTo>
                      <a:pt x="778" y="9882"/>
                      <a:pt x="778" y="9894"/>
                      <a:pt x="778" y="9906"/>
                    </a:cubicBezTo>
                    <a:cubicBezTo>
                      <a:pt x="790" y="9931"/>
                      <a:pt x="790" y="9955"/>
                      <a:pt x="802" y="9966"/>
                    </a:cubicBezTo>
                    <a:lnTo>
                      <a:pt x="802" y="9979"/>
                    </a:lnTo>
                    <a:lnTo>
                      <a:pt x="814" y="9991"/>
                    </a:lnTo>
                    <a:lnTo>
                      <a:pt x="802" y="9991"/>
                    </a:lnTo>
                    <a:cubicBezTo>
                      <a:pt x="814" y="9991"/>
                      <a:pt x="814" y="10003"/>
                      <a:pt x="814" y="10015"/>
                    </a:cubicBezTo>
                    <a:cubicBezTo>
                      <a:pt x="827" y="10052"/>
                      <a:pt x="838" y="10076"/>
                      <a:pt x="863" y="10101"/>
                    </a:cubicBezTo>
                    <a:cubicBezTo>
                      <a:pt x="875" y="10112"/>
                      <a:pt x="875" y="10137"/>
                      <a:pt x="887" y="10149"/>
                    </a:cubicBezTo>
                    <a:cubicBezTo>
                      <a:pt x="900" y="10161"/>
                      <a:pt x="911" y="10174"/>
                      <a:pt x="911" y="10198"/>
                    </a:cubicBezTo>
                    <a:cubicBezTo>
                      <a:pt x="900" y="10174"/>
                      <a:pt x="875" y="10161"/>
                      <a:pt x="851" y="10161"/>
                    </a:cubicBezTo>
                    <a:cubicBezTo>
                      <a:pt x="838" y="10149"/>
                      <a:pt x="814" y="10137"/>
                      <a:pt x="790" y="10125"/>
                    </a:cubicBezTo>
                    <a:cubicBezTo>
                      <a:pt x="754" y="10112"/>
                      <a:pt x="717" y="10101"/>
                      <a:pt x="693" y="10088"/>
                    </a:cubicBezTo>
                    <a:lnTo>
                      <a:pt x="681" y="10088"/>
                    </a:lnTo>
                    <a:cubicBezTo>
                      <a:pt x="657" y="10088"/>
                      <a:pt x="620" y="10076"/>
                      <a:pt x="584" y="10064"/>
                    </a:cubicBezTo>
                    <a:cubicBezTo>
                      <a:pt x="571" y="10052"/>
                      <a:pt x="571" y="10052"/>
                      <a:pt x="559" y="10052"/>
                    </a:cubicBezTo>
                    <a:lnTo>
                      <a:pt x="535" y="10039"/>
                    </a:lnTo>
                    <a:lnTo>
                      <a:pt x="522" y="10039"/>
                    </a:lnTo>
                    <a:cubicBezTo>
                      <a:pt x="486" y="10028"/>
                      <a:pt x="462" y="10015"/>
                      <a:pt x="425" y="10003"/>
                    </a:cubicBezTo>
                    <a:cubicBezTo>
                      <a:pt x="401" y="9991"/>
                      <a:pt x="377" y="9979"/>
                      <a:pt x="341" y="9966"/>
                    </a:cubicBezTo>
                    <a:lnTo>
                      <a:pt x="328" y="9966"/>
                    </a:lnTo>
                    <a:lnTo>
                      <a:pt x="255" y="9931"/>
                    </a:lnTo>
                    <a:cubicBezTo>
                      <a:pt x="231" y="9931"/>
                      <a:pt x="219" y="9918"/>
                      <a:pt x="195" y="9906"/>
                    </a:cubicBezTo>
                    <a:cubicBezTo>
                      <a:pt x="182" y="9906"/>
                      <a:pt x="170" y="9894"/>
                      <a:pt x="158" y="9894"/>
                    </a:cubicBezTo>
                    <a:lnTo>
                      <a:pt x="146" y="9894"/>
                    </a:lnTo>
                    <a:cubicBezTo>
                      <a:pt x="133" y="9882"/>
                      <a:pt x="122" y="9869"/>
                      <a:pt x="109" y="9869"/>
                    </a:cubicBezTo>
                    <a:lnTo>
                      <a:pt x="109" y="9858"/>
                    </a:lnTo>
                    <a:lnTo>
                      <a:pt x="97" y="9858"/>
                    </a:lnTo>
                    <a:cubicBezTo>
                      <a:pt x="97" y="9858"/>
                      <a:pt x="97" y="9845"/>
                      <a:pt x="85" y="9845"/>
                    </a:cubicBezTo>
                    <a:lnTo>
                      <a:pt x="85" y="9833"/>
                    </a:lnTo>
                    <a:cubicBezTo>
                      <a:pt x="73" y="9821"/>
                      <a:pt x="73" y="9821"/>
                      <a:pt x="73" y="9809"/>
                    </a:cubicBezTo>
                    <a:cubicBezTo>
                      <a:pt x="73" y="9796"/>
                      <a:pt x="61" y="9785"/>
                      <a:pt x="61" y="9785"/>
                    </a:cubicBezTo>
                    <a:lnTo>
                      <a:pt x="61" y="9760"/>
                    </a:lnTo>
                    <a:lnTo>
                      <a:pt x="61" y="9723"/>
                    </a:lnTo>
                    <a:lnTo>
                      <a:pt x="61" y="9699"/>
                    </a:lnTo>
                    <a:cubicBezTo>
                      <a:pt x="73" y="9687"/>
                      <a:pt x="73" y="9663"/>
                      <a:pt x="73" y="9651"/>
                    </a:cubicBezTo>
                    <a:cubicBezTo>
                      <a:pt x="85" y="9639"/>
                      <a:pt x="85" y="9626"/>
                      <a:pt x="97" y="9615"/>
                    </a:cubicBezTo>
                    <a:cubicBezTo>
                      <a:pt x="97" y="9602"/>
                      <a:pt x="97" y="9602"/>
                      <a:pt x="109" y="9590"/>
                    </a:cubicBezTo>
                    <a:cubicBezTo>
                      <a:pt x="109" y="9578"/>
                      <a:pt x="122" y="9566"/>
                      <a:pt x="133" y="9553"/>
                    </a:cubicBezTo>
                    <a:lnTo>
                      <a:pt x="158" y="9529"/>
                    </a:lnTo>
                    <a:cubicBezTo>
                      <a:pt x="170" y="9517"/>
                      <a:pt x="182" y="9517"/>
                      <a:pt x="195" y="9505"/>
                    </a:cubicBezTo>
                    <a:cubicBezTo>
                      <a:pt x="195" y="9505"/>
                      <a:pt x="206" y="9493"/>
                      <a:pt x="219" y="9493"/>
                    </a:cubicBezTo>
                    <a:cubicBezTo>
                      <a:pt x="231" y="9480"/>
                      <a:pt x="243" y="9480"/>
                      <a:pt x="255" y="9480"/>
                    </a:cubicBezTo>
                    <a:cubicBezTo>
                      <a:pt x="268" y="9469"/>
                      <a:pt x="268" y="9469"/>
                      <a:pt x="279" y="9469"/>
                    </a:cubicBezTo>
                    <a:close/>
                    <a:moveTo>
                      <a:pt x="3561" y="10380"/>
                    </a:moveTo>
                    <a:cubicBezTo>
                      <a:pt x="3573" y="10392"/>
                      <a:pt x="3573" y="10392"/>
                      <a:pt x="3585" y="10392"/>
                    </a:cubicBezTo>
                    <a:lnTo>
                      <a:pt x="3598" y="10404"/>
                    </a:lnTo>
                    <a:cubicBezTo>
                      <a:pt x="3598" y="10404"/>
                      <a:pt x="3609" y="10404"/>
                      <a:pt x="3609" y="10417"/>
                    </a:cubicBezTo>
                    <a:cubicBezTo>
                      <a:pt x="3622" y="10417"/>
                      <a:pt x="3622" y="10428"/>
                      <a:pt x="3634" y="10428"/>
                    </a:cubicBezTo>
                    <a:cubicBezTo>
                      <a:pt x="3634" y="10441"/>
                      <a:pt x="3646" y="10453"/>
                      <a:pt x="3646" y="10453"/>
                    </a:cubicBezTo>
                    <a:cubicBezTo>
                      <a:pt x="3658" y="10465"/>
                      <a:pt x="3658" y="10477"/>
                      <a:pt x="3658" y="10477"/>
                    </a:cubicBezTo>
                    <a:cubicBezTo>
                      <a:pt x="3671" y="10490"/>
                      <a:pt x="3671" y="10501"/>
                      <a:pt x="3671" y="10514"/>
                    </a:cubicBezTo>
                    <a:cubicBezTo>
                      <a:pt x="3682" y="10526"/>
                      <a:pt x="3682" y="10538"/>
                      <a:pt x="3682" y="10563"/>
                    </a:cubicBezTo>
                    <a:cubicBezTo>
                      <a:pt x="3695" y="10587"/>
                      <a:pt x="3695" y="10611"/>
                      <a:pt x="3695" y="10647"/>
                    </a:cubicBezTo>
                    <a:lnTo>
                      <a:pt x="3695" y="10733"/>
                    </a:lnTo>
                    <a:lnTo>
                      <a:pt x="3695" y="10744"/>
                    </a:lnTo>
                    <a:lnTo>
                      <a:pt x="3695" y="10781"/>
                    </a:lnTo>
                    <a:cubicBezTo>
                      <a:pt x="3695" y="10806"/>
                      <a:pt x="3695" y="10830"/>
                      <a:pt x="3682" y="10854"/>
                    </a:cubicBezTo>
                    <a:cubicBezTo>
                      <a:pt x="3682" y="10890"/>
                      <a:pt x="3682" y="10914"/>
                      <a:pt x="3671" y="10963"/>
                    </a:cubicBezTo>
                    <a:cubicBezTo>
                      <a:pt x="3671" y="10987"/>
                      <a:pt x="3658" y="11024"/>
                      <a:pt x="3658" y="11060"/>
                    </a:cubicBezTo>
                    <a:cubicBezTo>
                      <a:pt x="3646" y="11073"/>
                      <a:pt x="3646" y="11097"/>
                      <a:pt x="3646" y="11122"/>
                    </a:cubicBezTo>
                    <a:cubicBezTo>
                      <a:pt x="3634" y="11146"/>
                      <a:pt x="3634" y="11170"/>
                      <a:pt x="3634" y="11194"/>
                    </a:cubicBezTo>
                    <a:lnTo>
                      <a:pt x="3622" y="11182"/>
                    </a:lnTo>
                    <a:lnTo>
                      <a:pt x="3622" y="11170"/>
                    </a:lnTo>
                    <a:cubicBezTo>
                      <a:pt x="3609" y="11122"/>
                      <a:pt x="3609" y="11073"/>
                      <a:pt x="3598" y="11036"/>
                    </a:cubicBezTo>
                    <a:cubicBezTo>
                      <a:pt x="3585" y="10963"/>
                      <a:pt x="3573" y="10903"/>
                      <a:pt x="3561" y="10842"/>
                    </a:cubicBezTo>
                    <a:cubicBezTo>
                      <a:pt x="3549" y="10793"/>
                      <a:pt x="3536" y="10733"/>
                      <a:pt x="3525" y="10684"/>
                    </a:cubicBezTo>
                    <a:cubicBezTo>
                      <a:pt x="3512" y="10671"/>
                      <a:pt x="3512" y="10660"/>
                      <a:pt x="3512" y="10660"/>
                    </a:cubicBezTo>
                    <a:cubicBezTo>
                      <a:pt x="3512" y="10635"/>
                      <a:pt x="3500" y="10623"/>
                      <a:pt x="3500" y="10611"/>
                    </a:cubicBezTo>
                    <a:cubicBezTo>
                      <a:pt x="3488" y="10587"/>
                      <a:pt x="3488" y="10563"/>
                      <a:pt x="3476" y="10538"/>
                    </a:cubicBezTo>
                    <a:lnTo>
                      <a:pt x="3476" y="10477"/>
                    </a:lnTo>
                    <a:lnTo>
                      <a:pt x="3476" y="10441"/>
                    </a:lnTo>
                    <a:lnTo>
                      <a:pt x="3476" y="10404"/>
                    </a:lnTo>
                    <a:lnTo>
                      <a:pt x="3476" y="10392"/>
                    </a:lnTo>
                    <a:lnTo>
                      <a:pt x="3488" y="10392"/>
                    </a:lnTo>
                    <a:lnTo>
                      <a:pt x="3488" y="10380"/>
                    </a:lnTo>
                    <a:close/>
                    <a:moveTo>
                      <a:pt x="5627" y="10307"/>
                    </a:moveTo>
                    <a:cubicBezTo>
                      <a:pt x="5639" y="10319"/>
                      <a:pt x="5639" y="10319"/>
                      <a:pt x="5651" y="10319"/>
                    </a:cubicBezTo>
                    <a:lnTo>
                      <a:pt x="5664" y="10319"/>
                    </a:lnTo>
                    <a:cubicBezTo>
                      <a:pt x="5664" y="10331"/>
                      <a:pt x="5675" y="10331"/>
                      <a:pt x="5675" y="10331"/>
                    </a:cubicBezTo>
                    <a:lnTo>
                      <a:pt x="5688" y="10344"/>
                    </a:lnTo>
                    <a:cubicBezTo>
                      <a:pt x="5700" y="10344"/>
                      <a:pt x="5700" y="10355"/>
                      <a:pt x="5700" y="10355"/>
                    </a:cubicBezTo>
                    <a:lnTo>
                      <a:pt x="5724" y="10380"/>
                    </a:lnTo>
                    <a:cubicBezTo>
                      <a:pt x="5724" y="10392"/>
                      <a:pt x="5737" y="10404"/>
                      <a:pt x="5737" y="10417"/>
                    </a:cubicBezTo>
                    <a:cubicBezTo>
                      <a:pt x="5748" y="10428"/>
                      <a:pt x="5748" y="10441"/>
                      <a:pt x="5761" y="10453"/>
                    </a:cubicBezTo>
                    <a:cubicBezTo>
                      <a:pt x="5761" y="10477"/>
                      <a:pt x="5773" y="10490"/>
                      <a:pt x="5773" y="10514"/>
                    </a:cubicBezTo>
                    <a:cubicBezTo>
                      <a:pt x="5773" y="10538"/>
                      <a:pt x="5785" y="10563"/>
                      <a:pt x="5785" y="10574"/>
                    </a:cubicBezTo>
                    <a:lnTo>
                      <a:pt x="5785" y="10647"/>
                    </a:lnTo>
                    <a:cubicBezTo>
                      <a:pt x="5785" y="10684"/>
                      <a:pt x="5773" y="10708"/>
                      <a:pt x="5773" y="10733"/>
                    </a:cubicBezTo>
                    <a:cubicBezTo>
                      <a:pt x="5761" y="10757"/>
                      <a:pt x="5761" y="10781"/>
                      <a:pt x="5748" y="10806"/>
                    </a:cubicBezTo>
                    <a:cubicBezTo>
                      <a:pt x="5737" y="10842"/>
                      <a:pt x="5724" y="10866"/>
                      <a:pt x="5712" y="10890"/>
                    </a:cubicBezTo>
                    <a:cubicBezTo>
                      <a:pt x="5700" y="10927"/>
                      <a:pt x="5675" y="10963"/>
                      <a:pt x="5651" y="10987"/>
                    </a:cubicBezTo>
                    <a:cubicBezTo>
                      <a:pt x="5627" y="11036"/>
                      <a:pt x="5602" y="11060"/>
                      <a:pt x="5578" y="11097"/>
                    </a:cubicBezTo>
                    <a:lnTo>
                      <a:pt x="5505" y="11170"/>
                    </a:lnTo>
                    <a:lnTo>
                      <a:pt x="5494" y="11170"/>
                    </a:lnTo>
                    <a:lnTo>
                      <a:pt x="5457" y="11206"/>
                    </a:lnTo>
                    <a:lnTo>
                      <a:pt x="5421" y="11243"/>
                    </a:lnTo>
                    <a:cubicBezTo>
                      <a:pt x="5408" y="11243"/>
                      <a:pt x="5408" y="11255"/>
                      <a:pt x="5396" y="11255"/>
                    </a:cubicBezTo>
                    <a:lnTo>
                      <a:pt x="5359" y="11292"/>
                    </a:lnTo>
                    <a:lnTo>
                      <a:pt x="5335" y="11303"/>
                    </a:lnTo>
                    <a:lnTo>
                      <a:pt x="5323" y="11303"/>
                    </a:lnTo>
                    <a:lnTo>
                      <a:pt x="5214" y="11376"/>
                    </a:lnTo>
                    <a:cubicBezTo>
                      <a:pt x="5165" y="11401"/>
                      <a:pt x="5129" y="11425"/>
                      <a:pt x="5092" y="11438"/>
                    </a:cubicBezTo>
                    <a:cubicBezTo>
                      <a:pt x="5068" y="11449"/>
                      <a:pt x="5032" y="11474"/>
                      <a:pt x="5007" y="11486"/>
                    </a:cubicBezTo>
                    <a:cubicBezTo>
                      <a:pt x="4910" y="11522"/>
                      <a:pt x="4825" y="11571"/>
                      <a:pt x="4727" y="11619"/>
                    </a:cubicBezTo>
                    <a:cubicBezTo>
                      <a:pt x="4716" y="11632"/>
                      <a:pt x="4691" y="11644"/>
                      <a:pt x="4679" y="11656"/>
                    </a:cubicBezTo>
                    <a:cubicBezTo>
                      <a:pt x="4691" y="11595"/>
                      <a:pt x="4703" y="11546"/>
                      <a:pt x="4716" y="11486"/>
                    </a:cubicBezTo>
                    <a:cubicBezTo>
                      <a:pt x="4716" y="11449"/>
                      <a:pt x="4716" y="11425"/>
                      <a:pt x="4727" y="11389"/>
                    </a:cubicBezTo>
                    <a:lnTo>
                      <a:pt x="4727" y="11352"/>
                    </a:lnTo>
                    <a:cubicBezTo>
                      <a:pt x="4727" y="11328"/>
                      <a:pt x="4727" y="11303"/>
                      <a:pt x="4740" y="11279"/>
                    </a:cubicBezTo>
                    <a:lnTo>
                      <a:pt x="4740" y="11243"/>
                    </a:lnTo>
                    <a:cubicBezTo>
                      <a:pt x="4752" y="11219"/>
                      <a:pt x="4752" y="11194"/>
                      <a:pt x="4752" y="11170"/>
                    </a:cubicBezTo>
                    <a:lnTo>
                      <a:pt x="4764" y="11133"/>
                    </a:lnTo>
                    <a:lnTo>
                      <a:pt x="4776" y="11097"/>
                    </a:lnTo>
                    <a:cubicBezTo>
                      <a:pt x="4776" y="11049"/>
                      <a:pt x="4789" y="11012"/>
                      <a:pt x="4813" y="10963"/>
                    </a:cubicBezTo>
                    <a:cubicBezTo>
                      <a:pt x="4825" y="10914"/>
                      <a:pt x="4849" y="10866"/>
                      <a:pt x="4873" y="10830"/>
                    </a:cubicBezTo>
                    <a:cubicBezTo>
                      <a:pt x="4886" y="10781"/>
                      <a:pt x="4910" y="10744"/>
                      <a:pt x="4935" y="10708"/>
                    </a:cubicBezTo>
                    <a:cubicBezTo>
                      <a:pt x="4959" y="10684"/>
                      <a:pt x="4983" y="10647"/>
                      <a:pt x="5007" y="10623"/>
                    </a:cubicBezTo>
                    <a:cubicBezTo>
                      <a:pt x="5032" y="10587"/>
                      <a:pt x="5056" y="10563"/>
                      <a:pt x="5092" y="10538"/>
                    </a:cubicBezTo>
                    <a:cubicBezTo>
                      <a:pt x="5116" y="10514"/>
                      <a:pt x="5141" y="10490"/>
                      <a:pt x="5178" y="10465"/>
                    </a:cubicBezTo>
                    <a:cubicBezTo>
                      <a:pt x="5214" y="10441"/>
                      <a:pt x="5262" y="10417"/>
                      <a:pt x="5311" y="10392"/>
                    </a:cubicBezTo>
                    <a:lnTo>
                      <a:pt x="5335" y="10380"/>
                    </a:lnTo>
                    <a:cubicBezTo>
                      <a:pt x="5348" y="10368"/>
                      <a:pt x="5359" y="10368"/>
                      <a:pt x="5384" y="10355"/>
                    </a:cubicBezTo>
                    <a:cubicBezTo>
                      <a:pt x="5396" y="10355"/>
                      <a:pt x="5408" y="10344"/>
                      <a:pt x="5421" y="10344"/>
                    </a:cubicBezTo>
                    <a:cubicBezTo>
                      <a:pt x="5432" y="10344"/>
                      <a:pt x="5432" y="10344"/>
                      <a:pt x="5445" y="10331"/>
                    </a:cubicBezTo>
                    <a:cubicBezTo>
                      <a:pt x="5469" y="10331"/>
                      <a:pt x="5494" y="10319"/>
                      <a:pt x="5518" y="10319"/>
                    </a:cubicBezTo>
                    <a:cubicBezTo>
                      <a:pt x="5530" y="10307"/>
                      <a:pt x="5554" y="10307"/>
                      <a:pt x="5567" y="10307"/>
                    </a:cubicBezTo>
                    <a:close/>
                    <a:moveTo>
                      <a:pt x="5591" y="12154"/>
                    </a:moveTo>
                    <a:cubicBezTo>
                      <a:pt x="5602" y="12167"/>
                      <a:pt x="5615" y="12167"/>
                      <a:pt x="5627" y="12167"/>
                    </a:cubicBezTo>
                    <a:cubicBezTo>
                      <a:pt x="5639" y="12178"/>
                      <a:pt x="5651" y="12178"/>
                      <a:pt x="5664" y="12178"/>
                    </a:cubicBezTo>
                    <a:lnTo>
                      <a:pt x="5688" y="12203"/>
                    </a:lnTo>
                    <a:cubicBezTo>
                      <a:pt x="5700" y="12203"/>
                      <a:pt x="5700" y="12215"/>
                      <a:pt x="5712" y="12215"/>
                    </a:cubicBezTo>
                    <a:cubicBezTo>
                      <a:pt x="5724" y="12227"/>
                      <a:pt x="5724" y="12240"/>
                      <a:pt x="5737" y="12240"/>
                    </a:cubicBezTo>
                    <a:cubicBezTo>
                      <a:pt x="5737" y="12251"/>
                      <a:pt x="5748" y="12251"/>
                      <a:pt x="5748" y="12264"/>
                    </a:cubicBezTo>
                    <a:lnTo>
                      <a:pt x="5761" y="12264"/>
                    </a:lnTo>
                    <a:lnTo>
                      <a:pt x="5761" y="12276"/>
                    </a:lnTo>
                    <a:lnTo>
                      <a:pt x="5761" y="12288"/>
                    </a:lnTo>
                    <a:lnTo>
                      <a:pt x="5761" y="12300"/>
                    </a:lnTo>
                    <a:lnTo>
                      <a:pt x="5761" y="12313"/>
                    </a:lnTo>
                    <a:lnTo>
                      <a:pt x="5748" y="12324"/>
                    </a:lnTo>
                    <a:cubicBezTo>
                      <a:pt x="5748" y="12324"/>
                      <a:pt x="5748" y="12337"/>
                      <a:pt x="5737" y="12337"/>
                    </a:cubicBezTo>
                    <a:cubicBezTo>
                      <a:pt x="5737" y="12349"/>
                      <a:pt x="5724" y="12361"/>
                      <a:pt x="5724" y="12361"/>
                    </a:cubicBezTo>
                    <a:cubicBezTo>
                      <a:pt x="5712" y="12373"/>
                      <a:pt x="5712" y="12386"/>
                      <a:pt x="5700" y="12386"/>
                    </a:cubicBezTo>
                    <a:lnTo>
                      <a:pt x="5664" y="12421"/>
                    </a:lnTo>
                    <a:lnTo>
                      <a:pt x="5591" y="12458"/>
                    </a:lnTo>
                    <a:cubicBezTo>
                      <a:pt x="5578" y="12458"/>
                      <a:pt x="5567" y="12470"/>
                      <a:pt x="5554" y="12470"/>
                    </a:cubicBezTo>
                    <a:cubicBezTo>
                      <a:pt x="5554" y="12470"/>
                      <a:pt x="5542" y="12483"/>
                      <a:pt x="5530" y="12483"/>
                    </a:cubicBezTo>
                    <a:lnTo>
                      <a:pt x="5505" y="12483"/>
                    </a:lnTo>
                    <a:cubicBezTo>
                      <a:pt x="5494" y="12494"/>
                      <a:pt x="5481" y="12494"/>
                      <a:pt x="5457" y="12494"/>
                    </a:cubicBezTo>
                    <a:lnTo>
                      <a:pt x="5408" y="12494"/>
                    </a:lnTo>
                    <a:lnTo>
                      <a:pt x="5396" y="12507"/>
                    </a:lnTo>
                    <a:lnTo>
                      <a:pt x="5275" y="12507"/>
                    </a:lnTo>
                    <a:cubicBezTo>
                      <a:pt x="5262" y="12507"/>
                      <a:pt x="5238" y="12507"/>
                      <a:pt x="5226" y="12494"/>
                    </a:cubicBezTo>
                    <a:cubicBezTo>
                      <a:pt x="5214" y="12494"/>
                      <a:pt x="5189" y="12494"/>
                      <a:pt x="5178" y="12483"/>
                    </a:cubicBezTo>
                    <a:cubicBezTo>
                      <a:pt x="5153" y="12470"/>
                      <a:pt x="5129" y="12470"/>
                      <a:pt x="5116" y="12458"/>
                    </a:cubicBezTo>
                    <a:cubicBezTo>
                      <a:pt x="5105" y="12446"/>
                      <a:pt x="5092" y="12446"/>
                      <a:pt x="5080" y="12434"/>
                    </a:cubicBezTo>
                    <a:cubicBezTo>
                      <a:pt x="5043" y="12421"/>
                      <a:pt x="5019" y="12421"/>
                      <a:pt x="4995" y="12410"/>
                    </a:cubicBezTo>
                    <a:lnTo>
                      <a:pt x="5007" y="12397"/>
                    </a:lnTo>
                    <a:lnTo>
                      <a:pt x="5043" y="12361"/>
                    </a:lnTo>
                    <a:lnTo>
                      <a:pt x="5080" y="12324"/>
                    </a:lnTo>
                    <a:cubicBezTo>
                      <a:pt x="5105" y="12313"/>
                      <a:pt x="5116" y="12288"/>
                      <a:pt x="5141" y="12276"/>
                    </a:cubicBezTo>
                    <a:cubicBezTo>
                      <a:pt x="5165" y="12264"/>
                      <a:pt x="5178" y="12251"/>
                      <a:pt x="5214" y="12240"/>
                    </a:cubicBezTo>
                    <a:lnTo>
                      <a:pt x="5287" y="12203"/>
                    </a:lnTo>
                    <a:lnTo>
                      <a:pt x="5359" y="12167"/>
                    </a:lnTo>
                    <a:lnTo>
                      <a:pt x="5396" y="12167"/>
                    </a:lnTo>
                    <a:cubicBezTo>
                      <a:pt x="5421" y="12154"/>
                      <a:pt x="5432" y="12154"/>
                      <a:pt x="5445" y="12154"/>
                    </a:cubicBezTo>
                    <a:close/>
                    <a:moveTo>
                      <a:pt x="2370" y="13236"/>
                    </a:moveTo>
                    <a:lnTo>
                      <a:pt x="2370" y="13236"/>
                    </a:lnTo>
                    <a:cubicBezTo>
                      <a:pt x="2370" y="13236"/>
                      <a:pt x="2370" y="13241"/>
                      <a:pt x="2366" y="13245"/>
                    </a:cubicBezTo>
                    <a:lnTo>
                      <a:pt x="2366" y="13245"/>
                    </a:lnTo>
                    <a:cubicBezTo>
                      <a:pt x="2368" y="13243"/>
                      <a:pt x="2370" y="13240"/>
                      <a:pt x="2370" y="13236"/>
                    </a:cubicBezTo>
                    <a:close/>
                    <a:moveTo>
                      <a:pt x="2366" y="13245"/>
                    </a:moveTo>
                    <a:lnTo>
                      <a:pt x="2366" y="13245"/>
                    </a:lnTo>
                    <a:cubicBezTo>
                      <a:pt x="2363" y="13248"/>
                      <a:pt x="2358" y="13248"/>
                      <a:pt x="2358" y="13248"/>
                    </a:cubicBezTo>
                    <a:cubicBezTo>
                      <a:pt x="2362" y="13248"/>
                      <a:pt x="2365" y="13247"/>
                      <a:pt x="2366" y="13245"/>
                    </a:cubicBezTo>
                    <a:close/>
                    <a:moveTo>
                      <a:pt x="2175" y="12519"/>
                    </a:moveTo>
                    <a:cubicBezTo>
                      <a:pt x="2175" y="12519"/>
                      <a:pt x="2188" y="12519"/>
                      <a:pt x="2200" y="12531"/>
                    </a:cubicBezTo>
                    <a:lnTo>
                      <a:pt x="2212" y="12531"/>
                    </a:lnTo>
                    <a:cubicBezTo>
                      <a:pt x="2212" y="12531"/>
                      <a:pt x="2224" y="12531"/>
                      <a:pt x="2224" y="12543"/>
                    </a:cubicBezTo>
                    <a:lnTo>
                      <a:pt x="2236" y="12543"/>
                    </a:lnTo>
                    <a:cubicBezTo>
                      <a:pt x="2248" y="12543"/>
                      <a:pt x="2248" y="12556"/>
                      <a:pt x="2248" y="12556"/>
                    </a:cubicBezTo>
                    <a:lnTo>
                      <a:pt x="2261" y="12556"/>
                    </a:lnTo>
                    <a:cubicBezTo>
                      <a:pt x="2261" y="12567"/>
                      <a:pt x="2272" y="12567"/>
                      <a:pt x="2272" y="12580"/>
                    </a:cubicBezTo>
                    <a:lnTo>
                      <a:pt x="2272" y="12592"/>
                    </a:lnTo>
                    <a:cubicBezTo>
                      <a:pt x="2285" y="12592"/>
                      <a:pt x="2285" y="12604"/>
                      <a:pt x="2285" y="12616"/>
                    </a:cubicBezTo>
                    <a:cubicBezTo>
                      <a:pt x="2297" y="12640"/>
                      <a:pt x="2297" y="12653"/>
                      <a:pt x="2309" y="12677"/>
                    </a:cubicBezTo>
                    <a:cubicBezTo>
                      <a:pt x="2309" y="12702"/>
                      <a:pt x="2309" y="12737"/>
                      <a:pt x="2321" y="12762"/>
                    </a:cubicBezTo>
                    <a:lnTo>
                      <a:pt x="2321" y="12786"/>
                    </a:lnTo>
                    <a:lnTo>
                      <a:pt x="2321" y="12799"/>
                    </a:lnTo>
                    <a:lnTo>
                      <a:pt x="2321" y="12810"/>
                    </a:lnTo>
                    <a:lnTo>
                      <a:pt x="2321" y="12835"/>
                    </a:lnTo>
                    <a:lnTo>
                      <a:pt x="2321" y="12847"/>
                    </a:lnTo>
                    <a:lnTo>
                      <a:pt x="2321" y="12896"/>
                    </a:lnTo>
                    <a:lnTo>
                      <a:pt x="2321" y="12920"/>
                    </a:lnTo>
                    <a:lnTo>
                      <a:pt x="2309" y="12956"/>
                    </a:lnTo>
                    <a:cubicBezTo>
                      <a:pt x="2309" y="12993"/>
                      <a:pt x="2309" y="13029"/>
                      <a:pt x="2297" y="13066"/>
                    </a:cubicBezTo>
                    <a:cubicBezTo>
                      <a:pt x="2297" y="13102"/>
                      <a:pt x="2285" y="13139"/>
                      <a:pt x="2285" y="13163"/>
                    </a:cubicBezTo>
                    <a:lnTo>
                      <a:pt x="2285" y="13188"/>
                    </a:lnTo>
                    <a:cubicBezTo>
                      <a:pt x="2272" y="13212"/>
                      <a:pt x="2272" y="13248"/>
                      <a:pt x="2261" y="13285"/>
                    </a:cubicBezTo>
                    <a:cubicBezTo>
                      <a:pt x="2248" y="13309"/>
                      <a:pt x="2248" y="13333"/>
                      <a:pt x="2236" y="13358"/>
                    </a:cubicBezTo>
                    <a:cubicBezTo>
                      <a:pt x="2236" y="13358"/>
                      <a:pt x="2236" y="13345"/>
                      <a:pt x="2224" y="13345"/>
                    </a:cubicBezTo>
                    <a:cubicBezTo>
                      <a:pt x="2224" y="13321"/>
                      <a:pt x="2212" y="13297"/>
                      <a:pt x="2200" y="13272"/>
                    </a:cubicBezTo>
                    <a:lnTo>
                      <a:pt x="2188" y="13261"/>
                    </a:lnTo>
                    <a:lnTo>
                      <a:pt x="2151" y="13188"/>
                    </a:lnTo>
                    <a:lnTo>
                      <a:pt x="2139" y="13163"/>
                    </a:lnTo>
                    <a:cubicBezTo>
                      <a:pt x="2127" y="13151"/>
                      <a:pt x="2115" y="13139"/>
                      <a:pt x="2102" y="13115"/>
                    </a:cubicBezTo>
                    <a:cubicBezTo>
                      <a:pt x="2102" y="13102"/>
                      <a:pt x="2091" y="13090"/>
                      <a:pt x="2078" y="13078"/>
                    </a:cubicBezTo>
                    <a:cubicBezTo>
                      <a:pt x="2078" y="13053"/>
                      <a:pt x="2066" y="13042"/>
                      <a:pt x="2054" y="13029"/>
                    </a:cubicBezTo>
                    <a:lnTo>
                      <a:pt x="2042" y="12993"/>
                    </a:lnTo>
                    <a:lnTo>
                      <a:pt x="2029" y="12981"/>
                    </a:lnTo>
                    <a:lnTo>
                      <a:pt x="2018" y="12956"/>
                    </a:lnTo>
                    <a:lnTo>
                      <a:pt x="2005" y="12920"/>
                    </a:lnTo>
                    <a:cubicBezTo>
                      <a:pt x="2005" y="12908"/>
                      <a:pt x="1993" y="12908"/>
                      <a:pt x="1993" y="12896"/>
                    </a:cubicBezTo>
                    <a:lnTo>
                      <a:pt x="1993" y="12883"/>
                    </a:lnTo>
                    <a:cubicBezTo>
                      <a:pt x="1981" y="12872"/>
                      <a:pt x="1981" y="12872"/>
                      <a:pt x="1981" y="12859"/>
                    </a:cubicBezTo>
                    <a:cubicBezTo>
                      <a:pt x="1969" y="12835"/>
                      <a:pt x="1969" y="12810"/>
                      <a:pt x="1956" y="12786"/>
                    </a:cubicBezTo>
                    <a:lnTo>
                      <a:pt x="1956" y="12750"/>
                    </a:lnTo>
                    <a:lnTo>
                      <a:pt x="1956" y="12726"/>
                    </a:lnTo>
                    <a:lnTo>
                      <a:pt x="1956" y="12689"/>
                    </a:lnTo>
                    <a:cubicBezTo>
                      <a:pt x="1956" y="12689"/>
                      <a:pt x="1956" y="12677"/>
                      <a:pt x="1969" y="12665"/>
                    </a:cubicBezTo>
                    <a:cubicBezTo>
                      <a:pt x="1969" y="12665"/>
                      <a:pt x="1969" y="12653"/>
                      <a:pt x="1981" y="12640"/>
                    </a:cubicBezTo>
                    <a:cubicBezTo>
                      <a:pt x="1981" y="12640"/>
                      <a:pt x="1981" y="12629"/>
                      <a:pt x="1993" y="12616"/>
                    </a:cubicBezTo>
                    <a:cubicBezTo>
                      <a:pt x="1993" y="12616"/>
                      <a:pt x="2005" y="12604"/>
                      <a:pt x="2005" y="12592"/>
                    </a:cubicBezTo>
                    <a:cubicBezTo>
                      <a:pt x="2018" y="12592"/>
                      <a:pt x="2029" y="12580"/>
                      <a:pt x="2029" y="12567"/>
                    </a:cubicBezTo>
                    <a:cubicBezTo>
                      <a:pt x="2042" y="12567"/>
                      <a:pt x="2042" y="12556"/>
                      <a:pt x="2054" y="12556"/>
                    </a:cubicBezTo>
                    <a:cubicBezTo>
                      <a:pt x="2066" y="12556"/>
                      <a:pt x="2066" y="12543"/>
                      <a:pt x="2078" y="12543"/>
                    </a:cubicBezTo>
                    <a:cubicBezTo>
                      <a:pt x="2078" y="12543"/>
                      <a:pt x="2091" y="12531"/>
                      <a:pt x="2102" y="12531"/>
                    </a:cubicBezTo>
                    <a:lnTo>
                      <a:pt x="2115" y="12531"/>
                    </a:lnTo>
                    <a:cubicBezTo>
                      <a:pt x="2127" y="12519"/>
                      <a:pt x="2139" y="12519"/>
                      <a:pt x="2139" y="12519"/>
                    </a:cubicBezTo>
                    <a:close/>
                    <a:moveTo>
                      <a:pt x="863" y="12762"/>
                    </a:moveTo>
                    <a:cubicBezTo>
                      <a:pt x="863" y="12774"/>
                      <a:pt x="875" y="12774"/>
                      <a:pt x="887" y="12774"/>
                    </a:cubicBezTo>
                    <a:cubicBezTo>
                      <a:pt x="900" y="12774"/>
                      <a:pt x="900" y="12786"/>
                      <a:pt x="911" y="12786"/>
                    </a:cubicBezTo>
                    <a:cubicBezTo>
                      <a:pt x="924" y="12786"/>
                      <a:pt x="924" y="12799"/>
                      <a:pt x="936" y="12799"/>
                    </a:cubicBezTo>
                    <a:lnTo>
                      <a:pt x="973" y="12835"/>
                    </a:lnTo>
                    <a:cubicBezTo>
                      <a:pt x="997" y="12847"/>
                      <a:pt x="1021" y="12872"/>
                      <a:pt x="1045" y="12896"/>
                    </a:cubicBezTo>
                    <a:lnTo>
                      <a:pt x="1118" y="13005"/>
                    </a:lnTo>
                    <a:cubicBezTo>
                      <a:pt x="1130" y="13018"/>
                      <a:pt x="1143" y="13029"/>
                      <a:pt x="1143" y="13042"/>
                    </a:cubicBezTo>
                    <a:cubicBezTo>
                      <a:pt x="1154" y="13053"/>
                      <a:pt x="1167" y="13066"/>
                      <a:pt x="1167" y="13078"/>
                    </a:cubicBezTo>
                    <a:lnTo>
                      <a:pt x="1179" y="13090"/>
                    </a:lnTo>
                    <a:cubicBezTo>
                      <a:pt x="1191" y="13126"/>
                      <a:pt x="1203" y="13163"/>
                      <a:pt x="1216" y="13188"/>
                    </a:cubicBezTo>
                    <a:cubicBezTo>
                      <a:pt x="1240" y="13224"/>
                      <a:pt x="1252" y="13261"/>
                      <a:pt x="1264" y="13309"/>
                    </a:cubicBezTo>
                    <a:lnTo>
                      <a:pt x="1264" y="13321"/>
                    </a:lnTo>
                    <a:lnTo>
                      <a:pt x="1276" y="13321"/>
                    </a:lnTo>
                    <a:lnTo>
                      <a:pt x="1276" y="13333"/>
                    </a:lnTo>
                    <a:cubicBezTo>
                      <a:pt x="1276" y="13345"/>
                      <a:pt x="1289" y="13369"/>
                      <a:pt x="1289" y="13394"/>
                    </a:cubicBezTo>
                    <a:cubicBezTo>
                      <a:pt x="1300" y="13442"/>
                      <a:pt x="1313" y="13479"/>
                      <a:pt x="1324" y="13528"/>
                    </a:cubicBezTo>
                    <a:cubicBezTo>
                      <a:pt x="1337" y="13564"/>
                      <a:pt x="1349" y="13601"/>
                      <a:pt x="1349" y="13637"/>
                    </a:cubicBezTo>
                    <a:cubicBezTo>
                      <a:pt x="1361" y="13685"/>
                      <a:pt x="1373" y="13722"/>
                      <a:pt x="1386" y="13758"/>
                    </a:cubicBezTo>
                    <a:cubicBezTo>
                      <a:pt x="1410" y="13807"/>
                      <a:pt x="1422" y="13856"/>
                      <a:pt x="1446" y="13893"/>
                    </a:cubicBezTo>
                    <a:lnTo>
                      <a:pt x="1446" y="13904"/>
                    </a:lnTo>
                    <a:cubicBezTo>
                      <a:pt x="1459" y="13917"/>
                      <a:pt x="1459" y="13929"/>
                      <a:pt x="1470" y="13941"/>
                    </a:cubicBezTo>
                    <a:cubicBezTo>
                      <a:pt x="1459" y="13929"/>
                      <a:pt x="1434" y="13917"/>
                      <a:pt x="1422" y="13904"/>
                    </a:cubicBezTo>
                    <a:cubicBezTo>
                      <a:pt x="1397" y="13893"/>
                      <a:pt x="1373" y="13880"/>
                      <a:pt x="1361" y="13856"/>
                    </a:cubicBezTo>
                    <a:lnTo>
                      <a:pt x="1324" y="13820"/>
                    </a:lnTo>
                    <a:cubicBezTo>
                      <a:pt x="1289" y="13783"/>
                      <a:pt x="1264" y="13747"/>
                      <a:pt x="1227" y="13698"/>
                    </a:cubicBezTo>
                    <a:lnTo>
                      <a:pt x="1227" y="13685"/>
                    </a:lnTo>
                    <a:cubicBezTo>
                      <a:pt x="1216" y="13674"/>
                      <a:pt x="1203" y="13649"/>
                      <a:pt x="1191" y="13637"/>
                    </a:cubicBezTo>
                    <a:cubicBezTo>
                      <a:pt x="1179" y="13625"/>
                      <a:pt x="1167" y="13601"/>
                      <a:pt x="1167" y="13588"/>
                    </a:cubicBezTo>
                    <a:cubicBezTo>
                      <a:pt x="1143" y="13552"/>
                      <a:pt x="1118" y="13528"/>
                      <a:pt x="1094" y="13491"/>
                    </a:cubicBezTo>
                    <a:cubicBezTo>
                      <a:pt x="1081" y="13491"/>
                      <a:pt x="1081" y="13491"/>
                      <a:pt x="1081" y="13479"/>
                    </a:cubicBezTo>
                    <a:cubicBezTo>
                      <a:pt x="1021" y="13418"/>
                      <a:pt x="948" y="13369"/>
                      <a:pt x="875" y="13309"/>
                    </a:cubicBezTo>
                    <a:cubicBezTo>
                      <a:pt x="838" y="13297"/>
                      <a:pt x="814" y="13272"/>
                      <a:pt x="778" y="13261"/>
                    </a:cubicBezTo>
                    <a:cubicBezTo>
                      <a:pt x="741" y="13236"/>
                      <a:pt x="693" y="13212"/>
                      <a:pt x="657" y="13188"/>
                    </a:cubicBezTo>
                    <a:cubicBezTo>
                      <a:pt x="632" y="13163"/>
                      <a:pt x="620" y="13151"/>
                      <a:pt x="595" y="13139"/>
                    </a:cubicBezTo>
                    <a:lnTo>
                      <a:pt x="571" y="13115"/>
                    </a:lnTo>
                    <a:cubicBezTo>
                      <a:pt x="547" y="13090"/>
                      <a:pt x="535" y="13066"/>
                      <a:pt x="522" y="13042"/>
                    </a:cubicBezTo>
                    <a:lnTo>
                      <a:pt x="498" y="13018"/>
                    </a:lnTo>
                    <a:cubicBezTo>
                      <a:pt x="498" y="13005"/>
                      <a:pt x="498" y="13005"/>
                      <a:pt x="486" y="12993"/>
                    </a:cubicBezTo>
                    <a:lnTo>
                      <a:pt x="486" y="12981"/>
                    </a:lnTo>
                    <a:lnTo>
                      <a:pt x="486" y="12945"/>
                    </a:lnTo>
                    <a:cubicBezTo>
                      <a:pt x="486" y="12945"/>
                      <a:pt x="486" y="12932"/>
                      <a:pt x="498" y="12932"/>
                    </a:cubicBezTo>
                    <a:lnTo>
                      <a:pt x="498" y="12908"/>
                    </a:lnTo>
                    <a:cubicBezTo>
                      <a:pt x="511" y="12908"/>
                      <a:pt x="511" y="12896"/>
                      <a:pt x="511" y="12883"/>
                    </a:cubicBezTo>
                    <a:cubicBezTo>
                      <a:pt x="522" y="12883"/>
                      <a:pt x="522" y="12883"/>
                      <a:pt x="522" y="12872"/>
                    </a:cubicBezTo>
                    <a:lnTo>
                      <a:pt x="535" y="12872"/>
                    </a:lnTo>
                    <a:lnTo>
                      <a:pt x="571" y="12835"/>
                    </a:lnTo>
                    <a:cubicBezTo>
                      <a:pt x="584" y="12823"/>
                      <a:pt x="608" y="12823"/>
                      <a:pt x="620" y="12810"/>
                    </a:cubicBezTo>
                    <a:cubicBezTo>
                      <a:pt x="632" y="12799"/>
                      <a:pt x="657" y="12799"/>
                      <a:pt x="668" y="12786"/>
                    </a:cubicBezTo>
                    <a:cubicBezTo>
                      <a:pt x="693" y="12786"/>
                      <a:pt x="705" y="12774"/>
                      <a:pt x="729" y="12774"/>
                    </a:cubicBezTo>
                    <a:cubicBezTo>
                      <a:pt x="754" y="12762"/>
                      <a:pt x="778" y="12762"/>
                      <a:pt x="802" y="12762"/>
                    </a:cubicBezTo>
                    <a:close/>
                    <a:moveTo>
                      <a:pt x="474" y="14609"/>
                    </a:moveTo>
                    <a:cubicBezTo>
                      <a:pt x="486" y="14609"/>
                      <a:pt x="498" y="14622"/>
                      <a:pt x="511" y="14622"/>
                    </a:cubicBezTo>
                    <a:cubicBezTo>
                      <a:pt x="535" y="14622"/>
                      <a:pt x="547" y="14633"/>
                      <a:pt x="571" y="14633"/>
                    </a:cubicBezTo>
                    <a:lnTo>
                      <a:pt x="584" y="14633"/>
                    </a:lnTo>
                    <a:cubicBezTo>
                      <a:pt x="584" y="14646"/>
                      <a:pt x="584" y="14646"/>
                      <a:pt x="595" y="14646"/>
                    </a:cubicBezTo>
                    <a:lnTo>
                      <a:pt x="608" y="14646"/>
                    </a:lnTo>
                    <a:cubicBezTo>
                      <a:pt x="608" y="14646"/>
                      <a:pt x="620" y="14646"/>
                      <a:pt x="620" y="14658"/>
                    </a:cubicBezTo>
                    <a:cubicBezTo>
                      <a:pt x="632" y="14658"/>
                      <a:pt x="657" y="14658"/>
                      <a:pt x="668" y="14670"/>
                    </a:cubicBezTo>
                    <a:lnTo>
                      <a:pt x="681" y="14682"/>
                    </a:lnTo>
                    <a:cubicBezTo>
                      <a:pt x="717" y="14695"/>
                      <a:pt x="754" y="14706"/>
                      <a:pt x="778" y="14719"/>
                    </a:cubicBezTo>
                    <a:lnTo>
                      <a:pt x="802" y="14731"/>
                    </a:lnTo>
                    <a:cubicBezTo>
                      <a:pt x="827" y="14743"/>
                      <a:pt x="851" y="14743"/>
                      <a:pt x="875" y="14755"/>
                    </a:cubicBezTo>
                    <a:lnTo>
                      <a:pt x="924" y="14779"/>
                    </a:lnTo>
                    <a:cubicBezTo>
                      <a:pt x="997" y="14816"/>
                      <a:pt x="1070" y="14841"/>
                      <a:pt x="1154" y="14876"/>
                    </a:cubicBezTo>
                    <a:lnTo>
                      <a:pt x="1130" y="14876"/>
                    </a:lnTo>
                    <a:cubicBezTo>
                      <a:pt x="1106" y="14889"/>
                      <a:pt x="1094" y="14889"/>
                      <a:pt x="1081" y="14889"/>
                    </a:cubicBezTo>
                    <a:cubicBezTo>
                      <a:pt x="1057" y="14901"/>
                      <a:pt x="1045" y="14901"/>
                      <a:pt x="1021" y="14913"/>
                    </a:cubicBezTo>
                    <a:lnTo>
                      <a:pt x="1008" y="14913"/>
                    </a:lnTo>
                    <a:cubicBezTo>
                      <a:pt x="997" y="14925"/>
                      <a:pt x="973" y="14925"/>
                      <a:pt x="960" y="14938"/>
                    </a:cubicBezTo>
                    <a:cubicBezTo>
                      <a:pt x="936" y="14938"/>
                      <a:pt x="924" y="14949"/>
                      <a:pt x="911" y="14949"/>
                    </a:cubicBezTo>
                    <a:lnTo>
                      <a:pt x="887" y="14962"/>
                    </a:lnTo>
                    <a:cubicBezTo>
                      <a:pt x="875" y="14962"/>
                      <a:pt x="851" y="14974"/>
                      <a:pt x="827" y="14974"/>
                    </a:cubicBezTo>
                    <a:lnTo>
                      <a:pt x="814" y="14986"/>
                    </a:lnTo>
                    <a:lnTo>
                      <a:pt x="778" y="14986"/>
                    </a:lnTo>
                    <a:lnTo>
                      <a:pt x="765" y="14998"/>
                    </a:lnTo>
                    <a:lnTo>
                      <a:pt x="741" y="14998"/>
                    </a:lnTo>
                    <a:cubicBezTo>
                      <a:pt x="717" y="14998"/>
                      <a:pt x="693" y="15011"/>
                      <a:pt x="681" y="15011"/>
                    </a:cubicBezTo>
                    <a:lnTo>
                      <a:pt x="608" y="15011"/>
                    </a:lnTo>
                    <a:cubicBezTo>
                      <a:pt x="595" y="15011"/>
                      <a:pt x="571" y="14998"/>
                      <a:pt x="559" y="14998"/>
                    </a:cubicBezTo>
                    <a:cubicBezTo>
                      <a:pt x="535" y="14998"/>
                      <a:pt x="511" y="14986"/>
                      <a:pt x="498" y="14986"/>
                    </a:cubicBezTo>
                    <a:cubicBezTo>
                      <a:pt x="474" y="14974"/>
                      <a:pt x="462" y="14974"/>
                      <a:pt x="438" y="14962"/>
                    </a:cubicBezTo>
                    <a:cubicBezTo>
                      <a:pt x="425" y="14949"/>
                      <a:pt x="413" y="14949"/>
                      <a:pt x="401" y="14938"/>
                    </a:cubicBezTo>
                    <a:lnTo>
                      <a:pt x="377" y="14913"/>
                    </a:lnTo>
                    <a:cubicBezTo>
                      <a:pt x="365" y="14913"/>
                      <a:pt x="365" y="14901"/>
                      <a:pt x="352" y="14901"/>
                    </a:cubicBezTo>
                    <a:cubicBezTo>
                      <a:pt x="352" y="14889"/>
                      <a:pt x="341" y="14876"/>
                      <a:pt x="341" y="14876"/>
                    </a:cubicBezTo>
                    <a:cubicBezTo>
                      <a:pt x="328" y="14865"/>
                      <a:pt x="328" y="14852"/>
                      <a:pt x="328" y="14852"/>
                    </a:cubicBezTo>
                    <a:cubicBezTo>
                      <a:pt x="316" y="14841"/>
                      <a:pt x="316" y="14828"/>
                      <a:pt x="316" y="14828"/>
                    </a:cubicBezTo>
                    <a:cubicBezTo>
                      <a:pt x="316" y="14816"/>
                      <a:pt x="304" y="14816"/>
                      <a:pt x="304" y="14804"/>
                    </a:cubicBezTo>
                    <a:lnTo>
                      <a:pt x="304" y="14779"/>
                    </a:lnTo>
                    <a:lnTo>
                      <a:pt x="304" y="14768"/>
                    </a:lnTo>
                    <a:lnTo>
                      <a:pt x="304" y="14755"/>
                    </a:lnTo>
                    <a:cubicBezTo>
                      <a:pt x="304" y="14743"/>
                      <a:pt x="304" y="14743"/>
                      <a:pt x="316" y="14731"/>
                    </a:cubicBezTo>
                    <a:cubicBezTo>
                      <a:pt x="316" y="14719"/>
                      <a:pt x="316" y="14719"/>
                      <a:pt x="328" y="14706"/>
                    </a:cubicBezTo>
                    <a:cubicBezTo>
                      <a:pt x="328" y="14695"/>
                      <a:pt x="341" y="14682"/>
                      <a:pt x="341" y="14682"/>
                    </a:cubicBezTo>
                    <a:cubicBezTo>
                      <a:pt x="341" y="14670"/>
                      <a:pt x="352" y="14670"/>
                      <a:pt x="352" y="14658"/>
                    </a:cubicBezTo>
                    <a:cubicBezTo>
                      <a:pt x="365" y="14658"/>
                      <a:pt x="365" y="14646"/>
                      <a:pt x="365" y="14646"/>
                    </a:cubicBezTo>
                    <a:cubicBezTo>
                      <a:pt x="377" y="14646"/>
                      <a:pt x="377" y="14633"/>
                      <a:pt x="377" y="14633"/>
                    </a:cubicBezTo>
                    <a:cubicBezTo>
                      <a:pt x="389" y="14633"/>
                      <a:pt x="389" y="14633"/>
                      <a:pt x="389" y="14622"/>
                    </a:cubicBezTo>
                    <a:lnTo>
                      <a:pt x="425" y="14622"/>
                    </a:lnTo>
                    <a:cubicBezTo>
                      <a:pt x="425" y="14622"/>
                      <a:pt x="438" y="14609"/>
                      <a:pt x="449" y="14609"/>
                    </a:cubicBezTo>
                    <a:close/>
                    <a:moveTo>
                      <a:pt x="4873" y="14755"/>
                    </a:moveTo>
                    <a:lnTo>
                      <a:pt x="4873" y="14768"/>
                    </a:lnTo>
                    <a:lnTo>
                      <a:pt x="4886" y="14768"/>
                    </a:lnTo>
                    <a:lnTo>
                      <a:pt x="4886" y="14779"/>
                    </a:lnTo>
                    <a:lnTo>
                      <a:pt x="4898" y="14779"/>
                    </a:lnTo>
                    <a:lnTo>
                      <a:pt x="4898" y="14792"/>
                    </a:lnTo>
                    <a:lnTo>
                      <a:pt x="4898" y="14804"/>
                    </a:lnTo>
                    <a:lnTo>
                      <a:pt x="4898" y="14828"/>
                    </a:lnTo>
                    <a:lnTo>
                      <a:pt x="4898" y="14852"/>
                    </a:lnTo>
                    <a:cubicBezTo>
                      <a:pt x="4898" y="14865"/>
                      <a:pt x="4886" y="14876"/>
                      <a:pt x="4886" y="14901"/>
                    </a:cubicBezTo>
                    <a:lnTo>
                      <a:pt x="4849" y="14974"/>
                    </a:lnTo>
                    <a:lnTo>
                      <a:pt x="4813" y="15047"/>
                    </a:lnTo>
                    <a:lnTo>
                      <a:pt x="4776" y="15084"/>
                    </a:lnTo>
                    <a:cubicBezTo>
                      <a:pt x="4776" y="15095"/>
                      <a:pt x="4764" y="15095"/>
                      <a:pt x="4764" y="15095"/>
                    </a:cubicBezTo>
                    <a:cubicBezTo>
                      <a:pt x="4764" y="15108"/>
                      <a:pt x="4752" y="15108"/>
                      <a:pt x="4752" y="15108"/>
                    </a:cubicBezTo>
                    <a:cubicBezTo>
                      <a:pt x="4740" y="15120"/>
                      <a:pt x="4727" y="15120"/>
                      <a:pt x="4727" y="15120"/>
                    </a:cubicBezTo>
                    <a:cubicBezTo>
                      <a:pt x="4716" y="15132"/>
                      <a:pt x="4703" y="15132"/>
                      <a:pt x="4679" y="15144"/>
                    </a:cubicBezTo>
                    <a:cubicBezTo>
                      <a:pt x="4655" y="15157"/>
                      <a:pt x="4630" y="15157"/>
                      <a:pt x="4594" y="15168"/>
                    </a:cubicBezTo>
                    <a:lnTo>
                      <a:pt x="4546" y="15168"/>
                    </a:lnTo>
                    <a:cubicBezTo>
                      <a:pt x="4533" y="15181"/>
                      <a:pt x="4509" y="15181"/>
                      <a:pt x="4497" y="15181"/>
                    </a:cubicBezTo>
                    <a:cubicBezTo>
                      <a:pt x="4484" y="15181"/>
                      <a:pt x="4473" y="15181"/>
                      <a:pt x="4460" y="15192"/>
                    </a:cubicBezTo>
                    <a:cubicBezTo>
                      <a:pt x="4411" y="15205"/>
                      <a:pt x="4363" y="15217"/>
                      <a:pt x="4327" y="15229"/>
                    </a:cubicBezTo>
                    <a:cubicBezTo>
                      <a:pt x="4303" y="15241"/>
                      <a:pt x="4278" y="15254"/>
                      <a:pt x="4254" y="15254"/>
                    </a:cubicBezTo>
                    <a:lnTo>
                      <a:pt x="4241" y="15265"/>
                    </a:lnTo>
                    <a:lnTo>
                      <a:pt x="4254" y="15241"/>
                    </a:lnTo>
                    <a:cubicBezTo>
                      <a:pt x="4266" y="15217"/>
                      <a:pt x="4266" y="15192"/>
                      <a:pt x="4278" y="15181"/>
                    </a:cubicBezTo>
                    <a:lnTo>
                      <a:pt x="4278" y="15168"/>
                    </a:lnTo>
                    <a:cubicBezTo>
                      <a:pt x="4290" y="15132"/>
                      <a:pt x="4303" y="15095"/>
                      <a:pt x="4327" y="15059"/>
                    </a:cubicBezTo>
                    <a:cubicBezTo>
                      <a:pt x="4339" y="15035"/>
                      <a:pt x="4351" y="15022"/>
                      <a:pt x="4363" y="14998"/>
                    </a:cubicBezTo>
                    <a:cubicBezTo>
                      <a:pt x="4375" y="14986"/>
                      <a:pt x="4387" y="14962"/>
                      <a:pt x="4400" y="14949"/>
                    </a:cubicBezTo>
                    <a:lnTo>
                      <a:pt x="4448" y="14901"/>
                    </a:lnTo>
                    <a:cubicBezTo>
                      <a:pt x="4460" y="14889"/>
                      <a:pt x="4484" y="14876"/>
                      <a:pt x="4497" y="14865"/>
                    </a:cubicBezTo>
                    <a:cubicBezTo>
                      <a:pt x="4497" y="14865"/>
                      <a:pt x="4509" y="14865"/>
                      <a:pt x="4509" y="14852"/>
                    </a:cubicBezTo>
                    <a:cubicBezTo>
                      <a:pt x="4521" y="14852"/>
                      <a:pt x="4533" y="14841"/>
                      <a:pt x="4557" y="14828"/>
                    </a:cubicBezTo>
                    <a:cubicBezTo>
                      <a:pt x="4570" y="14816"/>
                      <a:pt x="4594" y="14816"/>
                      <a:pt x="4619" y="14804"/>
                    </a:cubicBezTo>
                    <a:cubicBezTo>
                      <a:pt x="4630" y="14792"/>
                      <a:pt x="4655" y="14792"/>
                      <a:pt x="4679" y="14779"/>
                    </a:cubicBezTo>
                    <a:cubicBezTo>
                      <a:pt x="4691" y="14779"/>
                      <a:pt x="4716" y="14779"/>
                      <a:pt x="4740" y="14768"/>
                    </a:cubicBezTo>
                    <a:cubicBezTo>
                      <a:pt x="4764" y="14768"/>
                      <a:pt x="4800" y="14755"/>
                      <a:pt x="4837" y="14755"/>
                    </a:cubicBezTo>
                    <a:close/>
                    <a:moveTo>
                      <a:pt x="2613" y="1"/>
                    </a:moveTo>
                    <a:cubicBezTo>
                      <a:pt x="2588" y="1"/>
                      <a:pt x="2564" y="13"/>
                      <a:pt x="2540" y="13"/>
                    </a:cubicBezTo>
                    <a:cubicBezTo>
                      <a:pt x="2480" y="38"/>
                      <a:pt x="2431" y="74"/>
                      <a:pt x="2394" y="111"/>
                    </a:cubicBezTo>
                    <a:cubicBezTo>
                      <a:pt x="2370" y="122"/>
                      <a:pt x="2358" y="147"/>
                      <a:pt x="2334" y="171"/>
                    </a:cubicBezTo>
                    <a:cubicBezTo>
                      <a:pt x="2334" y="183"/>
                      <a:pt x="2321" y="195"/>
                      <a:pt x="2321" y="208"/>
                    </a:cubicBezTo>
                    <a:cubicBezTo>
                      <a:pt x="2285" y="268"/>
                      <a:pt x="2261" y="329"/>
                      <a:pt x="2272" y="390"/>
                    </a:cubicBezTo>
                    <a:lnTo>
                      <a:pt x="2272" y="487"/>
                    </a:lnTo>
                    <a:cubicBezTo>
                      <a:pt x="2285" y="511"/>
                      <a:pt x="2285" y="535"/>
                      <a:pt x="2285" y="560"/>
                    </a:cubicBezTo>
                    <a:cubicBezTo>
                      <a:pt x="2285" y="584"/>
                      <a:pt x="2297" y="608"/>
                      <a:pt x="2297" y="633"/>
                    </a:cubicBezTo>
                    <a:cubicBezTo>
                      <a:pt x="2309" y="657"/>
                      <a:pt x="2309" y="681"/>
                      <a:pt x="2321" y="706"/>
                    </a:cubicBezTo>
                    <a:cubicBezTo>
                      <a:pt x="2321" y="718"/>
                      <a:pt x="2334" y="730"/>
                      <a:pt x="2334" y="743"/>
                    </a:cubicBezTo>
                    <a:cubicBezTo>
                      <a:pt x="2334" y="754"/>
                      <a:pt x="2334" y="767"/>
                      <a:pt x="2345" y="778"/>
                    </a:cubicBezTo>
                    <a:cubicBezTo>
                      <a:pt x="2345" y="803"/>
                      <a:pt x="2358" y="827"/>
                      <a:pt x="2370" y="840"/>
                    </a:cubicBezTo>
                    <a:cubicBezTo>
                      <a:pt x="2382" y="864"/>
                      <a:pt x="2394" y="888"/>
                      <a:pt x="2394" y="913"/>
                    </a:cubicBezTo>
                    <a:cubicBezTo>
                      <a:pt x="2407" y="924"/>
                      <a:pt x="2418" y="949"/>
                      <a:pt x="2431" y="973"/>
                    </a:cubicBezTo>
                    <a:lnTo>
                      <a:pt x="2443" y="986"/>
                    </a:lnTo>
                    <a:cubicBezTo>
                      <a:pt x="2480" y="1070"/>
                      <a:pt x="2528" y="1143"/>
                      <a:pt x="2577" y="1229"/>
                    </a:cubicBezTo>
                    <a:cubicBezTo>
                      <a:pt x="2601" y="1265"/>
                      <a:pt x="2637" y="1313"/>
                      <a:pt x="2661" y="1350"/>
                    </a:cubicBezTo>
                    <a:cubicBezTo>
                      <a:pt x="2686" y="1386"/>
                      <a:pt x="2710" y="1410"/>
                      <a:pt x="2734" y="1447"/>
                    </a:cubicBezTo>
                    <a:cubicBezTo>
                      <a:pt x="2734" y="1459"/>
                      <a:pt x="2734" y="1472"/>
                      <a:pt x="2747" y="1483"/>
                    </a:cubicBezTo>
                    <a:lnTo>
                      <a:pt x="2747" y="1532"/>
                    </a:lnTo>
                    <a:cubicBezTo>
                      <a:pt x="2747" y="1569"/>
                      <a:pt x="2759" y="1593"/>
                      <a:pt x="2771" y="1629"/>
                    </a:cubicBezTo>
                    <a:cubicBezTo>
                      <a:pt x="2771" y="1642"/>
                      <a:pt x="2771" y="1642"/>
                      <a:pt x="2783" y="1654"/>
                    </a:cubicBezTo>
                    <a:cubicBezTo>
                      <a:pt x="2783" y="1666"/>
                      <a:pt x="2783" y="1678"/>
                      <a:pt x="2796" y="1690"/>
                    </a:cubicBezTo>
                    <a:cubicBezTo>
                      <a:pt x="2807" y="1788"/>
                      <a:pt x="2832" y="1897"/>
                      <a:pt x="2844" y="1994"/>
                    </a:cubicBezTo>
                    <a:cubicBezTo>
                      <a:pt x="2856" y="2104"/>
                      <a:pt x="2868" y="2201"/>
                      <a:pt x="2880" y="2298"/>
                    </a:cubicBezTo>
                    <a:cubicBezTo>
                      <a:pt x="2893" y="2504"/>
                      <a:pt x="2917" y="2711"/>
                      <a:pt x="2929" y="2930"/>
                    </a:cubicBezTo>
                    <a:lnTo>
                      <a:pt x="2929" y="2917"/>
                    </a:lnTo>
                    <a:cubicBezTo>
                      <a:pt x="2941" y="3135"/>
                      <a:pt x="2953" y="3366"/>
                      <a:pt x="2966" y="3584"/>
                    </a:cubicBezTo>
                    <a:lnTo>
                      <a:pt x="2966" y="3584"/>
                    </a:lnTo>
                    <a:cubicBezTo>
                      <a:pt x="2964" y="3572"/>
                      <a:pt x="2953" y="3561"/>
                      <a:pt x="2953" y="3549"/>
                    </a:cubicBezTo>
                    <a:cubicBezTo>
                      <a:pt x="2929" y="3513"/>
                      <a:pt x="2904" y="3477"/>
                      <a:pt x="2880" y="3452"/>
                    </a:cubicBezTo>
                    <a:cubicBezTo>
                      <a:pt x="2832" y="3368"/>
                      <a:pt x="2783" y="3295"/>
                      <a:pt x="2747" y="3222"/>
                    </a:cubicBezTo>
                    <a:cubicBezTo>
                      <a:pt x="2650" y="3076"/>
                      <a:pt x="2552" y="2942"/>
                      <a:pt x="2455" y="2809"/>
                    </a:cubicBezTo>
                    <a:cubicBezTo>
                      <a:pt x="2431" y="2772"/>
                      <a:pt x="2394" y="2736"/>
                      <a:pt x="2370" y="2699"/>
                    </a:cubicBezTo>
                    <a:lnTo>
                      <a:pt x="2370" y="2674"/>
                    </a:lnTo>
                    <a:cubicBezTo>
                      <a:pt x="2358" y="2663"/>
                      <a:pt x="2358" y="2638"/>
                      <a:pt x="2345" y="2626"/>
                    </a:cubicBezTo>
                    <a:cubicBezTo>
                      <a:pt x="2321" y="2590"/>
                      <a:pt x="2309" y="2541"/>
                      <a:pt x="2297" y="2504"/>
                    </a:cubicBezTo>
                    <a:cubicBezTo>
                      <a:pt x="2285" y="2468"/>
                      <a:pt x="2272" y="2420"/>
                      <a:pt x="2261" y="2383"/>
                    </a:cubicBezTo>
                    <a:lnTo>
                      <a:pt x="2224" y="2274"/>
                    </a:lnTo>
                    <a:cubicBezTo>
                      <a:pt x="2224" y="2250"/>
                      <a:pt x="2224" y="2237"/>
                      <a:pt x="2212" y="2213"/>
                    </a:cubicBezTo>
                    <a:lnTo>
                      <a:pt x="2212" y="2152"/>
                    </a:lnTo>
                    <a:cubicBezTo>
                      <a:pt x="2200" y="2104"/>
                      <a:pt x="2200" y="2055"/>
                      <a:pt x="2188" y="2006"/>
                    </a:cubicBezTo>
                    <a:cubicBezTo>
                      <a:pt x="2188" y="1970"/>
                      <a:pt x="2175" y="1921"/>
                      <a:pt x="2175" y="1885"/>
                    </a:cubicBezTo>
                    <a:cubicBezTo>
                      <a:pt x="2175" y="1861"/>
                      <a:pt x="2175" y="1848"/>
                      <a:pt x="2164" y="1824"/>
                    </a:cubicBezTo>
                    <a:cubicBezTo>
                      <a:pt x="2164" y="1799"/>
                      <a:pt x="2151" y="1788"/>
                      <a:pt x="2151" y="1763"/>
                    </a:cubicBezTo>
                    <a:cubicBezTo>
                      <a:pt x="2139" y="1739"/>
                      <a:pt x="2127" y="1715"/>
                      <a:pt x="2115" y="1678"/>
                    </a:cubicBezTo>
                    <a:cubicBezTo>
                      <a:pt x="2102" y="1654"/>
                      <a:pt x="2091" y="1629"/>
                      <a:pt x="2066" y="1618"/>
                    </a:cubicBezTo>
                    <a:cubicBezTo>
                      <a:pt x="2054" y="1593"/>
                      <a:pt x="2042" y="1569"/>
                      <a:pt x="2018" y="1556"/>
                    </a:cubicBezTo>
                    <a:cubicBezTo>
                      <a:pt x="1981" y="1532"/>
                      <a:pt x="1932" y="1508"/>
                      <a:pt x="1872" y="1508"/>
                    </a:cubicBezTo>
                    <a:cubicBezTo>
                      <a:pt x="1848" y="1508"/>
                      <a:pt x="1823" y="1520"/>
                      <a:pt x="1799" y="1532"/>
                    </a:cubicBezTo>
                    <a:cubicBezTo>
                      <a:pt x="1775" y="1545"/>
                      <a:pt x="1762" y="1556"/>
                      <a:pt x="1738" y="1569"/>
                    </a:cubicBezTo>
                    <a:cubicBezTo>
                      <a:pt x="1726" y="1593"/>
                      <a:pt x="1713" y="1605"/>
                      <a:pt x="1702" y="1629"/>
                    </a:cubicBezTo>
                    <a:cubicBezTo>
                      <a:pt x="1689" y="1654"/>
                      <a:pt x="1677" y="1678"/>
                      <a:pt x="1677" y="1702"/>
                    </a:cubicBezTo>
                    <a:cubicBezTo>
                      <a:pt x="1677" y="1726"/>
                      <a:pt x="1677" y="1751"/>
                      <a:pt x="1689" y="1775"/>
                    </a:cubicBezTo>
                    <a:cubicBezTo>
                      <a:pt x="1689" y="1799"/>
                      <a:pt x="1689" y="1824"/>
                      <a:pt x="1702" y="1848"/>
                    </a:cubicBezTo>
                    <a:cubicBezTo>
                      <a:pt x="1713" y="1885"/>
                      <a:pt x="1738" y="1909"/>
                      <a:pt x="1750" y="1934"/>
                    </a:cubicBezTo>
                    <a:cubicBezTo>
                      <a:pt x="1762" y="1958"/>
                      <a:pt x="1775" y="1982"/>
                      <a:pt x="1786" y="1994"/>
                    </a:cubicBezTo>
                    <a:cubicBezTo>
                      <a:pt x="1811" y="2031"/>
                      <a:pt x="1835" y="2067"/>
                      <a:pt x="1859" y="2091"/>
                    </a:cubicBezTo>
                    <a:cubicBezTo>
                      <a:pt x="1884" y="2128"/>
                      <a:pt x="1908" y="2164"/>
                      <a:pt x="1945" y="2201"/>
                    </a:cubicBezTo>
                    <a:cubicBezTo>
                      <a:pt x="1956" y="2213"/>
                      <a:pt x="1969" y="2237"/>
                      <a:pt x="1981" y="2250"/>
                    </a:cubicBezTo>
                    <a:cubicBezTo>
                      <a:pt x="1981" y="2274"/>
                      <a:pt x="1993" y="2286"/>
                      <a:pt x="2005" y="2298"/>
                    </a:cubicBezTo>
                    <a:cubicBezTo>
                      <a:pt x="2054" y="2371"/>
                      <a:pt x="2091" y="2444"/>
                      <a:pt x="2139" y="2504"/>
                    </a:cubicBezTo>
                    <a:cubicBezTo>
                      <a:pt x="2200" y="2577"/>
                      <a:pt x="2248" y="2650"/>
                      <a:pt x="2297" y="2723"/>
                    </a:cubicBezTo>
                    <a:cubicBezTo>
                      <a:pt x="2345" y="2796"/>
                      <a:pt x="2394" y="2857"/>
                      <a:pt x="2443" y="2930"/>
                    </a:cubicBezTo>
                    <a:cubicBezTo>
                      <a:pt x="2491" y="2990"/>
                      <a:pt x="2552" y="3063"/>
                      <a:pt x="2601" y="3136"/>
                    </a:cubicBezTo>
                    <a:cubicBezTo>
                      <a:pt x="2650" y="3198"/>
                      <a:pt x="2698" y="3270"/>
                      <a:pt x="2747" y="3331"/>
                    </a:cubicBezTo>
                    <a:lnTo>
                      <a:pt x="2893" y="3549"/>
                    </a:lnTo>
                    <a:cubicBezTo>
                      <a:pt x="2904" y="3574"/>
                      <a:pt x="2929" y="3598"/>
                      <a:pt x="2941" y="3622"/>
                    </a:cubicBezTo>
                    <a:cubicBezTo>
                      <a:pt x="2953" y="3635"/>
                      <a:pt x="2953" y="3647"/>
                      <a:pt x="2966" y="3659"/>
                    </a:cubicBezTo>
                    <a:cubicBezTo>
                      <a:pt x="2966" y="3671"/>
                      <a:pt x="2977" y="3671"/>
                      <a:pt x="2977" y="3684"/>
                    </a:cubicBezTo>
                    <a:cubicBezTo>
                      <a:pt x="2990" y="3927"/>
                      <a:pt x="3002" y="4170"/>
                      <a:pt x="3014" y="4400"/>
                    </a:cubicBezTo>
                    <a:cubicBezTo>
                      <a:pt x="3039" y="4777"/>
                      <a:pt x="3063" y="5154"/>
                      <a:pt x="3075" y="5531"/>
                    </a:cubicBezTo>
                    <a:lnTo>
                      <a:pt x="3075" y="5810"/>
                    </a:lnTo>
                    <a:lnTo>
                      <a:pt x="3075" y="6090"/>
                    </a:lnTo>
                    <a:cubicBezTo>
                      <a:pt x="3075" y="6248"/>
                      <a:pt x="3063" y="6418"/>
                      <a:pt x="3063" y="6588"/>
                    </a:cubicBezTo>
                    <a:lnTo>
                      <a:pt x="3063" y="6576"/>
                    </a:lnTo>
                    <a:cubicBezTo>
                      <a:pt x="3050" y="6661"/>
                      <a:pt x="3050" y="6734"/>
                      <a:pt x="3039" y="6819"/>
                    </a:cubicBezTo>
                    <a:lnTo>
                      <a:pt x="3039" y="6844"/>
                    </a:lnTo>
                    <a:cubicBezTo>
                      <a:pt x="3026" y="7025"/>
                      <a:pt x="3014" y="7196"/>
                      <a:pt x="2990" y="7378"/>
                    </a:cubicBezTo>
                    <a:cubicBezTo>
                      <a:pt x="2990" y="7414"/>
                      <a:pt x="2977" y="7463"/>
                      <a:pt x="2977" y="7511"/>
                    </a:cubicBezTo>
                    <a:cubicBezTo>
                      <a:pt x="2966" y="7487"/>
                      <a:pt x="2966" y="7451"/>
                      <a:pt x="2953" y="7427"/>
                    </a:cubicBezTo>
                    <a:cubicBezTo>
                      <a:pt x="2953" y="7427"/>
                      <a:pt x="2941" y="7414"/>
                      <a:pt x="2941" y="7403"/>
                    </a:cubicBezTo>
                    <a:cubicBezTo>
                      <a:pt x="2941" y="7390"/>
                      <a:pt x="2929" y="7366"/>
                      <a:pt x="2929" y="7354"/>
                    </a:cubicBezTo>
                    <a:cubicBezTo>
                      <a:pt x="2929" y="7330"/>
                      <a:pt x="2917" y="7317"/>
                      <a:pt x="2917" y="7305"/>
                    </a:cubicBezTo>
                    <a:cubicBezTo>
                      <a:pt x="2917" y="7293"/>
                      <a:pt x="2904" y="7293"/>
                      <a:pt x="2904" y="7281"/>
                    </a:cubicBezTo>
                    <a:cubicBezTo>
                      <a:pt x="2904" y="7268"/>
                      <a:pt x="2893" y="7244"/>
                      <a:pt x="2893" y="7220"/>
                    </a:cubicBezTo>
                    <a:cubicBezTo>
                      <a:pt x="2880" y="7208"/>
                      <a:pt x="2880" y="7184"/>
                      <a:pt x="2868" y="7171"/>
                    </a:cubicBezTo>
                    <a:cubicBezTo>
                      <a:pt x="2868" y="7160"/>
                      <a:pt x="2856" y="7135"/>
                      <a:pt x="2844" y="7111"/>
                    </a:cubicBezTo>
                    <a:cubicBezTo>
                      <a:pt x="2844" y="7098"/>
                      <a:pt x="2832" y="7087"/>
                      <a:pt x="2832" y="7062"/>
                    </a:cubicBezTo>
                    <a:cubicBezTo>
                      <a:pt x="2820" y="7050"/>
                      <a:pt x="2807" y="7025"/>
                      <a:pt x="2796" y="7001"/>
                    </a:cubicBezTo>
                    <a:cubicBezTo>
                      <a:pt x="2783" y="6989"/>
                      <a:pt x="2783" y="6965"/>
                      <a:pt x="2771" y="6952"/>
                    </a:cubicBezTo>
                    <a:cubicBezTo>
                      <a:pt x="2759" y="6928"/>
                      <a:pt x="2747" y="6904"/>
                      <a:pt x="2723" y="6880"/>
                    </a:cubicBezTo>
                    <a:cubicBezTo>
                      <a:pt x="2698" y="6819"/>
                      <a:pt x="2674" y="6758"/>
                      <a:pt x="2625" y="6709"/>
                    </a:cubicBezTo>
                    <a:cubicBezTo>
                      <a:pt x="2601" y="6661"/>
                      <a:pt x="2577" y="6625"/>
                      <a:pt x="2552" y="6588"/>
                    </a:cubicBezTo>
                    <a:cubicBezTo>
                      <a:pt x="2528" y="6576"/>
                      <a:pt x="2516" y="6552"/>
                      <a:pt x="2504" y="6528"/>
                    </a:cubicBezTo>
                    <a:cubicBezTo>
                      <a:pt x="2491" y="6503"/>
                      <a:pt x="2491" y="6491"/>
                      <a:pt x="2480" y="6479"/>
                    </a:cubicBezTo>
                    <a:cubicBezTo>
                      <a:pt x="2467" y="6442"/>
                      <a:pt x="2455" y="6393"/>
                      <a:pt x="2443" y="6357"/>
                    </a:cubicBezTo>
                    <a:cubicBezTo>
                      <a:pt x="2431" y="6320"/>
                      <a:pt x="2431" y="6284"/>
                      <a:pt x="2418" y="6248"/>
                    </a:cubicBezTo>
                    <a:cubicBezTo>
                      <a:pt x="2418" y="6223"/>
                      <a:pt x="2407" y="6212"/>
                      <a:pt x="2407" y="6187"/>
                    </a:cubicBezTo>
                    <a:cubicBezTo>
                      <a:pt x="2407" y="6175"/>
                      <a:pt x="2407" y="6163"/>
                      <a:pt x="2394" y="6139"/>
                    </a:cubicBezTo>
                    <a:lnTo>
                      <a:pt x="2394" y="6102"/>
                    </a:lnTo>
                    <a:lnTo>
                      <a:pt x="2394" y="6041"/>
                    </a:lnTo>
                    <a:lnTo>
                      <a:pt x="2394" y="5968"/>
                    </a:lnTo>
                    <a:lnTo>
                      <a:pt x="2394" y="5920"/>
                    </a:lnTo>
                    <a:lnTo>
                      <a:pt x="2394" y="5798"/>
                    </a:lnTo>
                    <a:cubicBezTo>
                      <a:pt x="2394" y="5774"/>
                      <a:pt x="2407" y="5750"/>
                      <a:pt x="2407" y="5725"/>
                    </a:cubicBezTo>
                    <a:lnTo>
                      <a:pt x="2407" y="5713"/>
                    </a:lnTo>
                    <a:lnTo>
                      <a:pt x="2407" y="5701"/>
                    </a:lnTo>
                    <a:lnTo>
                      <a:pt x="2407" y="5688"/>
                    </a:lnTo>
                    <a:lnTo>
                      <a:pt x="2407" y="5677"/>
                    </a:lnTo>
                    <a:cubicBezTo>
                      <a:pt x="2418" y="5640"/>
                      <a:pt x="2431" y="5604"/>
                      <a:pt x="2443" y="5580"/>
                    </a:cubicBezTo>
                    <a:lnTo>
                      <a:pt x="2431" y="5580"/>
                    </a:lnTo>
                    <a:cubicBezTo>
                      <a:pt x="2443" y="5580"/>
                      <a:pt x="2443" y="5580"/>
                      <a:pt x="2443" y="5567"/>
                    </a:cubicBezTo>
                    <a:lnTo>
                      <a:pt x="2443" y="5555"/>
                    </a:lnTo>
                    <a:cubicBezTo>
                      <a:pt x="2443" y="5555"/>
                      <a:pt x="2443" y="5543"/>
                      <a:pt x="2455" y="5543"/>
                    </a:cubicBezTo>
                    <a:cubicBezTo>
                      <a:pt x="2480" y="5470"/>
                      <a:pt x="2504" y="5397"/>
                      <a:pt x="2540" y="5312"/>
                    </a:cubicBezTo>
                    <a:cubicBezTo>
                      <a:pt x="2552" y="5300"/>
                      <a:pt x="2552" y="5275"/>
                      <a:pt x="2564" y="5251"/>
                    </a:cubicBezTo>
                    <a:cubicBezTo>
                      <a:pt x="2577" y="5227"/>
                      <a:pt x="2577" y="5202"/>
                      <a:pt x="2588" y="5178"/>
                    </a:cubicBezTo>
                    <a:cubicBezTo>
                      <a:pt x="2588" y="5166"/>
                      <a:pt x="2601" y="5142"/>
                      <a:pt x="2601" y="5129"/>
                    </a:cubicBezTo>
                    <a:cubicBezTo>
                      <a:pt x="2601" y="5105"/>
                      <a:pt x="2613" y="5081"/>
                      <a:pt x="2613" y="5056"/>
                    </a:cubicBezTo>
                    <a:cubicBezTo>
                      <a:pt x="2613" y="5032"/>
                      <a:pt x="2625" y="5008"/>
                      <a:pt x="2625" y="4984"/>
                    </a:cubicBezTo>
                    <a:lnTo>
                      <a:pt x="2625" y="4911"/>
                    </a:lnTo>
                    <a:cubicBezTo>
                      <a:pt x="2637" y="4886"/>
                      <a:pt x="2637" y="4862"/>
                      <a:pt x="2637" y="4838"/>
                    </a:cubicBezTo>
                    <a:cubicBezTo>
                      <a:pt x="2637" y="4813"/>
                      <a:pt x="2625" y="4802"/>
                      <a:pt x="2625" y="4777"/>
                    </a:cubicBezTo>
                    <a:cubicBezTo>
                      <a:pt x="2625" y="4753"/>
                      <a:pt x="2625" y="4729"/>
                      <a:pt x="2613" y="4692"/>
                    </a:cubicBezTo>
                    <a:cubicBezTo>
                      <a:pt x="2601" y="4643"/>
                      <a:pt x="2588" y="4583"/>
                      <a:pt x="2540" y="4534"/>
                    </a:cubicBezTo>
                    <a:cubicBezTo>
                      <a:pt x="2513" y="4507"/>
                      <a:pt x="2471" y="4493"/>
                      <a:pt x="2432" y="4493"/>
                    </a:cubicBezTo>
                    <a:cubicBezTo>
                      <a:pt x="2419" y="4493"/>
                      <a:pt x="2406" y="4495"/>
                      <a:pt x="2394" y="4497"/>
                    </a:cubicBezTo>
                    <a:cubicBezTo>
                      <a:pt x="2334" y="4510"/>
                      <a:pt x="2272" y="4534"/>
                      <a:pt x="2236" y="4570"/>
                    </a:cubicBezTo>
                    <a:cubicBezTo>
                      <a:pt x="2188" y="4607"/>
                      <a:pt x="2164" y="4656"/>
                      <a:pt x="2164" y="4716"/>
                    </a:cubicBezTo>
                    <a:cubicBezTo>
                      <a:pt x="2164" y="4765"/>
                      <a:pt x="2175" y="4813"/>
                      <a:pt x="2188" y="4862"/>
                    </a:cubicBezTo>
                    <a:cubicBezTo>
                      <a:pt x="2200" y="4875"/>
                      <a:pt x="2212" y="4899"/>
                      <a:pt x="2212" y="4911"/>
                    </a:cubicBezTo>
                    <a:cubicBezTo>
                      <a:pt x="2224" y="4935"/>
                      <a:pt x="2236" y="4959"/>
                      <a:pt x="2236" y="4984"/>
                    </a:cubicBezTo>
                    <a:cubicBezTo>
                      <a:pt x="2248" y="4996"/>
                      <a:pt x="2248" y="5008"/>
                      <a:pt x="2261" y="5021"/>
                    </a:cubicBezTo>
                    <a:cubicBezTo>
                      <a:pt x="2261" y="5045"/>
                      <a:pt x="2261" y="5056"/>
                      <a:pt x="2272" y="5081"/>
                    </a:cubicBezTo>
                    <a:cubicBezTo>
                      <a:pt x="2285" y="5105"/>
                      <a:pt x="2285" y="5129"/>
                      <a:pt x="2297" y="5166"/>
                    </a:cubicBezTo>
                    <a:cubicBezTo>
                      <a:pt x="2297" y="5191"/>
                      <a:pt x="2309" y="5227"/>
                      <a:pt x="2321" y="5264"/>
                    </a:cubicBezTo>
                    <a:cubicBezTo>
                      <a:pt x="2334" y="5300"/>
                      <a:pt x="2345" y="5337"/>
                      <a:pt x="2345" y="5372"/>
                    </a:cubicBezTo>
                    <a:cubicBezTo>
                      <a:pt x="2358" y="5385"/>
                      <a:pt x="2358" y="5397"/>
                      <a:pt x="2358" y="5409"/>
                    </a:cubicBezTo>
                    <a:lnTo>
                      <a:pt x="2358" y="5494"/>
                    </a:lnTo>
                    <a:cubicBezTo>
                      <a:pt x="2358" y="5518"/>
                      <a:pt x="2358" y="5543"/>
                      <a:pt x="2345" y="5567"/>
                    </a:cubicBezTo>
                    <a:lnTo>
                      <a:pt x="2345" y="5604"/>
                    </a:lnTo>
                    <a:lnTo>
                      <a:pt x="2345" y="5664"/>
                    </a:lnTo>
                    <a:lnTo>
                      <a:pt x="2345" y="5688"/>
                    </a:lnTo>
                    <a:lnTo>
                      <a:pt x="2345" y="5713"/>
                    </a:lnTo>
                    <a:lnTo>
                      <a:pt x="2345" y="5725"/>
                    </a:lnTo>
                    <a:lnTo>
                      <a:pt x="2345" y="5750"/>
                    </a:lnTo>
                    <a:cubicBezTo>
                      <a:pt x="2345" y="5761"/>
                      <a:pt x="2345" y="5761"/>
                      <a:pt x="2334" y="5774"/>
                    </a:cubicBezTo>
                    <a:lnTo>
                      <a:pt x="2334" y="5786"/>
                    </a:lnTo>
                    <a:lnTo>
                      <a:pt x="2334" y="5944"/>
                    </a:lnTo>
                    <a:lnTo>
                      <a:pt x="2334" y="6004"/>
                    </a:lnTo>
                    <a:lnTo>
                      <a:pt x="2334" y="6041"/>
                    </a:lnTo>
                    <a:lnTo>
                      <a:pt x="2334" y="6077"/>
                    </a:lnTo>
                    <a:cubicBezTo>
                      <a:pt x="2334" y="6090"/>
                      <a:pt x="2334" y="6102"/>
                      <a:pt x="2345" y="6114"/>
                    </a:cubicBezTo>
                    <a:lnTo>
                      <a:pt x="2345" y="6139"/>
                    </a:lnTo>
                    <a:cubicBezTo>
                      <a:pt x="2345" y="6163"/>
                      <a:pt x="2358" y="6187"/>
                      <a:pt x="2358" y="6212"/>
                    </a:cubicBezTo>
                    <a:cubicBezTo>
                      <a:pt x="2358" y="6223"/>
                      <a:pt x="2370" y="6248"/>
                      <a:pt x="2370" y="6272"/>
                    </a:cubicBezTo>
                    <a:cubicBezTo>
                      <a:pt x="2382" y="6296"/>
                      <a:pt x="2382" y="6320"/>
                      <a:pt x="2394" y="6345"/>
                    </a:cubicBezTo>
                    <a:cubicBezTo>
                      <a:pt x="2394" y="6369"/>
                      <a:pt x="2407" y="6393"/>
                      <a:pt x="2418" y="6418"/>
                    </a:cubicBezTo>
                    <a:cubicBezTo>
                      <a:pt x="2407" y="6406"/>
                      <a:pt x="2394" y="6393"/>
                      <a:pt x="2394" y="6382"/>
                    </a:cubicBezTo>
                    <a:cubicBezTo>
                      <a:pt x="2358" y="6345"/>
                      <a:pt x="2334" y="6309"/>
                      <a:pt x="2297" y="6260"/>
                    </a:cubicBezTo>
                    <a:cubicBezTo>
                      <a:pt x="2248" y="6187"/>
                      <a:pt x="2188" y="6114"/>
                      <a:pt x="2139" y="6041"/>
                    </a:cubicBezTo>
                    <a:cubicBezTo>
                      <a:pt x="2115" y="6004"/>
                      <a:pt x="2091" y="5980"/>
                      <a:pt x="2078" y="5944"/>
                    </a:cubicBezTo>
                    <a:cubicBezTo>
                      <a:pt x="2054" y="5907"/>
                      <a:pt x="2042" y="5871"/>
                      <a:pt x="2018" y="5834"/>
                    </a:cubicBezTo>
                    <a:cubicBezTo>
                      <a:pt x="1993" y="5774"/>
                      <a:pt x="1969" y="5725"/>
                      <a:pt x="1945" y="5664"/>
                    </a:cubicBezTo>
                    <a:cubicBezTo>
                      <a:pt x="1920" y="5604"/>
                      <a:pt x="1896" y="5555"/>
                      <a:pt x="1884" y="5494"/>
                    </a:cubicBezTo>
                    <a:cubicBezTo>
                      <a:pt x="1835" y="5372"/>
                      <a:pt x="1799" y="5251"/>
                      <a:pt x="1775" y="5129"/>
                    </a:cubicBezTo>
                    <a:cubicBezTo>
                      <a:pt x="1762" y="5081"/>
                      <a:pt x="1762" y="5045"/>
                      <a:pt x="1750" y="4996"/>
                    </a:cubicBezTo>
                    <a:cubicBezTo>
                      <a:pt x="1738" y="4972"/>
                      <a:pt x="1738" y="4948"/>
                      <a:pt x="1738" y="4923"/>
                    </a:cubicBezTo>
                    <a:cubicBezTo>
                      <a:pt x="1726" y="4899"/>
                      <a:pt x="1726" y="4875"/>
                      <a:pt x="1713" y="4850"/>
                    </a:cubicBezTo>
                    <a:cubicBezTo>
                      <a:pt x="1702" y="4826"/>
                      <a:pt x="1689" y="4789"/>
                      <a:pt x="1677" y="4753"/>
                    </a:cubicBezTo>
                    <a:cubicBezTo>
                      <a:pt x="1665" y="4729"/>
                      <a:pt x="1653" y="4692"/>
                      <a:pt x="1640" y="4668"/>
                    </a:cubicBezTo>
                    <a:cubicBezTo>
                      <a:pt x="1616" y="4643"/>
                      <a:pt x="1604" y="4619"/>
                      <a:pt x="1580" y="4595"/>
                    </a:cubicBezTo>
                    <a:cubicBezTo>
                      <a:pt x="1556" y="4570"/>
                      <a:pt x="1532" y="4559"/>
                      <a:pt x="1507" y="4546"/>
                    </a:cubicBezTo>
                    <a:cubicBezTo>
                      <a:pt x="1483" y="4534"/>
                      <a:pt x="1446" y="4522"/>
                      <a:pt x="1422" y="4522"/>
                    </a:cubicBezTo>
                    <a:cubicBezTo>
                      <a:pt x="1396" y="4512"/>
                      <a:pt x="1369" y="4508"/>
                      <a:pt x="1341" y="4508"/>
                    </a:cubicBezTo>
                    <a:cubicBezTo>
                      <a:pt x="1302" y="4508"/>
                      <a:pt x="1263" y="4515"/>
                      <a:pt x="1227" y="4522"/>
                    </a:cubicBezTo>
                    <a:cubicBezTo>
                      <a:pt x="1167" y="4534"/>
                      <a:pt x="1106" y="4559"/>
                      <a:pt x="1045" y="4595"/>
                    </a:cubicBezTo>
                    <a:cubicBezTo>
                      <a:pt x="1021" y="4607"/>
                      <a:pt x="997" y="4632"/>
                      <a:pt x="973" y="4656"/>
                    </a:cubicBezTo>
                    <a:cubicBezTo>
                      <a:pt x="960" y="4680"/>
                      <a:pt x="948" y="4716"/>
                      <a:pt x="948" y="4741"/>
                    </a:cubicBezTo>
                    <a:cubicBezTo>
                      <a:pt x="948" y="4777"/>
                      <a:pt x="960" y="4802"/>
                      <a:pt x="973" y="4826"/>
                    </a:cubicBezTo>
                    <a:cubicBezTo>
                      <a:pt x="984" y="4850"/>
                      <a:pt x="1008" y="4875"/>
                      <a:pt x="1021" y="4899"/>
                    </a:cubicBezTo>
                    <a:cubicBezTo>
                      <a:pt x="1045" y="4911"/>
                      <a:pt x="1057" y="4935"/>
                      <a:pt x="1081" y="4948"/>
                    </a:cubicBezTo>
                    <a:cubicBezTo>
                      <a:pt x="1143" y="5021"/>
                      <a:pt x="1216" y="5081"/>
                      <a:pt x="1289" y="5142"/>
                    </a:cubicBezTo>
                    <a:lnTo>
                      <a:pt x="1289" y="5129"/>
                    </a:lnTo>
                    <a:cubicBezTo>
                      <a:pt x="1300" y="5154"/>
                      <a:pt x="1324" y="5166"/>
                      <a:pt x="1337" y="5178"/>
                    </a:cubicBezTo>
                    <a:cubicBezTo>
                      <a:pt x="1386" y="5215"/>
                      <a:pt x="1410" y="5251"/>
                      <a:pt x="1446" y="5288"/>
                    </a:cubicBezTo>
                    <a:lnTo>
                      <a:pt x="1543" y="5385"/>
                    </a:lnTo>
                    <a:cubicBezTo>
                      <a:pt x="1592" y="5445"/>
                      <a:pt x="1640" y="5494"/>
                      <a:pt x="1677" y="5555"/>
                    </a:cubicBezTo>
                    <a:cubicBezTo>
                      <a:pt x="1702" y="5580"/>
                      <a:pt x="1726" y="5604"/>
                      <a:pt x="1750" y="5640"/>
                    </a:cubicBezTo>
                    <a:lnTo>
                      <a:pt x="1786" y="5677"/>
                    </a:lnTo>
                    <a:cubicBezTo>
                      <a:pt x="1799" y="5688"/>
                      <a:pt x="1811" y="5713"/>
                      <a:pt x="1811" y="5725"/>
                    </a:cubicBezTo>
                    <a:cubicBezTo>
                      <a:pt x="1823" y="5737"/>
                      <a:pt x="1835" y="5750"/>
                      <a:pt x="1848" y="5774"/>
                    </a:cubicBezTo>
                    <a:cubicBezTo>
                      <a:pt x="1859" y="5786"/>
                      <a:pt x="1859" y="5810"/>
                      <a:pt x="1872" y="5823"/>
                    </a:cubicBezTo>
                    <a:cubicBezTo>
                      <a:pt x="1896" y="5871"/>
                      <a:pt x="1920" y="5907"/>
                      <a:pt x="1945" y="5956"/>
                    </a:cubicBezTo>
                    <a:lnTo>
                      <a:pt x="2018" y="6066"/>
                    </a:lnTo>
                    <a:lnTo>
                      <a:pt x="2200" y="6320"/>
                    </a:lnTo>
                    <a:cubicBezTo>
                      <a:pt x="2261" y="6393"/>
                      <a:pt x="2321" y="6466"/>
                      <a:pt x="2370" y="6539"/>
                    </a:cubicBezTo>
                    <a:cubicBezTo>
                      <a:pt x="2407" y="6576"/>
                      <a:pt x="2431" y="6612"/>
                      <a:pt x="2467" y="6649"/>
                    </a:cubicBezTo>
                    <a:cubicBezTo>
                      <a:pt x="2504" y="6685"/>
                      <a:pt x="2528" y="6722"/>
                      <a:pt x="2552" y="6758"/>
                    </a:cubicBezTo>
                    <a:cubicBezTo>
                      <a:pt x="2577" y="6782"/>
                      <a:pt x="2588" y="6819"/>
                      <a:pt x="2601" y="6844"/>
                    </a:cubicBezTo>
                    <a:lnTo>
                      <a:pt x="2637" y="6916"/>
                    </a:lnTo>
                    <a:cubicBezTo>
                      <a:pt x="2674" y="7001"/>
                      <a:pt x="2710" y="7087"/>
                      <a:pt x="2734" y="7171"/>
                    </a:cubicBezTo>
                    <a:cubicBezTo>
                      <a:pt x="2771" y="7257"/>
                      <a:pt x="2807" y="7341"/>
                      <a:pt x="2832" y="7427"/>
                    </a:cubicBezTo>
                    <a:cubicBezTo>
                      <a:pt x="2844" y="7451"/>
                      <a:pt x="2844" y="7476"/>
                      <a:pt x="2856" y="7500"/>
                    </a:cubicBezTo>
                    <a:cubicBezTo>
                      <a:pt x="2868" y="7524"/>
                      <a:pt x="2868" y="7548"/>
                      <a:pt x="2880" y="7573"/>
                    </a:cubicBezTo>
                    <a:lnTo>
                      <a:pt x="2880" y="7597"/>
                    </a:lnTo>
                    <a:lnTo>
                      <a:pt x="2880" y="7609"/>
                    </a:lnTo>
                    <a:cubicBezTo>
                      <a:pt x="2893" y="7633"/>
                      <a:pt x="2893" y="7657"/>
                      <a:pt x="2904" y="7682"/>
                    </a:cubicBezTo>
                    <a:cubicBezTo>
                      <a:pt x="2904" y="7694"/>
                      <a:pt x="2917" y="7706"/>
                      <a:pt x="2941" y="7719"/>
                    </a:cubicBezTo>
                    <a:lnTo>
                      <a:pt x="2941" y="7816"/>
                    </a:lnTo>
                    <a:cubicBezTo>
                      <a:pt x="2941" y="7852"/>
                      <a:pt x="2929" y="7889"/>
                      <a:pt x="2929" y="7925"/>
                    </a:cubicBezTo>
                    <a:cubicBezTo>
                      <a:pt x="2880" y="8289"/>
                      <a:pt x="2832" y="8642"/>
                      <a:pt x="2783" y="9007"/>
                    </a:cubicBezTo>
                    <a:lnTo>
                      <a:pt x="2710" y="9553"/>
                    </a:lnTo>
                    <a:cubicBezTo>
                      <a:pt x="2710" y="9639"/>
                      <a:pt x="2698" y="9712"/>
                      <a:pt x="2686" y="9796"/>
                    </a:cubicBezTo>
                    <a:lnTo>
                      <a:pt x="2650" y="10052"/>
                    </a:lnTo>
                    <a:cubicBezTo>
                      <a:pt x="2637" y="10222"/>
                      <a:pt x="2625" y="10404"/>
                      <a:pt x="2625" y="10574"/>
                    </a:cubicBezTo>
                    <a:cubicBezTo>
                      <a:pt x="2613" y="10757"/>
                      <a:pt x="2613" y="10927"/>
                      <a:pt x="2613" y="11109"/>
                    </a:cubicBezTo>
                    <a:lnTo>
                      <a:pt x="2613" y="11619"/>
                    </a:lnTo>
                    <a:cubicBezTo>
                      <a:pt x="2613" y="11802"/>
                      <a:pt x="2601" y="11984"/>
                      <a:pt x="2601" y="12167"/>
                    </a:cubicBezTo>
                    <a:cubicBezTo>
                      <a:pt x="2588" y="12203"/>
                      <a:pt x="2588" y="12240"/>
                      <a:pt x="2588" y="12288"/>
                    </a:cubicBezTo>
                    <a:cubicBezTo>
                      <a:pt x="2577" y="12264"/>
                      <a:pt x="2577" y="12251"/>
                      <a:pt x="2564" y="12240"/>
                    </a:cubicBezTo>
                    <a:cubicBezTo>
                      <a:pt x="2540" y="12215"/>
                      <a:pt x="2516" y="12178"/>
                      <a:pt x="2491" y="12142"/>
                    </a:cubicBezTo>
                    <a:cubicBezTo>
                      <a:pt x="2480" y="12130"/>
                      <a:pt x="2480" y="12118"/>
                      <a:pt x="2467" y="12106"/>
                    </a:cubicBezTo>
                    <a:cubicBezTo>
                      <a:pt x="2455" y="12094"/>
                      <a:pt x="2443" y="12070"/>
                      <a:pt x="2431" y="12045"/>
                    </a:cubicBezTo>
                    <a:cubicBezTo>
                      <a:pt x="2418" y="12033"/>
                      <a:pt x="2407" y="12021"/>
                      <a:pt x="2407" y="12008"/>
                    </a:cubicBezTo>
                    <a:lnTo>
                      <a:pt x="2407" y="12021"/>
                    </a:lnTo>
                    <a:cubicBezTo>
                      <a:pt x="2394" y="11997"/>
                      <a:pt x="2382" y="11984"/>
                      <a:pt x="2382" y="11972"/>
                    </a:cubicBezTo>
                    <a:cubicBezTo>
                      <a:pt x="2370" y="11960"/>
                      <a:pt x="2358" y="11935"/>
                      <a:pt x="2345" y="11924"/>
                    </a:cubicBezTo>
                    <a:cubicBezTo>
                      <a:pt x="2334" y="11887"/>
                      <a:pt x="2321" y="11862"/>
                      <a:pt x="2297" y="11826"/>
                    </a:cubicBezTo>
                    <a:cubicBezTo>
                      <a:pt x="2285" y="11802"/>
                      <a:pt x="2272" y="11765"/>
                      <a:pt x="2261" y="11741"/>
                    </a:cubicBezTo>
                    <a:cubicBezTo>
                      <a:pt x="2248" y="11729"/>
                      <a:pt x="2236" y="11705"/>
                      <a:pt x="2224" y="11692"/>
                    </a:cubicBezTo>
                    <a:cubicBezTo>
                      <a:pt x="2224" y="11681"/>
                      <a:pt x="2212" y="11656"/>
                      <a:pt x="2200" y="11644"/>
                    </a:cubicBezTo>
                    <a:cubicBezTo>
                      <a:pt x="2200" y="11632"/>
                      <a:pt x="2188" y="11619"/>
                      <a:pt x="2188" y="11608"/>
                    </a:cubicBezTo>
                    <a:cubicBezTo>
                      <a:pt x="2188" y="11595"/>
                      <a:pt x="2175" y="11583"/>
                      <a:pt x="2175" y="11571"/>
                    </a:cubicBezTo>
                    <a:cubicBezTo>
                      <a:pt x="2164" y="11535"/>
                      <a:pt x="2151" y="11486"/>
                      <a:pt x="2127" y="11449"/>
                    </a:cubicBezTo>
                    <a:cubicBezTo>
                      <a:pt x="2115" y="11401"/>
                      <a:pt x="2102" y="11365"/>
                      <a:pt x="2091" y="11316"/>
                    </a:cubicBezTo>
                    <a:cubicBezTo>
                      <a:pt x="2066" y="11230"/>
                      <a:pt x="2042" y="11146"/>
                      <a:pt x="2005" y="11060"/>
                    </a:cubicBezTo>
                    <a:cubicBezTo>
                      <a:pt x="1993" y="11012"/>
                      <a:pt x="1981" y="10976"/>
                      <a:pt x="1969" y="10939"/>
                    </a:cubicBezTo>
                    <a:cubicBezTo>
                      <a:pt x="1969" y="10890"/>
                      <a:pt x="1956" y="10854"/>
                      <a:pt x="1932" y="10806"/>
                    </a:cubicBezTo>
                    <a:cubicBezTo>
                      <a:pt x="1920" y="10757"/>
                      <a:pt x="1896" y="10696"/>
                      <a:pt x="1884" y="10647"/>
                    </a:cubicBezTo>
                    <a:cubicBezTo>
                      <a:pt x="1872" y="10635"/>
                      <a:pt x="1872" y="10623"/>
                      <a:pt x="1872" y="10611"/>
                    </a:cubicBezTo>
                    <a:cubicBezTo>
                      <a:pt x="1859" y="10598"/>
                      <a:pt x="1859" y="10587"/>
                      <a:pt x="1859" y="10574"/>
                    </a:cubicBezTo>
                    <a:cubicBezTo>
                      <a:pt x="1848" y="10563"/>
                      <a:pt x="1848" y="10550"/>
                      <a:pt x="1848" y="10538"/>
                    </a:cubicBezTo>
                    <a:cubicBezTo>
                      <a:pt x="1835" y="10501"/>
                      <a:pt x="1811" y="10465"/>
                      <a:pt x="1799" y="10428"/>
                    </a:cubicBezTo>
                    <a:cubicBezTo>
                      <a:pt x="1786" y="10392"/>
                      <a:pt x="1775" y="10368"/>
                      <a:pt x="1762" y="10331"/>
                    </a:cubicBezTo>
                    <a:cubicBezTo>
                      <a:pt x="1750" y="10307"/>
                      <a:pt x="1738" y="10282"/>
                      <a:pt x="1738" y="10258"/>
                    </a:cubicBezTo>
                    <a:cubicBezTo>
                      <a:pt x="1738" y="10222"/>
                      <a:pt x="1738" y="10174"/>
                      <a:pt x="1750" y="10137"/>
                    </a:cubicBezTo>
                    <a:cubicBezTo>
                      <a:pt x="1762" y="10101"/>
                      <a:pt x="1762" y="10064"/>
                      <a:pt x="1775" y="10028"/>
                    </a:cubicBezTo>
                    <a:cubicBezTo>
                      <a:pt x="1786" y="9991"/>
                      <a:pt x="1786" y="9955"/>
                      <a:pt x="1799" y="9918"/>
                    </a:cubicBezTo>
                    <a:cubicBezTo>
                      <a:pt x="1799" y="9894"/>
                      <a:pt x="1799" y="9858"/>
                      <a:pt x="1811" y="9821"/>
                    </a:cubicBezTo>
                    <a:cubicBezTo>
                      <a:pt x="1811" y="9809"/>
                      <a:pt x="1811" y="9796"/>
                      <a:pt x="1823" y="9785"/>
                    </a:cubicBezTo>
                    <a:lnTo>
                      <a:pt x="1823" y="9736"/>
                    </a:lnTo>
                    <a:cubicBezTo>
                      <a:pt x="1835" y="9699"/>
                      <a:pt x="1835" y="9663"/>
                      <a:pt x="1835" y="9626"/>
                    </a:cubicBezTo>
                    <a:cubicBezTo>
                      <a:pt x="1835" y="9602"/>
                      <a:pt x="1848" y="9578"/>
                      <a:pt x="1848" y="9553"/>
                    </a:cubicBezTo>
                    <a:cubicBezTo>
                      <a:pt x="1859" y="9517"/>
                      <a:pt x="1872" y="9480"/>
                      <a:pt x="1872" y="9444"/>
                    </a:cubicBezTo>
                    <a:cubicBezTo>
                      <a:pt x="1872" y="9420"/>
                      <a:pt x="1884" y="9407"/>
                      <a:pt x="1884" y="9383"/>
                    </a:cubicBezTo>
                    <a:lnTo>
                      <a:pt x="1884" y="9371"/>
                    </a:lnTo>
                    <a:cubicBezTo>
                      <a:pt x="1896" y="9299"/>
                      <a:pt x="1908" y="9237"/>
                      <a:pt x="1920" y="9164"/>
                    </a:cubicBezTo>
                    <a:cubicBezTo>
                      <a:pt x="1920" y="9140"/>
                      <a:pt x="1920" y="9128"/>
                      <a:pt x="1932" y="9116"/>
                    </a:cubicBezTo>
                    <a:cubicBezTo>
                      <a:pt x="1932" y="9091"/>
                      <a:pt x="1932" y="9080"/>
                      <a:pt x="1945" y="9067"/>
                    </a:cubicBezTo>
                    <a:cubicBezTo>
                      <a:pt x="1945" y="9031"/>
                      <a:pt x="1956" y="9007"/>
                      <a:pt x="1969" y="8983"/>
                    </a:cubicBezTo>
                    <a:cubicBezTo>
                      <a:pt x="1969" y="8970"/>
                      <a:pt x="1981" y="8970"/>
                      <a:pt x="1981" y="8958"/>
                    </a:cubicBezTo>
                    <a:cubicBezTo>
                      <a:pt x="2005" y="8885"/>
                      <a:pt x="2029" y="8812"/>
                      <a:pt x="2066" y="8739"/>
                    </a:cubicBezTo>
                    <a:cubicBezTo>
                      <a:pt x="2091" y="8667"/>
                      <a:pt x="2115" y="8594"/>
                      <a:pt x="2151" y="8521"/>
                    </a:cubicBezTo>
                    <a:cubicBezTo>
                      <a:pt x="2164" y="8484"/>
                      <a:pt x="2175" y="8435"/>
                      <a:pt x="2188" y="8399"/>
                    </a:cubicBezTo>
                    <a:cubicBezTo>
                      <a:pt x="2212" y="8302"/>
                      <a:pt x="2212" y="8205"/>
                      <a:pt x="2188" y="8119"/>
                    </a:cubicBezTo>
                    <a:cubicBezTo>
                      <a:pt x="2188" y="8095"/>
                      <a:pt x="2188" y="8071"/>
                      <a:pt x="2175" y="8046"/>
                    </a:cubicBezTo>
                    <a:cubicBezTo>
                      <a:pt x="2164" y="7998"/>
                      <a:pt x="2139" y="7949"/>
                      <a:pt x="2115" y="7913"/>
                    </a:cubicBezTo>
                    <a:lnTo>
                      <a:pt x="2054" y="7852"/>
                    </a:lnTo>
                    <a:cubicBezTo>
                      <a:pt x="2029" y="7840"/>
                      <a:pt x="2005" y="7840"/>
                      <a:pt x="1981" y="7827"/>
                    </a:cubicBezTo>
                    <a:cubicBezTo>
                      <a:pt x="1956" y="7823"/>
                      <a:pt x="1933" y="7820"/>
                      <a:pt x="1911" y="7820"/>
                    </a:cubicBezTo>
                    <a:cubicBezTo>
                      <a:pt x="1879" y="7820"/>
                      <a:pt x="1847" y="7826"/>
                      <a:pt x="1811" y="7840"/>
                    </a:cubicBezTo>
                    <a:cubicBezTo>
                      <a:pt x="1786" y="7852"/>
                      <a:pt x="1762" y="7876"/>
                      <a:pt x="1750" y="7900"/>
                    </a:cubicBezTo>
                    <a:cubicBezTo>
                      <a:pt x="1738" y="7913"/>
                      <a:pt x="1738" y="7925"/>
                      <a:pt x="1738" y="7937"/>
                    </a:cubicBezTo>
                    <a:cubicBezTo>
                      <a:pt x="1738" y="7949"/>
                      <a:pt x="1726" y="7962"/>
                      <a:pt x="1726" y="7973"/>
                    </a:cubicBezTo>
                    <a:lnTo>
                      <a:pt x="1726" y="8046"/>
                    </a:lnTo>
                    <a:lnTo>
                      <a:pt x="1726" y="8108"/>
                    </a:lnTo>
                    <a:cubicBezTo>
                      <a:pt x="1738" y="8132"/>
                      <a:pt x="1738" y="8156"/>
                      <a:pt x="1738" y="8168"/>
                    </a:cubicBezTo>
                    <a:cubicBezTo>
                      <a:pt x="1750" y="8205"/>
                      <a:pt x="1750" y="8241"/>
                      <a:pt x="1762" y="8278"/>
                    </a:cubicBezTo>
                    <a:cubicBezTo>
                      <a:pt x="1762" y="8326"/>
                      <a:pt x="1775" y="8362"/>
                      <a:pt x="1775" y="8399"/>
                    </a:cubicBezTo>
                    <a:cubicBezTo>
                      <a:pt x="1775" y="8399"/>
                      <a:pt x="1775" y="8411"/>
                      <a:pt x="1786" y="8411"/>
                    </a:cubicBezTo>
                    <a:lnTo>
                      <a:pt x="1786" y="8423"/>
                    </a:lnTo>
                    <a:lnTo>
                      <a:pt x="1786" y="8435"/>
                    </a:lnTo>
                    <a:lnTo>
                      <a:pt x="1786" y="8448"/>
                    </a:lnTo>
                    <a:lnTo>
                      <a:pt x="1823" y="8594"/>
                    </a:lnTo>
                    <a:lnTo>
                      <a:pt x="1823" y="8605"/>
                    </a:lnTo>
                    <a:lnTo>
                      <a:pt x="1823" y="8618"/>
                    </a:lnTo>
                    <a:lnTo>
                      <a:pt x="1823" y="8642"/>
                    </a:lnTo>
                    <a:lnTo>
                      <a:pt x="1823" y="8691"/>
                    </a:lnTo>
                    <a:lnTo>
                      <a:pt x="1823" y="8775"/>
                    </a:lnTo>
                    <a:cubicBezTo>
                      <a:pt x="1811" y="8824"/>
                      <a:pt x="1811" y="8885"/>
                      <a:pt x="1811" y="8934"/>
                    </a:cubicBezTo>
                    <a:cubicBezTo>
                      <a:pt x="1811" y="8958"/>
                      <a:pt x="1799" y="8983"/>
                      <a:pt x="1799" y="9007"/>
                    </a:cubicBezTo>
                    <a:lnTo>
                      <a:pt x="1799" y="9043"/>
                    </a:lnTo>
                    <a:cubicBezTo>
                      <a:pt x="1786" y="9067"/>
                      <a:pt x="1786" y="9080"/>
                      <a:pt x="1799" y="9091"/>
                    </a:cubicBezTo>
                    <a:cubicBezTo>
                      <a:pt x="1799" y="9104"/>
                      <a:pt x="1811" y="9104"/>
                      <a:pt x="1811" y="9116"/>
                    </a:cubicBezTo>
                    <a:lnTo>
                      <a:pt x="1811" y="9128"/>
                    </a:lnTo>
                    <a:cubicBezTo>
                      <a:pt x="1811" y="9177"/>
                      <a:pt x="1799" y="9237"/>
                      <a:pt x="1786" y="9286"/>
                    </a:cubicBezTo>
                    <a:cubicBezTo>
                      <a:pt x="1786" y="9347"/>
                      <a:pt x="1775" y="9407"/>
                      <a:pt x="1762" y="9469"/>
                    </a:cubicBezTo>
                    <a:cubicBezTo>
                      <a:pt x="1762" y="9529"/>
                      <a:pt x="1750" y="9602"/>
                      <a:pt x="1738" y="9663"/>
                    </a:cubicBezTo>
                    <a:cubicBezTo>
                      <a:pt x="1738" y="9687"/>
                      <a:pt x="1726" y="9699"/>
                      <a:pt x="1726" y="9723"/>
                    </a:cubicBezTo>
                    <a:cubicBezTo>
                      <a:pt x="1713" y="9748"/>
                      <a:pt x="1713" y="9785"/>
                      <a:pt x="1702" y="9821"/>
                    </a:cubicBezTo>
                    <a:lnTo>
                      <a:pt x="1702" y="9918"/>
                    </a:lnTo>
                    <a:cubicBezTo>
                      <a:pt x="1689" y="9966"/>
                      <a:pt x="1677" y="10028"/>
                      <a:pt x="1665" y="10088"/>
                    </a:cubicBezTo>
                    <a:cubicBezTo>
                      <a:pt x="1653" y="10052"/>
                      <a:pt x="1640" y="10028"/>
                      <a:pt x="1640" y="9991"/>
                    </a:cubicBezTo>
                    <a:cubicBezTo>
                      <a:pt x="1616" y="9955"/>
                      <a:pt x="1604" y="9906"/>
                      <a:pt x="1592" y="9869"/>
                    </a:cubicBezTo>
                    <a:cubicBezTo>
                      <a:pt x="1568" y="9833"/>
                      <a:pt x="1556" y="9785"/>
                      <a:pt x="1543" y="9748"/>
                    </a:cubicBezTo>
                    <a:cubicBezTo>
                      <a:pt x="1519" y="9712"/>
                      <a:pt x="1507" y="9663"/>
                      <a:pt x="1495" y="9626"/>
                    </a:cubicBezTo>
                    <a:lnTo>
                      <a:pt x="1483" y="9615"/>
                    </a:lnTo>
                    <a:lnTo>
                      <a:pt x="1483" y="9602"/>
                    </a:lnTo>
                    <a:lnTo>
                      <a:pt x="1483" y="9590"/>
                    </a:lnTo>
                    <a:cubicBezTo>
                      <a:pt x="1459" y="9542"/>
                      <a:pt x="1446" y="9493"/>
                      <a:pt x="1422" y="9456"/>
                    </a:cubicBezTo>
                    <a:lnTo>
                      <a:pt x="1386" y="9383"/>
                    </a:lnTo>
                    <a:cubicBezTo>
                      <a:pt x="1386" y="9347"/>
                      <a:pt x="1386" y="9323"/>
                      <a:pt x="1373" y="9286"/>
                    </a:cubicBezTo>
                    <a:lnTo>
                      <a:pt x="1337" y="9213"/>
                    </a:lnTo>
                    <a:lnTo>
                      <a:pt x="1300" y="9140"/>
                    </a:lnTo>
                    <a:lnTo>
                      <a:pt x="1300" y="9128"/>
                    </a:lnTo>
                    <a:cubicBezTo>
                      <a:pt x="1289" y="9128"/>
                      <a:pt x="1289" y="9116"/>
                      <a:pt x="1276" y="9104"/>
                    </a:cubicBezTo>
                    <a:lnTo>
                      <a:pt x="1264" y="9091"/>
                    </a:lnTo>
                    <a:cubicBezTo>
                      <a:pt x="1264" y="9080"/>
                      <a:pt x="1252" y="9080"/>
                      <a:pt x="1252" y="9067"/>
                    </a:cubicBezTo>
                    <a:cubicBezTo>
                      <a:pt x="1240" y="9055"/>
                      <a:pt x="1227" y="9031"/>
                      <a:pt x="1216" y="9019"/>
                    </a:cubicBezTo>
                    <a:cubicBezTo>
                      <a:pt x="1203" y="9007"/>
                      <a:pt x="1203" y="8994"/>
                      <a:pt x="1191" y="8994"/>
                    </a:cubicBezTo>
                    <a:lnTo>
                      <a:pt x="1191" y="8983"/>
                    </a:lnTo>
                    <a:cubicBezTo>
                      <a:pt x="1167" y="8946"/>
                      <a:pt x="1143" y="8897"/>
                      <a:pt x="1130" y="8861"/>
                    </a:cubicBezTo>
                    <a:lnTo>
                      <a:pt x="1094" y="8788"/>
                    </a:lnTo>
                    <a:lnTo>
                      <a:pt x="1057" y="8715"/>
                    </a:lnTo>
                    <a:cubicBezTo>
                      <a:pt x="1021" y="8642"/>
                      <a:pt x="997" y="8569"/>
                      <a:pt x="948" y="8508"/>
                    </a:cubicBezTo>
                    <a:cubicBezTo>
                      <a:pt x="936" y="8472"/>
                      <a:pt x="911" y="8435"/>
                      <a:pt x="900" y="8411"/>
                    </a:cubicBezTo>
                    <a:cubicBezTo>
                      <a:pt x="887" y="8387"/>
                      <a:pt x="887" y="8362"/>
                      <a:pt x="887" y="8338"/>
                    </a:cubicBezTo>
                    <a:cubicBezTo>
                      <a:pt x="875" y="8289"/>
                      <a:pt x="875" y="8241"/>
                      <a:pt x="863" y="8192"/>
                    </a:cubicBezTo>
                    <a:cubicBezTo>
                      <a:pt x="851" y="8083"/>
                      <a:pt x="838" y="7986"/>
                      <a:pt x="827" y="7876"/>
                    </a:cubicBezTo>
                    <a:cubicBezTo>
                      <a:pt x="814" y="7852"/>
                      <a:pt x="814" y="7827"/>
                      <a:pt x="814" y="7803"/>
                    </a:cubicBezTo>
                    <a:cubicBezTo>
                      <a:pt x="802" y="7767"/>
                      <a:pt x="802" y="7743"/>
                      <a:pt x="790" y="7706"/>
                    </a:cubicBezTo>
                    <a:cubicBezTo>
                      <a:pt x="778" y="7682"/>
                      <a:pt x="778" y="7657"/>
                      <a:pt x="765" y="7633"/>
                    </a:cubicBezTo>
                    <a:cubicBezTo>
                      <a:pt x="754" y="7597"/>
                      <a:pt x="741" y="7560"/>
                      <a:pt x="729" y="7536"/>
                    </a:cubicBezTo>
                    <a:cubicBezTo>
                      <a:pt x="705" y="7476"/>
                      <a:pt x="681" y="7403"/>
                      <a:pt x="620" y="7366"/>
                    </a:cubicBezTo>
                    <a:cubicBezTo>
                      <a:pt x="584" y="7354"/>
                      <a:pt x="547" y="7341"/>
                      <a:pt x="511" y="7341"/>
                    </a:cubicBezTo>
                    <a:cubicBezTo>
                      <a:pt x="504" y="7338"/>
                      <a:pt x="497" y="7337"/>
                      <a:pt x="489" y="7337"/>
                    </a:cubicBezTo>
                    <a:cubicBezTo>
                      <a:pt x="471" y="7337"/>
                      <a:pt x="451" y="7345"/>
                      <a:pt x="425" y="7354"/>
                    </a:cubicBezTo>
                    <a:cubicBezTo>
                      <a:pt x="401" y="7366"/>
                      <a:pt x="377" y="7378"/>
                      <a:pt x="365" y="7403"/>
                    </a:cubicBezTo>
                    <a:cubicBezTo>
                      <a:pt x="341" y="7427"/>
                      <a:pt x="328" y="7463"/>
                      <a:pt x="316" y="7487"/>
                    </a:cubicBezTo>
                    <a:cubicBezTo>
                      <a:pt x="292" y="7560"/>
                      <a:pt x="279" y="7633"/>
                      <a:pt x="292" y="7694"/>
                    </a:cubicBezTo>
                    <a:cubicBezTo>
                      <a:pt x="292" y="7730"/>
                      <a:pt x="304" y="7767"/>
                      <a:pt x="316" y="7803"/>
                    </a:cubicBezTo>
                    <a:cubicBezTo>
                      <a:pt x="328" y="7840"/>
                      <a:pt x="341" y="7864"/>
                      <a:pt x="365" y="7889"/>
                    </a:cubicBezTo>
                    <a:cubicBezTo>
                      <a:pt x="389" y="7913"/>
                      <a:pt x="413" y="7937"/>
                      <a:pt x="425" y="7973"/>
                    </a:cubicBezTo>
                    <a:cubicBezTo>
                      <a:pt x="462" y="8010"/>
                      <a:pt x="498" y="8059"/>
                      <a:pt x="535" y="8108"/>
                    </a:cubicBezTo>
                    <a:cubicBezTo>
                      <a:pt x="571" y="8156"/>
                      <a:pt x="608" y="8192"/>
                      <a:pt x="644" y="8241"/>
                    </a:cubicBezTo>
                    <a:cubicBezTo>
                      <a:pt x="668" y="8278"/>
                      <a:pt x="717" y="8326"/>
                      <a:pt x="754" y="8362"/>
                    </a:cubicBezTo>
                    <a:cubicBezTo>
                      <a:pt x="754" y="8362"/>
                      <a:pt x="754" y="8375"/>
                      <a:pt x="765" y="8375"/>
                    </a:cubicBezTo>
                    <a:lnTo>
                      <a:pt x="765" y="8387"/>
                    </a:lnTo>
                    <a:lnTo>
                      <a:pt x="765" y="8399"/>
                    </a:lnTo>
                    <a:cubicBezTo>
                      <a:pt x="765" y="8411"/>
                      <a:pt x="778" y="8411"/>
                      <a:pt x="778" y="8423"/>
                    </a:cubicBezTo>
                    <a:cubicBezTo>
                      <a:pt x="790" y="8423"/>
                      <a:pt x="790" y="8435"/>
                      <a:pt x="802" y="8448"/>
                    </a:cubicBezTo>
                    <a:cubicBezTo>
                      <a:pt x="802" y="8459"/>
                      <a:pt x="814" y="8472"/>
                      <a:pt x="827" y="8496"/>
                    </a:cubicBezTo>
                    <a:cubicBezTo>
                      <a:pt x="851" y="8508"/>
                      <a:pt x="863" y="8532"/>
                      <a:pt x="875" y="8557"/>
                    </a:cubicBezTo>
                    <a:cubicBezTo>
                      <a:pt x="887" y="8569"/>
                      <a:pt x="887" y="8594"/>
                      <a:pt x="900" y="8618"/>
                    </a:cubicBezTo>
                    <a:cubicBezTo>
                      <a:pt x="924" y="8654"/>
                      <a:pt x="936" y="8691"/>
                      <a:pt x="960" y="8727"/>
                    </a:cubicBezTo>
                    <a:cubicBezTo>
                      <a:pt x="973" y="8764"/>
                      <a:pt x="997" y="8800"/>
                      <a:pt x="1021" y="8837"/>
                    </a:cubicBezTo>
                    <a:cubicBezTo>
                      <a:pt x="1033" y="8885"/>
                      <a:pt x="1057" y="8934"/>
                      <a:pt x="1081" y="8970"/>
                    </a:cubicBezTo>
                    <a:cubicBezTo>
                      <a:pt x="1106" y="9007"/>
                      <a:pt x="1118" y="9043"/>
                      <a:pt x="1130" y="9080"/>
                    </a:cubicBezTo>
                    <a:lnTo>
                      <a:pt x="1143" y="9080"/>
                    </a:lnTo>
                    <a:cubicBezTo>
                      <a:pt x="1143" y="9091"/>
                      <a:pt x="1154" y="9104"/>
                      <a:pt x="1154" y="9116"/>
                    </a:cubicBezTo>
                    <a:cubicBezTo>
                      <a:pt x="1167" y="9116"/>
                      <a:pt x="1167" y="9128"/>
                      <a:pt x="1179" y="9140"/>
                    </a:cubicBezTo>
                    <a:cubicBezTo>
                      <a:pt x="1179" y="9153"/>
                      <a:pt x="1191" y="9164"/>
                      <a:pt x="1203" y="9177"/>
                    </a:cubicBezTo>
                    <a:cubicBezTo>
                      <a:pt x="1216" y="9201"/>
                      <a:pt x="1227" y="9213"/>
                      <a:pt x="1240" y="9237"/>
                    </a:cubicBezTo>
                    <a:cubicBezTo>
                      <a:pt x="1240" y="9250"/>
                      <a:pt x="1252" y="9274"/>
                      <a:pt x="1252" y="9286"/>
                    </a:cubicBezTo>
                    <a:cubicBezTo>
                      <a:pt x="1264" y="9299"/>
                      <a:pt x="1264" y="9310"/>
                      <a:pt x="1276" y="9323"/>
                    </a:cubicBezTo>
                    <a:cubicBezTo>
                      <a:pt x="1276" y="9335"/>
                      <a:pt x="1276" y="9347"/>
                      <a:pt x="1289" y="9359"/>
                    </a:cubicBezTo>
                    <a:cubicBezTo>
                      <a:pt x="1300" y="9396"/>
                      <a:pt x="1313" y="9432"/>
                      <a:pt x="1337" y="9469"/>
                    </a:cubicBezTo>
                    <a:cubicBezTo>
                      <a:pt x="1349" y="9505"/>
                      <a:pt x="1349" y="9529"/>
                      <a:pt x="1361" y="9566"/>
                    </a:cubicBezTo>
                    <a:lnTo>
                      <a:pt x="1397" y="9675"/>
                    </a:lnTo>
                    <a:lnTo>
                      <a:pt x="1470" y="9894"/>
                    </a:lnTo>
                    <a:cubicBezTo>
                      <a:pt x="1507" y="9979"/>
                      <a:pt x="1543" y="10052"/>
                      <a:pt x="1580" y="10137"/>
                    </a:cubicBezTo>
                    <a:cubicBezTo>
                      <a:pt x="1592" y="10174"/>
                      <a:pt x="1616" y="10222"/>
                      <a:pt x="1629" y="10258"/>
                    </a:cubicBezTo>
                    <a:cubicBezTo>
                      <a:pt x="1629" y="10282"/>
                      <a:pt x="1640" y="10295"/>
                      <a:pt x="1640" y="10307"/>
                    </a:cubicBezTo>
                    <a:cubicBezTo>
                      <a:pt x="1640" y="10307"/>
                      <a:pt x="1640" y="10319"/>
                      <a:pt x="1653" y="10331"/>
                    </a:cubicBezTo>
                    <a:cubicBezTo>
                      <a:pt x="1653" y="10331"/>
                      <a:pt x="1653" y="10344"/>
                      <a:pt x="1665" y="10344"/>
                    </a:cubicBezTo>
                    <a:cubicBezTo>
                      <a:pt x="1665" y="10355"/>
                      <a:pt x="1677" y="10368"/>
                      <a:pt x="1677" y="10380"/>
                    </a:cubicBezTo>
                    <a:cubicBezTo>
                      <a:pt x="1689" y="10428"/>
                      <a:pt x="1713" y="10465"/>
                      <a:pt x="1726" y="10501"/>
                    </a:cubicBezTo>
                    <a:cubicBezTo>
                      <a:pt x="1750" y="10538"/>
                      <a:pt x="1762" y="10574"/>
                      <a:pt x="1775" y="10598"/>
                    </a:cubicBezTo>
                    <a:cubicBezTo>
                      <a:pt x="1799" y="10684"/>
                      <a:pt x="1811" y="10769"/>
                      <a:pt x="1835" y="10842"/>
                    </a:cubicBezTo>
                    <a:cubicBezTo>
                      <a:pt x="1848" y="10878"/>
                      <a:pt x="1859" y="10903"/>
                      <a:pt x="1859" y="10939"/>
                    </a:cubicBezTo>
                    <a:cubicBezTo>
                      <a:pt x="1872" y="10963"/>
                      <a:pt x="1884" y="11000"/>
                      <a:pt x="1896" y="11024"/>
                    </a:cubicBezTo>
                    <a:cubicBezTo>
                      <a:pt x="1908" y="11085"/>
                      <a:pt x="1920" y="11133"/>
                      <a:pt x="1945" y="11182"/>
                    </a:cubicBezTo>
                    <a:cubicBezTo>
                      <a:pt x="1945" y="11194"/>
                      <a:pt x="1945" y="11206"/>
                      <a:pt x="1956" y="11219"/>
                    </a:cubicBezTo>
                    <a:lnTo>
                      <a:pt x="1956" y="11219"/>
                    </a:lnTo>
                    <a:cubicBezTo>
                      <a:pt x="1945" y="11206"/>
                      <a:pt x="1932" y="11182"/>
                      <a:pt x="1920" y="11170"/>
                    </a:cubicBezTo>
                    <a:cubicBezTo>
                      <a:pt x="1908" y="11158"/>
                      <a:pt x="1908" y="11146"/>
                      <a:pt x="1896" y="11146"/>
                    </a:cubicBezTo>
                    <a:cubicBezTo>
                      <a:pt x="1896" y="11133"/>
                      <a:pt x="1884" y="11133"/>
                      <a:pt x="1884" y="11122"/>
                    </a:cubicBezTo>
                    <a:lnTo>
                      <a:pt x="1848" y="11085"/>
                    </a:lnTo>
                    <a:cubicBezTo>
                      <a:pt x="1848" y="11073"/>
                      <a:pt x="1835" y="11073"/>
                      <a:pt x="1835" y="11060"/>
                    </a:cubicBezTo>
                    <a:cubicBezTo>
                      <a:pt x="1811" y="11049"/>
                      <a:pt x="1799" y="11024"/>
                      <a:pt x="1775" y="11000"/>
                    </a:cubicBezTo>
                    <a:lnTo>
                      <a:pt x="1702" y="10927"/>
                    </a:lnTo>
                    <a:cubicBezTo>
                      <a:pt x="1677" y="10914"/>
                      <a:pt x="1653" y="10890"/>
                      <a:pt x="1629" y="10866"/>
                    </a:cubicBezTo>
                    <a:lnTo>
                      <a:pt x="1483" y="10720"/>
                    </a:lnTo>
                    <a:lnTo>
                      <a:pt x="1446" y="10684"/>
                    </a:lnTo>
                    <a:cubicBezTo>
                      <a:pt x="1434" y="10671"/>
                      <a:pt x="1410" y="10660"/>
                      <a:pt x="1397" y="10647"/>
                    </a:cubicBezTo>
                    <a:lnTo>
                      <a:pt x="1361" y="10611"/>
                    </a:lnTo>
                    <a:cubicBezTo>
                      <a:pt x="1349" y="10598"/>
                      <a:pt x="1337" y="10587"/>
                      <a:pt x="1313" y="10574"/>
                    </a:cubicBezTo>
                    <a:lnTo>
                      <a:pt x="1240" y="10501"/>
                    </a:lnTo>
                    <a:cubicBezTo>
                      <a:pt x="1216" y="10477"/>
                      <a:pt x="1191" y="10453"/>
                      <a:pt x="1167" y="10441"/>
                    </a:cubicBezTo>
                    <a:lnTo>
                      <a:pt x="1106" y="10380"/>
                    </a:lnTo>
                    <a:lnTo>
                      <a:pt x="1045" y="10319"/>
                    </a:lnTo>
                    <a:cubicBezTo>
                      <a:pt x="1033" y="10307"/>
                      <a:pt x="1033" y="10295"/>
                      <a:pt x="1021" y="10295"/>
                    </a:cubicBezTo>
                    <a:lnTo>
                      <a:pt x="1021" y="10282"/>
                    </a:lnTo>
                    <a:cubicBezTo>
                      <a:pt x="1021" y="10271"/>
                      <a:pt x="1021" y="10271"/>
                      <a:pt x="1008" y="10258"/>
                    </a:cubicBezTo>
                    <a:cubicBezTo>
                      <a:pt x="997" y="10210"/>
                      <a:pt x="984" y="10174"/>
                      <a:pt x="960" y="10137"/>
                    </a:cubicBezTo>
                    <a:cubicBezTo>
                      <a:pt x="948" y="10101"/>
                      <a:pt x="924" y="10064"/>
                      <a:pt x="900" y="10028"/>
                    </a:cubicBezTo>
                    <a:cubicBezTo>
                      <a:pt x="900" y="10015"/>
                      <a:pt x="887" y="9991"/>
                      <a:pt x="875" y="9979"/>
                    </a:cubicBezTo>
                    <a:lnTo>
                      <a:pt x="875" y="9966"/>
                    </a:lnTo>
                    <a:cubicBezTo>
                      <a:pt x="851" y="9906"/>
                      <a:pt x="838" y="9833"/>
                      <a:pt x="814" y="9760"/>
                    </a:cubicBezTo>
                    <a:cubicBezTo>
                      <a:pt x="802" y="9736"/>
                      <a:pt x="778" y="9699"/>
                      <a:pt x="765" y="9663"/>
                    </a:cubicBezTo>
                    <a:cubicBezTo>
                      <a:pt x="741" y="9626"/>
                      <a:pt x="705" y="9590"/>
                      <a:pt x="668" y="9553"/>
                    </a:cubicBezTo>
                    <a:cubicBezTo>
                      <a:pt x="657" y="9542"/>
                      <a:pt x="644" y="9542"/>
                      <a:pt x="632" y="9529"/>
                    </a:cubicBezTo>
                    <a:cubicBezTo>
                      <a:pt x="620" y="9517"/>
                      <a:pt x="608" y="9505"/>
                      <a:pt x="584" y="9493"/>
                    </a:cubicBezTo>
                    <a:cubicBezTo>
                      <a:pt x="559" y="9469"/>
                      <a:pt x="535" y="9456"/>
                      <a:pt x="498" y="9444"/>
                    </a:cubicBezTo>
                    <a:cubicBezTo>
                      <a:pt x="462" y="9420"/>
                      <a:pt x="413" y="9396"/>
                      <a:pt x="365" y="9396"/>
                    </a:cubicBezTo>
                    <a:cubicBezTo>
                      <a:pt x="350" y="9392"/>
                      <a:pt x="337" y="9391"/>
                      <a:pt x="324" y="9391"/>
                    </a:cubicBezTo>
                    <a:cubicBezTo>
                      <a:pt x="293" y="9391"/>
                      <a:pt x="265" y="9399"/>
                      <a:pt x="231" y="9407"/>
                    </a:cubicBezTo>
                    <a:cubicBezTo>
                      <a:pt x="146" y="9432"/>
                      <a:pt x="73" y="9505"/>
                      <a:pt x="36" y="9590"/>
                    </a:cubicBezTo>
                    <a:cubicBezTo>
                      <a:pt x="12" y="9626"/>
                      <a:pt x="0" y="9675"/>
                      <a:pt x="0" y="9723"/>
                    </a:cubicBezTo>
                    <a:cubicBezTo>
                      <a:pt x="0" y="9772"/>
                      <a:pt x="0" y="9821"/>
                      <a:pt x="25" y="9858"/>
                    </a:cubicBezTo>
                    <a:cubicBezTo>
                      <a:pt x="36" y="9882"/>
                      <a:pt x="49" y="9894"/>
                      <a:pt x="61" y="9906"/>
                    </a:cubicBezTo>
                    <a:cubicBezTo>
                      <a:pt x="73" y="9918"/>
                      <a:pt x="85" y="9931"/>
                      <a:pt x="109" y="9942"/>
                    </a:cubicBezTo>
                    <a:cubicBezTo>
                      <a:pt x="122" y="9942"/>
                      <a:pt x="133" y="9955"/>
                      <a:pt x="158" y="9966"/>
                    </a:cubicBezTo>
                    <a:cubicBezTo>
                      <a:pt x="170" y="9966"/>
                      <a:pt x="195" y="9979"/>
                      <a:pt x="206" y="9991"/>
                    </a:cubicBezTo>
                    <a:cubicBezTo>
                      <a:pt x="231" y="9991"/>
                      <a:pt x="243" y="10003"/>
                      <a:pt x="268" y="10015"/>
                    </a:cubicBezTo>
                    <a:cubicBezTo>
                      <a:pt x="304" y="10028"/>
                      <a:pt x="328" y="10039"/>
                      <a:pt x="365" y="10052"/>
                    </a:cubicBezTo>
                    <a:cubicBezTo>
                      <a:pt x="438" y="10088"/>
                      <a:pt x="498" y="10112"/>
                      <a:pt x="559" y="10137"/>
                    </a:cubicBezTo>
                    <a:cubicBezTo>
                      <a:pt x="632" y="10161"/>
                      <a:pt x="693" y="10174"/>
                      <a:pt x="765" y="10198"/>
                    </a:cubicBezTo>
                    <a:cubicBezTo>
                      <a:pt x="778" y="10210"/>
                      <a:pt x="802" y="10210"/>
                      <a:pt x="827" y="10222"/>
                    </a:cubicBezTo>
                    <a:cubicBezTo>
                      <a:pt x="838" y="10234"/>
                      <a:pt x="851" y="10234"/>
                      <a:pt x="863" y="10247"/>
                    </a:cubicBezTo>
                    <a:cubicBezTo>
                      <a:pt x="887" y="10258"/>
                      <a:pt x="900" y="10282"/>
                      <a:pt x="924" y="10295"/>
                    </a:cubicBezTo>
                    <a:lnTo>
                      <a:pt x="973" y="10344"/>
                    </a:lnTo>
                    <a:lnTo>
                      <a:pt x="997" y="10368"/>
                    </a:lnTo>
                    <a:cubicBezTo>
                      <a:pt x="997" y="10380"/>
                      <a:pt x="1008" y="10392"/>
                      <a:pt x="1008" y="10404"/>
                    </a:cubicBezTo>
                    <a:cubicBezTo>
                      <a:pt x="1021" y="10417"/>
                      <a:pt x="1033" y="10417"/>
                      <a:pt x="1033" y="10417"/>
                    </a:cubicBezTo>
                    <a:cubicBezTo>
                      <a:pt x="1057" y="10428"/>
                      <a:pt x="1070" y="10441"/>
                      <a:pt x="1081" y="10465"/>
                    </a:cubicBezTo>
                    <a:lnTo>
                      <a:pt x="1118" y="10501"/>
                    </a:lnTo>
                    <a:cubicBezTo>
                      <a:pt x="1130" y="10514"/>
                      <a:pt x="1154" y="10526"/>
                      <a:pt x="1167" y="10538"/>
                    </a:cubicBezTo>
                    <a:cubicBezTo>
                      <a:pt x="1191" y="10563"/>
                      <a:pt x="1227" y="10587"/>
                      <a:pt x="1252" y="10611"/>
                    </a:cubicBezTo>
                    <a:cubicBezTo>
                      <a:pt x="1276" y="10623"/>
                      <a:pt x="1300" y="10647"/>
                      <a:pt x="1324" y="10671"/>
                    </a:cubicBezTo>
                    <a:cubicBezTo>
                      <a:pt x="1349" y="10696"/>
                      <a:pt x="1373" y="10708"/>
                      <a:pt x="1397" y="10733"/>
                    </a:cubicBezTo>
                    <a:cubicBezTo>
                      <a:pt x="1422" y="10757"/>
                      <a:pt x="1446" y="10781"/>
                      <a:pt x="1470" y="10817"/>
                    </a:cubicBezTo>
                    <a:cubicBezTo>
                      <a:pt x="1495" y="10842"/>
                      <a:pt x="1519" y="10866"/>
                      <a:pt x="1556" y="10890"/>
                    </a:cubicBezTo>
                    <a:lnTo>
                      <a:pt x="1629" y="10963"/>
                    </a:lnTo>
                    <a:cubicBezTo>
                      <a:pt x="1653" y="10987"/>
                      <a:pt x="1689" y="11012"/>
                      <a:pt x="1713" y="11036"/>
                    </a:cubicBezTo>
                    <a:lnTo>
                      <a:pt x="1750" y="11073"/>
                    </a:lnTo>
                    <a:lnTo>
                      <a:pt x="1786" y="11109"/>
                    </a:lnTo>
                    <a:cubicBezTo>
                      <a:pt x="1799" y="11133"/>
                      <a:pt x="1823" y="11158"/>
                      <a:pt x="1848" y="11182"/>
                    </a:cubicBezTo>
                    <a:cubicBezTo>
                      <a:pt x="1859" y="11194"/>
                      <a:pt x="1859" y="11206"/>
                      <a:pt x="1872" y="11219"/>
                    </a:cubicBezTo>
                    <a:cubicBezTo>
                      <a:pt x="1884" y="11230"/>
                      <a:pt x="1896" y="11243"/>
                      <a:pt x="1896" y="11255"/>
                    </a:cubicBezTo>
                    <a:cubicBezTo>
                      <a:pt x="1908" y="11267"/>
                      <a:pt x="1920" y="11279"/>
                      <a:pt x="1920" y="11292"/>
                    </a:cubicBezTo>
                    <a:lnTo>
                      <a:pt x="1956" y="11328"/>
                    </a:lnTo>
                    <a:cubicBezTo>
                      <a:pt x="1969" y="11352"/>
                      <a:pt x="1993" y="11376"/>
                      <a:pt x="2005" y="11401"/>
                    </a:cubicBezTo>
                    <a:cubicBezTo>
                      <a:pt x="2018" y="11413"/>
                      <a:pt x="2018" y="11425"/>
                      <a:pt x="2029" y="11438"/>
                    </a:cubicBezTo>
                    <a:lnTo>
                      <a:pt x="2066" y="11510"/>
                    </a:lnTo>
                    <a:cubicBezTo>
                      <a:pt x="2078" y="11546"/>
                      <a:pt x="2091" y="11571"/>
                      <a:pt x="2102" y="11595"/>
                    </a:cubicBezTo>
                    <a:cubicBezTo>
                      <a:pt x="2115" y="11632"/>
                      <a:pt x="2127" y="11656"/>
                      <a:pt x="2139" y="11681"/>
                    </a:cubicBezTo>
                    <a:cubicBezTo>
                      <a:pt x="2151" y="11729"/>
                      <a:pt x="2175" y="11778"/>
                      <a:pt x="2200" y="11838"/>
                    </a:cubicBezTo>
                    <a:cubicBezTo>
                      <a:pt x="2248" y="11935"/>
                      <a:pt x="2297" y="12045"/>
                      <a:pt x="2358" y="12142"/>
                    </a:cubicBezTo>
                    <a:cubicBezTo>
                      <a:pt x="2370" y="12167"/>
                      <a:pt x="2382" y="12191"/>
                      <a:pt x="2407" y="12215"/>
                    </a:cubicBezTo>
                    <a:cubicBezTo>
                      <a:pt x="2407" y="12240"/>
                      <a:pt x="2418" y="12251"/>
                      <a:pt x="2431" y="12264"/>
                    </a:cubicBezTo>
                    <a:cubicBezTo>
                      <a:pt x="2431" y="12276"/>
                      <a:pt x="2443" y="12288"/>
                      <a:pt x="2443" y="12288"/>
                    </a:cubicBezTo>
                    <a:cubicBezTo>
                      <a:pt x="2455" y="12313"/>
                      <a:pt x="2480" y="12349"/>
                      <a:pt x="2491" y="12373"/>
                    </a:cubicBezTo>
                    <a:cubicBezTo>
                      <a:pt x="2516" y="12397"/>
                      <a:pt x="2528" y="12421"/>
                      <a:pt x="2540" y="12446"/>
                    </a:cubicBezTo>
                    <a:cubicBezTo>
                      <a:pt x="2552" y="12458"/>
                      <a:pt x="2564" y="12483"/>
                      <a:pt x="2588" y="12494"/>
                    </a:cubicBezTo>
                    <a:lnTo>
                      <a:pt x="2588" y="12677"/>
                    </a:lnTo>
                    <a:cubicBezTo>
                      <a:pt x="2588" y="12713"/>
                      <a:pt x="2601" y="12762"/>
                      <a:pt x="2601" y="12810"/>
                    </a:cubicBezTo>
                    <a:cubicBezTo>
                      <a:pt x="2613" y="12847"/>
                      <a:pt x="2613" y="12896"/>
                      <a:pt x="2625" y="12932"/>
                    </a:cubicBezTo>
                    <a:cubicBezTo>
                      <a:pt x="2650" y="13029"/>
                      <a:pt x="2661" y="13115"/>
                      <a:pt x="2686" y="13199"/>
                    </a:cubicBezTo>
                    <a:cubicBezTo>
                      <a:pt x="2710" y="13345"/>
                      <a:pt x="2734" y="13479"/>
                      <a:pt x="2759" y="13625"/>
                    </a:cubicBezTo>
                    <a:cubicBezTo>
                      <a:pt x="2771" y="13710"/>
                      <a:pt x="2783" y="13783"/>
                      <a:pt x="2796" y="13868"/>
                    </a:cubicBezTo>
                    <a:cubicBezTo>
                      <a:pt x="2807" y="13941"/>
                      <a:pt x="2807" y="14001"/>
                      <a:pt x="2820" y="14074"/>
                    </a:cubicBezTo>
                    <a:lnTo>
                      <a:pt x="2820" y="14293"/>
                    </a:lnTo>
                    <a:cubicBezTo>
                      <a:pt x="2832" y="14379"/>
                      <a:pt x="2832" y="14463"/>
                      <a:pt x="2832" y="14549"/>
                    </a:cubicBezTo>
                    <a:lnTo>
                      <a:pt x="2832" y="14974"/>
                    </a:lnTo>
                    <a:lnTo>
                      <a:pt x="2832" y="15436"/>
                    </a:lnTo>
                    <a:lnTo>
                      <a:pt x="2832" y="15508"/>
                    </a:lnTo>
                    <a:lnTo>
                      <a:pt x="2759" y="15327"/>
                    </a:lnTo>
                    <a:cubicBezTo>
                      <a:pt x="2747" y="15302"/>
                      <a:pt x="2723" y="15265"/>
                      <a:pt x="2710" y="15229"/>
                    </a:cubicBezTo>
                    <a:cubicBezTo>
                      <a:pt x="2698" y="15192"/>
                      <a:pt x="2674" y="15157"/>
                      <a:pt x="2661" y="15120"/>
                    </a:cubicBezTo>
                    <a:cubicBezTo>
                      <a:pt x="2637" y="15084"/>
                      <a:pt x="2613" y="15047"/>
                      <a:pt x="2601" y="15011"/>
                    </a:cubicBezTo>
                    <a:lnTo>
                      <a:pt x="2577" y="14986"/>
                    </a:lnTo>
                    <a:cubicBezTo>
                      <a:pt x="2577" y="14974"/>
                      <a:pt x="2564" y="14974"/>
                      <a:pt x="2564" y="14962"/>
                    </a:cubicBezTo>
                    <a:cubicBezTo>
                      <a:pt x="2552" y="14949"/>
                      <a:pt x="2540" y="14925"/>
                      <a:pt x="2528" y="14913"/>
                    </a:cubicBezTo>
                    <a:lnTo>
                      <a:pt x="2418" y="14804"/>
                    </a:lnTo>
                    <a:cubicBezTo>
                      <a:pt x="2407" y="14792"/>
                      <a:pt x="2407" y="14779"/>
                      <a:pt x="2407" y="14768"/>
                    </a:cubicBezTo>
                    <a:cubicBezTo>
                      <a:pt x="2394" y="14768"/>
                      <a:pt x="2394" y="14755"/>
                      <a:pt x="2382" y="14743"/>
                    </a:cubicBezTo>
                    <a:cubicBezTo>
                      <a:pt x="2382" y="14719"/>
                      <a:pt x="2370" y="14695"/>
                      <a:pt x="2358" y="14682"/>
                    </a:cubicBezTo>
                    <a:cubicBezTo>
                      <a:pt x="2358" y="14670"/>
                      <a:pt x="2345" y="14658"/>
                      <a:pt x="2345" y="14646"/>
                    </a:cubicBezTo>
                    <a:cubicBezTo>
                      <a:pt x="2334" y="14622"/>
                      <a:pt x="2334" y="14597"/>
                      <a:pt x="2321" y="14573"/>
                    </a:cubicBezTo>
                    <a:cubicBezTo>
                      <a:pt x="2309" y="14561"/>
                      <a:pt x="2309" y="14536"/>
                      <a:pt x="2297" y="14512"/>
                    </a:cubicBezTo>
                    <a:cubicBezTo>
                      <a:pt x="2297" y="14476"/>
                      <a:pt x="2285" y="14427"/>
                      <a:pt x="2272" y="14390"/>
                    </a:cubicBezTo>
                    <a:cubicBezTo>
                      <a:pt x="2261" y="14366"/>
                      <a:pt x="2261" y="14354"/>
                      <a:pt x="2261" y="14342"/>
                    </a:cubicBezTo>
                    <a:cubicBezTo>
                      <a:pt x="2248" y="14317"/>
                      <a:pt x="2248" y="14293"/>
                      <a:pt x="2248" y="14281"/>
                    </a:cubicBezTo>
                    <a:cubicBezTo>
                      <a:pt x="2236" y="14245"/>
                      <a:pt x="2236" y="14209"/>
                      <a:pt x="2224" y="14184"/>
                    </a:cubicBezTo>
                    <a:lnTo>
                      <a:pt x="2224" y="14136"/>
                    </a:lnTo>
                    <a:lnTo>
                      <a:pt x="2224" y="14087"/>
                    </a:lnTo>
                    <a:cubicBezTo>
                      <a:pt x="2224" y="14050"/>
                      <a:pt x="2212" y="14026"/>
                      <a:pt x="2212" y="13990"/>
                    </a:cubicBezTo>
                    <a:lnTo>
                      <a:pt x="2212" y="13904"/>
                    </a:lnTo>
                    <a:lnTo>
                      <a:pt x="2212" y="13820"/>
                    </a:lnTo>
                    <a:lnTo>
                      <a:pt x="2212" y="13747"/>
                    </a:lnTo>
                    <a:cubicBezTo>
                      <a:pt x="2212" y="13722"/>
                      <a:pt x="2224" y="13710"/>
                      <a:pt x="2224" y="13685"/>
                    </a:cubicBezTo>
                    <a:lnTo>
                      <a:pt x="2224" y="13661"/>
                    </a:lnTo>
                    <a:cubicBezTo>
                      <a:pt x="2236" y="13661"/>
                      <a:pt x="2248" y="13649"/>
                      <a:pt x="2248" y="13637"/>
                    </a:cubicBezTo>
                    <a:cubicBezTo>
                      <a:pt x="2272" y="13564"/>
                      <a:pt x="2297" y="13504"/>
                      <a:pt x="2309" y="13431"/>
                    </a:cubicBezTo>
                    <a:cubicBezTo>
                      <a:pt x="2334" y="13369"/>
                      <a:pt x="2345" y="13309"/>
                      <a:pt x="2358" y="13248"/>
                    </a:cubicBezTo>
                    <a:cubicBezTo>
                      <a:pt x="2370" y="13236"/>
                      <a:pt x="2370" y="13224"/>
                      <a:pt x="2370" y="13212"/>
                    </a:cubicBezTo>
                    <a:lnTo>
                      <a:pt x="2370" y="13199"/>
                    </a:lnTo>
                    <a:cubicBezTo>
                      <a:pt x="2370" y="13199"/>
                      <a:pt x="2370" y="13188"/>
                      <a:pt x="2382" y="13175"/>
                    </a:cubicBezTo>
                    <a:cubicBezTo>
                      <a:pt x="2382" y="13139"/>
                      <a:pt x="2394" y="13102"/>
                      <a:pt x="2394" y="13066"/>
                    </a:cubicBezTo>
                    <a:cubicBezTo>
                      <a:pt x="2394" y="13029"/>
                      <a:pt x="2394" y="12993"/>
                      <a:pt x="2407" y="12956"/>
                    </a:cubicBezTo>
                    <a:lnTo>
                      <a:pt x="2407" y="12896"/>
                    </a:lnTo>
                    <a:lnTo>
                      <a:pt x="2407" y="12835"/>
                    </a:lnTo>
                    <a:lnTo>
                      <a:pt x="2407" y="12786"/>
                    </a:lnTo>
                    <a:cubicBezTo>
                      <a:pt x="2407" y="12750"/>
                      <a:pt x="2394" y="12726"/>
                      <a:pt x="2394" y="12689"/>
                    </a:cubicBezTo>
                    <a:cubicBezTo>
                      <a:pt x="2382" y="12640"/>
                      <a:pt x="2370" y="12592"/>
                      <a:pt x="2345" y="12543"/>
                    </a:cubicBezTo>
                    <a:cubicBezTo>
                      <a:pt x="2321" y="12507"/>
                      <a:pt x="2285" y="12470"/>
                      <a:pt x="2248" y="12458"/>
                    </a:cubicBezTo>
                    <a:cubicBezTo>
                      <a:pt x="2219" y="12444"/>
                      <a:pt x="2191" y="12438"/>
                      <a:pt x="2162" y="12438"/>
                    </a:cubicBezTo>
                    <a:cubicBezTo>
                      <a:pt x="2142" y="12438"/>
                      <a:pt x="2122" y="12441"/>
                      <a:pt x="2102" y="12446"/>
                    </a:cubicBezTo>
                    <a:cubicBezTo>
                      <a:pt x="2054" y="12446"/>
                      <a:pt x="2005" y="12470"/>
                      <a:pt x="1969" y="12507"/>
                    </a:cubicBezTo>
                    <a:cubicBezTo>
                      <a:pt x="1932" y="12531"/>
                      <a:pt x="1908" y="12580"/>
                      <a:pt x="1884" y="12616"/>
                    </a:cubicBezTo>
                    <a:cubicBezTo>
                      <a:pt x="1859" y="12665"/>
                      <a:pt x="1859" y="12726"/>
                      <a:pt x="1859" y="12774"/>
                    </a:cubicBezTo>
                    <a:cubicBezTo>
                      <a:pt x="1859" y="12799"/>
                      <a:pt x="1872" y="12835"/>
                      <a:pt x="1884" y="12859"/>
                    </a:cubicBezTo>
                    <a:cubicBezTo>
                      <a:pt x="1884" y="12872"/>
                      <a:pt x="1884" y="12883"/>
                      <a:pt x="1896" y="12896"/>
                    </a:cubicBezTo>
                    <a:cubicBezTo>
                      <a:pt x="1896" y="12908"/>
                      <a:pt x="1896" y="12920"/>
                      <a:pt x="1908" y="12932"/>
                    </a:cubicBezTo>
                    <a:lnTo>
                      <a:pt x="1908" y="12956"/>
                    </a:lnTo>
                    <a:cubicBezTo>
                      <a:pt x="1920" y="12981"/>
                      <a:pt x="1932" y="12993"/>
                      <a:pt x="1932" y="13018"/>
                    </a:cubicBezTo>
                    <a:cubicBezTo>
                      <a:pt x="1945" y="13029"/>
                      <a:pt x="1956" y="13042"/>
                      <a:pt x="1956" y="13066"/>
                    </a:cubicBezTo>
                    <a:cubicBezTo>
                      <a:pt x="1969" y="13078"/>
                      <a:pt x="1981" y="13090"/>
                      <a:pt x="1981" y="13102"/>
                    </a:cubicBezTo>
                    <a:cubicBezTo>
                      <a:pt x="1993" y="13126"/>
                      <a:pt x="2005" y="13139"/>
                      <a:pt x="2018" y="13163"/>
                    </a:cubicBezTo>
                    <a:cubicBezTo>
                      <a:pt x="2029" y="13175"/>
                      <a:pt x="2042" y="13188"/>
                      <a:pt x="2054" y="13212"/>
                    </a:cubicBezTo>
                    <a:cubicBezTo>
                      <a:pt x="2054" y="13224"/>
                      <a:pt x="2066" y="13236"/>
                      <a:pt x="2078" y="13248"/>
                    </a:cubicBezTo>
                    <a:cubicBezTo>
                      <a:pt x="2091" y="13285"/>
                      <a:pt x="2115" y="13309"/>
                      <a:pt x="2127" y="13345"/>
                    </a:cubicBezTo>
                    <a:cubicBezTo>
                      <a:pt x="2139" y="13358"/>
                      <a:pt x="2139" y="13382"/>
                      <a:pt x="2151" y="13394"/>
                    </a:cubicBezTo>
                    <a:lnTo>
                      <a:pt x="2151" y="13418"/>
                    </a:lnTo>
                    <a:lnTo>
                      <a:pt x="2151" y="13431"/>
                    </a:lnTo>
                    <a:cubicBezTo>
                      <a:pt x="2164" y="13442"/>
                      <a:pt x="2151" y="13455"/>
                      <a:pt x="2151" y="13467"/>
                    </a:cubicBezTo>
                    <a:cubicBezTo>
                      <a:pt x="2151" y="13515"/>
                      <a:pt x="2151" y="13552"/>
                      <a:pt x="2139" y="13601"/>
                    </a:cubicBezTo>
                    <a:lnTo>
                      <a:pt x="2139" y="13747"/>
                    </a:lnTo>
                    <a:cubicBezTo>
                      <a:pt x="2127" y="13758"/>
                      <a:pt x="2139" y="13771"/>
                      <a:pt x="2127" y="13783"/>
                    </a:cubicBezTo>
                    <a:lnTo>
                      <a:pt x="2127" y="13820"/>
                    </a:lnTo>
                    <a:cubicBezTo>
                      <a:pt x="2139" y="13831"/>
                      <a:pt x="2139" y="13856"/>
                      <a:pt x="2139" y="13868"/>
                    </a:cubicBezTo>
                    <a:lnTo>
                      <a:pt x="2139" y="13904"/>
                    </a:lnTo>
                    <a:lnTo>
                      <a:pt x="2139" y="13990"/>
                    </a:lnTo>
                    <a:cubicBezTo>
                      <a:pt x="2139" y="14014"/>
                      <a:pt x="2151" y="14050"/>
                      <a:pt x="2151" y="14074"/>
                    </a:cubicBezTo>
                    <a:cubicBezTo>
                      <a:pt x="2151" y="14099"/>
                      <a:pt x="2151" y="14123"/>
                      <a:pt x="2164" y="14136"/>
                    </a:cubicBezTo>
                    <a:cubicBezTo>
                      <a:pt x="2164" y="14160"/>
                      <a:pt x="2164" y="14184"/>
                      <a:pt x="2175" y="14209"/>
                    </a:cubicBezTo>
                    <a:cubicBezTo>
                      <a:pt x="2175" y="14233"/>
                      <a:pt x="2175" y="14257"/>
                      <a:pt x="2188" y="14293"/>
                    </a:cubicBezTo>
                    <a:cubicBezTo>
                      <a:pt x="2188" y="14306"/>
                      <a:pt x="2200" y="14317"/>
                      <a:pt x="2200" y="14330"/>
                    </a:cubicBezTo>
                    <a:cubicBezTo>
                      <a:pt x="2200" y="14354"/>
                      <a:pt x="2212" y="14379"/>
                      <a:pt x="2212" y="14403"/>
                    </a:cubicBezTo>
                    <a:cubicBezTo>
                      <a:pt x="2224" y="14415"/>
                      <a:pt x="2224" y="14427"/>
                      <a:pt x="2224" y="14439"/>
                    </a:cubicBezTo>
                    <a:cubicBezTo>
                      <a:pt x="2236" y="14463"/>
                      <a:pt x="2236" y="14488"/>
                      <a:pt x="2248" y="14512"/>
                    </a:cubicBezTo>
                    <a:cubicBezTo>
                      <a:pt x="2261" y="14549"/>
                      <a:pt x="2272" y="14573"/>
                      <a:pt x="2285" y="14609"/>
                    </a:cubicBezTo>
                    <a:cubicBezTo>
                      <a:pt x="2297" y="14622"/>
                      <a:pt x="2297" y="14646"/>
                      <a:pt x="2309" y="14658"/>
                    </a:cubicBezTo>
                    <a:lnTo>
                      <a:pt x="2309" y="14670"/>
                    </a:lnTo>
                    <a:cubicBezTo>
                      <a:pt x="2309" y="14682"/>
                      <a:pt x="2321" y="14695"/>
                      <a:pt x="2321" y="14706"/>
                    </a:cubicBezTo>
                    <a:cubicBezTo>
                      <a:pt x="2321" y="14706"/>
                      <a:pt x="2334" y="14706"/>
                      <a:pt x="2334" y="14719"/>
                    </a:cubicBezTo>
                    <a:cubicBezTo>
                      <a:pt x="2321" y="14706"/>
                      <a:pt x="2309" y="14695"/>
                      <a:pt x="2285" y="14682"/>
                    </a:cubicBezTo>
                    <a:cubicBezTo>
                      <a:pt x="2272" y="14646"/>
                      <a:pt x="2248" y="14622"/>
                      <a:pt x="2236" y="14597"/>
                    </a:cubicBezTo>
                    <a:cubicBezTo>
                      <a:pt x="2200" y="14561"/>
                      <a:pt x="2175" y="14525"/>
                      <a:pt x="2151" y="14488"/>
                    </a:cubicBezTo>
                    <a:cubicBezTo>
                      <a:pt x="2127" y="14476"/>
                      <a:pt x="2115" y="14463"/>
                      <a:pt x="2102" y="14439"/>
                    </a:cubicBezTo>
                    <a:lnTo>
                      <a:pt x="2054" y="14390"/>
                    </a:lnTo>
                    <a:cubicBezTo>
                      <a:pt x="2042" y="14379"/>
                      <a:pt x="2042" y="14366"/>
                      <a:pt x="2029" y="14354"/>
                    </a:cubicBezTo>
                    <a:cubicBezTo>
                      <a:pt x="2029" y="14354"/>
                      <a:pt x="2018" y="14342"/>
                      <a:pt x="2018" y="14330"/>
                    </a:cubicBezTo>
                    <a:cubicBezTo>
                      <a:pt x="2005" y="14330"/>
                      <a:pt x="2005" y="14317"/>
                      <a:pt x="2005" y="14317"/>
                    </a:cubicBezTo>
                    <a:lnTo>
                      <a:pt x="1993" y="14306"/>
                    </a:lnTo>
                    <a:cubicBezTo>
                      <a:pt x="1969" y="14269"/>
                      <a:pt x="1956" y="14245"/>
                      <a:pt x="1932" y="14209"/>
                    </a:cubicBezTo>
                    <a:cubicBezTo>
                      <a:pt x="1908" y="14172"/>
                      <a:pt x="1884" y="14147"/>
                      <a:pt x="1848" y="14111"/>
                    </a:cubicBezTo>
                    <a:lnTo>
                      <a:pt x="1775" y="14038"/>
                    </a:lnTo>
                    <a:cubicBezTo>
                      <a:pt x="1750" y="14001"/>
                      <a:pt x="1713" y="13977"/>
                      <a:pt x="1677" y="13953"/>
                    </a:cubicBezTo>
                    <a:lnTo>
                      <a:pt x="1640" y="13953"/>
                    </a:lnTo>
                    <a:cubicBezTo>
                      <a:pt x="1629" y="13953"/>
                      <a:pt x="1616" y="13941"/>
                      <a:pt x="1616" y="13941"/>
                    </a:cubicBezTo>
                    <a:cubicBezTo>
                      <a:pt x="1604" y="13929"/>
                      <a:pt x="1592" y="13917"/>
                      <a:pt x="1592" y="13904"/>
                    </a:cubicBezTo>
                    <a:cubicBezTo>
                      <a:pt x="1580" y="13893"/>
                      <a:pt x="1568" y="13868"/>
                      <a:pt x="1568" y="13856"/>
                    </a:cubicBezTo>
                    <a:cubicBezTo>
                      <a:pt x="1543" y="13820"/>
                      <a:pt x="1532" y="13771"/>
                      <a:pt x="1507" y="13734"/>
                    </a:cubicBezTo>
                    <a:cubicBezTo>
                      <a:pt x="1495" y="13674"/>
                      <a:pt x="1470" y="13601"/>
                      <a:pt x="1459" y="13528"/>
                    </a:cubicBezTo>
                    <a:cubicBezTo>
                      <a:pt x="1434" y="13455"/>
                      <a:pt x="1422" y="13369"/>
                      <a:pt x="1386" y="13285"/>
                    </a:cubicBezTo>
                    <a:cubicBezTo>
                      <a:pt x="1373" y="13248"/>
                      <a:pt x="1349" y="13199"/>
                      <a:pt x="1337" y="13163"/>
                    </a:cubicBezTo>
                    <a:cubicBezTo>
                      <a:pt x="1313" y="13115"/>
                      <a:pt x="1289" y="13078"/>
                      <a:pt x="1276" y="13042"/>
                    </a:cubicBezTo>
                    <a:cubicBezTo>
                      <a:pt x="1264" y="13018"/>
                      <a:pt x="1252" y="12993"/>
                      <a:pt x="1240" y="12981"/>
                    </a:cubicBezTo>
                    <a:cubicBezTo>
                      <a:pt x="1227" y="12956"/>
                      <a:pt x="1216" y="12945"/>
                      <a:pt x="1203" y="12920"/>
                    </a:cubicBezTo>
                    <a:lnTo>
                      <a:pt x="1154" y="12872"/>
                    </a:lnTo>
                    <a:cubicBezTo>
                      <a:pt x="1143" y="12859"/>
                      <a:pt x="1130" y="12847"/>
                      <a:pt x="1118" y="12823"/>
                    </a:cubicBezTo>
                    <a:cubicBezTo>
                      <a:pt x="1081" y="12799"/>
                      <a:pt x="1045" y="12762"/>
                      <a:pt x="1008" y="12726"/>
                    </a:cubicBezTo>
                    <a:lnTo>
                      <a:pt x="936" y="12689"/>
                    </a:lnTo>
                    <a:cubicBezTo>
                      <a:pt x="911" y="12677"/>
                      <a:pt x="887" y="12665"/>
                      <a:pt x="863" y="12665"/>
                    </a:cubicBezTo>
                    <a:cubicBezTo>
                      <a:pt x="851" y="12661"/>
                      <a:pt x="839" y="12659"/>
                      <a:pt x="826" y="12659"/>
                    </a:cubicBezTo>
                    <a:cubicBezTo>
                      <a:pt x="801" y="12659"/>
                      <a:pt x="774" y="12665"/>
                      <a:pt x="741" y="12665"/>
                    </a:cubicBezTo>
                    <a:cubicBezTo>
                      <a:pt x="693" y="12665"/>
                      <a:pt x="657" y="12677"/>
                      <a:pt x="608" y="12702"/>
                    </a:cubicBezTo>
                    <a:cubicBezTo>
                      <a:pt x="559" y="12713"/>
                      <a:pt x="522" y="12737"/>
                      <a:pt x="486" y="12762"/>
                    </a:cubicBezTo>
                    <a:cubicBezTo>
                      <a:pt x="462" y="12786"/>
                      <a:pt x="438" y="12799"/>
                      <a:pt x="425" y="12823"/>
                    </a:cubicBezTo>
                    <a:cubicBezTo>
                      <a:pt x="401" y="12847"/>
                      <a:pt x="389" y="12872"/>
                      <a:pt x="377" y="12908"/>
                    </a:cubicBezTo>
                    <a:lnTo>
                      <a:pt x="377" y="12945"/>
                    </a:lnTo>
                    <a:cubicBezTo>
                      <a:pt x="377" y="12969"/>
                      <a:pt x="365" y="12981"/>
                      <a:pt x="377" y="12993"/>
                    </a:cubicBezTo>
                    <a:lnTo>
                      <a:pt x="377" y="13029"/>
                    </a:lnTo>
                    <a:cubicBezTo>
                      <a:pt x="377" y="13042"/>
                      <a:pt x="389" y="13053"/>
                      <a:pt x="389" y="13053"/>
                    </a:cubicBezTo>
                    <a:cubicBezTo>
                      <a:pt x="413" y="13102"/>
                      <a:pt x="438" y="13139"/>
                      <a:pt x="462" y="13175"/>
                    </a:cubicBezTo>
                    <a:cubicBezTo>
                      <a:pt x="474" y="13199"/>
                      <a:pt x="498" y="13212"/>
                      <a:pt x="511" y="13224"/>
                    </a:cubicBezTo>
                    <a:cubicBezTo>
                      <a:pt x="522" y="13248"/>
                      <a:pt x="547" y="13261"/>
                      <a:pt x="559" y="13272"/>
                    </a:cubicBezTo>
                    <a:cubicBezTo>
                      <a:pt x="595" y="13297"/>
                      <a:pt x="632" y="13321"/>
                      <a:pt x="681" y="13345"/>
                    </a:cubicBezTo>
                    <a:cubicBezTo>
                      <a:pt x="717" y="13358"/>
                      <a:pt x="754" y="13382"/>
                      <a:pt x="790" y="13406"/>
                    </a:cubicBezTo>
                    <a:cubicBezTo>
                      <a:pt x="827" y="13418"/>
                      <a:pt x="863" y="13442"/>
                      <a:pt x="900" y="13467"/>
                    </a:cubicBezTo>
                    <a:cubicBezTo>
                      <a:pt x="936" y="13491"/>
                      <a:pt x="960" y="13515"/>
                      <a:pt x="997" y="13552"/>
                    </a:cubicBezTo>
                    <a:lnTo>
                      <a:pt x="1045" y="13601"/>
                    </a:lnTo>
                    <a:cubicBezTo>
                      <a:pt x="1081" y="13649"/>
                      <a:pt x="1118" y="13698"/>
                      <a:pt x="1154" y="13734"/>
                    </a:cubicBezTo>
                    <a:lnTo>
                      <a:pt x="1264" y="13880"/>
                    </a:lnTo>
                    <a:lnTo>
                      <a:pt x="1264" y="13868"/>
                    </a:lnTo>
                    <a:cubicBezTo>
                      <a:pt x="1276" y="13893"/>
                      <a:pt x="1289" y="13904"/>
                      <a:pt x="1313" y="13929"/>
                    </a:cubicBezTo>
                    <a:cubicBezTo>
                      <a:pt x="1386" y="13977"/>
                      <a:pt x="1459" y="14014"/>
                      <a:pt x="1543" y="14063"/>
                    </a:cubicBezTo>
                    <a:cubicBezTo>
                      <a:pt x="1580" y="14087"/>
                      <a:pt x="1616" y="14111"/>
                      <a:pt x="1653" y="14123"/>
                    </a:cubicBezTo>
                    <a:lnTo>
                      <a:pt x="1762" y="14196"/>
                    </a:lnTo>
                    <a:cubicBezTo>
                      <a:pt x="1775" y="14196"/>
                      <a:pt x="1799" y="14209"/>
                      <a:pt x="1811" y="14220"/>
                    </a:cubicBezTo>
                    <a:cubicBezTo>
                      <a:pt x="1835" y="14245"/>
                      <a:pt x="1859" y="14281"/>
                      <a:pt x="1896" y="14317"/>
                    </a:cubicBezTo>
                    <a:lnTo>
                      <a:pt x="1908" y="14330"/>
                    </a:lnTo>
                    <a:cubicBezTo>
                      <a:pt x="1920" y="14366"/>
                      <a:pt x="1945" y="14390"/>
                      <a:pt x="1956" y="14415"/>
                    </a:cubicBezTo>
                    <a:lnTo>
                      <a:pt x="1956" y="14403"/>
                    </a:lnTo>
                    <a:cubicBezTo>
                      <a:pt x="1969" y="14415"/>
                      <a:pt x="1969" y="14427"/>
                      <a:pt x="1981" y="14439"/>
                    </a:cubicBezTo>
                    <a:cubicBezTo>
                      <a:pt x="1981" y="14439"/>
                      <a:pt x="1981" y="14452"/>
                      <a:pt x="1993" y="14452"/>
                    </a:cubicBezTo>
                    <a:lnTo>
                      <a:pt x="1993" y="14463"/>
                    </a:lnTo>
                    <a:cubicBezTo>
                      <a:pt x="2018" y="14500"/>
                      <a:pt x="2042" y="14536"/>
                      <a:pt x="2078" y="14573"/>
                    </a:cubicBezTo>
                    <a:cubicBezTo>
                      <a:pt x="2102" y="14609"/>
                      <a:pt x="2127" y="14646"/>
                      <a:pt x="2164" y="14682"/>
                    </a:cubicBezTo>
                    <a:lnTo>
                      <a:pt x="2248" y="14768"/>
                    </a:lnTo>
                    <a:cubicBezTo>
                      <a:pt x="2285" y="14792"/>
                      <a:pt x="2309" y="14816"/>
                      <a:pt x="2345" y="14852"/>
                    </a:cubicBezTo>
                    <a:cubicBezTo>
                      <a:pt x="2345" y="14852"/>
                      <a:pt x="2345" y="14865"/>
                      <a:pt x="2358" y="14865"/>
                    </a:cubicBezTo>
                    <a:lnTo>
                      <a:pt x="2358" y="14876"/>
                    </a:lnTo>
                    <a:cubicBezTo>
                      <a:pt x="2418" y="14949"/>
                      <a:pt x="2467" y="15022"/>
                      <a:pt x="2528" y="15095"/>
                    </a:cubicBezTo>
                    <a:lnTo>
                      <a:pt x="2528" y="15084"/>
                    </a:lnTo>
                    <a:cubicBezTo>
                      <a:pt x="2528" y="15095"/>
                      <a:pt x="2540" y="15108"/>
                      <a:pt x="2540" y="15119"/>
                    </a:cubicBezTo>
                    <a:lnTo>
                      <a:pt x="2540" y="15119"/>
                    </a:lnTo>
                    <a:cubicBezTo>
                      <a:pt x="2540" y="15108"/>
                      <a:pt x="2528" y="15108"/>
                      <a:pt x="2528" y="15108"/>
                    </a:cubicBezTo>
                    <a:cubicBezTo>
                      <a:pt x="2480" y="15084"/>
                      <a:pt x="2431" y="15071"/>
                      <a:pt x="2382" y="15059"/>
                    </a:cubicBezTo>
                    <a:cubicBezTo>
                      <a:pt x="2345" y="15047"/>
                      <a:pt x="2297" y="15035"/>
                      <a:pt x="2261" y="15022"/>
                    </a:cubicBezTo>
                    <a:cubicBezTo>
                      <a:pt x="2224" y="15022"/>
                      <a:pt x="2188" y="15011"/>
                      <a:pt x="2151" y="14998"/>
                    </a:cubicBezTo>
                    <a:cubicBezTo>
                      <a:pt x="2115" y="14998"/>
                      <a:pt x="2091" y="14986"/>
                      <a:pt x="2054" y="14986"/>
                    </a:cubicBezTo>
                    <a:cubicBezTo>
                      <a:pt x="2042" y="14986"/>
                      <a:pt x="2042" y="14974"/>
                      <a:pt x="2042" y="14974"/>
                    </a:cubicBezTo>
                    <a:lnTo>
                      <a:pt x="2042" y="14986"/>
                    </a:lnTo>
                    <a:cubicBezTo>
                      <a:pt x="2042" y="14974"/>
                      <a:pt x="2029" y="14974"/>
                      <a:pt x="2029" y="14974"/>
                    </a:cubicBezTo>
                    <a:cubicBezTo>
                      <a:pt x="2005" y="14974"/>
                      <a:pt x="1993" y="14974"/>
                      <a:pt x="1981" y="14962"/>
                    </a:cubicBezTo>
                    <a:lnTo>
                      <a:pt x="1956" y="14962"/>
                    </a:lnTo>
                    <a:cubicBezTo>
                      <a:pt x="1920" y="14949"/>
                      <a:pt x="1896" y="14949"/>
                      <a:pt x="1872" y="14949"/>
                    </a:cubicBezTo>
                    <a:cubicBezTo>
                      <a:pt x="1786" y="14925"/>
                      <a:pt x="1702" y="14913"/>
                      <a:pt x="1629" y="14901"/>
                    </a:cubicBezTo>
                    <a:cubicBezTo>
                      <a:pt x="1592" y="14889"/>
                      <a:pt x="1543" y="14889"/>
                      <a:pt x="1507" y="14889"/>
                    </a:cubicBezTo>
                    <a:cubicBezTo>
                      <a:pt x="1483" y="14876"/>
                      <a:pt x="1470" y="14876"/>
                      <a:pt x="1446" y="14876"/>
                    </a:cubicBezTo>
                    <a:cubicBezTo>
                      <a:pt x="1422" y="14876"/>
                      <a:pt x="1410" y="14865"/>
                      <a:pt x="1386" y="14865"/>
                    </a:cubicBezTo>
                    <a:cubicBezTo>
                      <a:pt x="1361" y="14865"/>
                      <a:pt x="1337" y="14852"/>
                      <a:pt x="1313" y="14841"/>
                    </a:cubicBezTo>
                    <a:cubicBezTo>
                      <a:pt x="1240" y="14816"/>
                      <a:pt x="1167" y="14792"/>
                      <a:pt x="1094" y="14755"/>
                    </a:cubicBezTo>
                    <a:cubicBezTo>
                      <a:pt x="1021" y="14731"/>
                      <a:pt x="936" y="14695"/>
                      <a:pt x="863" y="14658"/>
                    </a:cubicBezTo>
                    <a:cubicBezTo>
                      <a:pt x="778" y="14622"/>
                      <a:pt x="705" y="14597"/>
                      <a:pt x="620" y="14561"/>
                    </a:cubicBezTo>
                    <a:cubicBezTo>
                      <a:pt x="570" y="14551"/>
                      <a:pt x="513" y="14533"/>
                      <a:pt x="454" y="14533"/>
                    </a:cubicBezTo>
                    <a:cubicBezTo>
                      <a:pt x="440" y="14533"/>
                      <a:pt x="427" y="14534"/>
                      <a:pt x="413" y="14536"/>
                    </a:cubicBezTo>
                    <a:cubicBezTo>
                      <a:pt x="352" y="14549"/>
                      <a:pt x="304" y="14585"/>
                      <a:pt x="279" y="14633"/>
                    </a:cubicBezTo>
                    <a:cubicBezTo>
                      <a:pt x="255" y="14682"/>
                      <a:pt x="231" y="14731"/>
                      <a:pt x="231" y="14792"/>
                    </a:cubicBezTo>
                    <a:cubicBezTo>
                      <a:pt x="243" y="14841"/>
                      <a:pt x="268" y="14889"/>
                      <a:pt x="304" y="14938"/>
                    </a:cubicBezTo>
                    <a:cubicBezTo>
                      <a:pt x="328" y="14974"/>
                      <a:pt x="377" y="14998"/>
                      <a:pt x="425" y="15022"/>
                    </a:cubicBezTo>
                    <a:cubicBezTo>
                      <a:pt x="474" y="15047"/>
                      <a:pt x="522" y="15059"/>
                      <a:pt x="584" y="15071"/>
                    </a:cubicBezTo>
                    <a:lnTo>
                      <a:pt x="681" y="15071"/>
                    </a:lnTo>
                    <a:cubicBezTo>
                      <a:pt x="705" y="15071"/>
                      <a:pt x="729" y="15071"/>
                      <a:pt x="754" y="15059"/>
                    </a:cubicBezTo>
                    <a:lnTo>
                      <a:pt x="741" y="15059"/>
                    </a:lnTo>
                    <a:cubicBezTo>
                      <a:pt x="765" y="15059"/>
                      <a:pt x="778" y="15059"/>
                      <a:pt x="790" y="15047"/>
                    </a:cubicBezTo>
                    <a:cubicBezTo>
                      <a:pt x="814" y="15047"/>
                      <a:pt x="827" y="15047"/>
                      <a:pt x="851" y="15035"/>
                    </a:cubicBezTo>
                    <a:cubicBezTo>
                      <a:pt x="863" y="15035"/>
                      <a:pt x="875" y="15035"/>
                      <a:pt x="887" y="15022"/>
                    </a:cubicBezTo>
                    <a:cubicBezTo>
                      <a:pt x="900" y="15022"/>
                      <a:pt x="911" y="15022"/>
                      <a:pt x="936" y="15011"/>
                    </a:cubicBezTo>
                    <a:cubicBezTo>
                      <a:pt x="984" y="14998"/>
                      <a:pt x="1045" y="14974"/>
                      <a:pt x="1106" y="14962"/>
                    </a:cubicBezTo>
                    <a:cubicBezTo>
                      <a:pt x="1130" y="14962"/>
                      <a:pt x="1154" y="14949"/>
                      <a:pt x="1179" y="14949"/>
                    </a:cubicBezTo>
                    <a:cubicBezTo>
                      <a:pt x="1216" y="14938"/>
                      <a:pt x="1240" y="14938"/>
                      <a:pt x="1276" y="14938"/>
                    </a:cubicBezTo>
                    <a:lnTo>
                      <a:pt x="1289" y="14925"/>
                    </a:lnTo>
                    <a:lnTo>
                      <a:pt x="1300" y="14925"/>
                    </a:lnTo>
                    <a:cubicBezTo>
                      <a:pt x="1313" y="14938"/>
                      <a:pt x="1313" y="14938"/>
                      <a:pt x="1324" y="14938"/>
                    </a:cubicBezTo>
                    <a:cubicBezTo>
                      <a:pt x="1349" y="14949"/>
                      <a:pt x="1373" y="14949"/>
                      <a:pt x="1397" y="14962"/>
                    </a:cubicBezTo>
                    <a:cubicBezTo>
                      <a:pt x="1434" y="14962"/>
                      <a:pt x="1470" y="14974"/>
                      <a:pt x="1519" y="14974"/>
                    </a:cubicBezTo>
                    <a:cubicBezTo>
                      <a:pt x="1556" y="14986"/>
                      <a:pt x="1604" y="14986"/>
                      <a:pt x="1640" y="14998"/>
                    </a:cubicBezTo>
                    <a:cubicBezTo>
                      <a:pt x="1726" y="15011"/>
                      <a:pt x="1799" y="15022"/>
                      <a:pt x="1884" y="15035"/>
                    </a:cubicBezTo>
                    <a:cubicBezTo>
                      <a:pt x="1969" y="15059"/>
                      <a:pt x="2054" y="15071"/>
                      <a:pt x="2139" y="15084"/>
                    </a:cubicBezTo>
                    <a:cubicBezTo>
                      <a:pt x="2175" y="15095"/>
                      <a:pt x="2212" y="15108"/>
                      <a:pt x="2236" y="15108"/>
                    </a:cubicBezTo>
                    <a:cubicBezTo>
                      <a:pt x="2321" y="15132"/>
                      <a:pt x="2407" y="15144"/>
                      <a:pt x="2480" y="15168"/>
                    </a:cubicBezTo>
                    <a:cubicBezTo>
                      <a:pt x="2504" y="15181"/>
                      <a:pt x="2516" y="15181"/>
                      <a:pt x="2540" y="15192"/>
                    </a:cubicBezTo>
                    <a:cubicBezTo>
                      <a:pt x="2552" y="15205"/>
                      <a:pt x="2577" y="15217"/>
                      <a:pt x="2588" y="15217"/>
                    </a:cubicBezTo>
                    <a:cubicBezTo>
                      <a:pt x="2601" y="15229"/>
                      <a:pt x="2601" y="15229"/>
                      <a:pt x="2613" y="15229"/>
                    </a:cubicBezTo>
                    <a:cubicBezTo>
                      <a:pt x="2625" y="15241"/>
                      <a:pt x="2637" y="15254"/>
                      <a:pt x="2637" y="15278"/>
                    </a:cubicBezTo>
                    <a:cubicBezTo>
                      <a:pt x="2661" y="15314"/>
                      <a:pt x="2686" y="15351"/>
                      <a:pt x="2698" y="15387"/>
                    </a:cubicBezTo>
                    <a:cubicBezTo>
                      <a:pt x="2723" y="15424"/>
                      <a:pt x="2734" y="15460"/>
                      <a:pt x="2759" y="15497"/>
                    </a:cubicBezTo>
                    <a:cubicBezTo>
                      <a:pt x="2783" y="15557"/>
                      <a:pt x="2807" y="15606"/>
                      <a:pt x="2832" y="15667"/>
                    </a:cubicBezTo>
                    <a:cubicBezTo>
                      <a:pt x="2832" y="15752"/>
                      <a:pt x="2832" y="15824"/>
                      <a:pt x="2844" y="15897"/>
                    </a:cubicBezTo>
                    <a:lnTo>
                      <a:pt x="2844" y="15970"/>
                    </a:lnTo>
                    <a:lnTo>
                      <a:pt x="2844" y="15995"/>
                    </a:lnTo>
                    <a:lnTo>
                      <a:pt x="2844" y="16007"/>
                    </a:lnTo>
                    <a:cubicBezTo>
                      <a:pt x="2856" y="16032"/>
                      <a:pt x="2856" y="16068"/>
                      <a:pt x="2856" y="16092"/>
                    </a:cubicBezTo>
                    <a:lnTo>
                      <a:pt x="2856" y="16080"/>
                    </a:lnTo>
                    <a:cubicBezTo>
                      <a:pt x="2856" y="16165"/>
                      <a:pt x="2868" y="16250"/>
                      <a:pt x="2880" y="16335"/>
                    </a:cubicBezTo>
                    <a:cubicBezTo>
                      <a:pt x="2893" y="16420"/>
                      <a:pt x="2904" y="16493"/>
                      <a:pt x="2917" y="16578"/>
                    </a:cubicBezTo>
                    <a:cubicBezTo>
                      <a:pt x="2929" y="16712"/>
                      <a:pt x="2941" y="16858"/>
                      <a:pt x="2953" y="17004"/>
                    </a:cubicBezTo>
                    <a:cubicBezTo>
                      <a:pt x="2966" y="17077"/>
                      <a:pt x="2977" y="17161"/>
                      <a:pt x="2977" y="17234"/>
                    </a:cubicBezTo>
                    <a:cubicBezTo>
                      <a:pt x="2990" y="17320"/>
                      <a:pt x="3002" y="17393"/>
                      <a:pt x="3014" y="17477"/>
                    </a:cubicBezTo>
                    <a:cubicBezTo>
                      <a:pt x="3026" y="17550"/>
                      <a:pt x="3039" y="17623"/>
                      <a:pt x="3050" y="17709"/>
                    </a:cubicBezTo>
                    <a:cubicBezTo>
                      <a:pt x="3063" y="17769"/>
                      <a:pt x="3087" y="17842"/>
                      <a:pt x="3112" y="17915"/>
                    </a:cubicBezTo>
                    <a:cubicBezTo>
                      <a:pt x="3123" y="17963"/>
                      <a:pt x="3160" y="18000"/>
                      <a:pt x="3209" y="18000"/>
                    </a:cubicBezTo>
                    <a:cubicBezTo>
                      <a:pt x="3220" y="18000"/>
                      <a:pt x="3233" y="17988"/>
                      <a:pt x="3245" y="17988"/>
                    </a:cubicBezTo>
                    <a:cubicBezTo>
                      <a:pt x="3293" y="17976"/>
                      <a:pt x="3330" y="17928"/>
                      <a:pt x="3330" y="17866"/>
                    </a:cubicBezTo>
                    <a:cubicBezTo>
                      <a:pt x="3306" y="17793"/>
                      <a:pt x="3306" y="17709"/>
                      <a:pt x="3293" y="17636"/>
                    </a:cubicBezTo>
                    <a:cubicBezTo>
                      <a:pt x="3293" y="17563"/>
                      <a:pt x="3282" y="17502"/>
                      <a:pt x="3282" y="17429"/>
                    </a:cubicBezTo>
                    <a:cubicBezTo>
                      <a:pt x="3269" y="17271"/>
                      <a:pt x="3257" y="17113"/>
                      <a:pt x="3245" y="16967"/>
                    </a:cubicBezTo>
                    <a:cubicBezTo>
                      <a:pt x="3233" y="16809"/>
                      <a:pt x="3220" y="16664"/>
                      <a:pt x="3209" y="16518"/>
                    </a:cubicBezTo>
                    <a:cubicBezTo>
                      <a:pt x="3209" y="16505"/>
                      <a:pt x="3209" y="16505"/>
                      <a:pt x="3220" y="16493"/>
                    </a:cubicBezTo>
                    <a:cubicBezTo>
                      <a:pt x="3233" y="16456"/>
                      <a:pt x="3257" y="16432"/>
                      <a:pt x="3282" y="16396"/>
                    </a:cubicBezTo>
                    <a:cubicBezTo>
                      <a:pt x="3293" y="16359"/>
                      <a:pt x="3318" y="16323"/>
                      <a:pt x="3342" y="16299"/>
                    </a:cubicBezTo>
                    <a:cubicBezTo>
                      <a:pt x="3366" y="16262"/>
                      <a:pt x="3391" y="16213"/>
                      <a:pt x="3415" y="16177"/>
                    </a:cubicBezTo>
                    <a:cubicBezTo>
                      <a:pt x="3428" y="16165"/>
                      <a:pt x="3452" y="16140"/>
                      <a:pt x="3463" y="16116"/>
                    </a:cubicBezTo>
                    <a:cubicBezTo>
                      <a:pt x="3476" y="16104"/>
                      <a:pt x="3476" y="16092"/>
                      <a:pt x="3488" y="16080"/>
                    </a:cubicBezTo>
                    <a:lnTo>
                      <a:pt x="3500" y="16068"/>
                    </a:lnTo>
                    <a:cubicBezTo>
                      <a:pt x="3536" y="16032"/>
                      <a:pt x="3561" y="15995"/>
                      <a:pt x="3585" y="15959"/>
                    </a:cubicBezTo>
                    <a:cubicBezTo>
                      <a:pt x="3609" y="15922"/>
                      <a:pt x="3634" y="15897"/>
                      <a:pt x="3658" y="15873"/>
                    </a:cubicBezTo>
                    <a:cubicBezTo>
                      <a:pt x="3682" y="15849"/>
                      <a:pt x="3707" y="15837"/>
                      <a:pt x="3719" y="15813"/>
                    </a:cubicBezTo>
                    <a:cubicBezTo>
                      <a:pt x="3768" y="15776"/>
                      <a:pt x="3816" y="15727"/>
                      <a:pt x="3852" y="15691"/>
                    </a:cubicBezTo>
                    <a:cubicBezTo>
                      <a:pt x="3938" y="15618"/>
                      <a:pt x="4011" y="15545"/>
                      <a:pt x="4084" y="15473"/>
                    </a:cubicBezTo>
                    <a:cubicBezTo>
                      <a:pt x="4095" y="15448"/>
                      <a:pt x="4120" y="15436"/>
                      <a:pt x="4132" y="15411"/>
                    </a:cubicBezTo>
                    <a:lnTo>
                      <a:pt x="4168" y="15375"/>
                    </a:lnTo>
                    <a:cubicBezTo>
                      <a:pt x="4205" y="15363"/>
                      <a:pt x="4230" y="15363"/>
                      <a:pt x="4254" y="15351"/>
                    </a:cubicBezTo>
                    <a:cubicBezTo>
                      <a:pt x="4290" y="15338"/>
                      <a:pt x="4314" y="15338"/>
                      <a:pt x="4339" y="15327"/>
                    </a:cubicBezTo>
                    <a:cubicBezTo>
                      <a:pt x="4363" y="15314"/>
                      <a:pt x="4387" y="15314"/>
                      <a:pt x="4411" y="15302"/>
                    </a:cubicBezTo>
                    <a:cubicBezTo>
                      <a:pt x="4436" y="15302"/>
                      <a:pt x="4460" y="15290"/>
                      <a:pt x="4484" y="15290"/>
                    </a:cubicBezTo>
                    <a:cubicBezTo>
                      <a:pt x="4533" y="15278"/>
                      <a:pt x="4582" y="15278"/>
                      <a:pt x="4619" y="15265"/>
                    </a:cubicBezTo>
                    <a:cubicBezTo>
                      <a:pt x="4655" y="15254"/>
                      <a:pt x="4679" y="15254"/>
                      <a:pt x="4716" y="15241"/>
                    </a:cubicBezTo>
                    <a:cubicBezTo>
                      <a:pt x="4740" y="15229"/>
                      <a:pt x="4764" y="15217"/>
                      <a:pt x="4800" y="15205"/>
                    </a:cubicBezTo>
                    <a:cubicBezTo>
                      <a:pt x="4825" y="15192"/>
                      <a:pt x="4837" y="15168"/>
                      <a:pt x="4862" y="15157"/>
                    </a:cubicBezTo>
                    <a:cubicBezTo>
                      <a:pt x="4898" y="15120"/>
                      <a:pt x="4910" y="15084"/>
                      <a:pt x="4935" y="15035"/>
                    </a:cubicBezTo>
                    <a:cubicBezTo>
                      <a:pt x="4959" y="14998"/>
                      <a:pt x="4983" y="14949"/>
                      <a:pt x="4995" y="14901"/>
                    </a:cubicBezTo>
                    <a:cubicBezTo>
                      <a:pt x="5007" y="14841"/>
                      <a:pt x="5019" y="14779"/>
                      <a:pt x="4983" y="14719"/>
                    </a:cubicBezTo>
                    <a:cubicBezTo>
                      <a:pt x="4971" y="14695"/>
                      <a:pt x="4959" y="14682"/>
                      <a:pt x="4935" y="14658"/>
                    </a:cubicBezTo>
                    <a:cubicBezTo>
                      <a:pt x="4910" y="14646"/>
                      <a:pt x="4886" y="14633"/>
                      <a:pt x="4849" y="14633"/>
                    </a:cubicBezTo>
                    <a:cubicBezTo>
                      <a:pt x="4813" y="14633"/>
                      <a:pt x="4776" y="14633"/>
                      <a:pt x="4752" y="14646"/>
                    </a:cubicBezTo>
                    <a:cubicBezTo>
                      <a:pt x="4716" y="14646"/>
                      <a:pt x="4691" y="14658"/>
                      <a:pt x="4667" y="14658"/>
                    </a:cubicBezTo>
                    <a:cubicBezTo>
                      <a:pt x="4655" y="14670"/>
                      <a:pt x="4643" y="14670"/>
                      <a:pt x="4630" y="14670"/>
                    </a:cubicBezTo>
                    <a:cubicBezTo>
                      <a:pt x="4619" y="14682"/>
                      <a:pt x="4606" y="14682"/>
                      <a:pt x="4594" y="14682"/>
                    </a:cubicBezTo>
                    <a:cubicBezTo>
                      <a:pt x="4533" y="14706"/>
                      <a:pt x="4484" y="14731"/>
                      <a:pt x="4436" y="14755"/>
                    </a:cubicBezTo>
                    <a:cubicBezTo>
                      <a:pt x="4387" y="14792"/>
                      <a:pt x="4339" y="14841"/>
                      <a:pt x="4290" y="14889"/>
                    </a:cubicBezTo>
                    <a:cubicBezTo>
                      <a:pt x="4254" y="14949"/>
                      <a:pt x="4217" y="15011"/>
                      <a:pt x="4193" y="15071"/>
                    </a:cubicBezTo>
                    <a:cubicBezTo>
                      <a:pt x="4181" y="15120"/>
                      <a:pt x="4168" y="15181"/>
                      <a:pt x="4144" y="15229"/>
                    </a:cubicBezTo>
                    <a:cubicBezTo>
                      <a:pt x="4144" y="15241"/>
                      <a:pt x="4132" y="15265"/>
                      <a:pt x="4132" y="15278"/>
                    </a:cubicBezTo>
                    <a:cubicBezTo>
                      <a:pt x="4120" y="15278"/>
                      <a:pt x="4120" y="15290"/>
                      <a:pt x="4120" y="15290"/>
                    </a:cubicBezTo>
                    <a:cubicBezTo>
                      <a:pt x="4108" y="15314"/>
                      <a:pt x="4095" y="15327"/>
                      <a:pt x="4071" y="15338"/>
                    </a:cubicBezTo>
                    <a:lnTo>
                      <a:pt x="4084" y="15338"/>
                    </a:lnTo>
                    <a:lnTo>
                      <a:pt x="4047" y="15375"/>
                    </a:lnTo>
                    <a:cubicBezTo>
                      <a:pt x="4011" y="15411"/>
                      <a:pt x="3987" y="15448"/>
                      <a:pt x="3950" y="15484"/>
                    </a:cubicBezTo>
                    <a:cubicBezTo>
                      <a:pt x="3914" y="15521"/>
                      <a:pt x="3877" y="15557"/>
                      <a:pt x="3841" y="15581"/>
                    </a:cubicBezTo>
                    <a:cubicBezTo>
                      <a:pt x="3804" y="15630"/>
                      <a:pt x="3768" y="15667"/>
                      <a:pt x="3719" y="15703"/>
                    </a:cubicBezTo>
                    <a:cubicBezTo>
                      <a:pt x="3707" y="15716"/>
                      <a:pt x="3695" y="15727"/>
                      <a:pt x="3682" y="15752"/>
                    </a:cubicBezTo>
                    <a:cubicBezTo>
                      <a:pt x="3658" y="15764"/>
                      <a:pt x="3646" y="15788"/>
                      <a:pt x="3622" y="15800"/>
                    </a:cubicBezTo>
                    <a:cubicBezTo>
                      <a:pt x="3609" y="15824"/>
                      <a:pt x="3585" y="15849"/>
                      <a:pt x="3561" y="15873"/>
                    </a:cubicBezTo>
                    <a:cubicBezTo>
                      <a:pt x="3549" y="15886"/>
                      <a:pt x="3536" y="15897"/>
                      <a:pt x="3525" y="15922"/>
                    </a:cubicBezTo>
                    <a:cubicBezTo>
                      <a:pt x="3488" y="15959"/>
                      <a:pt x="3463" y="16007"/>
                      <a:pt x="3428" y="16043"/>
                    </a:cubicBezTo>
                    <a:cubicBezTo>
                      <a:pt x="3403" y="16092"/>
                      <a:pt x="3366" y="16129"/>
                      <a:pt x="3342" y="16177"/>
                    </a:cubicBezTo>
                    <a:cubicBezTo>
                      <a:pt x="3306" y="16226"/>
                      <a:pt x="3282" y="16262"/>
                      <a:pt x="3257" y="16311"/>
                    </a:cubicBezTo>
                    <a:cubicBezTo>
                      <a:pt x="3233" y="16348"/>
                      <a:pt x="3209" y="16372"/>
                      <a:pt x="3196" y="16408"/>
                    </a:cubicBezTo>
                    <a:cubicBezTo>
                      <a:pt x="3184" y="16299"/>
                      <a:pt x="3172" y="16177"/>
                      <a:pt x="3160" y="16068"/>
                    </a:cubicBezTo>
                    <a:cubicBezTo>
                      <a:pt x="3160" y="16043"/>
                      <a:pt x="3160" y="16007"/>
                      <a:pt x="3147" y="15983"/>
                    </a:cubicBezTo>
                    <a:lnTo>
                      <a:pt x="3147" y="15959"/>
                    </a:lnTo>
                    <a:lnTo>
                      <a:pt x="3147" y="15946"/>
                    </a:lnTo>
                    <a:lnTo>
                      <a:pt x="3147" y="15824"/>
                    </a:lnTo>
                    <a:lnTo>
                      <a:pt x="3147" y="15545"/>
                    </a:lnTo>
                    <a:lnTo>
                      <a:pt x="3147" y="14974"/>
                    </a:lnTo>
                    <a:cubicBezTo>
                      <a:pt x="3147" y="14804"/>
                      <a:pt x="3136" y="14622"/>
                      <a:pt x="3136" y="14452"/>
                    </a:cubicBezTo>
                    <a:cubicBezTo>
                      <a:pt x="3136" y="14366"/>
                      <a:pt x="3136" y="14281"/>
                      <a:pt x="3123" y="14196"/>
                    </a:cubicBezTo>
                    <a:lnTo>
                      <a:pt x="3123" y="14160"/>
                    </a:lnTo>
                    <a:cubicBezTo>
                      <a:pt x="3136" y="14111"/>
                      <a:pt x="3147" y="14063"/>
                      <a:pt x="3172" y="14014"/>
                    </a:cubicBezTo>
                    <a:cubicBezTo>
                      <a:pt x="3220" y="13880"/>
                      <a:pt x="3269" y="13734"/>
                      <a:pt x="3318" y="13601"/>
                    </a:cubicBezTo>
                    <a:cubicBezTo>
                      <a:pt x="3342" y="13528"/>
                      <a:pt x="3379" y="13467"/>
                      <a:pt x="3403" y="13406"/>
                    </a:cubicBezTo>
                    <a:cubicBezTo>
                      <a:pt x="3415" y="13369"/>
                      <a:pt x="3428" y="13345"/>
                      <a:pt x="3439" y="13321"/>
                    </a:cubicBezTo>
                    <a:lnTo>
                      <a:pt x="3439" y="13309"/>
                    </a:lnTo>
                    <a:cubicBezTo>
                      <a:pt x="3452" y="13285"/>
                      <a:pt x="3463" y="13272"/>
                      <a:pt x="3476" y="13261"/>
                    </a:cubicBezTo>
                    <a:cubicBezTo>
                      <a:pt x="3549" y="13188"/>
                      <a:pt x="3622" y="13102"/>
                      <a:pt x="3707" y="13029"/>
                    </a:cubicBezTo>
                    <a:cubicBezTo>
                      <a:pt x="3744" y="13005"/>
                      <a:pt x="3779" y="12969"/>
                      <a:pt x="3804" y="12945"/>
                    </a:cubicBezTo>
                    <a:cubicBezTo>
                      <a:pt x="3841" y="12932"/>
                      <a:pt x="3865" y="12908"/>
                      <a:pt x="3889" y="12896"/>
                    </a:cubicBezTo>
                    <a:cubicBezTo>
                      <a:pt x="3901" y="12883"/>
                      <a:pt x="3914" y="12883"/>
                      <a:pt x="3925" y="12872"/>
                    </a:cubicBezTo>
                    <a:cubicBezTo>
                      <a:pt x="3938" y="12859"/>
                      <a:pt x="3962" y="12859"/>
                      <a:pt x="3974" y="12847"/>
                    </a:cubicBezTo>
                    <a:cubicBezTo>
                      <a:pt x="3987" y="12835"/>
                      <a:pt x="3998" y="12835"/>
                      <a:pt x="4011" y="12823"/>
                    </a:cubicBezTo>
                    <a:cubicBezTo>
                      <a:pt x="4023" y="12810"/>
                      <a:pt x="4047" y="12810"/>
                      <a:pt x="4059" y="12799"/>
                    </a:cubicBezTo>
                    <a:cubicBezTo>
                      <a:pt x="4084" y="12786"/>
                      <a:pt x="4108" y="12774"/>
                      <a:pt x="4144" y="12762"/>
                    </a:cubicBezTo>
                    <a:cubicBezTo>
                      <a:pt x="4181" y="12737"/>
                      <a:pt x="4230" y="12713"/>
                      <a:pt x="4266" y="12702"/>
                    </a:cubicBezTo>
                    <a:cubicBezTo>
                      <a:pt x="4314" y="12677"/>
                      <a:pt x="4363" y="12653"/>
                      <a:pt x="4411" y="12640"/>
                    </a:cubicBezTo>
                    <a:cubicBezTo>
                      <a:pt x="4448" y="12616"/>
                      <a:pt x="4497" y="12604"/>
                      <a:pt x="4533" y="12580"/>
                    </a:cubicBezTo>
                    <a:cubicBezTo>
                      <a:pt x="4557" y="12580"/>
                      <a:pt x="4570" y="12567"/>
                      <a:pt x="4594" y="12556"/>
                    </a:cubicBezTo>
                    <a:cubicBezTo>
                      <a:pt x="4619" y="12556"/>
                      <a:pt x="4643" y="12543"/>
                      <a:pt x="4667" y="12531"/>
                    </a:cubicBezTo>
                    <a:cubicBezTo>
                      <a:pt x="4691" y="12519"/>
                      <a:pt x="4716" y="12519"/>
                      <a:pt x="4740" y="12507"/>
                    </a:cubicBezTo>
                    <a:cubicBezTo>
                      <a:pt x="4776" y="12494"/>
                      <a:pt x="4800" y="12494"/>
                      <a:pt x="4825" y="12483"/>
                    </a:cubicBezTo>
                    <a:cubicBezTo>
                      <a:pt x="4849" y="12470"/>
                      <a:pt x="4862" y="12470"/>
                      <a:pt x="4873" y="12470"/>
                    </a:cubicBezTo>
                    <a:cubicBezTo>
                      <a:pt x="4886" y="12483"/>
                      <a:pt x="4898" y="12507"/>
                      <a:pt x="4910" y="12519"/>
                    </a:cubicBezTo>
                    <a:cubicBezTo>
                      <a:pt x="4946" y="12531"/>
                      <a:pt x="4983" y="12531"/>
                      <a:pt x="5007" y="12543"/>
                    </a:cubicBezTo>
                    <a:cubicBezTo>
                      <a:pt x="5043" y="12556"/>
                      <a:pt x="5068" y="12567"/>
                      <a:pt x="5092" y="12567"/>
                    </a:cubicBezTo>
                    <a:cubicBezTo>
                      <a:pt x="5129" y="12580"/>
                      <a:pt x="5153" y="12592"/>
                      <a:pt x="5189" y="12592"/>
                    </a:cubicBezTo>
                    <a:cubicBezTo>
                      <a:pt x="5214" y="12604"/>
                      <a:pt x="5238" y="12604"/>
                      <a:pt x="5275" y="12604"/>
                    </a:cubicBezTo>
                    <a:lnTo>
                      <a:pt x="5323" y="12604"/>
                    </a:lnTo>
                    <a:cubicBezTo>
                      <a:pt x="5384" y="12592"/>
                      <a:pt x="5445" y="12592"/>
                      <a:pt x="5518" y="12580"/>
                    </a:cubicBezTo>
                    <a:cubicBezTo>
                      <a:pt x="5542" y="12567"/>
                      <a:pt x="5567" y="12567"/>
                      <a:pt x="5602" y="12556"/>
                    </a:cubicBezTo>
                    <a:lnTo>
                      <a:pt x="5675" y="12519"/>
                    </a:lnTo>
                    <a:cubicBezTo>
                      <a:pt x="5724" y="12494"/>
                      <a:pt x="5785" y="12458"/>
                      <a:pt x="5821" y="12421"/>
                    </a:cubicBezTo>
                    <a:cubicBezTo>
                      <a:pt x="5834" y="12397"/>
                      <a:pt x="5858" y="12373"/>
                      <a:pt x="5870" y="12337"/>
                    </a:cubicBezTo>
                    <a:cubicBezTo>
                      <a:pt x="5870" y="12324"/>
                      <a:pt x="5883" y="12313"/>
                      <a:pt x="5883" y="12300"/>
                    </a:cubicBezTo>
                    <a:lnTo>
                      <a:pt x="5883" y="12251"/>
                    </a:lnTo>
                    <a:cubicBezTo>
                      <a:pt x="5883" y="12240"/>
                      <a:pt x="5870" y="12215"/>
                      <a:pt x="5870" y="12203"/>
                    </a:cubicBezTo>
                    <a:cubicBezTo>
                      <a:pt x="5858" y="12191"/>
                      <a:pt x="5846" y="12178"/>
                      <a:pt x="5846" y="12167"/>
                    </a:cubicBezTo>
                    <a:lnTo>
                      <a:pt x="5773" y="12094"/>
                    </a:lnTo>
                    <a:cubicBezTo>
                      <a:pt x="5724" y="12057"/>
                      <a:pt x="5664" y="12033"/>
                      <a:pt x="5591" y="12033"/>
                    </a:cubicBezTo>
                    <a:lnTo>
                      <a:pt x="5469" y="12033"/>
                    </a:lnTo>
                    <a:cubicBezTo>
                      <a:pt x="5432" y="12045"/>
                      <a:pt x="5396" y="12057"/>
                      <a:pt x="5348" y="12070"/>
                    </a:cubicBezTo>
                    <a:cubicBezTo>
                      <a:pt x="5311" y="12081"/>
                      <a:pt x="5275" y="12106"/>
                      <a:pt x="5251" y="12118"/>
                    </a:cubicBezTo>
                    <a:cubicBezTo>
                      <a:pt x="5214" y="12142"/>
                      <a:pt x="5178" y="12154"/>
                      <a:pt x="5141" y="12178"/>
                    </a:cubicBezTo>
                    <a:cubicBezTo>
                      <a:pt x="5105" y="12203"/>
                      <a:pt x="5080" y="12215"/>
                      <a:pt x="5056" y="12240"/>
                    </a:cubicBezTo>
                    <a:lnTo>
                      <a:pt x="5019" y="12276"/>
                    </a:lnTo>
                    <a:cubicBezTo>
                      <a:pt x="5019" y="12288"/>
                      <a:pt x="5007" y="12288"/>
                      <a:pt x="4995" y="12300"/>
                    </a:cubicBezTo>
                    <a:cubicBezTo>
                      <a:pt x="4995" y="12313"/>
                      <a:pt x="4983" y="12313"/>
                      <a:pt x="4983" y="12324"/>
                    </a:cubicBezTo>
                    <a:cubicBezTo>
                      <a:pt x="4971" y="12337"/>
                      <a:pt x="4959" y="12349"/>
                      <a:pt x="4935" y="12361"/>
                    </a:cubicBezTo>
                    <a:cubicBezTo>
                      <a:pt x="4935" y="12373"/>
                      <a:pt x="4922" y="12373"/>
                      <a:pt x="4922" y="12373"/>
                    </a:cubicBezTo>
                    <a:cubicBezTo>
                      <a:pt x="4910" y="12386"/>
                      <a:pt x="4910" y="12386"/>
                      <a:pt x="4898" y="12386"/>
                    </a:cubicBezTo>
                    <a:cubicBezTo>
                      <a:pt x="4886" y="12397"/>
                      <a:pt x="4862" y="12410"/>
                      <a:pt x="4837" y="12410"/>
                    </a:cubicBezTo>
                    <a:cubicBezTo>
                      <a:pt x="4825" y="12421"/>
                      <a:pt x="4800" y="12421"/>
                      <a:pt x="4789" y="12434"/>
                    </a:cubicBezTo>
                    <a:lnTo>
                      <a:pt x="4679" y="12470"/>
                    </a:lnTo>
                    <a:lnTo>
                      <a:pt x="4570" y="12507"/>
                    </a:lnTo>
                    <a:cubicBezTo>
                      <a:pt x="4546" y="12519"/>
                      <a:pt x="4509" y="12531"/>
                      <a:pt x="4484" y="12556"/>
                    </a:cubicBezTo>
                    <a:cubicBezTo>
                      <a:pt x="4448" y="12567"/>
                      <a:pt x="4411" y="12580"/>
                      <a:pt x="4387" y="12592"/>
                    </a:cubicBezTo>
                    <a:lnTo>
                      <a:pt x="4241" y="12665"/>
                    </a:lnTo>
                    <a:cubicBezTo>
                      <a:pt x="4217" y="12665"/>
                      <a:pt x="4205" y="12677"/>
                      <a:pt x="4181" y="12689"/>
                    </a:cubicBezTo>
                    <a:cubicBezTo>
                      <a:pt x="4168" y="12702"/>
                      <a:pt x="4144" y="12702"/>
                      <a:pt x="4120" y="12713"/>
                    </a:cubicBezTo>
                    <a:cubicBezTo>
                      <a:pt x="4071" y="12737"/>
                      <a:pt x="4035" y="12762"/>
                      <a:pt x="3987" y="12786"/>
                    </a:cubicBezTo>
                    <a:cubicBezTo>
                      <a:pt x="3974" y="12799"/>
                      <a:pt x="3950" y="12810"/>
                      <a:pt x="3938" y="12823"/>
                    </a:cubicBezTo>
                    <a:lnTo>
                      <a:pt x="3865" y="12859"/>
                    </a:lnTo>
                    <a:cubicBezTo>
                      <a:pt x="3841" y="12872"/>
                      <a:pt x="3816" y="12896"/>
                      <a:pt x="3792" y="12920"/>
                    </a:cubicBezTo>
                    <a:cubicBezTo>
                      <a:pt x="3755" y="12932"/>
                      <a:pt x="3731" y="12956"/>
                      <a:pt x="3707" y="12981"/>
                    </a:cubicBezTo>
                    <a:cubicBezTo>
                      <a:pt x="3682" y="13005"/>
                      <a:pt x="3646" y="13029"/>
                      <a:pt x="3622" y="13053"/>
                    </a:cubicBezTo>
                    <a:lnTo>
                      <a:pt x="3549" y="13126"/>
                    </a:lnTo>
                    <a:cubicBezTo>
                      <a:pt x="3538" y="13137"/>
                      <a:pt x="3528" y="13157"/>
                      <a:pt x="3510" y="13169"/>
                    </a:cubicBezTo>
                    <a:lnTo>
                      <a:pt x="3510" y="13169"/>
                    </a:lnTo>
                    <a:cubicBezTo>
                      <a:pt x="3512" y="13165"/>
                      <a:pt x="3512" y="13158"/>
                      <a:pt x="3512" y="13151"/>
                    </a:cubicBezTo>
                    <a:cubicBezTo>
                      <a:pt x="3525" y="13139"/>
                      <a:pt x="3536" y="13115"/>
                      <a:pt x="3536" y="13102"/>
                    </a:cubicBezTo>
                    <a:cubicBezTo>
                      <a:pt x="3549" y="13090"/>
                      <a:pt x="3549" y="13090"/>
                      <a:pt x="3549" y="13078"/>
                    </a:cubicBezTo>
                    <a:cubicBezTo>
                      <a:pt x="3585" y="13029"/>
                      <a:pt x="3609" y="12981"/>
                      <a:pt x="3646" y="12945"/>
                    </a:cubicBezTo>
                    <a:cubicBezTo>
                      <a:pt x="3671" y="12896"/>
                      <a:pt x="3695" y="12859"/>
                      <a:pt x="3719" y="12823"/>
                    </a:cubicBezTo>
                    <a:cubicBezTo>
                      <a:pt x="3744" y="12786"/>
                      <a:pt x="3768" y="12762"/>
                      <a:pt x="3792" y="12726"/>
                    </a:cubicBezTo>
                    <a:cubicBezTo>
                      <a:pt x="3816" y="12702"/>
                      <a:pt x="3841" y="12677"/>
                      <a:pt x="3865" y="12640"/>
                    </a:cubicBezTo>
                    <a:cubicBezTo>
                      <a:pt x="3901" y="12604"/>
                      <a:pt x="3925" y="12567"/>
                      <a:pt x="3962" y="12531"/>
                    </a:cubicBezTo>
                    <a:cubicBezTo>
                      <a:pt x="3998" y="12494"/>
                      <a:pt x="4047" y="12446"/>
                      <a:pt x="4084" y="12397"/>
                    </a:cubicBezTo>
                    <a:lnTo>
                      <a:pt x="4375" y="12070"/>
                    </a:lnTo>
                    <a:cubicBezTo>
                      <a:pt x="4387" y="12070"/>
                      <a:pt x="4411" y="12070"/>
                      <a:pt x="4436" y="12045"/>
                    </a:cubicBezTo>
                    <a:cubicBezTo>
                      <a:pt x="4484" y="11997"/>
                      <a:pt x="4533" y="11948"/>
                      <a:pt x="4582" y="11911"/>
                    </a:cubicBezTo>
                    <a:cubicBezTo>
                      <a:pt x="4619" y="11887"/>
                      <a:pt x="4643" y="11862"/>
                      <a:pt x="4667" y="11838"/>
                    </a:cubicBezTo>
                    <a:cubicBezTo>
                      <a:pt x="4703" y="11814"/>
                      <a:pt x="4727" y="11802"/>
                      <a:pt x="4764" y="11778"/>
                    </a:cubicBezTo>
                    <a:cubicBezTo>
                      <a:pt x="4789" y="11765"/>
                      <a:pt x="4825" y="11741"/>
                      <a:pt x="4862" y="11729"/>
                    </a:cubicBezTo>
                    <a:cubicBezTo>
                      <a:pt x="4922" y="11692"/>
                      <a:pt x="4983" y="11656"/>
                      <a:pt x="5043" y="11632"/>
                    </a:cubicBezTo>
                    <a:cubicBezTo>
                      <a:pt x="5068" y="11619"/>
                      <a:pt x="5080" y="11608"/>
                      <a:pt x="5105" y="11595"/>
                    </a:cubicBezTo>
                    <a:cubicBezTo>
                      <a:pt x="5202" y="11546"/>
                      <a:pt x="5299" y="11498"/>
                      <a:pt x="5384" y="11438"/>
                    </a:cubicBezTo>
                    <a:cubicBezTo>
                      <a:pt x="5432" y="11413"/>
                      <a:pt x="5481" y="11376"/>
                      <a:pt x="5530" y="11340"/>
                    </a:cubicBezTo>
                    <a:cubicBezTo>
                      <a:pt x="5554" y="11328"/>
                      <a:pt x="5578" y="11316"/>
                      <a:pt x="5591" y="11292"/>
                    </a:cubicBezTo>
                    <a:cubicBezTo>
                      <a:pt x="5639" y="11255"/>
                      <a:pt x="5675" y="11230"/>
                      <a:pt x="5700" y="11182"/>
                    </a:cubicBezTo>
                    <a:cubicBezTo>
                      <a:pt x="5834" y="11049"/>
                      <a:pt x="5931" y="10878"/>
                      <a:pt x="5967" y="10696"/>
                    </a:cubicBezTo>
                    <a:cubicBezTo>
                      <a:pt x="5980" y="10598"/>
                      <a:pt x="5980" y="10501"/>
                      <a:pt x="5955" y="10417"/>
                    </a:cubicBezTo>
                    <a:cubicBezTo>
                      <a:pt x="5931" y="10331"/>
                      <a:pt x="5883" y="10234"/>
                      <a:pt x="5810" y="10185"/>
                    </a:cubicBezTo>
                    <a:cubicBezTo>
                      <a:pt x="5748" y="10135"/>
                      <a:pt x="5670" y="10110"/>
                      <a:pt x="5589" y="10110"/>
                    </a:cubicBezTo>
                    <a:cubicBezTo>
                      <a:pt x="5574" y="10110"/>
                      <a:pt x="5558" y="10110"/>
                      <a:pt x="5542" y="10112"/>
                    </a:cubicBezTo>
                    <a:cubicBezTo>
                      <a:pt x="5469" y="10125"/>
                      <a:pt x="5396" y="10149"/>
                      <a:pt x="5323" y="10174"/>
                    </a:cubicBezTo>
                    <a:cubicBezTo>
                      <a:pt x="5299" y="10185"/>
                      <a:pt x="5262" y="10210"/>
                      <a:pt x="5226" y="10222"/>
                    </a:cubicBezTo>
                    <a:cubicBezTo>
                      <a:pt x="5214" y="10234"/>
                      <a:pt x="5202" y="10247"/>
                      <a:pt x="5189" y="10247"/>
                    </a:cubicBezTo>
                    <a:cubicBezTo>
                      <a:pt x="5178" y="10258"/>
                      <a:pt x="5153" y="10271"/>
                      <a:pt x="5141" y="10271"/>
                    </a:cubicBezTo>
                    <a:cubicBezTo>
                      <a:pt x="5068" y="10331"/>
                      <a:pt x="4995" y="10392"/>
                      <a:pt x="4922" y="10465"/>
                    </a:cubicBezTo>
                    <a:cubicBezTo>
                      <a:pt x="4862" y="10526"/>
                      <a:pt x="4800" y="10611"/>
                      <a:pt x="4764" y="10696"/>
                    </a:cubicBezTo>
                    <a:cubicBezTo>
                      <a:pt x="4716" y="10781"/>
                      <a:pt x="4679" y="10878"/>
                      <a:pt x="4655" y="10963"/>
                    </a:cubicBezTo>
                    <a:cubicBezTo>
                      <a:pt x="4643" y="11012"/>
                      <a:pt x="4630" y="11060"/>
                      <a:pt x="4630" y="11122"/>
                    </a:cubicBezTo>
                    <a:cubicBezTo>
                      <a:pt x="4619" y="11182"/>
                      <a:pt x="4606" y="11243"/>
                      <a:pt x="4606" y="11303"/>
                    </a:cubicBezTo>
                    <a:cubicBezTo>
                      <a:pt x="4594" y="11340"/>
                      <a:pt x="4594" y="11376"/>
                      <a:pt x="4594" y="11413"/>
                    </a:cubicBezTo>
                    <a:cubicBezTo>
                      <a:pt x="4582" y="11462"/>
                      <a:pt x="4582" y="11522"/>
                      <a:pt x="4570" y="11571"/>
                    </a:cubicBezTo>
                    <a:cubicBezTo>
                      <a:pt x="4570" y="11595"/>
                      <a:pt x="4557" y="11608"/>
                      <a:pt x="4557" y="11632"/>
                    </a:cubicBezTo>
                    <a:cubicBezTo>
                      <a:pt x="4557" y="11644"/>
                      <a:pt x="4546" y="11644"/>
                      <a:pt x="4546" y="11656"/>
                    </a:cubicBezTo>
                    <a:cubicBezTo>
                      <a:pt x="4533" y="11668"/>
                      <a:pt x="4533" y="11681"/>
                      <a:pt x="4521" y="11692"/>
                    </a:cubicBezTo>
                    <a:cubicBezTo>
                      <a:pt x="4484" y="11754"/>
                      <a:pt x="4436" y="11814"/>
                      <a:pt x="4387" y="11875"/>
                    </a:cubicBezTo>
                    <a:cubicBezTo>
                      <a:pt x="4351" y="11924"/>
                      <a:pt x="4303" y="11972"/>
                      <a:pt x="4266" y="12021"/>
                    </a:cubicBezTo>
                    <a:cubicBezTo>
                      <a:pt x="4181" y="12118"/>
                      <a:pt x="4084" y="12227"/>
                      <a:pt x="3998" y="12324"/>
                    </a:cubicBezTo>
                    <a:lnTo>
                      <a:pt x="3998" y="12337"/>
                    </a:lnTo>
                    <a:lnTo>
                      <a:pt x="3962" y="12373"/>
                    </a:lnTo>
                    <a:cubicBezTo>
                      <a:pt x="3938" y="12397"/>
                      <a:pt x="3925" y="12421"/>
                      <a:pt x="3901" y="12434"/>
                    </a:cubicBezTo>
                    <a:cubicBezTo>
                      <a:pt x="3901" y="12446"/>
                      <a:pt x="3889" y="12446"/>
                      <a:pt x="3889" y="12458"/>
                    </a:cubicBezTo>
                    <a:lnTo>
                      <a:pt x="3877" y="12458"/>
                    </a:lnTo>
                    <a:cubicBezTo>
                      <a:pt x="3852" y="12494"/>
                      <a:pt x="3828" y="12519"/>
                      <a:pt x="3804" y="12556"/>
                    </a:cubicBezTo>
                    <a:lnTo>
                      <a:pt x="3779" y="12580"/>
                    </a:lnTo>
                    <a:lnTo>
                      <a:pt x="3779" y="12421"/>
                    </a:lnTo>
                    <a:cubicBezTo>
                      <a:pt x="3779" y="12361"/>
                      <a:pt x="3779" y="12288"/>
                      <a:pt x="3768" y="12215"/>
                    </a:cubicBezTo>
                    <a:lnTo>
                      <a:pt x="3768" y="12106"/>
                    </a:lnTo>
                    <a:lnTo>
                      <a:pt x="3768" y="12008"/>
                    </a:lnTo>
                    <a:lnTo>
                      <a:pt x="3768" y="11851"/>
                    </a:lnTo>
                    <a:lnTo>
                      <a:pt x="3768" y="11705"/>
                    </a:lnTo>
                    <a:lnTo>
                      <a:pt x="3768" y="11632"/>
                    </a:lnTo>
                    <a:cubicBezTo>
                      <a:pt x="3755" y="11608"/>
                      <a:pt x="3744" y="11583"/>
                      <a:pt x="3744" y="11559"/>
                    </a:cubicBezTo>
                    <a:lnTo>
                      <a:pt x="3744" y="11510"/>
                    </a:lnTo>
                    <a:cubicBezTo>
                      <a:pt x="3744" y="11474"/>
                      <a:pt x="3744" y="11438"/>
                      <a:pt x="3755" y="11389"/>
                    </a:cubicBezTo>
                    <a:cubicBezTo>
                      <a:pt x="3755" y="11352"/>
                      <a:pt x="3768" y="11316"/>
                      <a:pt x="3768" y="11267"/>
                    </a:cubicBezTo>
                    <a:cubicBezTo>
                      <a:pt x="3779" y="11230"/>
                      <a:pt x="3792" y="11194"/>
                      <a:pt x="3792" y="11158"/>
                    </a:cubicBezTo>
                    <a:cubicBezTo>
                      <a:pt x="3816" y="11049"/>
                      <a:pt x="3841" y="10939"/>
                      <a:pt x="3852" y="10830"/>
                    </a:cubicBezTo>
                    <a:cubicBezTo>
                      <a:pt x="3852" y="10757"/>
                      <a:pt x="3852" y="10671"/>
                      <a:pt x="3841" y="10598"/>
                    </a:cubicBezTo>
                    <a:cubicBezTo>
                      <a:pt x="3828" y="10526"/>
                      <a:pt x="3804" y="10453"/>
                      <a:pt x="3755" y="10392"/>
                    </a:cubicBezTo>
                    <a:cubicBezTo>
                      <a:pt x="3719" y="10344"/>
                      <a:pt x="3658" y="10295"/>
                      <a:pt x="3585" y="10282"/>
                    </a:cubicBezTo>
                    <a:lnTo>
                      <a:pt x="3488" y="10282"/>
                    </a:lnTo>
                    <a:cubicBezTo>
                      <a:pt x="3463" y="10295"/>
                      <a:pt x="3439" y="10307"/>
                      <a:pt x="3428" y="10319"/>
                    </a:cubicBezTo>
                    <a:cubicBezTo>
                      <a:pt x="3403" y="10344"/>
                      <a:pt x="3391" y="10380"/>
                      <a:pt x="3391" y="10404"/>
                    </a:cubicBezTo>
                    <a:lnTo>
                      <a:pt x="3391" y="10501"/>
                    </a:lnTo>
                    <a:cubicBezTo>
                      <a:pt x="3403" y="10550"/>
                      <a:pt x="3415" y="10611"/>
                      <a:pt x="3428" y="10671"/>
                    </a:cubicBezTo>
                    <a:cubicBezTo>
                      <a:pt x="3439" y="10720"/>
                      <a:pt x="3452" y="10769"/>
                      <a:pt x="3476" y="10817"/>
                    </a:cubicBezTo>
                    <a:cubicBezTo>
                      <a:pt x="3488" y="10866"/>
                      <a:pt x="3500" y="10927"/>
                      <a:pt x="3512" y="10976"/>
                    </a:cubicBezTo>
                    <a:cubicBezTo>
                      <a:pt x="3512" y="11024"/>
                      <a:pt x="3525" y="11073"/>
                      <a:pt x="3536" y="11122"/>
                    </a:cubicBezTo>
                    <a:cubicBezTo>
                      <a:pt x="3549" y="11146"/>
                      <a:pt x="3549" y="11170"/>
                      <a:pt x="3561" y="11194"/>
                    </a:cubicBezTo>
                    <a:cubicBezTo>
                      <a:pt x="3561" y="11219"/>
                      <a:pt x="3573" y="11255"/>
                      <a:pt x="3573" y="11279"/>
                    </a:cubicBezTo>
                    <a:cubicBezTo>
                      <a:pt x="3585" y="11303"/>
                      <a:pt x="3585" y="11328"/>
                      <a:pt x="3598" y="11352"/>
                    </a:cubicBezTo>
                    <a:cubicBezTo>
                      <a:pt x="3598" y="11365"/>
                      <a:pt x="3609" y="11389"/>
                      <a:pt x="3609" y="11401"/>
                    </a:cubicBezTo>
                    <a:lnTo>
                      <a:pt x="3609" y="11449"/>
                    </a:lnTo>
                    <a:cubicBezTo>
                      <a:pt x="3609" y="11510"/>
                      <a:pt x="3609" y="11559"/>
                      <a:pt x="3622" y="11608"/>
                    </a:cubicBezTo>
                    <a:cubicBezTo>
                      <a:pt x="3622" y="11644"/>
                      <a:pt x="3634" y="11668"/>
                      <a:pt x="3634" y="11692"/>
                    </a:cubicBezTo>
                    <a:cubicBezTo>
                      <a:pt x="3646" y="11717"/>
                      <a:pt x="3658" y="11754"/>
                      <a:pt x="3658" y="11778"/>
                    </a:cubicBezTo>
                    <a:lnTo>
                      <a:pt x="3658" y="11862"/>
                    </a:lnTo>
                    <a:lnTo>
                      <a:pt x="3658" y="11972"/>
                    </a:lnTo>
                    <a:lnTo>
                      <a:pt x="3658" y="12070"/>
                    </a:lnTo>
                    <a:cubicBezTo>
                      <a:pt x="3658" y="12142"/>
                      <a:pt x="3658" y="12215"/>
                      <a:pt x="3671" y="12288"/>
                    </a:cubicBezTo>
                    <a:lnTo>
                      <a:pt x="3671" y="12397"/>
                    </a:lnTo>
                    <a:lnTo>
                      <a:pt x="3671" y="12494"/>
                    </a:lnTo>
                    <a:lnTo>
                      <a:pt x="3671" y="12531"/>
                    </a:lnTo>
                    <a:lnTo>
                      <a:pt x="3671" y="12556"/>
                    </a:lnTo>
                    <a:cubicBezTo>
                      <a:pt x="3671" y="12592"/>
                      <a:pt x="3658" y="12640"/>
                      <a:pt x="3658" y="12677"/>
                    </a:cubicBezTo>
                    <a:cubicBezTo>
                      <a:pt x="3646" y="12702"/>
                      <a:pt x="3646" y="12726"/>
                      <a:pt x="3646" y="12762"/>
                    </a:cubicBezTo>
                    <a:cubicBezTo>
                      <a:pt x="3634" y="12774"/>
                      <a:pt x="3622" y="12799"/>
                      <a:pt x="3609" y="12810"/>
                    </a:cubicBezTo>
                    <a:cubicBezTo>
                      <a:pt x="3598" y="12835"/>
                      <a:pt x="3573" y="12847"/>
                      <a:pt x="3561" y="12872"/>
                    </a:cubicBezTo>
                    <a:cubicBezTo>
                      <a:pt x="3561" y="12872"/>
                      <a:pt x="3561" y="12883"/>
                      <a:pt x="3549" y="12883"/>
                    </a:cubicBezTo>
                    <a:cubicBezTo>
                      <a:pt x="3525" y="12920"/>
                      <a:pt x="3512" y="12956"/>
                      <a:pt x="3488" y="13005"/>
                    </a:cubicBezTo>
                    <a:cubicBezTo>
                      <a:pt x="3452" y="13053"/>
                      <a:pt x="3415" y="13126"/>
                      <a:pt x="3391" y="13188"/>
                    </a:cubicBezTo>
                    <a:cubicBezTo>
                      <a:pt x="3379" y="13199"/>
                      <a:pt x="3379" y="13212"/>
                      <a:pt x="3379" y="13212"/>
                    </a:cubicBezTo>
                    <a:lnTo>
                      <a:pt x="3342" y="13285"/>
                    </a:lnTo>
                    <a:cubicBezTo>
                      <a:pt x="3342" y="13309"/>
                      <a:pt x="3318" y="13333"/>
                      <a:pt x="3318" y="13358"/>
                    </a:cubicBezTo>
                    <a:cubicBezTo>
                      <a:pt x="3293" y="13406"/>
                      <a:pt x="3282" y="13442"/>
                      <a:pt x="3269" y="13479"/>
                    </a:cubicBezTo>
                    <a:cubicBezTo>
                      <a:pt x="3257" y="13504"/>
                      <a:pt x="3245" y="13540"/>
                      <a:pt x="3233" y="13564"/>
                    </a:cubicBezTo>
                    <a:lnTo>
                      <a:pt x="3160" y="13783"/>
                    </a:lnTo>
                    <a:cubicBezTo>
                      <a:pt x="3136" y="13844"/>
                      <a:pt x="3123" y="13904"/>
                      <a:pt x="3099" y="13953"/>
                    </a:cubicBezTo>
                    <a:lnTo>
                      <a:pt x="3099" y="13893"/>
                    </a:lnTo>
                    <a:cubicBezTo>
                      <a:pt x="3087" y="13807"/>
                      <a:pt x="3075" y="13734"/>
                      <a:pt x="3063" y="13649"/>
                    </a:cubicBezTo>
                    <a:cubicBezTo>
                      <a:pt x="3039" y="13564"/>
                      <a:pt x="3026" y="13479"/>
                      <a:pt x="3014" y="13394"/>
                    </a:cubicBezTo>
                    <a:cubicBezTo>
                      <a:pt x="2977" y="13212"/>
                      <a:pt x="2929" y="13042"/>
                      <a:pt x="2893" y="12859"/>
                    </a:cubicBezTo>
                    <a:cubicBezTo>
                      <a:pt x="2893" y="12847"/>
                      <a:pt x="2893" y="12823"/>
                      <a:pt x="2880" y="12799"/>
                    </a:cubicBezTo>
                    <a:cubicBezTo>
                      <a:pt x="2880" y="12774"/>
                      <a:pt x="2868" y="12762"/>
                      <a:pt x="2868" y="12737"/>
                    </a:cubicBezTo>
                    <a:cubicBezTo>
                      <a:pt x="2868" y="12702"/>
                      <a:pt x="2868" y="12665"/>
                      <a:pt x="2856" y="12629"/>
                    </a:cubicBezTo>
                    <a:lnTo>
                      <a:pt x="2856" y="12446"/>
                    </a:lnTo>
                    <a:cubicBezTo>
                      <a:pt x="2856" y="12386"/>
                      <a:pt x="2856" y="12337"/>
                      <a:pt x="2868" y="12276"/>
                    </a:cubicBezTo>
                    <a:cubicBezTo>
                      <a:pt x="2868" y="12154"/>
                      <a:pt x="2880" y="12045"/>
                      <a:pt x="2880" y="11924"/>
                    </a:cubicBezTo>
                    <a:cubicBezTo>
                      <a:pt x="2893" y="11802"/>
                      <a:pt x="2893" y="11681"/>
                      <a:pt x="2893" y="11571"/>
                    </a:cubicBezTo>
                    <a:cubicBezTo>
                      <a:pt x="2904" y="11449"/>
                      <a:pt x="2904" y="11340"/>
                      <a:pt x="2904" y="11219"/>
                    </a:cubicBezTo>
                    <a:cubicBezTo>
                      <a:pt x="2917" y="11049"/>
                      <a:pt x="2929" y="10866"/>
                      <a:pt x="2929" y="10696"/>
                    </a:cubicBezTo>
                    <a:cubicBezTo>
                      <a:pt x="2929" y="10598"/>
                      <a:pt x="2929" y="10514"/>
                      <a:pt x="2941" y="10428"/>
                    </a:cubicBezTo>
                    <a:lnTo>
                      <a:pt x="2941" y="10174"/>
                    </a:lnTo>
                    <a:lnTo>
                      <a:pt x="2941" y="9809"/>
                    </a:lnTo>
                    <a:cubicBezTo>
                      <a:pt x="2966" y="9772"/>
                      <a:pt x="2977" y="9723"/>
                      <a:pt x="3002" y="9687"/>
                    </a:cubicBezTo>
                    <a:cubicBezTo>
                      <a:pt x="3014" y="9663"/>
                      <a:pt x="3026" y="9639"/>
                      <a:pt x="3050" y="9626"/>
                    </a:cubicBezTo>
                    <a:cubicBezTo>
                      <a:pt x="3112" y="9553"/>
                      <a:pt x="3172" y="9480"/>
                      <a:pt x="3233" y="9420"/>
                    </a:cubicBezTo>
                    <a:lnTo>
                      <a:pt x="3355" y="9299"/>
                    </a:lnTo>
                    <a:cubicBezTo>
                      <a:pt x="3403" y="9250"/>
                      <a:pt x="3452" y="9213"/>
                      <a:pt x="3488" y="9177"/>
                    </a:cubicBezTo>
                    <a:cubicBezTo>
                      <a:pt x="3525" y="9140"/>
                      <a:pt x="3561" y="9091"/>
                      <a:pt x="3598" y="9055"/>
                    </a:cubicBezTo>
                    <a:cubicBezTo>
                      <a:pt x="3646" y="9019"/>
                      <a:pt x="3682" y="8983"/>
                      <a:pt x="3731" y="8934"/>
                    </a:cubicBezTo>
                    <a:lnTo>
                      <a:pt x="3768" y="8897"/>
                    </a:lnTo>
                    <a:cubicBezTo>
                      <a:pt x="3779" y="8897"/>
                      <a:pt x="3804" y="8885"/>
                      <a:pt x="3816" y="8873"/>
                    </a:cubicBezTo>
                    <a:cubicBezTo>
                      <a:pt x="3841" y="8848"/>
                      <a:pt x="3865" y="8837"/>
                      <a:pt x="3901" y="8824"/>
                    </a:cubicBezTo>
                    <a:cubicBezTo>
                      <a:pt x="3925" y="8812"/>
                      <a:pt x="3950" y="8800"/>
                      <a:pt x="3974" y="8775"/>
                    </a:cubicBezTo>
                    <a:cubicBezTo>
                      <a:pt x="3987" y="8775"/>
                      <a:pt x="4011" y="8764"/>
                      <a:pt x="4035" y="8751"/>
                    </a:cubicBezTo>
                    <a:cubicBezTo>
                      <a:pt x="4047" y="8751"/>
                      <a:pt x="4071" y="8739"/>
                      <a:pt x="4095" y="8727"/>
                    </a:cubicBezTo>
                    <a:cubicBezTo>
                      <a:pt x="4120" y="8727"/>
                      <a:pt x="4144" y="8715"/>
                      <a:pt x="4168" y="8703"/>
                    </a:cubicBezTo>
                    <a:cubicBezTo>
                      <a:pt x="4205" y="8691"/>
                      <a:pt x="4230" y="8691"/>
                      <a:pt x="4266" y="8678"/>
                    </a:cubicBezTo>
                    <a:cubicBezTo>
                      <a:pt x="4327" y="8667"/>
                      <a:pt x="4375" y="8654"/>
                      <a:pt x="4436" y="8642"/>
                    </a:cubicBezTo>
                    <a:cubicBezTo>
                      <a:pt x="4460" y="8642"/>
                      <a:pt x="4484" y="8630"/>
                      <a:pt x="4509" y="8630"/>
                    </a:cubicBezTo>
                    <a:cubicBezTo>
                      <a:pt x="4582" y="8618"/>
                      <a:pt x="4655" y="8594"/>
                      <a:pt x="4727" y="8594"/>
                    </a:cubicBezTo>
                    <a:lnTo>
                      <a:pt x="4946" y="8557"/>
                    </a:lnTo>
                    <a:cubicBezTo>
                      <a:pt x="5007" y="8545"/>
                      <a:pt x="5056" y="8532"/>
                      <a:pt x="5116" y="8521"/>
                    </a:cubicBezTo>
                    <a:cubicBezTo>
                      <a:pt x="5165" y="8508"/>
                      <a:pt x="5226" y="8508"/>
                      <a:pt x="5275" y="8496"/>
                    </a:cubicBezTo>
                    <a:cubicBezTo>
                      <a:pt x="5335" y="8484"/>
                      <a:pt x="5384" y="8472"/>
                      <a:pt x="5445" y="8472"/>
                    </a:cubicBezTo>
                    <a:cubicBezTo>
                      <a:pt x="5494" y="8459"/>
                      <a:pt x="5542" y="8459"/>
                      <a:pt x="5591" y="8448"/>
                    </a:cubicBezTo>
                    <a:cubicBezTo>
                      <a:pt x="5602" y="8459"/>
                      <a:pt x="5602" y="8472"/>
                      <a:pt x="5615" y="8484"/>
                    </a:cubicBezTo>
                    <a:cubicBezTo>
                      <a:pt x="5627" y="8496"/>
                      <a:pt x="5639" y="8508"/>
                      <a:pt x="5651" y="8508"/>
                    </a:cubicBezTo>
                    <a:cubicBezTo>
                      <a:pt x="5700" y="8545"/>
                      <a:pt x="5748" y="8557"/>
                      <a:pt x="5797" y="8581"/>
                    </a:cubicBezTo>
                    <a:cubicBezTo>
                      <a:pt x="5810" y="8581"/>
                      <a:pt x="5834" y="8594"/>
                      <a:pt x="5846" y="8594"/>
                    </a:cubicBezTo>
                    <a:cubicBezTo>
                      <a:pt x="5858" y="8594"/>
                      <a:pt x="5870" y="8605"/>
                      <a:pt x="5894" y="8605"/>
                    </a:cubicBezTo>
                    <a:lnTo>
                      <a:pt x="5980" y="8605"/>
                    </a:lnTo>
                    <a:cubicBezTo>
                      <a:pt x="6010" y="8612"/>
                      <a:pt x="6037" y="8615"/>
                      <a:pt x="6064" y="8615"/>
                    </a:cubicBezTo>
                    <a:cubicBezTo>
                      <a:pt x="6092" y="8615"/>
                      <a:pt x="6119" y="8612"/>
                      <a:pt x="6150" y="8605"/>
                    </a:cubicBezTo>
                    <a:cubicBezTo>
                      <a:pt x="6234" y="8594"/>
                      <a:pt x="6320" y="8569"/>
                      <a:pt x="6393" y="8521"/>
                    </a:cubicBezTo>
                    <a:cubicBezTo>
                      <a:pt x="6417" y="8496"/>
                      <a:pt x="6442" y="8459"/>
                      <a:pt x="6453" y="8435"/>
                    </a:cubicBezTo>
                    <a:cubicBezTo>
                      <a:pt x="6466" y="8399"/>
                      <a:pt x="6478" y="8362"/>
                      <a:pt x="6478" y="8338"/>
                    </a:cubicBezTo>
                    <a:cubicBezTo>
                      <a:pt x="6478" y="8302"/>
                      <a:pt x="6466" y="8265"/>
                      <a:pt x="6453" y="8241"/>
                    </a:cubicBezTo>
                    <a:cubicBezTo>
                      <a:pt x="6429" y="8216"/>
                      <a:pt x="6405" y="8205"/>
                      <a:pt x="6380" y="8192"/>
                    </a:cubicBezTo>
                    <a:cubicBezTo>
                      <a:pt x="6344" y="8168"/>
                      <a:pt x="6320" y="8156"/>
                      <a:pt x="6283" y="8156"/>
                    </a:cubicBezTo>
                    <a:cubicBezTo>
                      <a:pt x="6259" y="8143"/>
                      <a:pt x="6234" y="8143"/>
                      <a:pt x="6210" y="8143"/>
                    </a:cubicBezTo>
                    <a:lnTo>
                      <a:pt x="6101" y="8143"/>
                    </a:lnTo>
                    <a:cubicBezTo>
                      <a:pt x="6064" y="8143"/>
                      <a:pt x="6016" y="8156"/>
                      <a:pt x="5980" y="8168"/>
                    </a:cubicBezTo>
                    <a:cubicBezTo>
                      <a:pt x="5943" y="8180"/>
                      <a:pt x="5918" y="8192"/>
                      <a:pt x="5883" y="8205"/>
                    </a:cubicBezTo>
                    <a:cubicBezTo>
                      <a:pt x="5846" y="8229"/>
                      <a:pt x="5810" y="8253"/>
                      <a:pt x="5773" y="8265"/>
                    </a:cubicBezTo>
                    <a:cubicBezTo>
                      <a:pt x="5748" y="8289"/>
                      <a:pt x="5724" y="8302"/>
                      <a:pt x="5700" y="8326"/>
                    </a:cubicBezTo>
                    <a:cubicBezTo>
                      <a:pt x="5688" y="8338"/>
                      <a:pt x="5664" y="8362"/>
                      <a:pt x="5639" y="8375"/>
                    </a:cubicBezTo>
                    <a:cubicBezTo>
                      <a:pt x="5518" y="8375"/>
                      <a:pt x="5421" y="8387"/>
                      <a:pt x="5311" y="8411"/>
                    </a:cubicBezTo>
                    <a:cubicBezTo>
                      <a:pt x="5202" y="8423"/>
                      <a:pt x="5092" y="8435"/>
                      <a:pt x="4983" y="8459"/>
                    </a:cubicBezTo>
                    <a:lnTo>
                      <a:pt x="4971" y="8459"/>
                    </a:lnTo>
                    <a:cubicBezTo>
                      <a:pt x="4959" y="8459"/>
                      <a:pt x="4959" y="8459"/>
                      <a:pt x="4946" y="8472"/>
                    </a:cubicBezTo>
                    <a:lnTo>
                      <a:pt x="4922" y="8472"/>
                    </a:lnTo>
                    <a:cubicBezTo>
                      <a:pt x="4849" y="8484"/>
                      <a:pt x="4789" y="8496"/>
                      <a:pt x="4716" y="8508"/>
                    </a:cubicBezTo>
                    <a:cubicBezTo>
                      <a:pt x="4643" y="8521"/>
                      <a:pt x="4570" y="8545"/>
                      <a:pt x="4497" y="8557"/>
                    </a:cubicBezTo>
                    <a:cubicBezTo>
                      <a:pt x="4448" y="8569"/>
                      <a:pt x="4387" y="8581"/>
                      <a:pt x="4339" y="8594"/>
                    </a:cubicBezTo>
                    <a:cubicBezTo>
                      <a:pt x="4290" y="8605"/>
                      <a:pt x="4230" y="8618"/>
                      <a:pt x="4168" y="8642"/>
                    </a:cubicBezTo>
                    <a:cubicBezTo>
                      <a:pt x="4059" y="8667"/>
                      <a:pt x="3962" y="8715"/>
                      <a:pt x="3865" y="8775"/>
                    </a:cubicBezTo>
                    <a:cubicBezTo>
                      <a:pt x="3828" y="8788"/>
                      <a:pt x="3804" y="8800"/>
                      <a:pt x="3779" y="8812"/>
                    </a:cubicBezTo>
                    <a:cubicBezTo>
                      <a:pt x="3768" y="8824"/>
                      <a:pt x="3755" y="8837"/>
                      <a:pt x="3744" y="8837"/>
                    </a:cubicBezTo>
                    <a:cubicBezTo>
                      <a:pt x="3744" y="8848"/>
                      <a:pt x="3731" y="8848"/>
                      <a:pt x="3719" y="8861"/>
                    </a:cubicBezTo>
                    <a:cubicBezTo>
                      <a:pt x="3707" y="8873"/>
                      <a:pt x="3695" y="8885"/>
                      <a:pt x="3682" y="8885"/>
                    </a:cubicBezTo>
                    <a:lnTo>
                      <a:pt x="3646" y="8921"/>
                    </a:lnTo>
                    <a:lnTo>
                      <a:pt x="3598" y="8970"/>
                    </a:lnTo>
                    <a:lnTo>
                      <a:pt x="3463" y="9104"/>
                    </a:lnTo>
                    <a:lnTo>
                      <a:pt x="3355" y="9213"/>
                    </a:lnTo>
                    <a:cubicBezTo>
                      <a:pt x="3306" y="9250"/>
                      <a:pt x="3269" y="9286"/>
                      <a:pt x="3233" y="9335"/>
                    </a:cubicBezTo>
                    <a:cubicBezTo>
                      <a:pt x="3196" y="9371"/>
                      <a:pt x="3160" y="9407"/>
                      <a:pt x="3123" y="9456"/>
                    </a:cubicBezTo>
                    <a:cubicBezTo>
                      <a:pt x="3112" y="9469"/>
                      <a:pt x="3099" y="9480"/>
                      <a:pt x="3087" y="9480"/>
                    </a:cubicBezTo>
                    <a:lnTo>
                      <a:pt x="3160" y="9371"/>
                    </a:lnTo>
                    <a:cubicBezTo>
                      <a:pt x="3172" y="9335"/>
                      <a:pt x="3184" y="9299"/>
                      <a:pt x="3209" y="9274"/>
                    </a:cubicBezTo>
                    <a:cubicBezTo>
                      <a:pt x="3220" y="9237"/>
                      <a:pt x="3245" y="9213"/>
                      <a:pt x="3257" y="9177"/>
                    </a:cubicBezTo>
                    <a:lnTo>
                      <a:pt x="3330" y="9067"/>
                    </a:lnTo>
                    <a:cubicBezTo>
                      <a:pt x="3355" y="9031"/>
                      <a:pt x="3379" y="8994"/>
                      <a:pt x="3415" y="8958"/>
                    </a:cubicBezTo>
                    <a:cubicBezTo>
                      <a:pt x="3415" y="8946"/>
                      <a:pt x="3415" y="8946"/>
                      <a:pt x="3428" y="8934"/>
                    </a:cubicBezTo>
                    <a:cubicBezTo>
                      <a:pt x="3428" y="8921"/>
                      <a:pt x="3439" y="8910"/>
                      <a:pt x="3452" y="8910"/>
                    </a:cubicBezTo>
                    <a:cubicBezTo>
                      <a:pt x="3463" y="8885"/>
                      <a:pt x="3476" y="8873"/>
                      <a:pt x="3488" y="8848"/>
                    </a:cubicBezTo>
                    <a:cubicBezTo>
                      <a:pt x="3549" y="8800"/>
                      <a:pt x="3598" y="8739"/>
                      <a:pt x="3646" y="8678"/>
                    </a:cubicBezTo>
                    <a:lnTo>
                      <a:pt x="3658" y="8678"/>
                    </a:lnTo>
                    <a:cubicBezTo>
                      <a:pt x="3671" y="8654"/>
                      <a:pt x="3682" y="8630"/>
                      <a:pt x="3707" y="8618"/>
                    </a:cubicBezTo>
                    <a:cubicBezTo>
                      <a:pt x="3707" y="8605"/>
                      <a:pt x="3707" y="8605"/>
                      <a:pt x="3719" y="8605"/>
                    </a:cubicBezTo>
                    <a:lnTo>
                      <a:pt x="3707" y="8605"/>
                    </a:lnTo>
                    <a:cubicBezTo>
                      <a:pt x="3719" y="8605"/>
                      <a:pt x="3719" y="8594"/>
                      <a:pt x="3719" y="8594"/>
                    </a:cubicBezTo>
                    <a:cubicBezTo>
                      <a:pt x="3731" y="8594"/>
                      <a:pt x="3731" y="8581"/>
                      <a:pt x="3731" y="8581"/>
                    </a:cubicBezTo>
                    <a:cubicBezTo>
                      <a:pt x="3731" y="8581"/>
                      <a:pt x="3744" y="8581"/>
                      <a:pt x="3744" y="8569"/>
                    </a:cubicBezTo>
                    <a:lnTo>
                      <a:pt x="3744" y="8581"/>
                    </a:lnTo>
                    <a:cubicBezTo>
                      <a:pt x="3755" y="8569"/>
                      <a:pt x="3755" y="8557"/>
                      <a:pt x="3768" y="8545"/>
                    </a:cubicBezTo>
                    <a:lnTo>
                      <a:pt x="3768" y="8532"/>
                    </a:lnTo>
                    <a:lnTo>
                      <a:pt x="3914" y="8387"/>
                    </a:lnTo>
                    <a:cubicBezTo>
                      <a:pt x="3974" y="8326"/>
                      <a:pt x="4035" y="8278"/>
                      <a:pt x="4095" y="8216"/>
                    </a:cubicBezTo>
                    <a:cubicBezTo>
                      <a:pt x="4157" y="8156"/>
                      <a:pt x="4205" y="8083"/>
                      <a:pt x="4266" y="8022"/>
                    </a:cubicBezTo>
                    <a:cubicBezTo>
                      <a:pt x="4303" y="7973"/>
                      <a:pt x="4351" y="7925"/>
                      <a:pt x="4400" y="7876"/>
                    </a:cubicBezTo>
                    <a:cubicBezTo>
                      <a:pt x="4460" y="7816"/>
                      <a:pt x="4509" y="7755"/>
                      <a:pt x="4557" y="7694"/>
                    </a:cubicBezTo>
                    <a:cubicBezTo>
                      <a:pt x="4582" y="7657"/>
                      <a:pt x="4619" y="7621"/>
                      <a:pt x="4643" y="7584"/>
                    </a:cubicBezTo>
                    <a:cubicBezTo>
                      <a:pt x="4667" y="7548"/>
                      <a:pt x="4691" y="7511"/>
                      <a:pt x="4716" y="7487"/>
                    </a:cubicBezTo>
                    <a:cubicBezTo>
                      <a:pt x="4752" y="7451"/>
                      <a:pt x="4789" y="7414"/>
                      <a:pt x="4813" y="7378"/>
                    </a:cubicBezTo>
                    <a:cubicBezTo>
                      <a:pt x="4825" y="7378"/>
                      <a:pt x="4849" y="7378"/>
                      <a:pt x="4862" y="7366"/>
                    </a:cubicBezTo>
                    <a:cubicBezTo>
                      <a:pt x="4886" y="7354"/>
                      <a:pt x="4910" y="7330"/>
                      <a:pt x="4935" y="7305"/>
                    </a:cubicBezTo>
                    <a:cubicBezTo>
                      <a:pt x="4959" y="7281"/>
                      <a:pt x="4983" y="7268"/>
                      <a:pt x="5007" y="7244"/>
                    </a:cubicBezTo>
                    <a:lnTo>
                      <a:pt x="5043" y="7208"/>
                    </a:lnTo>
                    <a:lnTo>
                      <a:pt x="5080" y="7171"/>
                    </a:lnTo>
                    <a:lnTo>
                      <a:pt x="5141" y="7111"/>
                    </a:lnTo>
                    <a:cubicBezTo>
                      <a:pt x="5153" y="7098"/>
                      <a:pt x="5165" y="7087"/>
                      <a:pt x="5189" y="7074"/>
                    </a:cubicBezTo>
                    <a:cubicBezTo>
                      <a:pt x="5202" y="7062"/>
                      <a:pt x="5214" y="7050"/>
                      <a:pt x="5238" y="7038"/>
                    </a:cubicBezTo>
                    <a:cubicBezTo>
                      <a:pt x="5262" y="7014"/>
                      <a:pt x="5299" y="6989"/>
                      <a:pt x="5335" y="6965"/>
                    </a:cubicBezTo>
                    <a:cubicBezTo>
                      <a:pt x="5372" y="6941"/>
                      <a:pt x="5408" y="6916"/>
                      <a:pt x="5432" y="6892"/>
                    </a:cubicBezTo>
                    <a:cubicBezTo>
                      <a:pt x="5481" y="6855"/>
                      <a:pt x="5518" y="6819"/>
                      <a:pt x="5554" y="6782"/>
                    </a:cubicBezTo>
                    <a:lnTo>
                      <a:pt x="5591" y="6709"/>
                    </a:lnTo>
                    <a:cubicBezTo>
                      <a:pt x="5602" y="6673"/>
                      <a:pt x="5627" y="6636"/>
                      <a:pt x="5639" y="6588"/>
                    </a:cubicBezTo>
                    <a:cubicBezTo>
                      <a:pt x="5664" y="6552"/>
                      <a:pt x="5675" y="6503"/>
                      <a:pt x="5688" y="6466"/>
                    </a:cubicBezTo>
                    <a:cubicBezTo>
                      <a:pt x="5700" y="6418"/>
                      <a:pt x="5700" y="6382"/>
                      <a:pt x="5712" y="6333"/>
                    </a:cubicBezTo>
                    <a:cubicBezTo>
                      <a:pt x="5712" y="6284"/>
                      <a:pt x="5712" y="6248"/>
                      <a:pt x="5700" y="6199"/>
                    </a:cubicBezTo>
                    <a:cubicBezTo>
                      <a:pt x="5700" y="6175"/>
                      <a:pt x="5700" y="6139"/>
                      <a:pt x="5688" y="6114"/>
                    </a:cubicBezTo>
                    <a:cubicBezTo>
                      <a:pt x="5675" y="6102"/>
                      <a:pt x="5664" y="6077"/>
                      <a:pt x="5639" y="6066"/>
                    </a:cubicBezTo>
                    <a:cubicBezTo>
                      <a:pt x="5615" y="6041"/>
                      <a:pt x="5602" y="6041"/>
                      <a:pt x="5567" y="6041"/>
                    </a:cubicBezTo>
                    <a:cubicBezTo>
                      <a:pt x="5542" y="6041"/>
                      <a:pt x="5518" y="6053"/>
                      <a:pt x="5505" y="6066"/>
                    </a:cubicBezTo>
                    <a:cubicBezTo>
                      <a:pt x="5481" y="6090"/>
                      <a:pt x="5457" y="6102"/>
                      <a:pt x="5445" y="6126"/>
                    </a:cubicBezTo>
                    <a:cubicBezTo>
                      <a:pt x="5408" y="6150"/>
                      <a:pt x="5384" y="6187"/>
                      <a:pt x="5359" y="6223"/>
                    </a:cubicBezTo>
                    <a:cubicBezTo>
                      <a:pt x="5335" y="6248"/>
                      <a:pt x="5299" y="6284"/>
                      <a:pt x="5275" y="6320"/>
                    </a:cubicBezTo>
                    <a:cubicBezTo>
                      <a:pt x="5251" y="6357"/>
                      <a:pt x="5214" y="6382"/>
                      <a:pt x="5189" y="6418"/>
                    </a:cubicBezTo>
                    <a:cubicBezTo>
                      <a:pt x="5165" y="6442"/>
                      <a:pt x="5153" y="6466"/>
                      <a:pt x="5141" y="6491"/>
                    </a:cubicBezTo>
                    <a:cubicBezTo>
                      <a:pt x="5105" y="6539"/>
                      <a:pt x="5068" y="6588"/>
                      <a:pt x="5043" y="6649"/>
                    </a:cubicBezTo>
                    <a:cubicBezTo>
                      <a:pt x="5032" y="6698"/>
                      <a:pt x="5007" y="6734"/>
                      <a:pt x="4995" y="6782"/>
                    </a:cubicBezTo>
                    <a:cubicBezTo>
                      <a:pt x="4995" y="6807"/>
                      <a:pt x="4983" y="6831"/>
                      <a:pt x="4983" y="6855"/>
                    </a:cubicBezTo>
                    <a:cubicBezTo>
                      <a:pt x="4971" y="6868"/>
                      <a:pt x="4971" y="6892"/>
                      <a:pt x="4971" y="6916"/>
                    </a:cubicBezTo>
                    <a:cubicBezTo>
                      <a:pt x="4959" y="6928"/>
                      <a:pt x="4959" y="6952"/>
                      <a:pt x="4959" y="6977"/>
                    </a:cubicBezTo>
                    <a:cubicBezTo>
                      <a:pt x="4946" y="6989"/>
                      <a:pt x="4946" y="7001"/>
                      <a:pt x="4946" y="7001"/>
                    </a:cubicBezTo>
                    <a:cubicBezTo>
                      <a:pt x="4946" y="7014"/>
                      <a:pt x="4935" y="7025"/>
                      <a:pt x="4935" y="7038"/>
                    </a:cubicBezTo>
                    <a:cubicBezTo>
                      <a:pt x="4935" y="7050"/>
                      <a:pt x="4922" y="7062"/>
                      <a:pt x="4922" y="7074"/>
                    </a:cubicBezTo>
                    <a:cubicBezTo>
                      <a:pt x="4910" y="7087"/>
                      <a:pt x="4898" y="7111"/>
                      <a:pt x="4898" y="7123"/>
                    </a:cubicBezTo>
                    <a:cubicBezTo>
                      <a:pt x="4886" y="7147"/>
                      <a:pt x="4873" y="7160"/>
                      <a:pt x="4862" y="7184"/>
                    </a:cubicBezTo>
                    <a:cubicBezTo>
                      <a:pt x="4849" y="7208"/>
                      <a:pt x="4825" y="7232"/>
                      <a:pt x="4813" y="7257"/>
                    </a:cubicBezTo>
                    <a:lnTo>
                      <a:pt x="4776" y="7293"/>
                    </a:lnTo>
                    <a:cubicBezTo>
                      <a:pt x="4764" y="7305"/>
                      <a:pt x="4764" y="7317"/>
                      <a:pt x="4752" y="7330"/>
                    </a:cubicBezTo>
                    <a:lnTo>
                      <a:pt x="4740" y="7341"/>
                    </a:lnTo>
                    <a:lnTo>
                      <a:pt x="4727" y="7354"/>
                    </a:lnTo>
                    <a:lnTo>
                      <a:pt x="4716" y="7366"/>
                    </a:lnTo>
                    <a:cubicBezTo>
                      <a:pt x="4691" y="7403"/>
                      <a:pt x="4667" y="7427"/>
                      <a:pt x="4643" y="7451"/>
                    </a:cubicBezTo>
                    <a:cubicBezTo>
                      <a:pt x="4619" y="7476"/>
                      <a:pt x="4606" y="7511"/>
                      <a:pt x="4582" y="7536"/>
                    </a:cubicBezTo>
                    <a:lnTo>
                      <a:pt x="4582" y="7548"/>
                    </a:lnTo>
                    <a:lnTo>
                      <a:pt x="4557" y="7573"/>
                    </a:lnTo>
                    <a:cubicBezTo>
                      <a:pt x="4557" y="7584"/>
                      <a:pt x="4557" y="7584"/>
                      <a:pt x="4546" y="7584"/>
                    </a:cubicBezTo>
                    <a:cubicBezTo>
                      <a:pt x="4533" y="7621"/>
                      <a:pt x="4509" y="7646"/>
                      <a:pt x="4484" y="7682"/>
                    </a:cubicBezTo>
                    <a:cubicBezTo>
                      <a:pt x="4460" y="7719"/>
                      <a:pt x="4436" y="7743"/>
                      <a:pt x="4411" y="7767"/>
                    </a:cubicBezTo>
                    <a:cubicBezTo>
                      <a:pt x="4351" y="7827"/>
                      <a:pt x="4303" y="7889"/>
                      <a:pt x="4241" y="7949"/>
                    </a:cubicBezTo>
                    <a:cubicBezTo>
                      <a:pt x="4181" y="8010"/>
                      <a:pt x="4132" y="8071"/>
                      <a:pt x="4084" y="8132"/>
                    </a:cubicBezTo>
                    <a:cubicBezTo>
                      <a:pt x="4084" y="8143"/>
                      <a:pt x="4084" y="8143"/>
                      <a:pt x="4071" y="8143"/>
                    </a:cubicBezTo>
                    <a:lnTo>
                      <a:pt x="4084" y="8143"/>
                    </a:lnTo>
                    <a:cubicBezTo>
                      <a:pt x="4071" y="8143"/>
                      <a:pt x="4071" y="8143"/>
                      <a:pt x="4071" y="8156"/>
                    </a:cubicBezTo>
                    <a:cubicBezTo>
                      <a:pt x="4035" y="8180"/>
                      <a:pt x="4011" y="8205"/>
                      <a:pt x="3987" y="8241"/>
                    </a:cubicBezTo>
                    <a:lnTo>
                      <a:pt x="3925" y="8302"/>
                    </a:lnTo>
                    <a:cubicBezTo>
                      <a:pt x="3938" y="8278"/>
                      <a:pt x="3938" y="8265"/>
                      <a:pt x="3950" y="8241"/>
                    </a:cubicBezTo>
                    <a:cubicBezTo>
                      <a:pt x="3962" y="8216"/>
                      <a:pt x="3962" y="8192"/>
                      <a:pt x="3974" y="8180"/>
                    </a:cubicBezTo>
                    <a:cubicBezTo>
                      <a:pt x="3974" y="8156"/>
                      <a:pt x="3987" y="8132"/>
                      <a:pt x="3987" y="8108"/>
                    </a:cubicBezTo>
                    <a:cubicBezTo>
                      <a:pt x="3998" y="8095"/>
                      <a:pt x="3998" y="8071"/>
                      <a:pt x="3998" y="8059"/>
                    </a:cubicBezTo>
                    <a:cubicBezTo>
                      <a:pt x="4035" y="7925"/>
                      <a:pt x="4059" y="7803"/>
                      <a:pt x="4084" y="7670"/>
                    </a:cubicBezTo>
                    <a:lnTo>
                      <a:pt x="4084" y="7657"/>
                    </a:lnTo>
                    <a:lnTo>
                      <a:pt x="4084" y="7646"/>
                    </a:lnTo>
                    <a:lnTo>
                      <a:pt x="4084" y="7633"/>
                    </a:lnTo>
                    <a:lnTo>
                      <a:pt x="4095" y="7621"/>
                    </a:lnTo>
                    <a:lnTo>
                      <a:pt x="4095" y="7609"/>
                    </a:lnTo>
                    <a:cubicBezTo>
                      <a:pt x="4095" y="7584"/>
                      <a:pt x="4108" y="7573"/>
                      <a:pt x="4108" y="7548"/>
                    </a:cubicBezTo>
                    <a:cubicBezTo>
                      <a:pt x="4120" y="7500"/>
                      <a:pt x="4120" y="7451"/>
                      <a:pt x="4132" y="7403"/>
                    </a:cubicBezTo>
                    <a:cubicBezTo>
                      <a:pt x="4132" y="7341"/>
                      <a:pt x="4144" y="7281"/>
                      <a:pt x="4144" y="7220"/>
                    </a:cubicBezTo>
                    <a:cubicBezTo>
                      <a:pt x="4157" y="7147"/>
                      <a:pt x="4157" y="7087"/>
                      <a:pt x="4168" y="7014"/>
                    </a:cubicBezTo>
                    <a:lnTo>
                      <a:pt x="4168" y="6916"/>
                    </a:lnTo>
                    <a:lnTo>
                      <a:pt x="4168" y="6904"/>
                    </a:lnTo>
                    <a:cubicBezTo>
                      <a:pt x="4168" y="6868"/>
                      <a:pt x="4181" y="6844"/>
                      <a:pt x="4181" y="6807"/>
                    </a:cubicBezTo>
                    <a:cubicBezTo>
                      <a:pt x="4181" y="6795"/>
                      <a:pt x="4181" y="6795"/>
                      <a:pt x="4193" y="6782"/>
                    </a:cubicBezTo>
                    <a:lnTo>
                      <a:pt x="4193" y="6758"/>
                    </a:lnTo>
                    <a:cubicBezTo>
                      <a:pt x="4193" y="6746"/>
                      <a:pt x="4205" y="6746"/>
                      <a:pt x="4205" y="6734"/>
                    </a:cubicBezTo>
                    <a:lnTo>
                      <a:pt x="4205" y="6722"/>
                    </a:lnTo>
                    <a:cubicBezTo>
                      <a:pt x="4217" y="6698"/>
                      <a:pt x="4230" y="6673"/>
                      <a:pt x="4230" y="6649"/>
                    </a:cubicBezTo>
                    <a:cubicBezTo>
                      <a:pt x="4241" y="6625"/>
                      <a:pt x="4254" y="6600"/>
                      <a:pt x="4254" y="6576"/>
                    </a:cubicBezTo>
                    <a:lnTo>
                      <a:pt x="4254" y="6588"/>
                    </a:lnTo>
                    <a:cubicBezTo>
                      <a:pt x="4266" y="6552"/>
                      <a:pt x="4278" y="6528"/>
                      <a:pt x="4278" y="6503"/>
                    </a:cubicBezTo>
                    <a:lnTo>
                      <a:pt x="4290" y="6491"/>
                    </a:lnTo>
                    <a:lnTo>
                      <a:pt x="4290" y="6479"/>
                    </a:lnTo>
                    <a:lnTo>
                      <a:pt x="4290" y="6466"/>
                    </a:lnTo>
                    <a:cubicBezTo>
                      <a:pt x="4303" y="6430"/>
                      <a:pt x="4314" y="6406"/>
                      <a:pt x="4327" y="6369"/>
                    </a:cubicBezTo>
                    <a:cubicBezTo>
                      <a:pt x="4339" y="6357"/>
                      <a:pt x="4339" y="6345"/>
                      <a:pt x="4351" y="6320"/>
                    </a:cubicBezTo>
                    <a:cubicBezTo>
                      <a:pt x="4351" y="6309"/>
                      <a:pt x="4351" y="6284"/>
                      <a:pt x="4363" y="6272"/>
                    </a:cubicBezTo>
                    <a:lnTo>
                      <a:pt x="4363" y="6248"/>
                    </a:lnTo>
                    <a:lnTo>
                      <a:pt x="4363" y="6223"/>
                    </a:lnTo>
                    <a:cubicBezTo>
                      <a:pt x="4375" y="6175"/>
                      <a:pt x="4375" y="6139"/>
                      <a:pt x="4375" y="6090"/>
                    </a:cubicBezTo>
                    <a:cubicBezTo>
                      <a:pt x="4363" y="6041"/>
                      <a:pt x="4351" y="6004"/>
                      <a:pt x="4327" y="5968"/>
                    </a:cubicBezTo>
                    <a:cubicBezTo>
                      <a:pt x="4303" y="5932"/>
                      <a:pt x="4266" y="5896"/>
                      <a:pt x="4217" y="5883"/>
                    </a:cubicBezTo>
                    <a:cubicBezTo>
                      <a:pt x="4199" y="5877"/>
                      <a:pt x="4178" y="5874"/>
                      <a:pt x="4157" y="5874"/>
                    </a:cubicBezTo>
                    <a:cubicBezTo>
                      <a:pt x="4135" y="5874"/>
                      <a:pt x="4114" y="5877"/>
                      <a:pt x="4095" y="5883"/>
                    </a:cubicBezTo>
                    <a:cubicBezTo>
                      <a:pt x="4047" y="5896"/>
                      <a:pt x="4011" y="5920"/>
                      <a:pt x="3974" y="5956"/>
                    </a:cubicBezTo>
                    <a:cubicBezTo>
                      <a:pt x="3950" y="5993"/>
                      <a:pt x="3914" y="6029"/>
                      <a:pt x="3901" y="6066"/>
                    </a:cubicBezTo>
                    <a:cubicBezTo>
                      <a:pt x="3889" y="6102"/>
                      <a:pt x="3889" y="6150"/>
                      <a:pt x="3901" y="6187"/>
                    </a:cubicBezTo>
                    <a:lnTo>
                      <a:pt x="3901" y="6223"/>
                    </a:lnTo>
                    <a:cubicBezTo>
                      <a:pt x="3914" y="6223"/>
                      <a:pt x="3914" y="6236"/>
                      <a:pt x="3914" y="6248"/>
                    </a:cubicBezTo>
                    <a:cubicBezTo>
                      <a:pt x="3914" y="6260"/>
                      <a:pt x="3925" y="6272"/>
                      <a:pt x="3925" y="6284"/>
                    </a:cubicBezTo>
                    <a:cubicBezTo>
                      <a:pt x="3938" y="6320"/>
                      <a:pt x="3962" y="6345"/>
                      <a:pt x="3974" y="6382"/>
                    </a:cubicBezTo>
                    <a:cubicBezTo>
                      <a:pt x="3987" y="6406"/>
                      <a:pt x="3998" y="6442"/>
                      <a:pt x="4011" y="6466"/>
                    </a:cubicBezTo>
                    <a:cubicBezTo>
                      <a:pt x="4023" y="6503"/>
                      <a:pt x="4035" y="6528"/>
                      <a:pt x="4047" y="6552"/>
                    </a:cubicBezTo>
                    <a:cubicBezTo>
                      <a:pt x="4059" y="6588"/>
                      <a:pt x="4071" y="6612"/>
                      <a:pt x="4071" y="6649"/>
                    </a:cubicBezTo>
                    <a:cubicBezTo>
                      <a:pt x="4084" y="6673"/>
                      <a:pt x="4095" y="6709"/>
                      <a:pt x="4095" y="6734"/>
                    </a:cubicBezTo>
                    <a:cubicBezTo>
                      <a:pt x="4095" y="6746"/>
                      <a:pt x="4095" y="6746"/>
                      <a:pt x="4108" y="6758"/>
                    </a:cubicBezTo>
                    <a:lnTo>
                      <a:pt x="4095" y="6758"/>
                    </a:lnTo>
                    <a:lnTo>
                      <a:pt x="4095" y="6807"/>
                    </a:lnTo>
                    <a:lnTo>
                      <a:pt x="4095" y="6904"/>
                    </a:lnTo>
                    <a:cubicBezTo>
                      <a:pt x="4095" y="6916"/>
                      <a:pt x="4108" y="6928"/>
                      <a:pt x="4120" y="6941"/>
                    </a:cubicBezTo>
                    <a:cubicBezTo>
                      <a:pt x="4120" y="6989"/>
                      <a:pt x="4120" y="7038"/>
                      <a:pt x="4108" y="7087"/>
                    </a:cubicBezTo>
                    <a:lnTo>
                      <a:pt x="4108" y="7135"/>
                    </a:lnTo>
                    <a:lnTo>
                      <a:pt x="4108" y="7171"/>
                    </a:lnTo>
                    <a:lnTo>
                      <a:pt x="4108" y="7184"/>
                    </a:lnTo>
                    <a:lnTo>
                      <a:pt x="4108" y="7196"/>
                    </a:lnTo>
                    <a:lnTo>
                      <a:pt x="4108" y="7208"/>
                    </a:lnTo>
                    <a:lnTo>
                      <a:pt x="4108" y="7220"/>
                    </a:lnTo>
                    <a:cubicBezTo>
                      <a:pt x="4108" y="7244"/>
                      <a:pt x="4095" y="7257"/>
                      <a:pt x="4095" y="7268"/>
                    </a:cubicBezTo>
                    <a:cubicBezTo>
                      <a:pt x="4095" y="7341"/>
                      <a:pt x="4095" y="7403"/>
                      <a:pt x="4084" y="7463"/>
                    </a:cubicBezTo>
                    <a:cubicBezTo>
                      <a:pt x="4071" y="7536"/>
                      <a:pt x="4059" y="7597"/>
                      <a:pt x="4047" y="7657"/>
                    </a:cubicBezTo>
                    <a:cubicBezTo>
                      <a:pt x="4035" y="7706"/>
                      <a:pt x="4023" y="7755"/>
                      <a:pt x="4023" y="7792"/>
                    </a:cubicBezTo>
                    <a:cubicBezTo>
                      <a:pt x="4011" y="7840"/>
                      <a:pt x="3998" y="7889"/>
                      <a:pt x="3998" y="7937"/>
                    </a:cubicBezTo>
                    <a:lnTo>
                      <a:pt x="3998" y="7949"/>
                    </a:lnTo>
                    <a:cubicBezTo>
                      <a:pt x="3987" y="7962"/>
                      <a:pt x="3987" y="7973"/>
                      <a:pt x="3987" y="7986"/>
                    </a:cubicBezTo>
                    <a:cubicBezTo>
                      <a:pt x="3974" y="8022"/>
                      <a:pt x="3962" y="8071"/>
                      <a:pt x="3962" y="8108"/>
                    </a:cubicBezTo>
                    <a:cubicBezTo>
                      <a:pt x="3950" y="8143"/>
                      <a:pt x="3938" y="8192"/>
                      <a:pt x="3925" y="8241"/>
                    </a:cubicBezTo>
                    <a:cubicBezTo>
                      <a:pt x="3914" y="8265"/>
                      <a:pt x="3901" y="8289"/>
                      <a:pt x="3889" y="8302"/>
                    </a:cubicBezTo>
                    <a:cubicBezTo>
                      <a:pt x="3889" y="8314"/>
                      <a:pt x="3877" y="8326"/>
                      <a:pt x="3877" y="8338"/>
                    </a:cubicBezTo>
                    <a:lnTo>
                      <a:pt x="3865" y="8351"/>
                    </a:lnTo>
                    <a:lnTo>
                      <a:pt x="3852" y="8362"/>
                    </a:lnTo>
                    <a:lnTo>
                      <a:pt x="3816" y="8399"/>
                    </a:lnTo>
                    <a:cubicBezTo>
                      <a:pt x="3792" y="8435"/>
                      <a:pt x="3768" y="8459"/>
                      <a:pt x="3731" y="8496"/>
                    </a:cubicBezTo>
                    <a:cubicBezTo>
                      <a:pt x="3695" y="8545"/>
                      <a:pt x="3646" y="8594"/>
                      <a:pt x="3609" y="8642"/>
                    </a:cubicBezTo>
                    <a:lnTo>
                      <a:pt x="3536" y="8715"/>
                    </a:lnTo>
                    <a:lnTo>
                      <a:pt x="3536" y="8727"/>
                    </a:lnTo>
                    <a:cubicBezTo>
                      <a:pt x="3512" y="8751"/>
                      <a:pt x="3488" y="8788"/>
                      <a:pt x="3452" y="8812"/>
                    </a:cubicBezTo>
                    <a:lnTo>
                      <a:pt x="3463" y="8812"/>
                    </a:lnTo>
                    <a:cubicBezTo>
                      <a:pt x="3452" y="8812"/>
                      <a:pt x="3452" y="8812"/>
                      <a:pt x="3452" y="8824"/>
                    </a:cubicBezTo>
                    <a:lnTo>
                      <a:pt x="3452" y="8812"/>
                    </a:lnTo>
                    <a:cubicBezTo>
                      <a:pt x="3439" y="8837"/>
                      <a:pt x="3415" y="8861"/>
                      <a:pt x="3403" y="8885"/>
                    </a:cubicBezTo>
                    <a:lnTo>
                      <a:pt x="3366" y="8921"/>
                    </a:lnTo>
                    <a:cubicBezTo>
                      <a:pt x="3355" y="8946"/>
                      <a:pt x="3330" y="8970"/>
                      <a:pt x="3318" y="8994"/>
                    </a:cubicBezTo>
                    <a:cubicBezTo>
                      <a:pt x="3306" y="9007"/>
                      <a:pt x="3293" y="9019"/>
                      <a:pt x="3293" y="9031"/>
                    </a:cubicBezTo>
                    <a:lnTo>
                      <a:pt x="3257" y="9104"/>
                    </a:lnTo>
                    <a:cubicBezTo>
                      <a:pt x="3233" y="9128"/>
                      <a:pt x="3209" y="9164"/>
                      <a:pt x="3184" y="9201"/>
                    </a:cubicBezTo>
                    <a:cubicBezTo>
                      <a:pt x="3172" y="9226"/>
                      <a:pt x="3160" y="9262"/>
                      <a:pt x="3147" y="9286"/>
                    </a:cubicBezTo>
                    <a:cubicBezTo>
                      <a:pt x="3136" y="9299"/>
                      <a:pt x="3136" y="9310"/>
                      <a:pt x="3123" y="9310"/>
                    </a:cubicBezTo>
                    <a:lnTo>
                      <a:pt x="3050" y="9456"/>
                    </a:lnTo>
                    <a:cubicBezTo>
                      <a:pt x="3039" y="9493"/>
                      <a:pt x="3014" y="9529"/>
                      <a:pt x="3002" y="9566"/>
                    </a:cubicBezTo>
                    <a:cubicBezTo>
                      <a:pt x="2990" y="9590"/>
                      <a:pt x="2990" y="9602"/>
                      <a:pt x="2977" y="9626"/>
                    </a:cubicBezTo>
                    <a:cubicBezTo>
                      <a:pt x="2966" y="9639"/>
                      <a:pt x="2953" y="9651"/>
                      <a:pt x="2953" y="9663"/>
                    </a:cubicBezTo>
                    <a:lnTo>
                      <a:pt x="2941" y="9663"/>
                    </a:lnTo>
                    <a:cubicBezTo>
                      <a:pt x="2953" y="9493"/>
                      <a:pt x="2966" y="9310"/>
                      <a:pt x="2977" y="9140"/>
                    </a:cubicBezTo>
                    <a:cubicBezTo>
                      <a:pt x="3002" y="8715"/>
                      <a:pt x="3050" y="8278"/>
                      <a:pt x="3087" y="7852"/>
                    </a:cubicBezTo>
                    <a:cubicBezTo>
                      <a:pt x="3123" y="7500"/>
                      <a:pt x="3160" y="7135"/>
                      <a:pt x="3172" y="6782"/>
                    </a:cubicBezTo>
                    <a:cubicBezTo>
                      <a:pt x="3184" y="6600"/>
                      <a:pt x="3196" y="6406"/>
                      <a:pt x="3196" y="6223"/>
                    </a:cubicBezTo>
                    <a:lnTo>
                      <a:pt x="3196" y="5677"/>
                    </a:lnTo>
                    <a:cubicBezTo>
                      <a:pt x="3196" y="5628"/>
                      <a:pt x="3184" y="5567"/>
                      <a:pt x="3184" y="5507"/>
                    </a:cubicBezTo>
                    <a:cubicBezTo>
                      <a:pt x="3184" y="5494"/>
                      <a:pt x="3196" y="5482"/>
                      <a:pt x="3196" y="5470"/>
                    </a:cubicBezTo>
                    <a:cubicBezTo>
                      <a:pt x="3196" y="5434"/>
                      <a:pt x="3209" y="5397"/>
                      <a:pt x="3220" y="5361"/>
                    </a:cubicBezTo>
                    <a:cubicBezTo>
                      <a:pt x="3220" y="5312"/>
                      <a:pt x="3233" y="5275"/>
                      <a:pt x="3245" y="5239"/>
                    </a:cubicBezTo>
                    <a:cubicBezTo>
                      <a:pt x="3257" y="5202"/>
                      <a:pt x="3257" y="5166"/>
                      <a:pt x="3269" y="5142"/>
                    </a:cubicBezTo>
                    <a:cubicBezTo>
                      <a:pt x="3282" y="5105"/>
                      <a:pt x="3293" y="5081"/>
                      <a:pt x="3293" y="5045"/>
                    </a:cubicBezTo>
                    <a:lnTo>
                      <a:pt x="3330" y="4935"/>
                    </a:lnTo>
                    <a:cubicBezTo>
                      <a:pt x="3355" y="4886"/>
                      <a:pt x="3366" y="4850"/>
                      <a:pt x="3379" y="4802"/>
                    </a:cubicBezTo>
                    <a:cubicBezTo>
                      <a:pt x="3391" y="4765"/>
                      <a:pt x="3415" y="4729"/>
                      <a:pt x="3428" y="4692"/>
                    </a:cubicBezTo>
                    <a:cubicBezTo>
                      <a:pt x="3428" y="4680"/>
                      <a:pt x="3439" y="4668"/>
                      <a:pt x="3439" y="4656"/>
                    </a:cubicBezTo>
                    <a:cubicBezTo>
                      <a:pt x="3452" y="4632"/>
                      <a:pt x="3463" y="4619"/>
                      <a:pt x="3463" y="4607"/>
                    </a:cubicBezTo>
                    <a:cubicBezTo>
                      <a:pt x="3476" y="4583"/>
                      <a:pt x="3476" y="4570"/>
                      <a:pt x="3488" y="4559"/>
                    </a:cubicBezTo>
                    <a:cubicBezTo>
                      <a:pt x="3488" y="4546"/>
                      <a:pt x="3500" y="4534"/>
                      <a:pt x="3512" y="4522"/>
                    </a:cubicBezTo>
                    <a:cubicBezTo>
                      <a:pt x="3512" y="4510"/>
                      <a:pt x="3512" y="4510"/>
                      <a:pt x="3525" y="4497"/>
                    </a:cubicBezTo>
                    <a:lnTo>
                      <a:pt x="3536" y="4497"/>
                    </a:lnTo>
                    <a:cubicBezTo>
                      <a:pt x="3536" y="4497"/>
                      <a:pt x="3549" y="4497"/>
                      <a:pt x="3549" y="4486"/>
                    </a:cubicBezTo>
                    <a:lnTo>
                      <a:pt x="3549" y="4473"/>
                    </a:lnTo>
                    <a:cubicBezTo>
                      <a:pt x="3561" y="4473"/>
                      <a:pt x="3561" y="4461"/>
                      <a:pt x="3561" y="4461"/>
                    </a:cubicBezTo>
                    <a:cubicBezTo>
                      <a:pt x="3573" y="4449"/>
                      <a:pt x="3573" y="4437"/>
                      <a:pt x="3585" y="4425"/>
                    </a:cubicBezTo>
                    <a:cubicBezTo>
                      <a:pt x="3598" y="4425"/>
                      <a:pt x="3598" y="4413"/>
                      <a:pt x="3609" y="4400"/>
                    </a:cubicBezTo>
                    <a:cubicBezTo>
                      <a:pt x="3622" y="4389"/>
                      <a:pt x="3646" y="4376"/>
                      <a:pt x="3658" y="4364"/>
                    </a:cubicBezTo>
                    <a:lnTo>
                      <a:pt x="3731" y="4327"/>
                    </a:lnTo>
                    <a:cubicBezTo>
                      <a:pt x="3768" y="4303"/>
                      <a:pt x="3816" y="4291"/>
                      <a:pt x="3852" y="4267"/>
                    </a:cubicBezTo>
                    <a:cubicBezTo>
                      <a:pt x="3901" y="4254"/>
                      <a:pt x="3962" y="4243"/>
                      <a:pt x="4011" y="4230"/>
                    </a:cubicBezTo>
                    <a:cubicBezTo>
                      <a:pt x="4047" y="4218"/>
                      <a:pt x="4095" y="4218"/>
                      <a:pt x="4132" y="4206"/>
                    </a:cubicBezTo>
                    <a:lnTo>
                      <a:pt x="4205" y="4206"/>
                    </a:lnTo>
                    <a:cubicBezTo>
                      <a:pt x="4241" y="4194"/>
                      <a:pt x="4278" y="4194"/>
                      <a:pt x="4314" y="4194"/>
                    </a:cubicBezTo>
                    <a:lnTo>
                      <a:pt x="4411" y="4194"/>
                    </a:lnTo>
                    <a:cubicBezTo>
                      <a:pt x="4448" y="4194"/>
                      <a:pt x="4484" y="4194"/>
                      <a:pt x="4521" y="4181"/>
                    </a:cubicBezTo>
                    <a:lnTo>
                      <a:pt x="4570" y="4181"/>
                    </a:lnTo>
                    <a:cubicBezTo>
                      <a:pt x="4594" y="4206"/>
                      <a:pt x="4619" y="4218"/>
                      <a:pt x="4630" y="4230"/>
                    </a:cubicBezTo>
                    <a:lnTo>
                      <a:pt x="4667" y="4267"/>
                    </a:lnTo>
                    <a:cubicBezTo>
                      <a:pt x="4679" y="4279"/>
                      <a:pt x="4703" y="4291"/>
                      <a:pt x="4716" y="4303"/>
                    </a:cubicBezTo>
                    <a:cubicBezTo>
                      <a:pt x="4752" y="4327"/>
                      <a:pt x="4776" y="4340"/>
                      <a:pt x="4813" y="4364"/>
                    </a:cubicBezTo>
                    <a:cubicBezTo>
                      <a:pt x="4849" y="4376"/>
                      <a:pt x="4886" y="4389"/>
                      <a:pt x="4922" y="4413"/>
                    </a:cubicBezTo>
                    <a:cubicBezTo>
                      <a:pt x="4959" y="4425"/>
                      <a:pt x="4983" y="4437"/>
                      <a:pt x="5019" y="4449"/>
                    </a:cubicBezTo>
                    <a:lnTo>
                      <a:pt x="5129" y="4486"/>
                    </a:lnTo>
                    <a:cubicBezTo>
                      <a:pt x="5202" y="4497"/>
                      <a:pt x="5275" y="4510"/>
                      <a:pt x="5348" y="4510"/>
                    </a:cubicBezTo>
                    <a:lnTo>
                      <a:pt x="5384" y="4510"/>
                    </a:lnTo>
                    <a:cubicBezTo>
                      <a:pt x="5432" y="4510"/>
                      <a:pt x="5481" y="4497"/>
                      <a:pt x="5530" y="4473"/>
                    </a:cubicBezTo>
                    <a:cubicBezTo>
                      <a:pt x="5578" y="4461"/>
                      <a:pt x="5627" y="4437"/>
                      <a:pt x="5651" y="4389"/>
                    </a:cubicBezTo>
                    <a:cubicBezTo>
                      <a:pt x="5688" y="4352"/>
                      <a:pt x="5712" y="4303"/>
                      <a:pt x="5724" y="4254"/>
                    </a:cubicBezTo>
                    <a:cubicBezTo>
                      <a:pt x="5724" y="4230"/>
                      <a:pt x="5737" y="4206"/>
                      <a:pt x="5737" y="4181"/>
                    </a:cubicBezTo>
                    <a:lnTo>
                      <a:pt x="5737" y="4109"/>
                    </a:lnTo>
                    <a:cubicBezTo>
                      <a:pt x="5724" y="4073"/>
                      <a:pt x="5724" y="4048"/>
                      <a:pt x="5712" y="4011"/>
                    </a:cubicBezTo>
                    <a:cubicBezTo>
                      <a:pt x="5700" y="3987"/>
                      <a:pt x="5688" y="3963"/>
                      <a:pt x="5664" y="3938"/>
                    </a:cubicBezTo>
                    <a:cubicBezTo>
                      <a:pt x="5639" y="3890"/>
                      <a:pt x="5591" y="3841"/>
                      <a:pt x="5542" y="3817"/>
                    </a:cubicBezTo>
                    <a:cubicBezTo>
                      <a:pt x="5494" y="3793"/>
                      <a:pt x="5432" y="3781"/>
                      <a:pt x="5372" y="3781"/>
                    </a:cubicBezTo>
                    <a:cubicBezTo>
                      <a:pt x="5356" y="3777"/>
                      <a:pt x="5339" y="3776"/>
                      <a:pt x="5323" y="3776"/>
                    </a:cubicBezTo>
                    <a:cubicBezTo>
                      <a:pt x="5278" y="3776"/>
                      <a:pt x="5234" y="3787"/>
                      <a:pt x="5189" y="3805"/>
                    </a:cubicBezTo>
                    <a:cubicBezTo>
                      <a:pt x="5129" y="3829"/>
                      <a:pt x="5068" y="3854"/>
                      <a:pt x="5019" y="3890"/>
                    </a:cubicBezTo>
                    <a:cubicBezTo>
                      <a:pt x="4995" y="3914"/>
                      <a:pt x="4971" y="3927"/>
                      <a:pt x="4946" y="3938"/>
                    </a:cubicBezTo>
                    <a:cubicBezTo>
                      <a:pt x="4898" y="3975"/>
                      <a:pt x="4849" y="4024"/>
                      <a:pt x="4800" y="4060"/>
                    </a:cubicBezTo>
                    <a:cubicBezTo>
                      <a:pt x="4800" y="4060"/>
                      <a:pt x="4789" y="4060"/>
                      <a:pt x="4789" y="4073"/>
                    </a:cubicBezTo>
                    <a:lnTo>
                      <a:pt x="4776" y="4073"/>
                    </a:lnTo>
                    <a:cubicBezTo>
                      <a:pt x="4764" y="4073"/>
                      <a:pt x="4764" y="4073"/>
                      <a:pt x="4752" y="4084"/>
                    </a:cubicBezTo>
                    <a:cubicBezTo>
                      <a:pt x="4716" y="4084"/>
                      <a:pt x="4679" y="4084"/>
                      <a:pt x="4643" y="4097"/>
                    </a:cubicBezTo>
                    <a:cubicBezTo>
                      <a:pt x="4619" y="4097"/>
                      <a:pt x="4594" y="4097"/>
                      <a:pt x="4557" y="4109"/>
                    </a:cubicBezTo>
                    <a:cubicBezTo>
                      <a:pt x="4497" y="4109"/>
                      <a:pt x="4436" y="4109"/>
                      <a:pt x="4375" y="4121"/>
                    </a:cubicBezTo>
                    <a:lnTo>
                      <a:pt x="4303" y="4121"/>
                    </a:lnTo>
                    <a:cubicBezTo>
                      <a:pt x="4278" y="4133"/>
                      <a:pt x="4254" y="4133"/>
                      <a:pt x="4217" y="4133"/>
                    </a:cubicBezTo>
                    <a:cubicBezTo>
                      <a:pt x="4181" y="4133"/>
                      <a:pt x="4132" y="4145"/>
                      <a:pt x="4084" y="4157"/>
                    </a:cubicBezTo>
                    <a:cubicBezTo>
                      <a:pt x="4059" y="4157"/>
                      <a:pt x="4035" y="4170"/>
                      <a:pt x="4011" y="4170"/>
                    </a:cubicBezTo>
                    <a:cubicBezTo>
                      <a:pt x="3974" y="4181"/>
                      <a:pt x="3950" y="4181"/>
                      <a:pt x="3914" y="4194"/>
                    </a:cubicBezTo>
                    <a:cubicBezTo>
                      <a:pt x="3852" y="4218"/>
                      <a:pt x="3792" y="4243"/>
                      <a:pt x="3744" y="4267"/>
                    </a:cubicBezTo>
                    <a:cubicBezTo>
                      <a:pt x="3707" y="4291"/>
                      <a:pt x="3671" y="4303"/>
                      <a:pt x="3634" y="4327"/>
                    </a:cubicBezTo>
                    <a:lnTo>
                      <a:pt x="3682" y="4279"/>
                    </a:lnTo>
                    <a:lnTo>
                      <a:pt x="3682" y="4267"/>
                    </a:lnTo>
                    <a:lnTo>
                      <a:pt x="3792" y="4157"/>
                    </a:lnTo>
                    <a:lnTo>
                      <a:pt x="3792" y="4170"/>
                    </a:lnTo>
                    <a:lnTo>
                      <a:pt x="3852" y="4109"/>
                    </a:lnTo>
                    <a:cubicBezTo>
                      <a:pt x="3877" y="4097"/>
                      <a:pt x="3914" y="4073"/>
                      <a:pt x="3938" y="4048"/>
                    </a:cubicBezTo>
                    <a:cubicBezTo>
                      <a:pt x="3962" y="4024"/>
                      <a:pt x="3998" y="4000"/>
                      <a:pt x="4023" y="3975"/>
                    </a:cubicBezTo>
                    <a:cubicBezTo>
                      <a:pt x="4059" y="3963"/>
                      <a:pt x="4084" y="3938"/>
                      <a:pt x="4108" y="3914"/>
                    </a:cubicBezTo>
                    <a:cubicBezTo>
                      <a:pt x="4132" y="3890"/>
                      <a:pt x="4144" y="3878"/>
                      <a:pt x="4168" y="3865"/>
                    </a:cubicBezTo>
                    <a:lnTo>
                      <a:pt x="4205" y="3829"/>
                    </a:lnTo>
                    <a:cubicBezTo>
                      <a:pt x="4230" y="3805"/>
                      <a:pt x="4266" y="3781"/>
                      <a:pt x="4290" y="3757"/>
                    </a:cubicBezTo>
                    <a:cubicBezTo>
                      <a:pt x="4303" y="3744"/>
                      <a:pt x="4314" y="3744"/>
                      <a:pt x="4314" y="3732"/>
                    </a:cubicBezTo>
                    <a:cubicBezTo>
                      <a:pt x="4375" y="3684"/>
                      <a:pt x="4436" y="3635"/>
                      <a:pt x="4484" y="3574"/>
                    </a:cubicBezTo>
                    <a:cubicBezTo>
                      <a:pt x="4546" y="3525"/>
                      <a:pt x="4594" y="3465"/>
                      <a:pt x="4643" y="3416"/>
                    </a:cubicBezTo>
                    <a:cubicBezTo>
                      <a:pt x="4691" y="3368"/>
                      <a:pt x="4740" y="3306"/>
                      <a:pt x="4800" y="3258"/>
                    </a:cubicBezTo>
                    <a:cubicBezTo>
                      <a:pt x="4849" y="3209"/>
                      <a:pt x="4898" y="3161"/>
                      <a:pt x="4959" y="3112"/>
                    </a:cubicBezTo>
                    <a:cubicBezTo>
                      <a:pt x="4971" y="3100"/>
                      <a:pt x="4983" y="3088"/>
                      <a:pt x="5007" y="3076"/>
                    </a:cubicBezTo>
                    <a:lnTo>
                      <a:pt x="4995" y="3076"/>
                    </a:lnTo>
                    <a:cubicBezTo>
                      <a:pt x="5032" y="3052"/>
                      <a:pt x="5056" y="3027"/>
                      <a:pt x="5080" y="3003"/>
                    </a:cubicBezTo>
                    <a:cubicBezTo>
                      <a:pt x="5105" y="3015"/>
                      <a:pt x="5116" y="3027"/>
                      <a:pt x="5141" y="3027"/>
                    </a:cubicBezTo>
                    <a:cubicBezTo>
                      <a:pt x="5178" y="3027"/>
                      <a:pt x="5214" y="3015"/>
                      <a:pt x="5251" y="3015"/>
                    </a:cubicBezTo>
                    <a:cubicBezTo>
                      <a:pt x="5287" y="3003"/>
                      <a:pt x="5311" y="3003"/>
                      <a:pt x="5335" y="2990"/>
                    </a:cubicBezTo>
                    <a:cubicBezTo>
                      <a:pt x="5396" y="2979"/>
                      <a:pt x="5445" y="2966"/>
                      <a:pt x="5494" y="2954"/>
                    </a:cubicBezTo>
                    <a:cubicBezTo>
                      <a:pt x="5542" y="2942"/>
                      <a:pt x="5602" y="2930"/>
                      <a:pt x="5651" y="2906"/>
                    </a:cubicBezTo>
                    <a:cubicBezTo>
                      <a:pt x="5700" y="2882"/>
                      <a:pt x="5748" y="2869"/>
                      <a:pt x="5797" y="2845"/>
                    </a:cubicBezTo>
                    <a:cubicBezTo>
                      <a:pt x="5870" y="2809"/>
                      <a:pt x="5943" y="2772"/>
                      <a:pt x="6004" y="2711"/>
                    </a:cubicBezTo>
                    <a:cubicBezTo>
                      <a:pt x="6064" y="2663"/>
                      <a:pt x="6113" y="2590"/>
                      <a:pt x="6137" y="2517"/>
                    </a:cubicBezTo>
                    <a:cubicBezTo>
                      <a:pt x="6174" y="2444"/>
                      <a:pt x="6186" y="2358"/>
                      <a:pt x="6174" y="2286"/>
                    </a:cubicBezTo>
                    <a:cubicBezTo>
                      <a:pt x="6162" y="2213"/>
                      <a:pt x="6137" y="2128"/>
                      <a:pt x="6077" y="2067"/>
                    </a:cubicBezTo>
                    <a:lnTo>
                      <a:pt x="6004" y="1994"/>
                    </a:lnTo>
                    <a:lnTo>
                      <a:pt x="5894" y="1958"/>
                    </a:lnTo>
                    <a:lnTo>
                      <a:pt x="5785" y="1958"/>
                    </a:lnTo>
                    <a:cubicBezTo>
                      <a:pt x="5748" y="1970"/>
                      <a:pt x="5700" y="1982"/>
                      <a:pt x="5664" y="1994"/>
                    </a:cubicBezTo>
                    <a:cubicBezTo>
                      <a:pt x="5591" y="2018"/>
                      <a:pt x="5530" y="2055"/>
                      <a:pt x="5469" y="2115"/>
                    </a:cubicBezTo>
                    <a:cubicBezTo>
                      <a:pt x="5408" y="2164"/>
                      <a:pt x="5359" y="2237"/>
                      <a:pt x="5311" y="2310"/>
                    </a:cubicBezTo>
                    <a:cubicBezTo>
                      <a:pt x="5287" y="2347"/>
                      <a:pt x="5262" y="2395"/>
                      <a:pt x="5238" y="2444"/>
                    </a:cubicBezTo>
                    <a:cubicBezTo>
                      <a:pt x="5226" y="2468"/>
                      <a:pt x="5214" y="2493"/>
                      <a:pt x="5202" y="2529"/>
                    </a:cubicBezTo>
                    <a:cubicBezTo>
                      <a:pt x="5178" y="2553"/>
                      <a:pt x="5165" y="2590"/>
                      <a:pt x="5153" y="2626"/>
                    </a:cubicBezTo>
                    <a:cubicBezTo>
                      <a:pt x="5105" y="2723"/>
                      <a:pt x="5068" y="2833"/>
                      <a:pt x="5019" y="2942"/>
                    </a:cubicBezTo>
                    <a:cubicBezTo>
                      <a:pt x="4959" y="2990"/>
                      <a:pt x="4910" y="3039"/>
                      <a:pt x="4849" y="3088"/>
                    </a:cubicBezTo>
                    <a:cubicBezTo>
                      <a:pt x="4800" y="3136"/>
                      <a:pt x="4740" y="3185"/>
                      <a:pt x="4691" y="3233"/>
                    </a:cubicBezTo>
                    <a:cubicBezTo>
                      <a:pt x="4667" y="3258"/>
                      <a:pt x="4643" y="3295"/>
                      <a:pt x="4619" y="3319"/>
                    </a:cubicBezTo>
                    <a:cubicBezTo>
                      <a:pt x="4582" y="3343"/>
                      <a:pt x="4557" y="3379"/>
                      <a:pt x="4533" y="3404"/>
                    </a:cubicBezTo>
                    <a:cubicBezTo>
                      <a:pt x="4509" y="3428"/>
                      <a:pt x="4484" y="3465"/>
                      <a:pt x="4460" y="3489"/>
                    </a:cubicBezTo>
                    <a:lnTo>
                      <a:pt x="4424" y="3525"/>
                    </a:lnTo>
                    <a:cubicBezTo>
                      <a:pt x="4411" y="3538"/>
                      <a:pt x="4411" y="3549"/>
                      <a:pt x="4387" y="3562"/>
                    </a:cubicBezTo>
                    <a:lnTo>
                      <a:pt x="4241" y="3708"/>
                    </a:lnTo>
                    <a:cubicBezTo>
                      <a:pt x="4217" y="3732"/>
                      <a:pt x="4181" y="3757"/>
                      <a:pt x="4157" y="3781"/>
                    </a:cubicBezTo>
                    <a:cubicBezTo>
                      <a:pt x="4132" y="3805"/>
                      <a:pt x="4108" y="3829"/>
                      <a:pt x="4071" y="3854"/>
                    </a:cubicBezTo>
                    <a:lnTo>
                      <a:pt x="4108" y="3781"/>
                    </a:lnTo>
                    <a:cubicBezTo>
                      <a:pt x="4120" y="3757"/>
                      <a:pt x="4132" y="3732"/>
                      <a:pt x="4144" y="3695"/>
                    </a:cubicBezTo>
                    <a:cubicBezTo>
                      <a:pt x="4157" y="3695"/>
                      <a:pt x="4157" y="3684"/>
                      <a:pt x="4168" y="3671"/>
                    </a:cubicBezTo>
                    <a:cubicBezTo>
                      <a:pt x="4168" y="3659"/>
                      <a:pt x="4168" y="3635"/>
                      <a:pt x="4181" y="3622"/>
                    </a:cubicBezTo>
                    <a:cubicBezTo>
                      <a:pt x="4193" y="3598"/>
                      <a:pt x="4205" y="3562"/>
                      <a:pt x="4217" y="3525"/>
                    </a:cubicBezTo>
                    <a:lnTo>
                      <a:pt x="4254" y="3416"/>
                    </a:lnTo>
                    <a:cubicBezTo>
                      <a:pt x="4266" y="3355"/>
                      <a:pt x="4290" y="3282"/>
                      <a:pt x="4303" y="3222"/>
                    </a:cubicBezTo>
                    <a:cubicBezTo>
                      <a:pt x="4327" y="3149"/>
                      <a:pt x="4351" y="3076"/>
                      <a:pt x="4351" y="3003"/>
                    </a:cubicBezTo>
                    <a:cubicBezTo>
                      <a:pt x="4351" y="2990"/>
                      <a:pt x="4363" y="2979"/>
                      <a:pt x="4363" y="2966"/>
                    </a:cubicBezTo>
                    <a:cubicBezTo>
                      <a:pt x="4363" y="2954"/>
                      <a:pt x="4363" y="2930"/>
                      <a:pt x="4375" y="2917"/>
                    </a:cubicBezTo>
                    <a:cubicBezTo>
                      <a:pt x="4387" y="2882"/>
                      <a:pt x="4400" y="2857"/>
                      <a:pt x="4411" y="2833"/>
                    </a:cubicBezTo>
                    <a:cubicBezTo>
                      <a:pt x="4424" y="2796"/>
                      <a:pt x="4436" y="2772"/>
                      <a:pt x="4448" y="2736"/>
                    </a:cubicBezTo>
                    <a:cubicBezTo>
                      <a:pt x="4460" y="2699"/>
                      <a:pt x="4473" y="2674"/>
                      <a:pt x="4484" y="2638"/>
                    </a:cubicBezTo>
                    <a:cubicBezTo>
                      <a:pt x="4497" y="2602"/>
                      <a:pt x="4509" y="2566"/>
                      <a:pt x="4521" y="2541"/>
                    </a:cubicBezTo>
                    <a:cubicBezTo>
                      <a:pt x="4533" y="2493"/>
                      <a:pt x="4546" y="2431"/>
                      <a:pt x="4546" y="2383"/>
                    </a:cubicBezTo>
                    <a:cubicBezTo>
                      <a:pt x="4557" y="2347"/>
                      <a:pt x="4546" y="2310"/>
                      <a:pt x="4546" y="2274"/>
                    </a:cubicBezTo>
                    <a:lnTo>
                      <a:pt x="4546" y="2225"/>
                    </a:lnTo>
                    <a:cubicBezTo>
                      <a:pt x="4533" y="2177"/>
                      <a:pt x="4521" y="2115"/>
                      <a:pt x="4484" y="2079"/>
                    </a:cubicBezTo>
                    <a:cubicBezTo>
                      <a:pt x="4464" y="2049"/>
                      <a:pt x="4437" y="2027"/>
                      <a:pt x="4401" y="2027"/>
                    </a:cubicBezTo>
                    <a:cubicBezTo>
                      <a:pt x="4393" y="2027"/>
                      <a:pt x="4384" y="2028"/>
                      <a:pt x="4375" y="2031"/>
                    </a:cubicBezTo>
                    <a:cubicBezTo>
                      <a:pt x="4351" y="2031"/>
                      <a:pt x="4327" y="2042"/>
                      <a:pt x="4303" y="2055"/>
                    </a:cubicBezTo>
                    <a:cubicBezTo>
                      <a:pt x="4290" y="2067"/>
                      <a:pt x="4278" y="2079"/>
                      <a:pt x="4266" y="2104"/>
                    </a:cubicBezTo>
                    <a:cubicBezTo>
                      <a:pt x="4217" y="2177"/>
                      <a:pt x="4205" y="2261"/>
                      <a:pt x="4205" y="2347"/>
                    </a:cubicBezTo>
                    <a:cubicBezTo>
                      <a:pt x="4205" y="2383"/>
                      <a:pt x="4217" y="2420"/>
                      <a:pt x="4217" y="2456"/>
                    </a:cubicBezTo>
                    <a:cubicBezTo>
                      <a:pt x="4230" y="2493"/>
                      <a:pt x="4230" y="2529"/>
                      <a:pt x="4241" y="2566"/>
                    </a:cubicBezTo>
                    <a:cubicBezTo>
                      <a:pt x="4241" y="2602"/>
                      <a:pt x="4254" y="2638"/>
                      <a:pt x="4254" y="2663"/>
                    </a:cubicBezTo>
                    <a:cubicBezTo>
                      <a:pt x="4266" y="2736"/>
                      <a:pt x="4266" y="2809"/>
                      <a:pt x="4278" y="2882"/>
                    </a:cubicBezTo>
                    <a:lnTo>
                      <a:pt x="4278" y="2930"/>
                    </a:lnTo>
                    <a:lnTo>
                      <a:pt x="4278" y="2990"/>
                    </a:lnTo>
                    <a:lnTo>
                      <a:pt x="4278" y="3027"/>
                    </a:lnTo>
                    <a:cubicBezTo>
                      <a:pt x="4278" y="3027"/>
                      <a:pt x="4278" y="3039"/>
                      <a:pt x="4266" y="3039"/>
                    </a:cubicBezTo>
                    <a:lnTo>
                      <a:pt x="4266" y="3063"/>
                    </a:lnTo>
                    <a:lnTo>
                      <a:pt x="4266" y="3088"/>
                    </a:lnTo>
                    <a:cubicBezTo>
                      <a:pt x="4254" y="3125"/>
                      <a:pt x="4254" y="3161"/>
                      <a:pt x="4241" y="3198"/>
                    </a:cubicBezTo>
                    <a:cubicBezTo>
                      <a:pt x="4241" y="3233"/>
                      <a:pt x="4230" y="3258"/>
                      <a:pt x="4230" y="3282"/>
                    </a:cubicBezTo>
                    <a:cubicBezTo>
                      <a:pt x="4217" y="3319"/>
                      <a:pt x="4217" y="3343"/>
                      <a:pt x="4205" y="3368"/>
                    </a:cubicBezTo>
                    <a:cubicBezTo>
                      <a:pt x="4205" y="3404"/>
                      <a:pt x="4193" y="3428"/>
                      <a:pt x="4181" y="3452"/>
                    </a:cubicBezTo>
                    <a:cubicBezTo>
                      <a:pt x="4181" y="3477"/>
                      <a:pt x="4168" y="3489"/>
                      <a:pt x="4168" y="3513"/>
                    </a:cubicBezTo>
                    <a:cubicBezTo>
                      <a:pt x="4168" y="3525"/>
                      <a:pt x="4168" y="3538"/>
                      <a:pt x="4157" y="3549"/>
                    </a:cubicBezTo>
                    <a:cubicBezTo>
                      <a:pt x="4144" y="3586"/>
                      <a:pt x="4132" y="3611"/>
                      <a:pt x="4120" y="3647"/>
                    </a:cubicBezTo>
                    <a:cubicBezTo>
                      <a:pt x="4108" y="3684"/>
                      <a:pt x="4095" y="3708"/>
                      <a:pt x="4084" y="3744"/>
                    </a:cubicBezTo>
                    <a:cubicBezTo>
                      <a:pt x="4084" y="3757"/>
                      <a:pt x="4071" y="3768"/>
                      <a:pt x="4071" y="3781"/>
                    </a:cubicBezTo>
                    <a:cubicBezTo>
                      <a:pt x="4059" y="3793"/>
                      <a:pt x="4059" y="3805"/>
                      <a:pt x="4047" y="3829"/>
                    </a:cubicBezTo>
                    <a:cubicBezTo>
                      <a:pt x="4035" y="3854"/>
                      <a:pt x="4011" y="3890"/>
                      <a:pt x="3998" y="3927"/>
                    </a:cubicBezTo>
                    <a:cubicBezTo>
                      <a:pt x="3987" y="3927"/>
                      <a:pt x="3974" y="3938"/>
                      <a:pt x="3962" y="3951"/>
                    </a:cubicBezTo>
                    <a:cubicBezTo>
                      <a:pt x="3938" y="3975"/>
                      <a:pt x="3914" y="4000"/>
                      <a:pt x="3877" y="4011"/>
                    </a:cubicBezTo>
                    <a:lnTo>
                      <a:pt x="3768" y="4121"/>
                    </a:lnTo>
                    <a:cubicBezTo>
                      <a:pt x="3719" y="4145"/>
                      <a:pt x="3682" y="4181"/>
                      <a:pt x="3658" y="4230"/>
                    </a:cubicBezTo>
                    <a:cubicBezTo>
                      <a:pt x="3622" y="4254"/>
                      <a:pt x="3598" y="4291"/>
                      <a:pt x="3573" y="4327"/>
                    </a:cubicBezTo>
                    <a:cubicBezTo>
                      <a:pt x="3549" y="4352"/>
                      <a:pt x="3536" y="4389"/>
                      <a:pt x="3512" y="4413"/>
                    </a:cubicBezTo>
                    <a:lnTo>
                      <a:pt x="3512" y="4425"/>
                    </a:lnTo>
                    <a:cubicBezTo>
                      <a:pt x="3500" y="4437"/>
                      <a:pt x="3500" y="4449"/>
                      <a:pt x="3488" y="4461"/>
                    </a:cubicBezTo>
                    <a:cubicBezTo>
                      <a:pt x="3476" y="4473"/>
                      <a:pt x="3476" y="4486"/>
                      <a:pt x="3463" y="4497"/>
                    </a:cubicBezTo>
                    <a:cubicBezTo>
                      <a:pt x="3452" y="4522"/>
                      <a:pt x="3452" y="4534"/>
                      <a:pt x="3439" y="4559"/>
                    </a:cubicBezTo>
                    <a:lnTo>
                      <a:pt x="3415" y="4583"/>
                    </a:lnTo>
                    <a:cubicBezTo>
                      <a:pt x="3403" y="4619"/>
                      <a:pt x="3391" y="4656"/>
                      <a:pt x="3379" y="4680"/>
                    </a:cubicBezTo>
                    <a:cubicBezTo>
                      <a:pt x="3366" y="4705"/>
                      <a:pt x="3366" y="4729"/>
                      <a:pt x="3355" y="4741"/>
                    </a:cubicBezTo>
                    <a:cubicBezTo>
                      <a:pt x="3355" y="4765"/>
                      <a:pt x="3342" y="4777"/>
                      <a:pt x="3342" y="4789"/>
                    </a:cubicBezTo>
                    <a:cubicBezTo>
                      <a:pt x="3330" y="4789"/>
                      <a:pt x="3330" y="4789"/>
                      <a:pt x="3330" y="4802"/>
                    </a:cubicBezTo>
                    <a:lnTo>
                      <a:pt x="3330" y="4813"/>
                    </a:lnTo>
                    <a:lnTo>
                      <a:pt x="3330" y="4826"/>
                    </a:lnTo>
                    <a:cubicBezTo>
                      <a:pt x="3330" y="4826"/>
                      <a:pt x="3318" y="4826"/>
                      <a:pt x="3318" y="4838"/>
                    </a:cubicBezTo>
                    <a:lnTo>
                      <a:pt x="3318" y="4850"/>
                    </a:lnTo>
                    <a:lnTo>
                      <a:pt x="3318" y="4862"/>
                    </a:lnTo>
                    <a:lnTo>
                      <a:pt x="3306" y="4862"/>
                    </a:lnTo>
                    <a:lnTo>
                      <a:pt x="3306" y="4886"/>
                    </a:lnTo>
                    <a:cubicBezTo>
                      <a:pt x="3306" y="4886"/>
                      <a:pt x="3306" y="4899"/>
                      <a:pt x="3293" y="4899"/>
                    </a:cubicBezTo>
                    <a:lnTo>
                      <a:pt x="3293" y="4911"/>
                    </a:lnTo>
                    <a:cubicBezTo>
                      <a:pt x="3293" y="4935"/>
                      <a:pt x="3282" y="4948"/>
                      <a:pt x="3282" y="4972"/>
                    </a:cubicBezTo>
                    <a:cubicBezTo>
                      <a:pt x="3269" y="4996"/>
                      <a:pt x="3257" y="5021"/>
                      <a:pt x="3257" y="5045"/>
                    </a:cubicBezTo>
                    <a:cubicBezTo>
                      <a:pt x="3245" y="5081"/>
                      <a:pt x="3233" y="5118"/>
                      <a:pt x="3220" y="5142"/>
                    </a:cubicBezTo>
                    <a:cubicBezTo>
                      <a:pt x="3220" y="5178"/>
                      <a:pt x="3209" y="5202"/>
                      <a:pt x="3196" y="5239"/>
                    </a:cubicBezTo>
                    <a:cubicBezTo>
                      <a:pt x="3196" y="5264"/>
                      <a:pt x="3184" y="5288"/>
                      <a:pt x="3184" y="5312"/>
                    </a:cubicBezTo>
                    <a:lnTo>
                      <a:pt x="3184" y="5324"/>
                    </a:lnTo>
                    <a:cubicBezTo>
                      <a:pt x="3172" y="5093"/>
                      <a:pt x="3160" y="4862"/>
                      <a:pt x="3147" y="4643"/>
                    </a:cubicBezTo>
                    <a:cubicBezTo>
                      <a:pt x="3136" y="4425"/>
                      <a:pt x="3112" y="4206"/>
                      <a:pt x="3099" y="3987"/>
                    </a:cubicBezTo>
                    <a:lnTo>
                      <a:pt x="3099" y="3963"/>
                    </a:lnTo>
                    <a:cubicBezTo>
                      <a:pt x="3112" y="3938"/>
                      <a:pt x="3112" y="3902"/>
                      <a:pt x="3112" y="3865"/>
                    </a:cubicBezTo>
                    <a:cubicBezTo>
                      <a:pt x="3123" y="3817"/>
                      <a:pt x="3123" y="3781"/>
                      <a:pt x="3136" y="3732"/>
                    </a:cubicBezTo>
                    <a:lnTo>
                      <a:pt x="3136" y="3744"/>
                    </a:lnTo>
                    <a:cubicBezTo>
                      <a:pt x="3136" y="3720"/>
                      <a:pt x="3147" y="3695"/>
                      <a:pt x="3147" y="3671"/>
                    </a:cubicBezTo>
                    <a:cubicBezTo>
                      <a:pt x="3160" y="3647"/>
                      <a:pt x="3160" y="3635"/>
                      <a:pt x="3160" y="3611"/>
                    </a:cubicBezTo>
                    <a:cubicBezTo>
                      <a:pt x="3172" y="3586"/>
                      <a:pt x="3172" y="3562"/>
                      <a:pt x="3184" y="3549"/>
                    </a:cubicBezTo>
                    <a:cubicBezTo>
                      <a:pt x="3184" y="3525"/>
                      <a:pt x="3196" y="3501"/>
                      <a:pt x="3209" y="3477"/>
                    </a:cubicBezTo>
                    <a:cubicBezTo>
                      <a:pt x="3220" y="3428"/>
                      <a:pt x="3245" y="3379"/>
                      <a:pt x="3257" y="3343"/>
                    </a:cubicBezTo>
                    <a:cubicBezTo>
                      <a:pt x="3282" y="3306"/>
                      <a:pt x="3293" y="3270"/>
                      <a:pt x="3318" y="3233"/>
                    </a:cubicBezTo>
                    <a:cubicBezTo>
                      <a:pt x="3330" y="3209"/>
                      <a:pt x="3355" y="3185"/>
                      <a:pt x="3366" y="3161"/>
                    </a:cubicBezTo>
                    <a:cubicBezTo>
                      <a:pt x="3391" y="3112"/>
                      <a:pt x="3428" y="3063"/>
                      <a:pt x="3452" y="3015"/>
                    </a:cubicBezTo>
                    <a:cubicBezTo>
                      <a:pt x="3476" y="2979"/>
                      <a:pt x="3500" y="2954"/>
                      <a:pt x="3525" y="2917"/>
                    </a:cubicBezTo>
                    <a:cubicBezTo>
                      <a:pt x="3536" y="2893"/>
                      <a:pt x="3549" y="2857"/>
                      <a:pt x="3561" y="2833"/>
                    </a:cubicBezTo>
                    <a:cubicBezTo>
                      <a:pt x="3571" y="2838"/>
                      <a:pt x="3581" y="2840"/>
                      <a:pt x="3591" y="2840"/>
                    </a:cubicBezTo>
                    <a:cubicBezTo>
                      <a:pt x="3605" y="2840"/>
                      <a:pt x="3619" y="2835"/>
                      <a:pt x="3634" y="2820"/>
                    </a:cubicBezTo>
                    <a:cubicBezTo>
                      <a:pt x="3658" y="2772"/>
                      <a:pt x="3695" y="2723"/>
                      <a:pt x="3731" y="2687"/>
                    </a:cubicBezTo>
                    <a:cubicBezTo>
                      <a:pt x="3744" y="2663"/>
                      <a:pt x="3768" y="2638"/>
                      <a:pt x="3779" y="2602"/>
                    </a:cubicBezTo>
                    <a:cubicBezTo>
                      <a:pt x="3804" y="2577"/>
                      <a:pt x="3816" y="2553"/>
                      <a:pt x="3828" y="2517"/>
                    </a:cubicBezTo>
                    <a:cubicBezTo>
                      <a:pt x="3865" y="2468"/>
                      <a:pt x="3877" y="2420"/>
                      <a:pt x="3889" y="2358"/>
                    </a:cubicBezTo>
                    <a:cubicBezTo>
                      <a:pt x="3901" y="2298"/>
                      <a:pt x="3889" y="2250"/>
                      <a:pt x="3865" y="2201"/>
                    </a:cubicBezTo>
                    <a:cubicBezTo>
                      <a:pt x="3852" y="2177"/>
                      <a:pt x="3841" y="2152"/>
                      <a:pt x="3816" y="2128"/>
                    </a:cubicBezTo>
                    <a:cubicBezTo>
                      <a:pt x="3804" y="2115"/>
                      <a:pt x="3779" y="2104"/>
                      <a:pt x="3744" y="2104"/>
                    </a:cubicBezTo>
                    <a:cubicBezTo>
                      <a:pt x="3719" y="2104"/>
                      <a:pt x="3695" y="2115"/>
                      <a:pt x="3671" y="2128"/>
                    </a:cubicBezTo>
                    <a:lnTo>
                      <a:pt x="3646" y="2152"/>
                    </a:lnTo>
                    <a:lnTo>
                      <a:pt x="3573" y="2225"/>
                    </a:lnTo>
                    <a:cubicBezTo>
                      <a:pt x="3536" y="2274"/>
                      <a:pt x="3512" y="2322"/>
                      <a:pt x="3500" y="2371"/>
                    </a:cubicBezTo>
                    <a:cubicBezTo>
                      <a:pt x="3476" y="2420"/>
                      <a:pt x="3476" y="2480"/>
                      <a:pt x="3500" y="2529"/>
                    </a:cubicBezTo>
                    <a:lnTo>
                      <a:pt x="3536" y="2602"/>
                    </a:lnTo>
                    <a:lnTo>
                      <a:pt x="3573" y="2638"/>
                    </a:lnTo>
                    <a:cubicBezTo>
                      <a:pt x="3573" y="2638"/>
                      <a:pt x="3561" y="2650"/>
                      <a:pt x="3561" y="2663"/>
                    </a:cubicBezTo>
                    <a:cubicBezTo>
                      <a:pt x="3549" y="2687"/>
                      <a:pt x="3536" y="2723"/>
                      <a:pt x="3525" y="2747"/>
                    </a:cubicBezTo>
                    <a:cubicBezTo>
                      <a:pt x="3512" y="2784"/>
                      <a:pt x="3500" y="2809"/>
                      <a:pt x="3488" y="2845"/>
                    </a:cubicBezTo>
                    <a:cubicBezTo>
                      <a:pt x="3428" y="2942"/>
                      <a:pt x="3379" y="3052"/>
                      <a:pt x="3318" y="3149"/>
                    </a:cubicBezTo>
                    <a:cubicBezTo>
                      <a:pt x="3293" y="3185"/>
                      <a:pt x="3269" y="3222"/>
                      <a:pt x="3245" y="3270"/>
                    </a:cubicBezTo>
                    <a:cubicBezTo>
                      <a:pt x="3233" y="3295"/>
                      <a:pt x="3220" y="3319"/>
                      <a:pt x="3209" y="3355"/>
                    </a:cubicBezTo>
                    <a:lnTo>
                      <a:pt x="3172" y="3428"/>
                    </a:lnTo>
                    <a:cubicBezTo>
                      <a:pt x="3172" y="3452"/>
                      <a:pt x="3160" y="3465"/>
                      <a:pt x="3160" y="3477"/>
                    </a:cubicBezTo>
                    <a:cubicBezTo>
                      <a:pt x="3147" y="3501"/>
                      <a:pt x="3147" y="3525"/>
                      <a:pt x="3136" y="3549"/>
                    </a:cubicBezTo>
                    <a:cubicBezTo>
                      <a:pt x="3136" y="3562"/>
                      <a:pt x="3123" y="3586"/>
                      <a:pt x="3123" y="3598"/>
                    </a:cubicBezTo>
                    <a:cubicBezTo>
                      <a:pt x="3112" y="3647"/>
                      <a:pt x="3112" y="3684"/>
                      <a:pt x="3099" y="3732"/>
                    </a:cubicBezTo>
                    <a:cubicBezTo>
                      <a:pt x="3099" y="3744"/>
                      <a:pt x="3087" y="3757"/>
                      <a:pt x="3087" y="3781"/>
                    </a:cubicBezTo>
                    <a:cubicBezTo>
                      <a:pt x="3087" y="3695"/>
                      <a:pt x="3075" y="3598"/>
                      <a:pt x="3075" y="3501"/>
                    </a:cubicBezTo>
                    <a:cubicBezTo>
                      <a:pt x="3050" y="3319"/>
                      <a:pt x="3039" y="3136"/>
                      <a:pt x="3026" y="2966"/>
                    </a:cubicBezTo>
                    <a:cubicBezTo>
                      <a:pt x="3014" y="2784"/>
                      <a:pt x="3002" y="2614"/>
                      <a:pt x="2977" y="2431"/>
                    </a:cubicBezTo>
                    <a:cubicBezTo>
                      <a:pt x="2977" y="2395"/>
                      <a:pt x="2977" y="2358"/>
                      <a:pt x="2966" y="2322"/>
                    </a:cubicBezTo>
                    <a:cubicBezTo>
                      <a:pt x="2966" y="2274"/>
                      <a:pt x="2966" y="2237"/>
                      <a:pt x="2953" y="2201"/>
                    </a:cubicBezTo>
                    <a:cubicBezTo>
                      <a:pt x="2941" y="2104"/>
                      <a:pt x="2929" y="2018"/>
                      <a:pt x="2917" y="1934"/>
                    </a:cubicBezTo>
                    <a:cubicBezTo>
                      <a:pt x="2904" y="1836"/>
                      <a:pt x="2880" y="1739"/>
                      <a:pt x="2868" y="1654"/>
                    </a:cubicBezTo>
                    <a:lnTo>
                      <a:pt x="2868" y="1629"/>
                    </a:lnTo>
                    <a:cubicBezTo>
                      <a:pt x="2868" y="1629"/>
                      <a:pt x="2856" y="1629"/>
                      <a:pt x="2856" y="1618"/>
                    </a:cubicBezTo>
                    <a:lnTo>
                      <a:pt x="2856" y="1605"/>
                    </a:lnTo>
                    <a:cubicBezTo>
                      <a:pt x="2844" y="1581"/>
                      <a:pt x="2844" y="1569"/>
                      <a:pt x="2844" y="1545"/>
                    </a:cubicBezTo>
                    <a:lnTo>
                      <a:pt x="2844" y="1410"/>
                    </a:lnTo>
                    <a:cubicBezTo>
                      <a:pt x="2844" y="1399"/>
                      <a:pt x="2856" y="1386"/>
                      <a:pt x="2856" y="1362"/>
                    </a:cubicBezTo>
                    <a:lnTo>
                      <a:pt x="2856" y="1326"/>
                    </a:lnTo>
                    <a:cubicBezTo>
                      <a:pt x="2880" y="1253"/>
                      <a:pt x="2893" y="1180"/>
                      <a:pt x="2917" y="1119"/>
                    </a:cubicBezTo>
                    <a:cubicBezTo>
                      <a:pt x="2929" y="1083"/>
                      <a:pt x="2929" y="1046"/>
                      <a:pt x="2941" y="1010"/>
                    </a:cubicBezTo>
                    <a:cubicBezTo>
                      <a:pt x="2953" y="973"/>
                      <a:pt x="2966" y="924"/>
                      <a:pt x="2977" y="888"/>
                    </a:cubicBezTo>
                    <a:lnTo>
                      <a:pt x="2977" y="900"/>
                    </a:lnTo>
                    <a:cubicBezTo>
                      <a:pt x="2990" y="876"/>
                      <a:pt x="2990" y="840"/>
                      <a:pt x="3002" y="815"/>
                    </a:cubicBezTo>
                    <a:lnTo>
                      <a:pt x="3002" y="827"/>
                    </a:lnTo>
                    <a:cubicBezTo>
                      <a:pt x="3002" y="815"/>
                      <a:pt x="3014" y="803"/>
                      <a:pt x="3014" y="791"/>
                    </a:cubicBezTo>
                    <a:cubicBezTo>
                      <a:pt x="3026" y="743"/>
                      <a:pt x="3050" y="681"/>
                      <a:pt x="3063" y="633"/>
                    </a:cubicBezTo>
                    <a:cubicBezTo>
                      <a:pt x="3063" y="597"/>
                      <a:pt x="3075" y="560"/>
                      <a:pt x="3075" y="535"/>
                    </a:cubicBezTo>
                    <a:lnTo>
                      <a:pt x="3075" y="487"/>
                    </a:lnTo>
                    <a:cubicBezTo>
                      <a:pt x="3075" y="462"/>
                      <a:pt x="3063" y="438"/>
                      <a:pt x="3063" y="414"/>
                    </a:cubicBezTo>
                    <a:cubicBezTo>
                      <a:pt x="3050" y="365"/>
                      <a:pt x="3039" y="317"/>
                      <a:pt x="3026" y="281"/>
                    </a:cubicBezTo>
                    <a:cubicBezTo>
                      <a:pt x="3014" y="256"/>
                      <a:pt x="3014" y="244"/>
                      <a:pt x="3002" y="232"/>
                    </a:cubicBezTo>
                    <a:lnTo>
                      <a:pt x="2966" y="159"/>
                    </a:lnTo>
                    <a:cubicBezTo>
                      <a:pt x="2953" y="147"/>
                      <a:pt x="2953" y="135"/>
                      <a:pt x="2941" y="122"/>
                    </a:cubicBezTo>
                    <a:lnTo>
                      <a:pt x="2904" y="86"/>
                    </a:lnTo>
                    <a:cubicBezTo>
                      <a:pt x="2880" y="74"/>
                      <a:pt x="2856" y="62"/>
                      <a:pt x="2844" y="49"/>
                    </a:cubicBezTo>
                    <a:cubicBezTo>
                      <a:pt x="2807" y="25"/>
                      <a:pt x="2759" y="13"/>
                      <a:pt x="2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5388976" y="138890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5370365" y="1700577"/>
                <a:ext cx="0" cy="57"/>
              </a:xfrm>
              <a:custGeom>
                <a:avLst/>
                <a:gdLst/>
                <a:ahLst/>
                <a:cxnLst/>
                <a:rect l="l" t="t" r="r" b="b"/>
                <a:pathLst>
                  <a:path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5422112" y="1663980"/>
                <a:ext cx="0" cy="57"/>
              </a:xfrm>
              <a:custGeom>
                <a:avLst/>
                <a:gdLst/>
                <a:ahLst/>
                <a:cxnLst/>
                <a:rect l="l" t="t" r="r" b="b"/>
                <a:pathLst>
                  <a:path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5422736" y="166125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5"/>
              <p:cNvSpPr/>
              <p:nvPr/>
            </p:nvSpPr>
            <p:spPr>
              <a:xfrm>
                <a:off x="5409686" y="170125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5"/>
              <p:cNvSpPr/>
              <p:nvPr/>
            </p:nvSpPr>
            <p:spPr>
              <a:xfrm>
                <a:off x="5402764" y="1256476"/>
                <a:ext cx="57" cy="738"/>
              </a:xfrm>
              <a:custGeom>
                <a:avLst/>
                <a:gdLst/>
                <a:ahLst/>
                <a:cxnLst/>
                <a:rect l="l" t="t" r="r" b="b"/>
                <a:pathLst>
                  <a:path w="1" h="13" extrusionOk="0">
                    <a:moveTo>
                      <a:pt x="1" y="12"/>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a:off x="5531676" y="112546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a:off x="5573096" y="1164728"/>
                <a:ext cx="738" cy="57"/>
              </a:xfrm>
              <a:custGeom>
                <a:avLst/>
                <a:gdLst/>
                <a:ahLst/>
                <a:cxnLst/>
                <a:rect l="l" t="t" r="r" b="b"/>
                <a:pathLst>
                  <a:path w="13" h="1" extrusionOk="0">
                    <a:moveTo>
                      <a:pt x="13"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5"/>
              <p:cNvSpPr/>
              <p:nvPr/>
            </p:nvSpPr>
            <p:spPr>
              <a:xfrm>
                <a:off x="5424835" y="1237185"/>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5"/>
              <p:cNvSpPr/>
              <p:nvPr/>
            </p:nvSpPr>
            <p:spPr>
              <a:xfrm>
                <a:off x="5421374" y="123718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5"/>
              <p:cNvSpPr/>
              <p:nvPr/>
            </p:nvSpPr>
            <p:spPr>
              <a:xfrm>
                <a:off x="5424835" y="1236447"/>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5"/>
              <p:cNvSpPr/>
              <p:nvPr/>
            </p:nvSpPr>
            <p:spPr>
              <a:xfrm>
                <a:off x="5403445" y="1761913"/>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5"/>
              <p:cNvSpPr/>
              <p:nvPr/>
            </p:nvSpPr>
            <p:spPr>
              <a:xfrm>
                <a:off x="5397941" y="1525422"/>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5"/>
              <p:cNvSpPr/>
              <p:nvPr/>
            </p:nvSpPr>
            <p:spPr>
              <a:xfrm>
                <a:off x="5393118" y="1510272"/>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5"/>
              <p:cNvSpPr/>
              <p:nvPr/>
            </p:nvSpPr>
            <p:spPr>
              <a:xfrm>
                <a:off x="5355159" y="1430950"/>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5372408" y="1456483"/>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5"/>
              <p:cNvSpPr/>
              <p:nvPr/>
            </p:nvSpPr>
            <p:spPr>
              <a:xfrm>
                <a:off x="5393118" y="1511634"/>
                <a:ext cx="738" cy="738"/>
              </a:xfrm>
              <a:custGeom>
                <a:avLst/>
                <a:gdLst/>
                <a:ahLst/>
                <a:cxnLst/>
                <a:rect l="l" t="t" r="r" b="b"/>
                <a:pathLst>
                  <a:path w="13" h="13" extrusionOk="0">
                    <a:moveTo>
                      <a:pt x="1" y="1"/>
                    </a:moveTo>
                    <a:lnTo>
                      <a:pt x="12" y="12"/>
                    </a:lnTo>
                    <a:cubicBezTo>
                      <a:pt x="12" y="12"/>
                      <a:pt x="1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25"/>
            <p:cNvGrpSpPr/>
            <p:nvPr/>
          </p:nvGrpSpPr>
          <p:grpSpPr>
            <a:xfrm rot="-10055261" flipH="1">
              <a:off x="8245500" y="305383"/>
              <a:ext cx="759960" cy="1619622"/>
              <a:chOff x="6844688" y="3174615"/>
              <a:chExt cx="627544" cy="1337419"/>
            </a:xfrm>
          </p:grpSpPr>
          <p:sp>
            <p:nvSpPr>
              <p:cNvPr id="1007" name="Google Shape;1007;p25"/>
              <p:cNvSpPr/>
              <p:nvPr/>
            </p:nvSpPr>
            <p:spPr>
              <a:xfrm>
                <a:off x="7190857" y="4017596"/>
                <a:ext cx="57" cy="681"/>
              </a:xfrm>
              <a:custGeom>
                <a:avLst/>
                <a:gdLst/>
                <a:ahLst/>
                <a:cxnLst/>
                <a:rect l="l" t="t" r="r" b="b"/>
                <a:pathLst>
                  <a:path w="1" h="12" extrusionOk="0">
                    <a:moveTo>
                      <a:pt x="0" y="0"/>
                    </a:moveTo>
                    <a:lnTo>
                      <a:pt x="0" y="0"/>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5"/>
              <p:cNvSpPr/>
              <p:nvPr/>
            </p:nvSpPr>
            <p:spPr>
              <a:xfrm>
                <a:off x="6844688" y="3174615"/>
                <a:ext cx="627544" cy="1337419"/>
              </a:xfrm>
              <a:custGeom>
                <a:avLst/>
                <a:gdLst/>
                <a:ahLst/>
                <a:cxnLst/>
                <a:rect l="l" t="t" r="r" b="b"/>
                <a:pathLst>
                  <a:path w="11060" h="23571" extrusionOk="0">
                    <a:moveTo>
                      <a:pt x="7535" y="3093"/>
                    </a:moveTo>
                    <a:lnTo>
                      <a:pt x="7535" y="3104"/>
                    </a:lnTo>
                    <a:lnTo>
                      <a:pt x="7524" y="3104"/>
                    </a:lnTo>
                    <a:lnTo>
                      <a:pt x="7535" y="3093"/>
                    </a:lnTo>
                    <a:close/>
                    <a:moveTo>
                      <a:pt x="4789" y="79"/>
                    </a:moveTo>
                    <a:cubicBezTo>
                      <a:pt x="4789" y="90"/>
                      <a:pt x="4801" y="90"/>
                      <a:pt x="4801" y="103"/>
                    </a:cubicBezTo>
                    <a:lnTo>
                      <a:pt x="4837" y="176"/>
                    </a:lnTo>
                    <a:lnTo>
                      <a:pt x="4837" y="187"/>
                    </a:lnTo>
                    <a:lnTo>
                      <a:pt x="4850" y="212"/>
                    </a:lnTo>
                    <a:cubicBezTo>
                      <a:pt x="4861" y="224"/>
                      <a:pt x="4861" y="249"/>
                      <a:pt x="4874" y="260"/>
                    </a:cubicBezTo>
                    <a:lnTo>
                      <a:pt x="4874" y="285"/>
                    </a:lnTo>
                    <a:cubicBezTo>
                      <a:pt x="4886" y="309"/>
                      <a:pt x="4886" y="322"/>
                      <a:pt x="4898" y="346"/>
                    </a:cubicBezTo>
                    <a:cubicBezTo>
                      <a:pt x="4910" y="406"/>
                      <a:pt x="4934" y="455"/>
                      <a:pt x="4947" y="516"/>
                    </a:cubicBezTo>
                    <a:lnTo>
                      <a:pt x="4983" y="662"/>
                    </a:lnTo>
                    <a:cubicBezTo>
                      <a:pt x="4996" y="771"/>
                      <a:pt x="5020" y="892"/>
                      <a:pt x="5044" y="1027"/>
                    </a:cubicBezTo>
                    <a:cubicBezTo>
                      <a:pt x="5044" y="1099"/>
                      <a:pt x="5056" y="1160"/>
                      <a:pt x="5069" y="1233"/>
                    </a:cubicBezTo>
                    <a:cubicBezTo>
                      <a:pt x="5080" y="1281"/>
                      <a:pt x="5080" y="1343"/>
                      <a:pt x="5093" y="1391"/>
                    </a:cubicBezTo>
                    <a:cubicBezTo>
                      <a:pt x="5105" y="1513"/>
                      <a:pt x="5129" y="1634"/>
                      <a:pt x="5153" y="1756"/>
                    </a:cubicBezTo>
                    <a:cubicBezTo>
                      <a:pt x="5153" y="1804"/>
                      <a:pt x="5166" y="1840"/>
                      <a:pt x="5177" y="1889"/>
                    </a:cubicBezTo>
                    <a:lnTo>
                      <a:pt x="5190" y="1950"/>
                    </a:lnTo>
                    <a:cubicBezTo>
                      <a:pt x="5202" y="1999"/>
                      <a:pt x="5202" y="2059"/>
                      <a:pt x="5214" y="2108"/>
                    </a:cubicBezTo>
                    <a:lnTo>
                      <a:pt x="5214" y="2120"/>
                    </a:lnTo>
                    <a:cubicBezTo>
                      <a:pt x="5214" y="2145"/>
                      <a:pt x="5226" y="2169"/>
                      <a:pt x="5226" y="2193"/>
                    </a:cubicBezTo>
                    <a:lnTo>
                      <a:pt x="5226" y="2205"/>
                    </a:lnTo>
                    <a:lnTo>
                      <a:pt x="5226" y="2242"/>
                    </a:lnTo>
                    <a:lnTo>
                      <a:pt x="5226" y="2266"/>
                    </a:lnTo>
                    <a:lnTo>
                      <a:pt x="5226" y="2315"/>
                    </a:lnTo>
                    <a:lnTo>
                      <a:pt x="5239" y="2388"/>
                    </a:lnTo>
                    <a:cubicBezTo>
                      <a:pt x="5226" y="2412"/>
                      <a:pt x="5226" y="2448"/>
                      <a:pt x="5226" y="2472"/>
                    </a:cubicBezTo>
                    <a:lnTo>
                      <a:pt x="5226" y="2521"/>
                    </a:lnTo>
                    <a:lnTo>
                      <a:pt x="5226" y="2534"/>
                    </a:lnTo>
                    <a:cubicBezTo>
                      <a:pt x="5226" y="2570"/>
                      <a:pt x="5214" y="2618"/>
                      <a:pt x="5214" y="2655"/>
                    </a:cubicBezTo>
                    <a:lnTo>
                      <a:pt x="5214" y="2667"/>
                    </a:lnTo>
                    <a:lnTo>
                      <a:pt x="5202" y="2740"/>
                    </a:lnTo>
                    <a:cubicBezTo>
                      <a:pt x="5190" y="2777"/>
                      <a:pt x="5177" y="2813"/>
                      <a:pt x="5177" y="2850"/>
                    </a:cubicBezTo>
                    <a:cubicBezTo>
                      <a:pt x="5166" y="2886"/>
                      <a:pt x="5166" y="2922"/>
                      <a:pt x="5153" y="2958"/>
                    </a:cubicBezTo>
                    <a:lnTo>
                      <a:pt x="5141" y="2995"/>
                    </a:lnTo>
                    <a:cubicBezTo>
                      <a:pt x="5141" y="3044"/>
                      <a:pt x="5129" y="3093"/>
                      <a:pt x="5117" y="3153"/>
                    </a:cubicBezTo>
                    <a:cubicBezTo>
                      <a:pt x="5105" y="3177"/>
                      <a:pt x="5105" y="3190"/>
                      <a:pt x="5093" y="3214"/>
                    </a:cubicBezTo>
                    <a:lnTo>
                      <a:pt x="5093" y="3238"/>
                    </a:lnTo>
                    <a:cubicBezTo>
                      <a:pt x="5080" y="3263"/>
                      <a:pt x="5080" y="3274"/>
                      <a:pt x="5080" y="3299"/>
                    </a:cubicBezTo>
                    <a:lnTo>
                      <a:pt x="5069" y="3323"/>
                    </a:lnTo>
                    <a:lnTo>
                      <a:pt x="5044" y="3372"/>
                    </a:lnTo>
                    <a:cubicBezTo>
                      <a:pt x="5044" y="3396"/>
                      <a:pt x="5032" y="3409"/>
                      <a:pt x="5032" y="3433"/>
                    </a:cubicBezTo>
                    <a:lnTo>
                      <a:pt x="5020" y="3445"/>
                    </a:lnTo>
                    <a:lnTo>
                      <a:pt x="4983" y="3554"/>
                    </a:lnTo>
                    <a:lnTo>
                      <a:pt x="4959" y="3590"/>
                    </a:lnTo>
                    <a:cubicBezTo>
                      <a:pt x="4959" y="3615"/>
                      <a:pt x="4947" y="3639"/>
                      <a:pt x="4934" y="3676"/>
                    </a:cubicBezTo>
                    <a:cubicBezTo>
                      <a:pt x="4910" y="3736"/>
                      <a:pt x="4874" y="3809"/>
                      <a:pt x="4850" y="3870"/>
                    </a:cubicBezTo>
                    <a:cubicBezTo>
                      <a:pt x="4825" y="3919"/>
                      <a:pt x="4813" y="3955"/>
                      <a:pt x="4789" y="4004"/>
                    </a:cubicBezTo>
                    <a:lnTo>
                      <a:pt x="4753" y="4114"/>
                    </a:lnTo>
                    <a:cubicBezTo>
                      <a:pt x="4728" y="4150"/>
                      <a:pt x="4716" y="4198"/>
                      <a:pt x="4691" y="4247"/>
                    </a:cubicBezTo>
                    <a:cubicBezTo>
                      <a:pt x="4680" y="4271"/>
                      <a:pt x="4680" y="4295"/>
                      <a:pt x="4667" y="4320"/>
                    </a:cubicBezTo>
                    <a:cubicBezTo>
                      <a:pt x="4655" y="4357"/>
                      <a:pt x="4643" y="4393"/>
                      <a:pt x="4643" y="4417"/>
                    </a:cubicBezTo>
                    <a:cubicBezTo>
                      <a:pt x="4631" y="4454"/>
                      <a:pt x="4618" y="4490"/>
                      <a:pt x="4607" y="4514"/>
                    </a:cubicBezTo>
                    <a:lnTo>
                      <a:pt x="4607" y="4551"/>
                    </a:lnTo>
                    <a:cubicBezTo>
                      <a:pt x="4607" y="4563"/>
                      <a:pt x="4607" y="4563"/>
                      <a:pt x="4594" y="4575"/>
                    </a:cubicBezTo>
                    <a:lnTo>
                      <a:pt x="4594" y="4600"/>
                    </a:lnTo>
                    <a:lnTo>
                      <a:pt x="4582" y="4624"/>
                    </a:lnTo>
                    <a:lnTo>
                      <a:pt x="4582" y="4684"/>
                    </a:lnTo>
                    <a:lnTo>
                      <a:pt x="4570" y="4697"/>
                    </a:lnTo>
                    <a:cubicBezTo>
                      <a:pt x="4570" y="4721"/>
                      <a:pt x="4570" y="4746"/>
                      <a:pt x="4558" y="4781"/>
                    </a:cubicBezTo>
                    <a:cubicBezTo>
                      <a:pt x="4558" y="4794"/>
                      <a:pt x="4558" y="4818"/>
                      <a:pt x="4545" y="4854"/>
                    </a:cubicBezTo>
                    <a:cubicBezTo>
                      <a:pt x="4545" y="4879"/>
                      <a:pt x="4545" y="4903"/>
                      <a:pt x="4534" y="4940"/>
                    </a:cubicBezTo>
                    <a:lnTo>
                      <a:pt x="4534" y="4867"/>
                    </a:lnTo>
                    <a:cubicBezTo>
                      <a:pt x="4534" y="4854"/>
                      <a:pt x="4534" y="4843"/>
                      <a:pt x="4521" y="4830"/>
                    </a:cubicBezTo>
                    <a:cubicBezTo>
                      <a:pt x="4521" y="4757"/>
                      <a:pt x="4510" y="4673"/>
                      <a:pt x="4497" y="4600"/>
                    </a:cubicBezTo>
                    <a:cubicBezTo>
                      <a:pt x="4497" y="4551"/>
                      <a:pt x="4485" y="4502"/>
                      <a:pt x="4485" y="4454"/>
                    </a:cubicBezTo>
                    <a:lnTo>
                      <a:pt x="4473" y="4381"/>
                    </a:lnTo>
                    <a:cubicBezTo>
                      <a:pt x="4461" y="4284"/>
                      <a:pt x="4448" y="4174"/>
                      <a:pt x="4437" y="4052"/>
                    </a:cubicBezTo>
                    <a:lnTo>
                      <a:pt x="4437" y="3968"/>
                    </a:lnTo>
                    <a:cubicBezTo>
                      <a:pt x="4424" y="3895"/>
                      <a:pt x="4424" y="3822"/>
                      <a:pt x="4412" y="3749"/>
                    </a:cubicBezTo>
                    <a:cubicBezTo>
                      <a:pt x="4412" y="3688"/>
                      <a:pt x="4400" y="3639"/>
                      <a:pt x="4388" y="3579"/>
                    </a:cubicBezTo>
                    <a:lnTo>
                      <a:pt x="4388" y="3409"/>
                    </a:lnTo>
                    <a:cubicBezTo>
                      <a:pt x="4388" y="3347"/>
                      <a:pt x="4388" y="3287"/>
                      <a:pt x="4375" y="3238"/>
                    </a:cubicBezTo>
                    <a:cubicBezTo>
                      <a:pt x="4375" y="3166"/>
                      <a:pt x="4364" y="3117"/>
                      <a:pt x="4351" y="3056"/>
                    </a:cubicBezTo>
                    <a:lnTo>
                      <a:pt x="4351" y="3068"/>
                    </a:lnTo>
                    <a:cubicBezTo>
                      <a:pt x="4351" y="3093"/>
                      <a:pt x="4339" y="3104"/>
                      <a:pt x="4339" y="3117"/>
                    </a:cubicBezTo>
                    <a:cubicBezTo>
                      <a:pt x="4327" y="3166"/>
                      <a:pt x="4327" y="3202"/>
                      <a:pt x="4315" y="3238"/>
                    </a:cubicBezTo>
                    <a:cubicBezTo>
                      <a:pt x="4315" y="3263"/>
                      <a:pt x="4302" y="3299"/>
                      <a:pt x="4302" y="3323"/>
                    </a:cubicBezTo>
                    <a:lnTo>
                      <a:pt x="4302" y="3409"/>
                    </a:lnTo>
                    <a:lnTo>
                      <a:pt x="4302" y="3579"/>
                    </a:lnTo>
                    <a:cubicBezTo>
                      <a:pt x="4315" y="3627"/>
                      <a:pt x="4315" y="3663"/>
                      <a:pt x="4327" y="3712"/>
                    </a:cubicBezTo>
                    <a:lnTo>
                      <a:pt x="4327" y="3761"/>
                    </a:lnTo>
                    <a:lnTo>
                      <a:pt x="4327" y="3773"/>
                    </a:lnTo>
                    <a:cubicBezTo>
                      <a:pt x="4339" y="3895"/>
                      <a:pt x="4351" y="4004"/>
                      <a:pt x="4364" y="4125"/>
                    </a:cubicBezTo>
                    <a:lnTo>
                      <a:pt x="4364" y="4138"/>
                    </a:lnTo>
                    <a:cubicBezTo>
                      <a:pt x="4375" y="4247"/>
                      <a:pt x="4375" y="4357"/>
                      <a:pt x="4388" y="4478"/>
                    </a:cubicBezTo>
                    <a:cubicBezTo>
                      <a:pt x="4400" y="4600"/>
                      <a:pt x="4412" y="4709"/>
                      <a:pt x="4424" y="4830"/>
                    </a:cubicBezTo>
                    <a:lnTo>
                      <a:pt x="4424" y="4891"/>
                    </a:lnTo>
                    <a:cubicBezTo>
                      <a:pt x="4437" y="4989"/>
                      <a:pt x="4437" y="5086"/>
                      <a:pt x="4448" y="5183"/>
                    </a:cubicBezTo>
                    <a:cubicBezTo>
                      <a:pt x="4448" y="5207"/>
                      <a:pt x="4448" y="5243"/>
                      <a:pt x="4461" y="5280"/>
                    </a:cubicBezTo>
                    <a:cubicBezTo>
                      <a:pt x="4448" y="5268"/>
                      <a:pt x="4437" y="5243"/>
                      <a:pt x="4424" y="5232"/>
                    </a:cubicBezTo>
                    <a:cubicBezTo>
                      <a:pt x="4388" y="5195"/>
                      <a:pt x="4351" y="5146"/>
                      <a:pt x="4315" y="5097"/>
                    </a:cubicBezTo>
                    <a:cubicBezTo>
                      <a:pt x="4278" y="5049"/>
                      <a:pt x="4229" y="5000"/>
                      <a:pt x="4181" y="4952"/>
                    </a:cubicBezTo>
                    <a:cubicBezTo>
                      <a:pt x="4157" y="4916"/>
                      <a:pt x="4132" y="4891"/>
                      <a:pt x="4121" y="4867"/>
                    </a:cubicBezTo>
                    <a:cubicBezTo>
                      <a:pt x="4096" y="4830"/>
                      <a:pt x="4072" y="4806"/>
                      <a:pt x="4048" y="4781"/>
                    </a:cubicBezTo>
                    <a:cubicBezTo>
                      <a:pt x="4023" y="4757"/>
                      <a:pt x="3999" y="4721"/>
                      <a:pt x="3975" y="4684"/>
                    </a:cubicBezTo>
                    <a:cubicBezTo>
                      <a:pt x="3962" y="4673"/>
                      <a:pt x="3950" y="4660"/>
                      <a:pt x="3950" y="4648"/>
                    </a:cubicBezTo>
                    <a:lnTo>
                      <a:pt x="3926" y="4611"/>
                    </a:lnTo>
                    <a:cubicBezTo>
                      <a:pt x="3902" y="4587"/>
                      <a:pt x="3878" y="4551"/>
                      <a:pt x="3853" y="4514"/>
                    </a:cubicBezTo>
                    <a:lnTo>
                      <a:pt x="3841" y="4490"/>
                    </a:lnTo>
                    <a:cubicBezTo>
                      <a:pt x="3829" y="4478"/>
                      <a:pt x="3816" y="4454"/>
                      <a:pt x="3805" y="4441"/>
                    </a:cubicBezTo>
                    <a:lnTo>
                      <a:pt x="3792" y="4405"/>
                    </a:lnTo>
                    <a:lnTo>
                      <a:pt x="3768" y="4368"/>
                    </a:lnTo>
                    <a:lnTo>
                      <a:pt x="3732" y="4295"/>
                    </a:lnTo>
                    <a:cubicBezTo>
                      <a:pt x="3719" y="4284"/>
                      <a:pt x="3707" y="4259"/>
                      <a:pt x="3707" y="4247"/>
                    </a:cubicBezTo>
                    <a:lnTo>
                      <a:pt x="3695" y="4235"/>
                    </a:lnTo>
                    <a:lnTo>
                      <a:pt x="3695" y="4222"/>
                    </a:lnTo>
                    <a:cubicBezTo>
                      <a:pt x="3683" y="4211"/>
                      <a:pt x="3683" y="4186"/>
                      <a:pt x="3670" y="4174"/>
                    </a:cubicBezTo>
                    <a:lnTo>
                      <a:pt x="3634" y="4101"/>
                    </a:lnTo>
                    <a:lnTo>
                      <a:pt x="3634" y="4089"/>
                    </a:lnTo>
                    <a:lnTo>
                      <a:pt x="3622" y="4052"/>
                    </a:lnTo>
                    <a:cubicBezTo>
                      <a:pt x="3622" y="4041"/>
                      <a:pt x="3622" y="4041"/>
                      <a:pt x="3610" y="4028"/>
                    </a:cubicBezTo>
                    <a:lnTo>
                      <a:pt x="3610" y="4016"/>
                    </a:lnTo>
                    <a:cubicBezTo>
                      <a:pt x="3610" y="4004"/>
                      <a:pt x="3610" y="4004"/>
                      <a:pt x="3598" y="3992"/>
                    </a:cubicBezTo>
                    <a:cubicBezTo>
                      <a:pt x="3598" y="3979"/>
                      <a:pt x="3598" y="3968"/>
                      <a:pt x="3586" y="3943"/>
                    </a:cubicBezTo>
                    <a:cubicBezTo>
                      <a:pt x="3586" y="3931"/>
                      <a:pt x="3573" y="3906"/>
                      <a:pt x="3573" y="3895"/>
                    </a:cubicBezTo>
                    <a:cubicBezTo>
                      <a:pt x="3573" y="3870"/>
                      <a:pt x="3562" y="3834"/>
                      <a:pt x="3562" y="3809"/>
                    </a:cubicBezTo>
                    <a:cubicBezTo>
                      <a:pt x="3549" y="3798"/>
                      <a:pt x="3549" y="3773"/>
                      <a:pt x="3549" y="3749"/>
                    </a:cubicBezTo>
                    <a:cubicBezTo>
                      <a:pt x="3537" y="3712"/>
                      <a:pt x="3537" y="3663"/>
                      <a:pt x="3525" y="3603"/>
                    </a:cubicBezTo>
                    <a:lnTo>
                      <a:pt x="3525" y="3590"/>
                    </a:lnTo>
                    <a:cubicBezTo>
                      <a:pt x="3525" y="3566"/>
                      <a:pt x="3513" y="3554"/>
                      <a:pt x="3513" y="3542"/>
                    </a:cubicBezTo>
                    <a:lnTo>
                      <a:pt x="3513" y="3518"/>
                    </a:lnTo>
                    <a:lnTo>
                      <a:pt x="3513" y="3457"/>
                    </a:lnTo>
                    <a:lnTo>
                      <a:pt x="3513" y="3433"/>
                    </a:lnTo>
                    <a:lnTo>
                      <a:pt x="3513" y="3384"/>
                    </a:lnTo>
                    <a:lnTo>
                      <a:pt x="3513" y="3347"/>
                    </a:lnTo>
                    <a:lnTo>
                      <a:pt x="3513" y="3311"/>
                    </a:lnTo>
                    <a:lnTo>
                      <a:pt x="3513" y="3250"/>
                    </a:lnTo>
                    <a:lnTo>
                      <a:pt x="3513" y="3238"/>
                    </a:lnTo>
                    <a:lnTo>
                      <a:pt x="3513" y="3214"/>
                    </a:lnTo>
                    <a:lnTo>
                      <a:pt x="3513" y="3177"/>
                    </a:lnTo>
                    <a:cubicBezTo>
                      <a:pt x="3525" y="3153"/>
                      <a:pt x="3525" y="3141"/>
                      <a:pt x="3525" y="3117"/>
                    </a:cubicBezTo>
                    <a:lnTo>
                      <a:pt x="3525" y="3104"/>
                    </a:lnTo>
                    <a:lnTo>
                      <a:pt x="3525" y="3093"/>
                    </a:lnTo>
                    <a:cubicBezTo>
                      <a:pt x="3537" y="3056"/>
                      <a:pt x="3537" y="3020"/>
                      <a:pt x="3549" y="2983"/>
                    </a:cubicBezTo>
                    <a:lnTo>
                      <a:pt x="3549" y="2971"/>
                    </a:lnTo>
                    <a:cubicBezTo>
                      <a:pt x="3549" y="2922"/>
                      <a:pt x="3562" y="2886"/>
                      <a:pt x="3573" y="2850"/>
                    </a:cubicBezTo>
                    <a:cubicBezTo>
                      <a:pt x="3586" y="2788"/>
                      <a:pt x="3586" y="2740"/>
                      <a:pt x="3598" y="2691"/>
                    </a:cubicBezTo>
                    <a:cubicBezTo>
                      <a:pt x="3610" y="2655"/>
                      <a:pt x="3622" y="2631"/>
                      <a:pt x="3634" y="2594"/>
                    </a:cubicBezTo>
                    <a:lnTo>
                      <a:pt x="3634" y="2570"/>
                    </a:lnTo>
                    <a:lnTo>
                      <a:pt x="3646" y="2521"/>
                    </a:lnTo>
                    <a:lnTo>
                      <a:pt x="3659" y="2485"/>
                    </a:lnTo>
                    <a:cubicBezTo>
                      <a:pt x="3670" y="2461"/>
                      <a:pt x="3670" y="2448"/>
                      <a:pt x="3683" y="2436"/>
                    </a:cubicBezTo>
                    <a:lnTo>
                      <a:pt x="3683" y="2424"/>
                    </a:lnTo>
                    <a:cubicBezTo>
                      <a:pt x="3707" y="2363"/>
                      <a:pt x="3732" y="2315"/>
                      <a:pt x="3743" y="2266"/>
                    </a:cubicBezTo>
                    <a:cubicBezTo>
                      <a:pt x="3768" y="2205"/>
                      <a:pt x="3792" y="2156"/>
                      <a:pt x="3805" y="2108"/>
                    </a:cubicBezTo>
                    <a:lnTo>
                      <a:pt x="3878" y="1926"/>
                    </a:lnTo>
                    <a:lnTo>
                      <a:pt x="3889" y="1902"/>
                    </a:lnTo>
                    <a:cubicBezTo>
                      <a:pt x="3902" y="1853"/>
                      <a:pt x="3926" y="1804"/>
                      <a:pt x="3938" y="1756"/>
                    </a:cubicBezTo>
                    <a:cubicBezTo>
                      <a:pt x="3975" y="1695"/>
                      <a:pt x="3999" y="1634"/>
                      <a:pt x="4023" y="1573"/>
                    </a:cubicBezTo>
                    <a:cubicBezTo>
                      <a:pt x="4023" y="1561"/>
                      <a:pt x="4035" y="1549"/>
                      <a:pt x="4035" y="1537"/>
                    </a:cubicBezTo>
                    <a:cubicBezTo>
                      <a:pt x="4059" y="1488"/>
                      <a:pt x="4084" y="1427"/>
                      <a:pt x="4121" y="1367"/>
                    </a:cubicBezTo>
                    <a:lnTo>
                      <a:pt x="4145" y="1306"/>
                    </a:lnTo>
                    <a:cubicBezTo>
                      <a:pt x="4169" y="1270"/>
                      <a:pt x="4181" y="1221"/>
                      <a:pt x="4205" y="1184"/>
                    </a:cubicBezTo>
                    <a:cubicBezTo>
                      <a:pt x="4218" y="1160"/>
                      <a:pt x="4229" y="1135"/>
                      <a:pt x="4242" y="1124"/>
                    </a:cubicBezTo>
                    <a:lnTo>
                      <a:pt x="4254" y="1099"/>
                    </a:lnTo>
                    <a:cubicBezTo>
                      <a:pt x="4254" y="1087"/>
                      <a:pt x="4266" y="1075"/>
                      <a:pt x="4278" y="1051"/>
                    </a:cubicBezTo>
                    <a:lnTo>
                      <a:pt x="4291" y="1027"/>
                    </a:lnTo>
                    <a:cubicBezTo>
                      <a:pt x="4302" y="1002"/>
                      <a:pt x="4315" y="990"/>
                      <a:pt x="4327" y="978"/>
                    </a:cubicBezTo>
                    <a:cubicBezTo>
                      <a:pt x="4339" y="954"/>
                      <a:pt x="4351" y="941"/>
                      <a:pt x="4364" y="929"/>
                    </a:cubicBezTo>
                    <a:cubicBezTo>
                      <a:pt x="4364" y="917"/>
                      <a:pt x="4375" y="905"/>
                      <a:pt x="4375" y="892"/>
                    </a:cubicBezTo>
                    <a:cubicBezTo>
                      <a:pt x="4388" y="881"/>
                      <a:pt x="4400" y="868"/>
                      <a:pt x="4412" y="844"/>
                    </a:cubicBezTo>
                    <a:cubicBezTo>
                      <a:pt x="4437" y="819"/>
                      <a:pt x="4461" y="783"/>
                      <a:pt x="4485" y="747"/>
                    </a:cubicBezTo>
                    <a:cubicBezTo>
                      <a:pt x="4497" y="722"/>
                      <a:pt x="4510" y="686"/>
                      <a:pt x="4534" y="662"/>
                    </a:cubicBezTo>
                    <a:lnTo>
                      <a:pt x="4570" y="589"/>
                    </a:lnTo>
                    <a:cubicBezTo>
                      <a:pt x="4582" y="565"/>
                      <a:pt x="4594" y="528"/>
                      <a:pt x="4607" y="503"/>
                    </a:cubicBezTo>
                    <a:cubicBezTo>
                      <a:pt x="4618" y="479"/>
                      <a:pt x="4631" y="443"/>
                      <a:pt x="4643" y="419"/>
                    </a:cubicBezTo>
                    <a:cubicBezTo>
                      <a:pt x="4680" y="358"/>
                      <a:pt x="4704" y="297"/>
                      <a:pt x="4728" y="236"/>
                    </a:cubicBezTo>
                    <a:cubicBezTo>
                      <a:pt x="4753" y="176"/>
                      <a:pt x="4777" y="127"/>
                      <a:pt x="4789" y="79"/>
                    </a:cubicBezTo>
                    <a:close/>
                    <a:moveTo>
                      <a:pt x="1920" y="4903"/>
                    </a:moveTo>
                    <a:cubicBezTo>
                      <a:pt x="1969" y="4903"/>
                      <a:pt x="2030" y="4916"/>
                      <a:pt x="2090" y="4916"/>
                    </a:cubicBezTo>
                    <a:lnTo>
                      <a:pt x="2188" y="4916"/>
                    </a:lnTo>
                    <a:lnTo>
                      <a:pt x="2200" y="4927"/>
                    </a:lnTo>
                    <a:cubicBezTo>
                      <a:pt x="2249" y="4927"/>
                      <a:pt x="2298" y="4927"/>
                      <a:pt x="2346" y="4940"/>
                    </a:cubicBezTo>
                    <a:cubicBezTo>
                      <a:pt x="2406" y="4940"/>
                      <a:pt x="2455" y="4952"/>
                      <a:pt x="2492" y="4964"/>
                    </a:cubicBezTo>
                    <a:cubicBezTo>
                      <a:pt x="2541" y="4976"/>
                      <a:pt x="2589" y="5000"/>
                      <a:pt x="2638" y="5013"/>
                    </a:cubicBezTo>
                    <a:cubicBezTo>
                      <a:pt x="2662" y="5025"/>
                      <a:pt x="2686" y="5037"/>
                      <a:pt x="2698" y="5049"/>
                    </a:cubicBezTo>
                    <a:cubicBezTo>
                      <a:pt x="2711" y="5049"/>
                      <a:pt x="2722" y="5061"/>
                      <a:pt x="2747" y="5073"/>
                    </a:cubicBezTo>
                    <a:lnTo>
                      <a:pt x="2759" y="5073"/>
                    </a:lnTo>
                    <a:lnTo>
                      <a:pt x="2771" y="5086"/>
                    </a:lnTo>
                    <a:lnTo>
                      <a:pt x="2784" y="5097"/>
                    </a:lnTo>
                    <a:lnTo>
                      <a:pt x="2795" y="5097"/>
                    </a:lnTo>
                    <a:cubicBezTo>
                      <a:pt x="2808" y="5110"/>
                      <a:pt x="2820" y="5110"/>
                      <a:pt x="2820" y="5110"/>
                    </a:cubicBezTo>
                    <a:cubicBezTo>
                      <a:pt x="2832" y="5122"/>
                      <a:pt x="2844" y="5122"/>
                      <a:pt x="2857" y="5134"/>
                    </a:cubicBezTo>
                    <a:lnTo>
                      <a:pt x="2868" y="5146"/>
                    </a:lnTo>
                    <a:lnTo>
                      <a:pt x="2881" y="5146"/>
                    </a:lnTo>
                    <a:cubicBezTo>
                      <a:pt x="2881" y="5159"/>
                      <a:pt x="2893" y="5159"/>
                      <a:pt x="2905" y="5170"/>
                    </a:cubicBezTo>
                    <a:lnTo>
                      <a:pt x="2917" y="5183"/>
                    </a:lnTo>
                    <a:cubicBezTo>
                      <a:pt x="2941" y="5195"/>
                      <a:pt x="2954" y="5207"/>
                      <a:pt x="2978" y="5232"/>
                    </a:cubicBezTo>
                    <a:cubicBezTo>
                      <a:pt x="2990" y="5232"/>
                      <a:pt x="3002" y="5243"/>
                      <a:pt x="3014" y="5256"/>
                    </a:cubicBezTo>
                    <a:lnTo>
                      <a:pt x="3051" y="5292"/>
                    </a:lnTo>
                    <a:lnTo>
                      <a:pt x="3087" y="5329"/>
                    </a:lnTo>
                    <a:lnTo>
                      <a:pt x="3111" y="5341"/>
                    </a:lnTo>
                    <a:lnTo>
                      <a:pt x="3160" y="5389"/>
                    </a:lnTo>
                    <a:lnTo>
                      <a:pt x="3184" y="5413"/>
                    </a:lnTo>
                    <a:cubicBezTo>
                      <a:pt x="3197" y="5426"/>
                      <a:pt x="3209" y="5438"/>
                      <a:pt x="3221" y="5462"/>
                    </a:cubicBezTo>
                    <a:lnTo>
                      <a:pt x="3270" y="5511"/>
                    </a:lnTo>
                    <a:lnTo>
                      <a:pt x="3294" y="5535"/>
                    </a:lnTo>
                    <a:cubicBezTo>
                      <a:pt x="3306" y="5548"/>
                      <a:pt x="3318" y="5559"/>
                      <a:pt x="3330" y="5584"/>
                    </a:cubicBezTo>
                    <a:lnTo>
                      <a:pt x="3343" y="5596"/>
                    </a:lnTo>
                    <a:lnTo>
                      <a:pt x="3367" y="5621"/>
                    </a:lnTo>
                    <a:cubicBezTo>
                      <a:pt x="3354" y="5621"/>
                      <a:pt x="3343" y="5621"/>
                      <a:pt x="3330" y="5608"/>
                    </a:cubicBezTo>
                    <a:cubicBezTo>
                      <a:pt x="3318" y="5608"/>
                      <a:pt x="3294" y="5608"/>
                      <a:pt x="3282" y="5596"/>
                    </a:cubicBezTo>
                    <a:lnTo>
                      <a:pt x="3257" y="5596"/>
                    </a:lnTo>
                    <a:cubicBezTo>
                      <a:pt x="3246" y="5584"/>
                      <a:pt x="3233" y="5584"/>
                      <a:pt x="3233" y="5584"/>
                    </a:cubicBezTo>
                    <a:lnTo>
                      <a:pt x="3209" y="5584"/>
                    </a:lnTo>
                    <a:lnTo>
                      <a:pt x="3209" y="5572"/>
                    </a:lnTo>
                    <a:lnTo>
                      <a:pt x="3160" y="5572"/>
                    </a:lnTo>
                    <a:cubicBezTo>
                      <a:pt x="3111" y="5559"/>
                      <a:pt x="3075" y="5548"/>
                      <a:pt x="3027" y="5548"/>
                    </a:cubicBezTo>
                    <a:cubicBezTo>
                      <a:pt x="2978" y="5535"/>
                      <a:pt x="2917" y="5535"/>
                      <a:pt x="2868" y="5523"/>
                    </a:cubicBezTo>
                    <a:lnTo>
                      <a:pt x="2722" y="5523"/>
                    </a:lnTo>
                    <a:cubicBezTo>
                      <a:pt x="2674" y="5511"/>
                      <a:pt x="2614" y="5511"/>
                      <a:pt x="2565" y="5511"/>
                    </a:cubicBezTo>
                    <a:cubicBezTo>
                      <a:pt x="2455" y="5499"/>
                      <a:pt x="2358" y="5486"/>
                      <a:pt x="2261" y="5475"/>
                    </a:cubicBezTo>
                    <a:cubicBezTo>
                      <a:pt x="2176" y="5462"/>
                      <a:pt x="2103" y="5450"/>
                      <a:pt x="2030" y="5450"/>
                    </a:cubicBezTo>
                    <a:lnTo>
                      <a:pt x="1945" y="5438"/>
                    </a:lnTo>
                    <a:cubicBezTo>
                      <a:pt x="1884" y="5426"/>
                      <a:pt x="1836" y="5426"/>
                      <a:pt x="1787" y="5413"/>
                    </a:cubicBezTo>
                    <a:lnTo>
                      <a:pt x="1641" y="5413"/>
                    </a:lnTo>
                    <a:cubicBezTo>
                      <a:pt x="1617" y="5413"/>
                      <a:pt x="1593" y="5402"/>
                      <a:pt x="1556" y="5402"/>
                    </a:cubicBezTo>
                    <a:lnTo>
                      <a:pt x="1483" y="5402"/>
                    </a:lnTo>
                    <a:cubicBezTo>
                      <a:pt x="1459" y="5402"/>
                      <a:pt x="1434" y="5413"/>
                      <a:pt x="1410" y="5413"/>
                    </a:cubicBezTo>
                    <a:cubicBezTo>
                      <a:pt x="1398" y="5426"/>
                      <a:pt x="1374" y="5438"/>
                      <a:pt x="1350" y="5438"/>
                    </a:cubicBezTo>
                    <a:cubicBezTo>
                      <a:pt x="1374" y="5475"/>
                      <a:pt x="1423" y="5499"/>
                      <a:pt x="1459" y="5511"/>
                    </a:cubicBezTo>
                    <a:lnTo>
                      <a:pt x="1568" y="5511"/>
                    </a:lnTo>
                    <a:cubicBezTo>
                      <a:pt x="1604" y="5511"/>
                      <a:pt x="1629" y="5511"/>
                      <a:pt x="1666" y="5523"/>
                    </a:cubicBezTo>
                    <a:lnTo>
                      <a:pt x="1823" y="5523"/>
                    </a:lnTo>
                    <a:cubicBezTo>
                      <a:pt x="1872" y="5535"/>
                      <a:pt x="1933" y="5535"/>
                      <a:pt x="1982" y="5548"/>
                    </a:cubicBezTo>
                    <a:lnTo>
                      <a:pt x="2066" y="5548"/>
                    </a:lnTo>
                    <a:cubicBezTo>
                      <a:pt x="2139" y="5559"/>
                      <a:pt x="2212" y="5572"/>
                      <a:pt x="2285" y="5572"/>
                    </a:cubicBezTo>
                    <a:lnTo>
                      <a:pt x="2298" y="5584"/>
                    </a:lnTo>
                    <a:cubicBezTo>
                      <a:pt x="2395" y="5596"/>
                      <a:pt x="2492" y="5608"/>
                      <a:pt x="2589" y="5608"/>
                    </a:cubicBezTo>
                    <a:cubicBezTo>
                      <a:pt x="2614" y="5608"/>
                      <a:pt x="2638" y="5621"/>
                      <a:pt x="2674" y="5621"/>
                    </a:cubicBezTo>
                    <a:lnTo>
                      <a:pt x="2735" y="5621"/>
                    </a:lnTo>
                    <a:cubicBezTo>
                      <a:pt x="2759" y="5621"/>
                      <a:pt x="2784" y="5632"/>
                      <a:pt x="2820" y="5632"/>
                    </a:cubicBezTo>
                    <a:lnTo>
                      <a:pt x="2893" y="5632"/>
                    </a:lnTo>
                    <a:cubicBezTo>
                      <a:pt x="2917" y="5645"/>
                      <a:pt x="2954" y="5645"/>
                      <a:pt x="2990" y="5657"/>
                    </a:cubicBezTo>
                    <a:lnTo>
                      <a:pt x="3002" y="5657"/>
                    </a:lnTo>
                    <a:cubicBezTo>
                      <a:pt x="3014" y="5657"/>
                      <a:pt x="3027" y="5657"/>
                      <a:pt x="3038" y="5669"/>
                    </a:cubicBezTo>
                    <a:lnTo>
                      <a:pt x="3075" y="5669"/>
                    </a:lnTo>
                    <a:lnTo>
                      <a:pt x="3087" y="5681"/>
                    </a:lnTo>
                    <a:cubicBezTo>
                      <a:pt x="3136" y="5693"/>
                      <a:pt x="3173" y="5705"/>
                      <a:pt x="3209" y="5718"/>
                    </a:cubicBezTo>
                    <a:lnTo>
                      <a:pt x="3318" y="5754"/>
                    </a:lnTo>
                    <a:lnTo>
                      <a:pt x="3330" y="5754"/>
                    </a:lnTo>
                    <a:lnTo>
                      <a:pt x="3343" y="5766"/>
                    </a:lnTo>
                    <a:cubicBezTo>
                      <a:pt x="3379" y="5778"/>
                      <a:pt x="3416" y="5791"/>
                      <a:pt x="3440" y="5815"/>
                    </a:cubicBezTo>
                    <a:lnTo>
                      <a:pt x="3464" y="5827"/>
                    </a:lnTo>
                    <a:cubicBezTo>
                      <a:pt x="3476" y="5827"/>
                      <a:pt x="3489" y="5839"/>
                      <a:pt x="3500" y="5839"/>
                    </a:cubicBezTo>
                    <a:cubicBezTo>
                      <a:pt x="3513" y="5851"/>
                      <a:pt x="3537" y="5864"/>
                      <a:pt x="3549" y="5875"/>
                    </a:cubicBezTo>
                    <a:cubicBezTo>
                      <a:pt x="3610" y="5912"/>
                      <a:pt x="3659" y="5948"/>
                      <a:pt x="3719" y="5985"/>
                    </a:cubicBezTo>
                    <a:cubicBezTo>
                      <a:pt x="3732" y="5997"/>
                      <a:pt x="3756" y="6009"/>
                      <a:pt x="3780" y="6021"/>
                    </a:cubicBezTo>
                    <a:cubicBezTo>
                      <a:pt x="3743" y="6021"/>
                      <a:pt x="3695" y="6021"/>
                      <a:pt x="3646" y="6009"/>
                    </a:cubicBezTo>
                    <a:lnTo>
                      <a:pt x="3489" y="6009"/>
                    </a:lnTo>
                    <a:cubicBezTo>
                      <a:pt x="3452" y="5997"/>
                      <a:pt x="3416" y="5997"/>
                      <a:pt x="3379" y="5997"/>
                    </a:cubicBezTo>
                    <a:lnTo>
                      <a:pt x="3306" y="5997"/>
                    </a:lnTo>
                    <a:cubicBezTo>
                      <a:pt x="3294" y="5997"/>
                      <a:pt x="3270" y="6009"/>
                      <a:pt x="3246" y="6009"/>
                    </a:cubicBezTo>
                    <a:cubicBezTo>
                      <a:pt x="3197" y="6009"/>
                      <a:pt x="3160" y="6021"/>
                      <a:pt x="3100" y="6034"/>
                    </a:cubicBezTo>
                    <a:cubicBezTo>
                      <a:pt x="3063" y="6034"/>
                      <a:pt x="3027" y="6045"/>
                      <a:pt x="2978" y="6058"/>
                    </a:cubicBezTo>
                    <a:lnTo>
                      <a:pt x="2966" y="6058"/>
                    </a:lnTo>
                    <a:cubicBezTo>
                      <a:pt x="2930" y="6070"/>
                      <a:pt x="2893" y="6082"/>
                      <a:pt x="2844" y="6094"/>
                    </a:cubicBezTo>
                    <a:lnTo>
                      <a:pt x="2698" y="6131"/>
                    </a:lnTo>
                    <a:lnTo>
                      <a:pt x="2662" y="6143"/>
                    </a:lnTo>
                    <a:cubicBezTo>
                      <a:pt x="2577" y="6167"/>
                      <a:pt x="2504" y="6191"/>
                      <a:pt x="2395" y="6216"/>
                    </a:cubicBezTo>
                    <a:cubicBezTo>
                      <a:pt x="2334" y="6228"/>
                      <a:pt x="2285" y="6253"/>
                      <a:pt x="2225" y="6264"/>
                    </a:cubicBezTo>
                    <a:cubicBezTo>
                      <a:pt x="2188" y="6277"/>
                      <a:pt x="2163" y="6277"/>
                      <a:pt x="2127" y="6289"/>
                    </a:cubicBezTo>
                    <a:cubicBezTo>
                      <a:pt x="2090" y="6301"/>
                      <a:pt x="2066" y="6301"/>
                      <a:pt x="2030" y="6313"/>
                    </a:cubicBezTo>
                    <a:cubicBezTo>
                      <a:pt x="2006" y="6313"/>
                      <a:pt x="1993" y="6325"/>
                      <a:pt x="1969" y="6325"/>
                    </a:cubicBezTo>
                    <a:cubicBezTo>
                      <a:pt x="1957" y="6325"/>
                      <a:pt x="1945" y="6325"/>
                      <a:pt x="1933" y="6337"/>
                    </a:cubicBezTo>
                    <a:lnTo>
                      <a:pt x="1836" y="6337"/>
                    </a:lnTo>
                    <a:cubicBezTo>
                      <a:pt x="1836" y="6337"/>
                      <a:pt x="1836" y="6350"/>
                      <a:pt x="1823" y="6350"/>
                    </a:cubicBezTo>
                    <a:lnTo>
                      <a:pt x="1641" y="6350"/>
                    </a:lnTo>
                    <a:cubicBezTo>
                      <a:pt x="1593" y="6350"/>
                      <a:pt x="1544" y="6337"/>
                      <a:pt x="1483" y="6337"/>
                    </a:cubicBezTo>
                    <a:cubicBezTo>
                      <a:pt x="1423" y="6325"/>
                      <a:pt x="1361" y="6313"/>
                      <a:pt x="1313" y="6301"/>
                    </a:cubicBezTo>
                    <a:cubicBezTo>
                      <a:pt x="1240" y="6277"/>
                      <a:pt x="1167" y="6253"/>
                      <a:pt x="1107" y="6228"/>
                    </a:cubicBezTo>
                    <a:cubicBezTo>
                      <a:pt x="1045" y="6191"/>
                      <a:pt x="985" y="6167"/>
                      <a:pt x="936" y="6131"/>
                    </a:cubicBezTo>
                    <a:cubicBezTo>
                      <a:pt x="875" y="6107"/>
                      <a:pt x="827" y="6070"/>
                      <a:pt x="778" y="6034"/>
                    </a:cubicBezTo>
                    <a:cubicBezTo>
                      <a:pt x="729" y="5997"/>
                      <a:pt x="681" y="5948"/>
                      <a:pt x="645" y="5900"/>
                    </a:cubicBezTo>
                    <a:cubicBezTo>
                      <a:pt x="620" y="5875"/>
                      <a:pt x="596" y="5851"/>
                      <a:pt x="583" y="5827"/>
                    </a:cubicBezTo>
                    <a:cubicBezTo>
                      <a:pt x="572" y="5815"/>
                      <a:pt x="559" y="5802"/>
                      <a:pt x="547" y="5802"/>
                    </a:cubicBezTo>
                    <a:lnTo>
                      <a:pt x="535" y="5766"/>
                    </a:lnTo>
                    <a:lnTo>
                      <a:pt x="499" y="5729"/>
                    </a:lnTo>
                    <a:cubicBezTo>
                      <a:pt x="486" y="5705"/>
                      <a:pt x="475" y="5693"/>
                      <a:pt x="450" y="5669"/>
                    </a:cubicBezTo>
                    <a:lnTo>
                      <a:pt x="450" y="5657"/>
                    </a:lnTo>
                    <a:cubicBezTo>
                      <a:pt x="426" y="5621"/>
                      <a:pt x="402" y="5584"/>
                      <a:pt x="377" y="5559"/>
                    </a:cubicBezTo>
                    <a:lnTo>
                      <a:pt x="365" y="5535"/>
                    </a:lnTo>
                    <a:lnTo>
                      <a:pt x="292" y="5426"/>
                    </a:lnTo>
                    <a:lnTo>
                      <a:pt x="243" y="5353"/>
                    </a:lnTo>
                    <a:lnTo>
                      <a:pt x="219" y="5316"/>
                    </a:lnTo>
                    <a:cubicBezTo>
                      <a:pt x="207" y="5305"/>
                      <a:pt x="207" y="5292"/>
                      <a:pt x="195" y="5280"/>
                    </a:cubicBezTo>
                    <a:lnTo>
                      <a:pt x="183" y="5268"/>
                    </a:lnTo>
                    <a:lnTo>
                      <a:pt x="146" y="5195"/>
                    </a:lnTo>
                    <a:lnTo>
                      <a:pt x="134" y="5183"/>
                    </a:lnTo>
                    <a:cubicBezTo>
                      <a:pt x="134" y="5170"/>
                      <a:pt x="122" y="5159"/>
                      <a:pt x="122" y="5146"/>
                    </a:cubicBezTo>
                    <a:cubicBezTo>
                      <a:pt x="122" y="5134"/>
                      <a:pt x="110" y="5134"/>
                      <a:pt x="110" y="5134"/>
                    </a:cubicBezTo>
                    <a:lnTo>
                      <a:pt x="122" y="5134"/>
                    </a:lnTo>
                    <a:cubicBezTo>
                      <a:pt x="122" y="5122"/>
                      <a:pt x="134" y="5122"/>
                      <a:pt x="134" y="5122"/>
                    </a:cubicBezTo>
                    <a:lnTo>
                      <a:pt x="146" y="5122"/>
                    </a:lnTo>
                    <a:cubicBezTo>
                      <a:pt x="231" y="5122"/>
                      <a:pt x="316" y="5110"/>
                      <a:pt x="413" y="5110"/>
                    </a:cubicBezTo>
                    <a:cubicBezTo>
                      <a:pt x="450" y="5110"/>
                      <a:pt x="486" y="5110"/>
                      <a:pt x="523" y="5097"/>
                    </a:cubicBezTo>
                    <a:cubicBezTo>
                      <a:pt x="572" y="5097"/>
                      <a:pt x="620" y="5097"/>
                      <a:pt x="669" y="5086"/>
                    </a:cubicBezTo>
                    <a:lnTo>
                      <a:pt x="1058" y="5086"/>
                    </a:lnTo>
                    <a:cubicBezTo>
                      <a:pt x="1107" y="5073"/>
                      <a:pt x="1155" y="5073"/>
                      <a:pt x="1191" y="5061"/>
                    </a:cubicBezTo>
                    <a:cubicBezTo>
                      <a:pt x="1228" y="5061"/>
                      <a:pt x="1277" y="5049"/>
                      <a:pt x="1325" y="5037"/>
                    </a:cubicBezTo>
                    <a:cubicBezTo>
                      <a:pt x="1361" y="5025"/>
                      <a:pt x="1410" y="5013"/>
                      <a:pt x="1447" y="5000"/>
                    </a:cubicBezTo>
                    <a:lnTo>
                      <a:pt x="1495" y="4989"/>
                    </a:lnTo>
                    <a:cubicBezTo>
                      <a:pt x="1568" y="4964"/>
                      <a:pt x="1629" y="4940"/>
                      <a:pt x="1690" y="4927"/>
                    </a:cubicBezTo>
                    <a:cubicBezTo>
                      <a:pt x="1726" y="4916"/>
                      <a:pt x="1750" y="4916"/>
                      <a:pt x="1774" y="4916"/>
                    </a:cubicBezTo>
                    <a:cubicBezTo>
                      <a:pt x="1811" y="4903"/>
                      <a:pt x="1847" y="4903"/>
                      <a:pt x="1884" y="4903"/>
                    </a:cubicBezTo>
                    <a:close/>
                    <a:moveTo>
                      <a:pt x="7803" y="2874"/>
                    </a:moveTo>
                    <a:lnTo>
                      <a:pt x="7803" y="2886"/>
                    </a:lnTo>
                    <a:cubicBezTo>
                      <a:pt x="7803" y="2922"/>
                      <a:pt x="7791" y="2958"/>
                      <a:pt x="7791" y="2995"/>
                    </a:cubicBezTo>
                    <a:lnTo>
                      <a:pt x="7791" y="3007"/>
                    </a:lnTo>
                    <a:cubicBezTo>
                      <a:pt x="7778" y="3056"/>
                      <a:pt x="7778" y="3104"/>
                      <a:pt x="7767" y="3153"/>
                    </a:cubicBezTo>
                    <a:lnTo>
                      <a:pt x="7767" y="3166"/>
                    </a:lnTo>
                    <a:cubicBezTo>
                      <a:pt x="7767" y="3214"/>
                      <a:pt x="7754" y="3274"/>
                      <a:pt x="7742" y="3323"/>
                    </a:cubicBezTo>
                    <a:cubicBezTo>
                      <a:pt x="7742" y="3360"/>
                      <a:pt x="7742" y="3396"/>
                      <a:pt x="7730" y="3433"/>
                    </a:cubicBezTo>
                    <a:lnTo>
                      <a:pt x="7730" y="3445"/>
                    </a:lnTo>
                    <a:cubicBezTo>
                      <a:pt x="7730" y="3482"/>
                      <a:pt x="7718" y="3506"/>
                      <a:pt x="7718" y="3542"/>
                    </a:cubicBezTo>
                    <a:lnTo>
                      <a:pt x="7705" y="3590"/>
                    </a:lnTo>
                    <a:lnTo>
                      <a:pt x="7705" y="3652"/>
                    </a:lnTo>
                    <a:cubicBezTo>
                      <a:pt x="7694" y="3652"/>
                      <a:pt x="7694" y="3663"/>
                      <a:pt x="7694" y="3663"/>
                    </a:cubicBezTo>
                    <a:lnTo>
                      <a:pt x="7694" y="3712"/>
                    </a:lnTo>
                    <a:cubicBezTo>
                      <a:pt x="7694" y="3736"/>
                      <a:pt x="7681" y="3749"/>
                      <a:pt x="7681" y="3773"/>
                    </a:cubicBezTo>
                    <a:lnTo>
                      <a:pt x="7681" y="3785"/>
                    </a:lnTo>
                    <a:cubicBezTo>
                      <a:pt x="7669" y="3834"/>
                      <a:pt x="7669" y="3870"/>
                      <a:pt x="7657" y="3919"/>
                    </a:cubicBezTo>
                    <a:cubicBezTo>
                      <a:pt x="7645" y="4016"/>
                      <a:pt x="7621" y="4101"/>
                      <a:pt x="7596" y="4211"/>
                    </a:cubicBezTo>
                    <a:cubicBezTo>
                      <a:pt x="7596" y="4235"/>
                      <a:pt x="7584" y="4259"/>
                      <a:pt x="7584" y="4295"/>
                    </a:cubicBezTo>
                    <a:lnTo>
                      <a:pt x="7572" y="4332"/>
                    </a:lnTo>
                    <a:cubicBezTo>
                      <a:pt x="7572" y="4368"/>
                      <a:pt x="7560" y="4393"/>
                      <a:pt x="7548" y="4417"/>
                    </a:cubicBezTo>
                    <a:lnTo>
                      <a:pt x="7548" y="4454"/>
                    </a:lnTo>
                    <a:cubicBezTo>
                      <a:pt x="7535" y="4478"/>
                      <a:pt x="7524" y="4502"/>
                      <a:pt x="7524" y="4527"/>
                    </a:cubicBezTo>
                    <a:lnTo>
                      <a:pt x="7511" y="4551"/>
                    </a:lnTo>
                    <a:cubicBezTo>
                      <a:pt x="7511" y="4563"/>
                      <a:pt x="7499" y="4587"/>
                      <a:pt x="7499" y="4611"/>
                    </a:cubicBezTo>
                    <a:lnTo>
                      <a:pt x="7487" y="4611"/>
                    </a:lnTo>
                    <a:lnTo>
                      <a:pt x="7487" y="4624"/>
                    </a:lnTo>
                    <a:cubicBezTo>
                      <a:pt x="7475" y="4648"/>
                      <a:pt x="7475" y="4673"/>
                      <a:pt x="7462" y="4684"/>
                    </a:cubicBezTo>
                    <a:lnTo>
                      <a:pt x="7451" y="4721"/>
                    </a:lnTo>
                    <a:cubicBezTo>
                      <a:pt x="7438" y="4733"/>
                      <a:pt x="7438" y="4757"/>
                      <a:pt x="7426" y="4770"/>
                    </a:cubicBezTo>
                    <a:lnTo>
                      <a:pt x="7414" y="4794"/>
                    </a:lnTo>
                    <a:lnTo>
                      <a:pt x="7414" y="4818"/>
                    </a:lnTo>
                    <a:lnTo>
                      <a:pt x="7402" y="4830"/>
                    </a:lnTo>
                    <a:cubicBezTo>
                      <a:pt x="7402" y="4843"/>
                      <a:pt x="7389" y="4854"/>
                      <a:pt x="7389" y="4867"/>
                    </a:cubicBezTo>
                    <a:lnTo>
                      <a:pt x="7365" y="4903"/>
                    </a:lnTo>
                    <a:lnTo>
                      <a:pt x="7329" y="4976"/>
                    </a:lnTo>
                    <a:cubicBezTo>
                      <a:pt x="7305" y="5025"/>
                      <a:pt x="7280" y="5061"/>
                      <a:pt x="7256" y="5110"/>
                    </a:cubicBezTo>
                    <a:cubicBezTo>
                      <a:pt x="7232" y="5146"/>
                      <a:pt x="7208" y="5195"/>
                      <a:pt x="7183" y="5243"/>
                    </a:cubicBezTo>
                    <a:cubicBezTo>
                      <a:pt x="7171" y="5268"/>
                      <a:pt x="7159" y="5305"/>
                      <a:pt x="7135" y="5329"/>
                    </a:cubicBezTo>
                    <a:lnTo>
                      <a:pt x="7122" y="5341"/>
                    </a:lnTo>
                    <a:lnTo>
                      <a:pt x="7110" y="5377"/>
                    </a:lnTo>
                    <a:lnTo>
                      <a:pt x="7086" y="5413"/>
                    </a:lnTo>
                    <a:cubicBezTo>
                      <a:pt x="7073" y="5426"/>
                      <a:pt x="7073" y="5438"/>
                      <a:pt x="7062" y="5450"/>
                    </a:cubicBezTo>
                    <a:lnTo>
                      <a:pt x="7049" y="5450"/>
                    </a:lnTo>
                    <a:lnTo>
                      <a:pt x="7049" y="5462"/>
                    </a:lnTo>
                    <a:cubicBezTo>
                      <a:pt x="7037" y="5475"/>
                      <a:pt x="7025" y="5486"/>
                      <a:pt x="7025" y="5499"/>
                    </a:cubicBezTo>
                    <a:lnTo>
                      <a:pt x="7013" y="5523"/>
                    </a:lnTo>
                    <a:lnTo>
                      <a:pt x="6976" y="5559"/>
                    </a:lnTo>
                    <a:lnTo>
                      <a:pt x="6940" y="5596"/>
                    </a:lnTo>
                    <a:lnTo>
                      <a:pt x="6928" y="5608"/>
                    </a:lnTo>
                    <a:cubicBezTo>
                      <a:pt x="6916" y="5621"/>
                      <a:pt x="6903" y="5645"/>
                      <a:pt x="6892" y="5657"/>
                    </a:cubicBezTo>
                    <a:lnTo>
                      <a:pt x="6879" y="5669"/>
                    </a:lnTo>
                    <a:cubicBezTo>
                      <a:pt x="6867" y="5681"/>
                      <a:pt x="6855" y="5681"/>
                      <a:pt x="6855" y="5693"/>
                    </a:cubicBezTo>
                    <a:lnTo>
                      <a:pt x="6794" y="5742"/>
                    </a:lnTo>
                    <a:cubicBezTo>
                      <a:pt x="6782" y="5754"/>
                      <a:pt x="6770" y="5766"/>
                      <a:pt x="6770" y="5778"/>
                    </a:cubicBezTo>
                    <a:cubicBezTo>
                      <a:pt x="6757" y="5778"/>
                      <a:pt x="6746" y="5791"/>
                      <a:pt x="6746" y="5791"/>
                    </a:cubicBezTo>
                    <a:lnTo>
                      <a:pt x="6709" y="5827"/>
                    </a:lnTo>
                    <a:lnTo>
                      <a:pt x="6697" y="5827"/>
                    </a:lnTo>
                    <a:cubicBezTo>
                      <a:pt x="6673" y="5851"/>
                      <a:pt x="6649" y="5875"/>
                      <a:pt x="6612" y="5900"/>
                    </a:cubicBezTo>
                    <a:lnTo>
                      <a:pt x="6587" y="5912"/>
                    </a:lnTo>
                    <a:lnTo>
                      <a:pt x="6563" y="5937"/>
                    </a:lnTo>
                    <a:lnTo>
                      <a:pt x="6381" y="6082"/>
                    </a:lnTo>
                    <a:cubicBezTo>
                      <a:pt x="6344" y="6118"/>
                      <a:pt x="6308" y="6143"/>
                      <a:pt x="6271" y="6180"/>
                    </a:cubicBezTo>
                    <a:cubicBezTo>
                      <a:pt x="6247" y="6204"/>
                      <a:pt x="6211" y="6240"/>
                      <a:pt x="6174" y="6264"/>
                    </a:cubicBezTo>
                    <a:lnTo>
                      <a:pt x="6174" y="6277"/>
                    </a:lnTo>
                    <a:cubicBezTo>
                      <a:pt x="6150" y="6301"/>
                      <a:pt x="6114" y="6325"/>
                      <a:pt x="6089" y="6361"/>
                    </a:cubicBezTo>
                    <a:cubicBezTo>
                      <a:pt x="6065" y="6386"/>
                      <a:pt x="6041" y="6410"/>
                      <a:pt x="6028" y="6434"/>
                    </a:cubicBezTo>
                    <a:lnTo>
                      <a:pt x="6017" y="6434"/>
                    </a:lnTo>
                    <a:cubicBezTo>
                      <a:pt x="6028" y="6423"/>
                      <a:pt x="6028" y="6398"/>
                      <a:pt x="6041" y="6386"/>
                    </a:cubicBezTo>
                    <a:cubicBezTo>
                      <a:pt x="6077" y="6277"/>
                      <a:pt x="6101" y="6167"/>
                      <a:pt x="6138" y="6058"/>
                    </a:cubicBezTo>
                    <a:cubicBezTo>
                      <a:pt x="6150" y="5997"/>
                      <a:pt x="6174" y="5937"/>
                      <a:pt x="6198" y="5864"/>
                    </a:cubicBezTo>
                    <a:cubicBezTo>
                      <a:pt x="6211" y="5815"/>
                      <a:pt x="6223" y="5766"/>
                      <a:pt x="6247" y="5705"/>
                    </a:cubicBezTo>
                    <a:cubicBezTo>
                      <a:pt x="6260" y="5645"/>
                      <a:pt x="6284" y="5584"/>
                      <a:pt x="6296" y="5523"/>
                    </a:cubicBezTo>
                    <a:cubicBezTo>
                      <a:pt x="6320" y="5438"/>
                      <a:pt x="6344" y="5353"/>
                      <a:pt x="6381" y="5243"/>
                    </a:cubicBezTo>
                    <a:lnTo>
                      <a:pt x="6417" y="5134"/>
                    </a:lnTo>
                    <a:lnTo>
                      <a:pt x="6417" y="5097"/>
                    </a:lnTo>
                    <a:cubicBezTo>
                      <a:pt x="6417" y="5086"/>
                      <a:pt x="6405" y="5073"/>
                      <a:pt x="6405" y="5061"/>
                    </a:cubicBezTo>
                    <a:cubicBezTo>
                      <a:pt x="6393" y="5049"/>
                      <a:pt x="6381" y="5037"/>
                      <a:pt x="6357" y="5037"/>
                    </a:cubicBezTo>
                    <a:cubicBezTo>
                      <a:pt x="6357" y="5025"/>
                      <a:pt x="6344" y="5025"/>
                      <a:pt x="6344" y="5025"/>
                    </a:cubicBezTo>
                    <a:cubicBezTo>
                      <a:pt x="6320" y="5025"/>
                      <a:pt x="6308" y="5037"/>
                      <a:pt x="6296" y="5049"/>
                    </a:cubicBezTo>
                    <a:cubicBezTo>
                      <a:pt x="6284" y="5061"/>
                      <a:pt x="6271" y="5073"/>
                      <a:pt x="6271" y="5086"/>
                    </a:cubicBezTo>
                    <a:cubicBezTo>
                      <a:pt x="6247" y="5159"/>
                      <a:pt x="6235" y="5219"/>
                      <a:pt x="6211" y="5292"/>
                    </a:cubicBezTo>
                    <a:lnTo>
                      <a:pt x="6174" y="5413"/>
                    </a:lnTo>
                    <a:lnTo>
                      <a:pt x="6174" y="5438"/>
                    </a:lnTo>
                    <a:lnTo>
                      <a:pt x="6150" y="5511"/>
                    </a:lnTo>
                    <a:cubicBezTo>
                      <a:pt x="6138" y="5572"/>
                      <a:pt x="6114" y="5621"/>
                      <a:pt x="6101" y="5669"/>
                    </a:cubicBezTo>
                    <a:lnTo>
                      <a:pt x="6089" y="5705"/>
                    </a:lnTo>
                    <a:cubicBezTo>
                      <a:pt x="6065" y="5766"/>
                      <a:pt x="6053" y="5815"/>
                      <a:pt x="6028" y="5875"/>
                    </a:cubicBezTo>
                    <a:cubicBezTo>
                      <a:pt x="6017" y="5924"/>
                      <a:pt x="5992" y="5985"/>
                      <a:pt x="5980" y="6045"/>
                    </a:cubicBezTo>
                    <a:cubicBezTo>
                      <a:pt x="5931" y="6180"/>
                      <a:pt x="5882" y="6325"/>
                      <a:pt x="5846" y="6459"/>
                    </a:cubicBezTo>
                    <a:cubicBezTo>
                      <a:pt x="5822" y="6520"/>
                      <a:pt x="5809" y="6569"/>
                      <a:pt x="5785" y="6629"/>
                    </a:cubicBezTo>
                    <a:lnTo>
                      <a:pt x="5785" y="6605"/>
                    </a:lnTo>
                    <a:cubicBezTo>
                      <a:pt x="5773" y="6580"/>
                      <a:pt x="5773" y="6569"/>
                      <a:pt x="5773" y="6544"/>
                    </a:cubicBezTo>
                    <a:lnTo>
                      <a:pt x="5761" y="6520"/>
                    </a:lnTo>
                    <a:cubicBezTo>
                      <a:pt x="5761" y="6496"/>
                      <a:pt x="5749" y="6471"/>
                      <a:pt x="5749" y="6447"/>
                    </a:cubicBezTo>
                    <a:cubicBezTo>
                      <a:pt x="5737" y="6410"/>
                      <a:pt x="5737" y="6386"/>
                      <a:pt x="5725" y="6361"/>
                    </a:cubicBezTo>
                    <a:cubicBezTo>
                      <a:pt x="5725" y="6337"/>
                      <a:pt x="5712" y="6325"/>
                      <a:pt x="5712" y="6313"/>
                    </a:cubicBezTo>
                    <a:lnTo>
                      <a:pt x="5712" y="6277"/>
                    </a:lnTo>
                    <a:cubicBezTo>
                      <a:pt x="5701" y="6228"/>
                      <a:pt x="5688" y="6180"/>
                      <a:pt x="5688" y="6131"/>
                    </a:cubicBezTo>
                    <a:lnTo>
                      <a:pt x="5676" y="6118"/>
                    </a:lnTo>
                    <a:lnTo>
                      <a:pt x="5676" y="5997"/>
                    </a:lnTo>
                    <a:cubicBezTo>
                      <a:pt x="5676" y="5937"/>
                      <a:pt x="5664" y="5900"/>
                      <a:pt x="5664" y="5851"/>
                    </a:cubicBezTo>
                    <a:cubicBezTo>
                      <a:pt x="5676" y="5791"/>
                      <a:pt x="5676" y="5742"/>
                      <a:pt x="5676" y="5681"/>
                    </a:cubicBezTo>
                    <a:cubicBezTo>
                      <a:pt x="5676" y="5621"/>
                      <a:pt x="5688" y="5559"/>
                      <a:pt x="5701" y="5511"/>
                    </a:cubicBezTo>
                    <a:lnTo>
                      <a:pt x="5701" y="5499"/>
                    </a:lnTo>
                    <a:cubicBezTo>
                      <a:pt x="5701" y="5486"/>
                      <a:pt x="5701" y="5462"/>
                      <a:pt x="5712" y="5438"/>
                    </a:cubicBezTo>
                    <a:cubicBezTo>
                      <a:pt x="5712" y="5389"/>
                      <a:pt x="5725" y="5353"/>
                      <a:pt x="5737" y="5305"/>
                    </a:cubicBezTo>
                    <a:cubicBezTo>
                      <a:pt x="5749" y="5256"/>
                      <a:pt x="5749" y="5219"/>
                      <a:pt x="5761" y="5170"/>
                    </a:cubicBezTo>
                    <a:lnTo>
                      <a:pt x="5773" y="5159"/>
                    </a:lnTo>
                    <a:cubicBezTo>
                      <a:pt x="5785" y="5073"/>
                      <a:pt x="5798" y="5000"/>
                      <a:pt x="5822" y="4927"/>
                    </a:cubicBezTo>
                    <a:lnTo>
                      <a:pt x="5822" y="4916"/>
                    </a:lnTo>
                    <a:cubicBezTo>
                      <a:pt x="5834" y="4891"/>
                      <a:pt x="5834" y="4867"/>
                      <a:pt x="5846" y="4854"/>
                    </a:cubicBezTo>
                    <a:cubicBezTo>
                      <a:pt x="5858" y="4818"/>
                      <a:pt x="5871" y="4794"/>
                      <a:pt x="5871" y="4770"/>
                    </a:cubicBezTo>
                    <a:cubicBezTo>
                      <a:pt x="5895" y="4733"/>
                      <a:pt x="5907" y="4709"/>
                      <a:pt x="5919" y="4684"/>
                    </a:cubicBezTo>
                    <a:cubicBezTo>
                      <a:pt x="5931" y="4648"/>
                      <a:pt x="5944" y="4624"/>
                      <a:pt x="5968" y="4587"/>
                    </a:cubicBezTo>
                    <a:cubicBezTo>
                      <a:pt x="6004" y="4527"/>
                      <a:pt x="6041" y="4454"/>
                      <a:pt x="6077" y="4405"/>
                    </a:cubicBezTo>
                    <a:cubicBezTo>
                      <a:pt x="6077" y="4393"/>
                      <a:pt x="6089" y="4393"/>
                      <a:pt x="6089" y="4381"/>
                    </a:cubicBezTo>
                    <a:cubicBezTo>
                      <a:pt x="6114" y="4332"/>
                      <a:pt x="6150" y="4295"/>
                      <a:pt x="6174" y="4247"/>
                    </a:cubicBezTo>
                    <a:cubicBezTo>
                      <a:pt x="6198" y="4222"/>
                      <a:pt x="6211" y="4198"/>
                      <a:pt x="6235" y="4162"/>
                    </a:cubicBezTo>
                    <a:cubicBezTo>
                      <a:pt x="6260" y="4138"/>
                      <a:pt x="6271" y="4114"/>
                      <a:pt x="6296" y="4089"/>
                    </a:cubicBezTo>
                    <a:cubicBezTo>
                      <a:pt x="6308" y="4065"/>
                      <a:pt x="6320" y="4052"/>
                      <a:pt x="6344" y="4028"/>
                    </a:cubicBezTo>
                    <a:lnTo>
                      <a:pt x="6381" y="3992"/>
                    </a:lnTo>
                    <a:lnTo>
                      <a:pt x="6393" y="3979"/>
                    </a:lnTo>
                    <a:lnTo>
                      <a:pt x="6417" y="3955"/>
                    </a:lnTo>
                    <a:cubicBezTo>
                      <a:pt x="6430" y="3955"/>
                      <a:pt x="6430" y="3943"/>
                      <a:pt x="6441" y="3931"/>
                    </a:cubicBezTo>
                    <a:lnTo>
                      <a:pt x="6454" y="3931"/>
                    </a:lnTo>
                    <a:cubicBezTo>
                      <a:pt x="6466" y="3919"/>
                      <a:pt x="6478" y="3919"/>
                      <a:pt x="6478" y="3906"/>
                    </a:cubicBezTo>
                    <a:lnTo>
                      <a:pt x="6503" y="3895"/>
                    </a:lnTo>
                    <a:cubicBezTo>
                      <a:pt x="6514" y="3882"/>
                      <a:pt x="6539" y="3870"/>
                      <a:pt x="6551" y="3858"/>
                    </a:cubicBezTo>
                    <a:lnTo>
                      <a:pt x="6563" y="3846"/>
                    </a:lnTo>
                    <a:cubicBezTo>
                      <a:pt x="6600" y="3822"/>
                      <a:pt x="6636" y="3798"/>
                      <a:pt x="6684" y="3773"/>
                    </a:cubicBezTo>
                    <a:cubicBezTo>
                      <a:pt x="6709" y="3749"/>
                      <a:pt x="6746" y="3712"/>
                      <a:pt x="6782" y="3688"/>
                    </a:cubicBezTo>
                    <a:lnTo>
                      <a:pt x="6794" y="3688"/>
                    </a:lnTo>
                    <a:cubicBezTo>
                      <a:pt x="6806" y="3676"/>
                      <a:pt x="6830" y="3652"/>
                      <a:pt x="6855" y="3639"/>
                    </a:cubicBezTo>
                    <a:cubicBezTo>
                      <a:pt x="6892" y="3615"/>
                      <a:pt x="6928" y="3590"/>
                      <a:pt x="6964" y="3554"/>
                    </a:cubicBezTo>
                    <a:cubicBezTo>
                      <a:pt x="6976" y="3542"/>
                      <a:pt x="7000" y="3530"/>
                      <a:pt x="7013" y="3518"/>
                    </a:cubicBezTo>
                    <a:lnTo>
                      <a:pt x="7232" y="3336"/>
                    </a:lnTo>
                    <a:cubicBezTo>
                      <a:pt x="7292" y="3287"/>
                      <a:pt x="7365" y="3226"/>
                      <a:pt x="7426" y="3177"/>
                    </a:cubicBezTo>
                    <a:cubicBezTo>
                      <a:pt x="7462" y="3153"/>
                      <a:pt x="7487" y="3129"/>
                      <a:pt x="7524" y="3104"/>
                    </a:cubicBezTo>
                    <a:lnTo>
                      <a:pt x="7524" y="3104"/>
                    </a:lnTo>
                    <a:cubicBezTo>
                      <a:pt x="7499" y="3166"/>
                      <a:pt x="7462" y="3214"/>
                      <a:pt x="7438" y="3263"/>
                    </a:cubicBezTo>
                    <a:cubicBezTo>
                      <a:pt x="7426" y="3299"/>
                      <a:pt x="7402" y="3323"/>
                      <a:pt x="7378" y="3360"/>
                    </a:cubicBezTo>
                    <a:cubicBezTo>
                      <a:pt x="7329" y="3420"/>
                      <a:pt x="7292" y="3493"/>
                      <a:pt x="7244" y="3554"/>
                    </a:cubicBezTo>
                    <a:cubicBezTo>
                      <a:pt x="7159" y="3688"/>
                      <a:pt x="7062" y="3822"/>
                      <a:pt x="6964" y="3943"/>
                    </a:cubicBezTo>
                    <a:cubicBezTo>
                      <a:pt x="6928" y="3992"/>
                      <a:pt x="6892" y="4028"/>
                      <a:pt x="6855" y="4077"/>
                    </a:cubicBezTo>
                    <a:cubicBezTo>
                      <a:pt x="6830" y="4089"/>
                      <a:pt x="6819" y="4101"/>
                      <a:pt x="6806" y="4125"/>
                    </a:cubicBezTo>
                    <a:lnTo>
                      <a:pt x="6794" y="4125"/>
                    </a:lnTo>
                    <a:lnTo>
                      <a:pt x="6782" y="4150"/>
                    </a:lnTo>
                    <a:cubicBezTo>
                      <a:pt x="6770" y="4162"/>
                      <a:pt x="6746" y="4174"/>
                      <a:pt x="6733" y="4186"/>
                    </a:cubicBezTo>
                    <a:lnTo>
                      <a:pt x="6733" y="4198"/>
                    </a:lnTo>
                    <a:cubicBezTo>
                      <a:pt x="6721" y="4211"/>
                      <a:pt x="6709" y="4222"/>
                      <a:pt x="6709" y="4235"/>
                    </a:cubicBezTo>
                    <a:cubicBezTo>
                      <a:pt x="6697" y="4247"/>
                      <a:pt x="6684" y="4259"/>
                      <a:pt x="6684" y="4271"/>
                    </a:cubicBezTo>
                    <a:cubicBezTo>
                      <a:pt x="6660" y="4295"/>
                      <a:pt x="6649" y="4320"/>
                      <a:pt x="6636" y="4344"/>
                    </a:cubicBezTo>
                    <a:cubicBezTo>
                      <a:pt x="6600" y="4393"/>
                      <a:pt x="6576" y="4441"/>
                      <a:pt x="6551" y="4502"/>
                    </a:cubicBezTo>
                    <a:lnTo>
                      <a:pt x="6539" y="4538"/>
                    </a:lnTo>
                    <a:lnTo>
                      <a:pt x="6503" y="4611"/>
                    </a:lnTo>
                    <a:cubicBezTo>
                      <a:pt x="6490" y="4624"/>
                      <a:pt x="6490" y="4648"/>
                      <a:pt x="6478" y="4673"/>
                    </a:cubicBezTo>
                    <a:cubicBezTo>
                      <a:pt x="6466" y="4709"/>
                      <a:pt x="6454" y="4733"/>
                      <a:pt x="6454" y="4757"/>
                    </a:cubicBezTo>
                    <a:lnTo>
                      <a:pt x="6441" y="4770"/>
                    </a:lnTo>
                    <a:lnTo>
                      <a:pt x="6441" y="4806"/>
                    </a:lnTo>
                    <a:cubicBezTo>
                      <a:pt x="6430" y="4818"/>
                      <a:pt x="6430" y="4818"/>
                      <a:pt x="6430" y="4830"/>
                    </a:cubicBezTo>
                    <a:cubicBezTo>
                      <a:pt x="6430" y="4830"/>
                      <a:pt x="6430" y="4843"/>
                      <a:pt x="6441" y="4843"/>
                    </a:cubicBezTo>
                    <a:cubicBezTo>
                      <a:pt x="6441" y="4843"/>
                      <a:pt x="6441" y="4854"/>
                      <a:pt x="6454" y="4854"/>
                    </a:cubicBezTo>
                    <a:cubicBezTo>
                      <a:pt x="6478" y="4843"/>
                      <a:pt x="6478" y="4830"/>
                      <a:pt x="6478" y="4818"/>
                    </a:cubicBezTo>
                    <a:lnTo>
                      <a:pt x="6478" y="4806"/>
                    </a:lnTo>
                    <a:cubicBezTo>
                      <a:pt x="6490" y="4794"/>
                      <a:pt x="6490" y="4781"/>
                      <a:pt x="6490" y="4770"/>
                    </a:cubicBezTo>
                    <a:lnTo>
                      <a:pt x="6503" y="4757"/>
                    </a:lnTo>
                    <a:cubicBezTo>
                      <a:pt x="6514" y="4733"/>
                      <a:pt x="6514" y="4697"/>
                      <a:pt x="6527" y="4673"/>
                    </a:cubicBezTo>
                    <a:cubicBezTo>
                      <a:pt x="6539" y="4648"/>
                      <a:pt x="6551" y="4611"/>
                      <a:pt x="6576" y="4575"/>
                    </a:cubicBezTo>
                    <a:cubicBezTo>
                      <a:pt x="6587" y="4551"/>
                      <a:pt x="6612" y="4514"/>
                      <a:pt x="6624" y="4490"/>
                    </a:cubicBezTo>
                    <a:cubicBezTo>
                      <a:pt x="6636" y="4465"/>
                      <a:pt x="6660" y="4430"/>
                      <a:pt x="6673" y="4405"/>
                    </a:cubicBezTo>
                    <a:cubicBezTo>
                      <a:pt x="6697" y="4381"/>
                      <a:pt x="6709" y="4357"/>
                      <a:pt x="6721" y="4344"/>
                    </a:cubicBezTo>
                    <a:lnTo>
                      <a:pt x="6733" y="4332"/>
                    </a:lnTo>
                    <a:lnTo>
                      <a:pt x="6770" y="4295"/>
                    </a:lnTo>
                    <a:cubicBezTo>
                      <a:pt x="6782" y="4284"/>
                      <a:pt x="6782" y="4271"/>
                      <a:pt x="6794" y="4259"/>
                    </a:cubicBezTo>
                    <a:lnTo>
                      <a:pt x="6806" y="4259"/>
                    </a:lnTo>
                    <a:cubicBezTo>
                      <a:pt x="6830" y="4235"/>
                      <a:pt x="6855" y="4211"/>
                      <a:pt x="6879" y="4198"/>
                    </a:cubicBezTo>
                    <a:lnTo>
                      <a:pt x="6952" y="4125"/>
                    </a:lnTo>
                    <a:cubicBezTo>
                      <a:pt x="7000" y="4077"/>
                      <a:pt x="7049" y="4028"/>
                      <a:pt x="7086" y="3979"/>
                    </a:cubicBezTo>
                    <a:cubicBezTo>
                      <a:pt x="7135" y="3943"/>
                      <a:pt x="7171" y="3895"/>
                      <a:pt x="7219" y="3846"/>
                    </a:cubicBezTo>
                    <a:cubicBezTo>
                      <a:pt x="7232" y="3822"/>
                      <a:pt x="7244" y="3809"/>
                      <a:pt x="7256" y="3798"/>
                    </a:cubicBezTo>
                    <a:cubicBezTo>
                      <a:pt x="7280" y="3773"/>
                      <a:pt x="7305" y="3736"/>
                      <a:pt x="7329" y="3712"/>
                    </a:cubicBezTo>
                    <a:cubicBezTo>
                      <a:pt x="7365" y="3676"/>
                      <a:pt x="7402" y="3627"/>
                      <a:pt x="7451" y="3566"/>
                    </a:cubicBezTo>
                    <a:cubicBezTo>
                      <a:pt x="7451" y="3554"/>
                      <a:pt x="7462" y="3542"/>
                      <a:pt x="7475" y="3542"/>
                    </a:cubicBezTo>
                    <a:cubicBezTo>
                      <a:pt x="7499" y="3506"/>
                      <a:pt x="7524" y="3457"/>
                      <a:pt x="7548" y="3420"/>
                    </a:cubicBezTo>
                    <a:cubicBezTo>
                      <a:pt x="7584" y="3372"/>
                      <a:pt x="7608" y="3323"/>
                      <a:pt x="7645" y="3263"/>
                    </a:cubicBezTo>
                    <a:cubicBezTo>
                      <a:pt x="7669" y="3190"/>
                      <a:pt x="7705" y="3141"/>
                      <a:pt x="7718" y="3080"/>
                    </a:cubicBezTo>
                    <a:lnTo>
                      <a:pt x="7730" y="3080"/>
                    </a:lnTo>
                    <a:cubicBezTo>
                      <a:pt x="7730" y="3056"/>
                      <a:pt x="7742" y="3031"/>
                      <a:pt x="7754" y="3007"/>
                    </a:cubicBezTo>
                    <a:cubicBezTo>
                      <a:pt x="7754" y="2995"/>
                      <a:pt x="7754" y="2983"/>
                      <a:pt x="7767" y="2971"/>
                    </a:cubicBezTo>
                    <a:lnTo>
                      <a:pt x="7767" y="2947"/>
                    </a:lnTo>
                    <a:lnTo>
                      <a:pt x="7767" y="2910"/>
                    </a:lnTo>
                    <a:lnTo>
                      <a:pt x="7803" y="2874"/>
                    </a:lnTo>
                    <a:close/>
                    <a:moveTo>
                      <a:pt x="7462" y="5207"/>
                    </a:moveTo>
                    <a:lnTo>
                      <a:pt x="7462" y="5219"/>
                    </a:lnTo>
                    <a:cubicBezTo>
                      <a:pt x="7487" y="5256"/>
                      <a:pt x="7511" y="5292"/>
                      <a:pt x="7524" y="5329"/>
                    </a:cubicBezTo>
                    <a:cubicBezTo>
                      <a:pt x="7548" y="5353"/>
                      <a:pt x="7572" y="5389"/>
                      <a:pt x="7584" y="5426"/>
                    </a:cubicBezTo>
                    <a:cubicBezTo>
                      <a:pt x="7621" y="5475"/>
                      <a:pt x="7645" y="5523"/>
                      <a:pt x="7669" y="5572"/>
                    </a:cubicBezTo>
                    <a:cubicBezTo>
                      <a:pt x="7681" y="5621"/>
                      <a:pt x="7705" y="5657"/>
                      <a:pt x="7730" y="5693"/>
                    </a:cubicBezTo>
                    <a:cubicBezTo>
                      <a:pt x="7767" y="5778"/>
                      <a:pt x="7803" y="5851"/>
                      <a:pt x="7840" y="5937"/>
                    </a:cubicBezTo>
                    <a:lnTo>
                      <a:pt x="7851" y="5973"/>
                    </a:lnTo>
                    <a:cubicBezTo>
                      <a:pt x="7888" y="6034"/>
                      <a:pt x="7912" y="6107"/>
                      <a:pt x="7948" y="6167"/>
                    </a:cubicBezTo>
                    <a:cubicBezTo>
                      <a:pt x="7985" y="6240"/>
                      <a:pt x="8021" y="6313"/>
                      <a:pt x="8058" y="6374"/>
                    </a:cubicBezTo>
                    <a:cubicBezTo>
                      <a:pt x="8094" y="6447"/>
                      <a:pt x="8131" y="6520"/>
                      <a:pt x="8167" y="6580"/>
                    </a:cubicBezTo>
                    <a:cubicBezTo>
                      <a:pt x="8204" y="6641"/>
                      <a:pt x="8240" y="6714"/>
                      <a:pt x="8277" y="6775"/>
                    </a:cubicBezTo>
                    <a:lnTo>
                      <a:pt x="8277" y="6763"/>
                    </a:lnTo>
                    <a:lnTo>
                      <a:pt x="8289" y="6799"/>
                    </a:lnTo>
                    <a:cubicBezTo>
                      <a:pt x="8301" y="6823"/>
                      <a:pt x="8326" y="6848"/>
                      <a:pt x="8337" y="6885"/>
                    </a:cubicBezTo>
                    <a:cubicBezTo>
                      <a:pt x="8350" y="6920"/>
                      <a:pt x="8374" y="6957"/>
                      <a:pt x="8386" y="6993"/>
                    </a:cubicBezTo>
                    <a:lnTo>
                      <a:pt x="8386" y="7006"/>
                    </a:lnTo>
                    <a:lnTo>
                      <a:pt x="8423" y="7079"/>
                    </a:lnTo>
                    <a:cubicBezTo>
                      <a:pt x="8423" y="7103"/>
                      <a:pt x="8435" y="7139"/>
                      <a:pt x="8447" y="7164"/>
                    </a:cubicBezTo>
                    <a:cubicBezTo>
                      <a:pt x="8447" y="7201"/>
                      <a:pt x="8459" y="7236"/>
                      <a:pt x="8459" y="7261"/>
                    </a:cubicBezTo>
                    <a:cubicBezTo>
                      <a:pt x="8472" y="7298"/>
                      <a:pt x="8472" y="7322"/>
                      <a:pt x="8483" y="7346"/>
                    </a:cubicBezTo>
                    <a:lnTo>
                      <a:pt x="8483" y="7358"/>
                    </a:lnTo>
                    <a:lnTo>
                      <a:pt x="8483" y="7468"/>
                    </a:lnTo>
                    <a:lnTo>
                      <a:pt x="8483" y="7565"/>
                    </a:lnTo>
                    <a:lnTo>
                      <a:pt x="8483" y="7747"/>
                    </a:lnTo>
                    <a:cubicBezTo>
                      <a:pt x="8483" y="7808"/>
                      <a:pt x="8472" y="7868"/>
                      <a:pt x="8459" y="7930"/>
                    </a:cubicBezTo>
                    <a:cubicBezTo>
                      <a:pt x="8459" y="7990"/>
                      <a:pt x="8447" y="8063"/>
                      <a:pt x="8435" y="8124"/>
                    </a:cubicBezTo>
                    <a:cubicBezTo>
                      <a:pt x="8410" y="8197"/>
                      <a:pt x="8399" y="8257"/>
                      <a:pt x="8386" y="8319"/>
                    </a:cubicBezTo>
                    <a:lnTo>
                      <a:pt x="8374" y="8343"/>
                    </a:lnTo>
                    <a:cubicBezTo>
                      <a:pt x="8350" y="8464"/>
                      <a:pt x="8313" y="8586"/>
                      <a:pt x="8289" y="8708"/>
                    </a:cubicBezTo>
                    <a:lnTo>
                      <a:pt x="8277" y="8732"/>
                    </a:lnTo>
                    <a:cubicBezTo>
                      <a:pt x="8264" y="8768"/>
                      <a:pt x="8264" y="8805"/>
                      <a:pt x="8253" y="8829"/>
                    </a:cubicBezTo>
                    <a:cubicBezTo>
                      <a:pt x="8228" y="8878"/>
                      <a:pt x="8216" y="8914"/>
                      <a:pt x="8204" y="8951"/>
                    </a:cubicBezTo>
                    <a:cubicBezTo>
                      <a:pt x="8192" y="8987"/>
                      <a:pt x="8167" y="9024"/>
                      <a:pt x="8143" y="9060"/>
                    </a:cubicBezTo>
                    <a:cubicBezTo>
                      <a:pt x="8131" y="9108"/>
                      <a:pt x="8107" y="9145"/>
                      <a:pt x="8083" y="9181"/>
                    </a:cubicBezTo>
                    <a:lnTo>
                      <a:pt x="8010" y="9291"/>
                    </a:lnTo>
                    <a:cubicBezTo>
                      <a:pt x="7997" y="9315"/>
                      <a:pt x="7973" y="9340"/>
                      <a:pt x="7961" y="9364"/>
                    </a:cubicBezTo>
                    <a:cubicBezTo>
                      <a:pt x="7924" y="9412"/>
                      <a:pt x="7888" y="9461"/>
                      <a:pt x="7864" y="9521"/>
                    </a:cubicBezTo>
                    <a:cubicBezTo>
                      <a:pt x="7840" y="9546"/>
                      <a:pt x="7827" y="9583"/>
                      <a:pt x="7803" y="9607"/>
                    </a:cubicBezTo>
                    <a:cubicBezTo>
                      <a:pt x="7778" y="9656"/>
                      <a:pt x="7742" y="9716"/>
                      <a:pt x="7718" y="9764"/>
                    </a:cubicBezTo>
                    <a:lnTo>
                      <a:pt x="7718" y="9740"/>
                    </a:lnTo>
                    <a:cubicBezTo>
                      <a:pt x="7730" y="9728"/>
                      <a:pt x="7730" y="9704"/>
                      <a:pt x="7730" y="9680"/>
                    </a:cubicBezTo>
                    <a:lnTo>
                      <a:pt x="7742" y="9643"/>
                    </a:lnTo>
                    <a:cubicBezTo>
                      <a:pt x="7754" y="9583"/>
                      <a:pt x="7778" y="9521"/>
                      <a:pt x="7791" y="9461"/>
                    </a:cubicBezTo>
                    <a:cubicBezTo>
                      <a:pt x="7791" y="9424"/>
                      <a:pt x="7803" y="9388"/>
                      <a:pt x="7803" y="9351"/>
                    </a:cubicBezTo>
                    <a:cubicBezTo>
                      <a:pt x="7803" y="9315"/>
                      <a:pt x="7803" y="9267"/>
                      <a:pt x="7815" y="9230"/>
                    </a:cubicBezTo>
                    <a:cubicBezTo>
                      <a:pt x="7827" y="8975"/>
                      <a:pt x="7827" y="8635"/>
                      <a:pt x="7767" y="8306"/>
                    </a:cubicBezTo>
                    <a:cubicBezTo>
                      <a:pt x="7754" y="8246"/>
                      <a:pt x="7742" y="8173"/>
                      <a:pt x="7718" y="8076"/>
                    </a:cubicBezTo>
                    <a:cubicBezTo>
                      <a:pt x="7705" y="8027"/>
                      <a:pt x="7705" y="7990"/>
                      <a:pt x="7694" y="7941"/>
                    </a:cubicBezTo>
                    <a:cubicBezTo>
                      <a:pt x="7681" y="7905"/>
                      <a:pt x="7669" y="7868"/>
                      <a:pt x="7669" y="7844"/>
                    </a:cubicBezTo>
                    <a:lnTo>
                      <a:pt x="7657" y="7820"/>
                    </a:lnTo>
                    <a:cubicBezTo>
                      <a:pt x="7657" y="7796"/>
                      <a:pt x="7645" y="7760"/>
                      <a:pt x="7645" y="7723"/>
                    </a:cubicBezTo>
                    <a:cubicBezTo>
                      <a:pt x="7632" y="7687"/>
                      <a:pt x="7621" y="7650"/>
                      <a:pt x="7621" y="7601"/>
                    </a:cubicBezTo>
                    <a:cubicBezTo>
                      <a:pt x="7608" y="7541"/>
                      <a:pt x="7596" y="7480"/>
                      <a:pt x="7596" y="7419"/>
                    </a:cubicBezTo>
                    <a:lnTo>
                      <a:pt x="7584" y="7382"/>
                    </a:lnTo>
                    <a:lnTo>
                      <a:pt x="7584" y="7346"/>
                    </a:lnTo>
                    <a:cubicBezTo>
                      <a:pt x="7584" y="7309"/>
                      <a:pt x="7572" y="7273"/>
                      <a:pt x="7572" y="7249"/>
                    </a:cubicBezTo>
                    <a:lnTo>
                      <a:pt x="7572" y="7103"/>
                    </a:lnTo>
                    <a:cubicBezTo>
                      <a:pt x="7560" y="7006"/>
                      <a:pt x="7560" y="6909"/>
                      <a:pt x="7560" y="6823"/>
                    </a:cubicBezTo>
                    <a:lnTo>
                      <a:pt x="7560" y="6860"/>
                    </a:lnTo>
                    <a:cubicBezTo>
                      <a:pt x="7548" y="6920"/>
                      <a:pt x="7535" y="6982"/>
                      <a:pt x="7535" y="7055"/>
                    </a:cubicBezTo>
                    <a:cubicBezTo>
                      <a:pt x="7524" y="7091"/>
                      <a:pt x="7524" y="7128"/>
                      <a:pt x="7524" y="7164"/>
                    </a:cubicBezTo>
                    <a:cubicBezTo>
                      <a:pt x="7524" y="7201"/>
                      <a:pt x="7524" y="7236"/>
                      <a:pt x="7511" y="7273"/>
                    </a:cubicBezTo>
                    <a:lnTo>
                      <a:pt x="7511" y="7346"/>
                    </a:lnTo>
                    <a:lnTo>
                      <a:pt x="7511" y="7382"/>
                    </a:lnTo>
                    <a:cubicBezTo>
                      <a:pt x="7511" y="7407"/>
                      <a:pt x="7511" y="7431"/>
                      <a:pt x="7524" y="7455"/>
                    </a:cubicBezTo>
                    <a:lnTo>
                      <a:pt x="7524" y="7480"/>
                    </a:lnTo>
                    <a:lnTo>
                      <a:pt x="7524" y="7565"/>
                    </a:lnTo>
                    <a:lnTo>
                      <a:pt x="7524" y="7589"/>
                    </a:lnTo>
                    <a:cubicBezTo>
                      <a:pt x="7535" y="7625"/>
                      <a:pt x="7535" y="7650"/>
                      <a:pt x="7548" y="7687"/>
                    </a:cubicBezTo>
                    <a:cubicBezTo>
                      <a:pt x="7548" y="7723"/>
                      <a:pt x="7560" y="7760"/>
                      <a:pt x="7560" y="7796"/>
                    </a:cubicBezTo>
                    <a:cubicBezTo>
                      <a:pt x="7572" y="7832"/>
                      <a:pt x="7572" y="7857"/>
                      <a:pt x="7584" y="7893"/>
                    </a:cubicBezTo>
                    <a:cubicBezTo>
                      <a:pt x="7596" y="7966"/>
                      <a:pt x="7621" y="8039"/>
                      <a:pt x="7632" y="8100"/>
                    </a:cubicBezTo>
                    <a:lnTo>
                      <a:pt x="7632" y="8112"/>
                    </a:lnTo>
                    <a:cubicBezTo>
                      <a:pt x="7645" y="8184"/>
                      <a:pt x="7657" y="8246"/>
                      <a:pt x="7669" y="8319"/>
                    </a:cubicBezTo>
                    <a:cubicBezTo>
                      <a:pt x="7681" y="8379"/>
                      <a:pt x="7694" y="8452"/>
                      <a:pt x="7705" y="8513"/>
                    </a:cubicBezTo>
                    <a:cubicBezTo>
                      <a:pt x="7705" y="8562"/>
                      <a:pt x="7718" y="8610"/>
                      <a:pt x="7718" y="8659"/>
                    </a:cubicBezTo>
                    <a:cubicBezTo>
                      <a:pt x="7718" y="8695"/>
                      <a:pt x="7730" y="8744"/>
                      <a:pt x="7730" y="8792"/>
                    </a:cubicBezTo>
                    <a:lnTo>
                      <a:pt x="7730" y="9096"/>
                    </a:lnTo>
                    <a:lnTo>
                      <a:pt x="7730" y="9145"/>
                    </a:lnTo>
                    <a:lnTo>
                      <a:pt x="7730" y="9254"/>
                    </a:lnTo>
                    <a:cubicBezTo>
                      <a:pt x="7718" y="9254"/>
                      <a:pt x="7718" y="9267"/>
                      <a:pt x="7718" y="9278"/>
                    </a:cubicBezTo>
                    <a:lnTo>
                      <a:pt x="7718" y="9388"/>
                    </a:lnTo>
                    <a:lnTo>
                      <a:pt x="7681" y="9388"/>
                    </a:lnTo>
                    <a:cubicBezTo>
                      <a:pt x="7669" y="9400"/>
                      <a:pt x="7669" y="9424"/>
                      <a:pt x="7657" y="9437"/>
                    </a:cubicBezTo>
                    <a:cubicBezTo>
                      <a:pt x="7645" y="9558"/>
                      <a:pt x="7621" y="9680"/>
                      <a:pt x="7584" y="9801"/>
                    </a:cubicBezTo>
                    <a:cubicBezTo>
                      <a:pt x="7560" y="9923"/>
                      <a:pt x="7524" y="10044"/>
                      <a:pt x="7487" y="10202"/>
                    </a:cubicBezTo>
                    <a:lnTo>
                      <a:pt x="7462" y="10312"/>
                    </a:lnTo>
                    <a:lnTo>
                      <a:pt x="7462" y="10323"/>
                    </a:lnTo>
                    <a:cubicBezTo>
                      <a:pt x="7451" y="10372"/>
                      <a:pt x="7438" y="10409"/>
                      <a:pt x="7414" y="10458"/>
                    </a:cubicBezTo>
                    <a:lnTo>
                      <a:pt x="7414" y="10469"/>
                    </a:lnTo>
                    <a:cubicBezTo>
                      <a:pt x="7414" y="10494"/>
                      <a:pt x="7402" y="10518"/>
                      <a:pt x="7389" y="10542"/>
                    </a:cubicBezTo>
                    <a:cubicBezTo>
                      <a:pt x="7389" y="10567"/>
                      <a:pt x="7378" y="10579"/>
                      <a:pt x="7378" y="10603"/>
                    </a:cubicBezTo>
                    <a:lnTo>
                      <a:pt x="7378" y="10518"/>
                    </a:lnTo>
                    <a:cubicBezTo>
                      <a:pt x="7365" y="10421"/>
                      <a:pt x="7365" y="10360"/>
                      <a:pt x="7353" y="10287"/>
                    </a:cubicBezTo>
                    <a:cubicBezTo>
                      <a:pt x="7341" y="10251"/>
                      <a:pt x="7341" y="10215"/>
                      <a:pt x="7329" y="10178"/>
                    </a:cubicBezTo>
                    <a:cubicBezTo>
                      <a:pt x="7316" y="10142"/>
                      <a:pt x="7316" y="10105"/>
                      <a:pt x="7305" y="10069"/>
                    </a:cubicBezTo>
                    <a:cubicBezTo>
                      <a:pt x="7292" y="10044"/>
                      <a:pt x="7292" y="10032"/>
                      <a:pt x="7280" y="10007"/>
                    </a:cubicBezTo>
                    <a:cubicBezTo>
                      <a:pt x="7256" y="9947"/>
                      <a:pt x="7244" y="9886"/>
                      <a:pt x="7208" y="9826"/>
                    </a:cubicBezTo>
                    <a:cubicBezTo>
                      <a:pt x="7208" y="9813"/>
                      <a:pt x="7195" y="9789"/>
                      <a:pt x="7195" y="9764"/>
                    </a:cubicBezTo>
                    <a:cubicBezTo>
                      <a:pt x="7171" y="9728"/>
                      <a:pt x="7159" y="9691"/>
                      <a:pt x="7135" y="9643"/>
                    </a:cubicBezTo>
                    <a:cubicBezTo>
                      <a:pt x="7135" y="9631"/>
                      <a:pt x="7135" y="9619"/>
                      <a:pt x="7122" y="9607"/>
                    </a:cubicBezTo>
                    <a:cubicBezTo>
                      <a:pt x="7122" y="9607"/>
                      <a:pt x="7135" y="9594"/>
                      <a:pt x="7122" y="9594"/>
                    </a:cubicBezTo>
                    <a:cubicBezTo>
                      <a:pt x="7122" y="9570"/>
                      <a:pt x="7122" y="9558"/>
                      <a:pt x="7110" y="9546"/>
                    </a:cubicBezTo>
                    <a:lnTo>
                      <a:pt x="7098" y="9546"/>
                    </a:lnTo>
                    <a:cubicBezTo>
                      <a:pt x="7086" y="9497"/>
                      <a:pt x="7073" y="9448"/>
                      <a:pt x="7049" y="9388"/>
                    </a:cubicBezTo>
                    <a:cubicBezTo>
                      <a:pt x="7037" y="9327"/>
                      <a:pt x="7013" y="9267"/>
                      <a:pt x="7000" y="9205"/>
                    </a:cubicBezTo>
                    <a:cubicBezTo>
                      <a:pt x="6989" y="9145"/>
                      <a:pt x="6964" y="9072"/>
                      <a:pt x="6952" y="9011"/>
                    </a:cubicBezTo>
                    <a:cubicBezTo>
                      <a:pt x="6940" y="8951"/>
                      <a:pt x="6940" y="8878"/>
                      <a:pt x="6928" y="8805"/>
                    </a:cubicBezTo>
                    <a:lnTo>
                      <a:pt x="6928" y="8780"/>
                    </a:lnTo>
                    <a:cubicBezTo>
                      <a:pt x="6916" y="8744"/>
                      <a:pt x="6916" y="8708"/>
                      <a:pt x="6916" y="8671"/>
                    </a:cubicBezTo>
                    <a:cubicBezTo>
                      <a:pt x="6903" y="8622"/>
                      <a:pt x="6903" y="8573"/>
                      <a:pt x="6903" y="8525"/>
                    </a:cubicBezTo>
                    <a:lnTo>
                      <a:pt x="6903" y="8452"/>
                    </a:lnTo>
                    <a:cubicBezTo>
                      <a:pt x="6916" y="8392"/>
                      <a:pt x="6916" y="8343"/>
                      <a:pt x="6916" y="8294"/>
                    </a:cubicBezTo>
                    <a:cubicBezTo>
                      <a:pt x="6916" y="8246"/>
                      <a:pt x="6928" y="8197"/>
                      <a:pt x="6928" y="8148"/>
                    </a:cubicBezTo>
                    <a:cubicBezTo>
                      <a:pt x="6928" y="8112"/>
                      <a:pt x="6940" y="8087"/>
                      <a:pt x="6940" y="8051"/>
                    </a:cubicBezTo>
                    <a:lnTo>
                      <a:pt x="6940" y="8039"/>
                    </a:lnTo>
                    <a:lnTo>
                      <a:pt x="6976" y="7784"/>
                    </a:lnTo>
                    <a:cubicBezTo>
                      <a:pt x="7000" y="7711"/>
                      <a:pt x="7013" y="7650"/>
                      <a:pt x="7025" y="7589"/>
                    </a:cubicBezTo>
                    <a:lnTo>
                      <a:pt x="7025" y="7577"/>
                    </a:lnTo>
                    <a:lnTo>
                      <a:pt x="7025" y="7565"/>
                    </a:lnTo>
                    <a:cubicBezTo>
                      <a:pt x="7049" y="7504"/>
                      <a:pt x="7062" y="7444"/>
                      <a:pt x="7073" y="7371"/>
                    </a:cubicBezTo>
                    <a:lnTo>
                      <a:pt x="7086" y="7346"/>
                    </a:lnTo>
                    <a:cubicBezTo>
                      <a:pt x="7098" y="7273"/>
                      <a:pt x="7110" y="7201"/>
                      <a:pt x="7122" y="7139"/>
                    </a:cubicBezTo>
                    <a:cubicBezTo>
                      <a:pt x="7146" y="7066"/>
                      <a:pt x="7159" y="6982"/>
                      <a:pt x="7183" y="6909"/>
                    </a:cubicBezTo>
                    <a:cubicBezTo>
                      <a:pt x="7219" y="6763"/>
                      <a:pt x="7244" y="6605"/>
                      <a:pt x="7280" y="6459"/>
                    </a:cubicBezTo>
                    <a:cubicBezTo>
                      <a:pt x="7305" y="6337"/>
                      <a:pt x="7316" y="6216"/>
                      <a:pt x="7329" y="6107"/>
                    </a:cubicBezTo>
                    <a:cubicBezTo>
                      <a:pt x="7341" y="6082"/>
                      <a:pt x="7341" y="6045"/>
                      <a:pt x="7341" y="6021"/>
                    </a:cubicBezTo>
                    <a:lnTo>
                      <a:pt x="7353" y="6009"/>
                    </a:lnTo>
                    <a:cubicBezTo>
                      <a:pt x="7365" y="5888"/>
                      <a:pt x="7378" y="5778"/>
                      <a:pt x="7389" y="5669"/>
                    </a:cubicBezTo>
                    <a:lnTo>
                      <a:pt x="7402" y="5632"/>
                    </a:lnTo>
                    <a:lnTo>
                      <a:pt x="7438" y="5341"/>
                    </a:lnTo>
                    <a:lnTo>
                      <a:pt x="7438" y="5329"/>
                    </a:lnTo>
                    <a:lnTo>
                      <a:pt x="7438" y="5305"/>
                    </a:lnTo>
                    <a:cubicBezTo>
                      <a:pt x="7451" y="5280"/>
                      <a:pt x="7451" y="5256"/>
                      <a:pt x="7451" y="5232"/>
                    </a:cubicBezTo>
                    <a:cubicBezTo>
                      <a:pt x="7451" y="5219"/>
                      <a:pt x="7462" y="5219"/>
                      <a:pt x="7462" y="5207"/>
                    </a:cubicBezTo>
                    <a:close/>
                    <a:moveTo>
                      <a:pt x="8569" y="8962"/>
                    </a:moveTo>
                    <a:cubicBezTo>
                      <a:pt x="8569" y="8975"/>
                      <a:pt x="8556" y="8975"/>
                      <a:pt x="8556" y="8987"/>
                    </a:cubicBezTo>
                    <a:lnTo>
                      <a:pt x="8520" y="9096"/>
                    </a:lnTo>
                    <a:cubicBezTo>
                      <a:pt x="8496" y="9181"/>
                      <a:pt x="8472" y="9254"/>
                      <a:pt x="8435" y="9327"/>
                    </a:cubicBezTo>
                    <a:lnTo>
                      <a:pt x="8423" y="9375"/>
                    </a:lnTo>
                    <a:cubicBezTo>
                      <a:pt x="8386" y="9473"/>
                      <a:pt x="8350" y="9570"/>
                      <a:pt x="8313" y="9656"/>
                    </a:cubicBezTo>
                    <a:cubicBezTo>
                      <a:pt x="8277" y="9740"/>
                      <a:pt x="8240" y="9826"/>
                      <a:pt x="8216" y="9910"/>
                    </a:cubicBezTo>
                    <a:lnTo>
                      <a:pt x="8204" y="9947"/>
                    </a:lnTo>
                    <a:cubicBezTo>
                      <a:pt x="8192" y="9983"/>
                      <a:pt x="8167" y="10032"/>
                      <a:pt x="8156" y="10080"/>
                    </a:cubicBezTo>
                    <a:cubicBezTo>
                      <a:pt x="8131" y="10117"/>
                      <a:pt x="8119" y="10166"/>
                      <a:pt x="8094" y="10215"/>
                    </a:cubicBezTo>
                    <a:cubicBezTo>
                      <a:pt x="8083" y="10251"/>
                      <a:pt x="8058" y="10299"/>
                      <a:pt x="8034" y="10336"/>
                    </a:cubicBezTo>
                    <a:cubicBezTo>
                      <a:pt x="8021" y="10372"/>
                      <a:pt x="7997" y="10409"/>
                      <a:pt x="7973" y="10445"/>
                    </a:cubicBezTo>
                    <a:cubicBezTo>
                      <a:pt x="7948" y="10482"/>
                      <a:pt x="7937" y="10518"/>
                      <a:pt x="7912" y="10542"/>
                    </a:cubicBezTo>
                    <a:cubicBezTo>
                      <a:pt x="7864" y="10615"/>
                      <a:pt x="7815" y="10676"/>
                      <a:pt x="7767" y="10749"/>
                    </a:cubicBezTo>
                    <a:cubicBezTo>
                      <a:pt x="7730" y="10785"/>
                      <a:pt x="7705" y="10822"/>
                      <a:pt x="7669" y="10871"/>
                    </a:cubicBezTo>
                    <a:lnTo>
                      <a:pt x="7657" y="10883"/>
                    </a:lnTo>
                    <a:cubicBezTo>
                      <a:pt x="7645" y="10907"/>
                      <a:pt x="7621" y="10919"/>
                      <a:pt x="7608" y="10944"/>
                    </a:cubicBezTo>
                    <a:cubicBezTo>
                      <a:pt x="7584" y="10968"/>
                      <a:pt x="7560" y="10992"/>
                      <a:pt x="7548" y="11017"/>
                    </a:cubicBezTo>
                    <a:lnTo>
                      <a:pt x="7535" y="11028"/>
                    </a:lnTo>
                    <a:lnTo>
                      <a:pt x="7389" y="11174"/>
                    </a:lnTo>
                    <a:lnTo>
                      <a:pt x="7365" y="11199"/>
                    </a:lnTo>
                    <a:lnTo>
                      <a:pt x="7389" y="11077"/>
                    </a:lnTo>
                    <a:cubicBezTo>
                      <a:pt x="7414" y="10980"/>
                      <a:pt x="7438" y="10871"/>
                      <a:pt x="7462" y="10774"/>
                    </a:cubicBezTo>
                    <a:lnTo>
                      <a:pt x="7475" y="10761"/>
                    </a:lnTo>
                    <a:cubicBezTo>
                      <a:pt x="7475" y="10737"/>
                      <a:pt x="7487" y="10712"/>
                      <a:pt x="7487" y="10688"/>
                    </a:cubicBezTo>
                    <a:cubicBezTo>
                      <a:pt x="7499" y="10652"/>
                      <a:pt x="7511" y="10615"/>
                      <a:pt x="7511" y="10579"/>
                    </a:cubicBezTo>
                    <a:cubicBezTo>
                      <a:pt x="7524" y="10567"/>
                      <a:pt x="7524" y="10555"/>
                      <a:pt x="7524" y="10531"/>
                    </a:cubicBezTo>
                    <a:cubicBezTo>
                      <a:pt x="7535" y="10518"/>
                      <a:pt x="7535" y="10518"/>
                      <a:pt x="7535" y="10506"/>
                    </a:cubicBezTo>
                    <a:lnTo>
                      <a:pt x="7535" y="10494"/>
                    </a:lnTo>
                    <a:lnTo>
                      <a:pt x="7535" y="10482"/>
                    </a:lnTo>
                    <a:lnTo>
                      <a:pt x="7548" y="10469"/>
                    </a:lnTo>
                    <a:lnTo>
                      <a:pt x="7548" y="10445"/>
                    </a:lnTo>
                    <a:lnTo>
                      <a:pt x="7560" y="10433"/>
                    </a:lnTo>
                    <a:cubicBezTo>
                      <a:pt x="7572" y="10396"/>
                      <a:pt x="7584" y="10348"/>
                      <a:pt x="7596" y="10312"/>
                    </a:cubicBezTo>
                    <a:cubicBezTo>
                      <a:pt x="7621" y="10263"/>
                      <a:pt x="7645" y="10202"/>
                      <a:pt x="7657" y="10153"/>
                    </a:cubicBezTo>
                    <a:cubicBezTo>
                      <a:pt x="7681" y="10117"/>
                      <a:pt x="7694" y="10069"/>
                      <a:pt x="7718" y="10032"/>
                    </a:cubicBezTo>
                    <a:cubicBezTo>
                      <a:pt x="7730" y="9996"/>
                      <a:pt x="7742" y="9959"/>
                      <a:pt x="7767" y="9935"/>
                    </a:cubicBezTo>
                    <a:cubicBezTo>
                      <a:pt x="7803" y="9862"/>
                      <a:pt x="7840" y="9789"/>
                      <a:pt x="7876" y="9728"/>
                    </a:cubicBezTo>
                    <a:cubicBezTo>
                      <a:pt x="7900" y="9691"/>
                      <a:pt x="7924" y="9643"/>
                      <a:pt x="7961" y="9607"/>
                    </a:cubicBezTo>
                    <a:cubicBezTo>
                      <a:pt x="7985" y="9558"/>
                      <a:pt x="8021" y="9510"/>
                      <a:pt x="8058" y="9461"/>
                    </a:cubicBezTo>
                    <a:lnTo>
                      <a:pt x="8070" y="9437"/>
                    </a:lnTo>
                    <a:lnTo>
                      <a:pt x="8083" y="9424"/>
                    </a:lnTo>
                    <a:cubicBezTo>
                      <a:pt x="8107" y="9375"/>
                      <a:pt x="8143" y="9327"/>
                      <a:pt x="8180" y="9278"/>
                    </a:cubicBezTo>
                    <a:cubicBezTo>
                      <a:pt x="8216" y="9230"/>
                      <a:pt x="8240" y="9169"/>
                      <a:pt x="8264" y="9121"/>
                    </a:cubicBezTo>
                    <a:cubicBezTo>
                      <a:pt x="8313" y="9108"/>
                      <a:pt x="8337" y="9096"/>
                      <a:pt x="8374" y="9072"/>
                    </a:cubicBezTo>
                    <a:cubicBezTo>
                      <a:pt x="8386" y="9072"/>
                      <a:pt x="8399" y="9060"/>
                      <a:pt x="8410" y="9048"/>
                    </a:cubicBezTo>
                    <a:cubicBezTo>
                      <a:pt x="8423" y="9048"/>
                      <a:pt x="8423" y="9035"/>
                      <a:pt x="8435" y="9035"/>
                    </a:cubicBezTo>
                    <a:lnTo>
                      <a:pt x="8507" y="8999"/>
                    </a:lnTo>
                    <a:lnTo>
                      <a:pt x="8507" y="8987"/>
                    </a:lnTo>
                    <a:lnTo>
                      <a:pt x="8520" y="8987"/>
                    </a:lnTo>
                    <a:cubicBezTo>
                      <a:pt x="8532" y="8975"/>
                      <a:pt x="8556" y="8975"/>
                      <a:pt x="8569" y="8962"/>
                    </a:cubicBezTo>
                    <a:close/>
                    <a:moveTo>
                      <a:pt x="7037" y="9667"/>
                    </a:moveTo>
                    <a:cubicBezTo>
                      <a:pt x="7049" y="9691"/>
                      <a:pt x="7062" y="9704"/>
                      <a:pt x="7062" y="9728"/>
                    </a:cubicBezTo>
                    <a:cubicBezTo>
                      <a:pt x="7073" y="9740"/>
                      <a:pt x="7086" y="9764"/>
                      <a:pt x="7086" y="9777"/>
                    </a:cubicBezTo>
                    <a:lnTo>
                      <a:pt x="7098" y="9789"/>
                    </a:lnTo>
                    <a:lnTo>
                      <a:pt x="7171" y="9971"/>
                    </a:lnTo>
                    <a:cubicBezTo>
                      <a:pt x="7195" y="10032"/>
                      <a:pt x="7219" y="10093"/>
                      <a:pt x="7232" y="10166"/>
                    </a:cubicBezTo>
                    <a:cubicBezTo>
                      <a:pt x="7244" y="10202"/>
                      <a:pt x="7256" y="10239"/>
                      <a:pt x="7256" y="10263"/>
                    </a:cubicBezTo>
                    <a:cubicBezTo>
                      <a:pt x="7268" y="10299"/>
                      <a:pt x="7268" y="10336"/>
                      <a:pt x="7268" y="10360"/>
                    </a:cubicBezTo>
                    <a:lnTo>
                      <a:pt x="7268" y="10372"/>
                    </a:lnTo>
                    <a:cubicBezTo>
                      <a:pt x="7280" y="10421"/>
                      <a:pt x="7280" y="10458"/>
                      <a:pt x="7280" y="10494"/>
                    </a:cubicBezTo>
                    <a:cubicBezTo>
                      <a:pt x="7292" y="10531"/>
                      <a:pt x="7292" y="10579"/>
                      <a:pt x="7292" y="10615"/>
                    </a:cubicBezTo>
                    <a:lnTo>
                      <a:pt x="7292" y="10628"/>
                    </a:lnTo>
                    <a:cubicBezTo>
                      <a:pt x="7292" y="10652"/>
                      <a:pt x="7280" y="10688"/>
                      <a:pt x="7280" y="10725"/>
                    </a:cubicBezTo>
                    <a:cubicBezTo>
                      <a:pt x="7280" y="10761"/>
                      <a:pt x="7280" y="10810"/>
                      <a:pt x="7268" y="10847"/>
                    </a:cubicBezTo>
                    <a:cubicBezTo>
                      <a:pt x="7268" y="10919"/>
                      <a:pt x="7256" y="10992"/>
                      <a:pt x="7244" y="11053"/>
                    </a:cubicBezTo>
                    <a:lnTo>
                      <a:pt x="7244" y="11077"/>
                    </a:lnTo>
                    <a:cubicBezTo>
                      <a:pt x="7232" y="11138"/>
                      <a:pt x="7219" y="11199"/>
                      <a:pt x="7219" y="11247"/>
                    </a:cubicBezTo>
                    <a:lnTo>
                      <a:pt x="7195" y="11296"/>
                    </a:lnTo>
                    <a:cubicBezTo>
                      <a:pt x="7159" y="11320"/>
                      <a:pt x="7110" y="11344"/>
                      <a:pt x="7049" y="11369"/>
                    </a:cubicBezTo>
                    <a:cubicBezTo>
                      <a:pt x="7013" y="11381"/>
                      <a:pt x="6976" y="11393"/>
                      <a:pt x="6928" y="11406"/>
                    </a:cubicBezTo>
                    <a:cubicBezTo>
                      <a:pt x="6892" y="11430"/>
                      <a:pt x="6843" y="11442"/>
                      <a:pt x="6806" y="11454"/>
                    </a:cubicBezTo>
                    <a:lnTo>
                      <a:pt x="6782" y="11454"/>
                    </a:lnTo>
                    <a:cubicBezTo>
                      <a:pt x="6757" y="11466"/>
                      <a:pt x="6733" y="11466"/>
                      <a:pt x="6709" y="11479"/>
                    </a:cubicBezTo>
                    <a:cubicBezTo>
                      <a:pt x="6684" y="11479"/>
                      <a:pt x="6660" y="11490"/>
                      <a:pt x="6636" y="11490"/>
                    </a:cubicBezTo>
                    <a:cubicBezTo>
                      <a:pt x="6624" y="11503"/>
                      <a:pt x="6612" y="11503"/>
                      <a:pt x="6600" y="11503"/>
                    </a:cubicBezTo>
                    <a:cubicBezTo>
                      <a:pt x="6587" y="11515"/>
                      <a:pt x="6576" y="11515"/>
                      <a:pt x="6563" y="11515"/>
                    </a:cubicBezTo>
                    <a:lnTo>
                      <a:pt x="6503" y="11539"/>
                    </a:lnTo>
                    <a:lnTo>
                      <a:pt x="6357" y="11576"/>
                    </a:lnTo>
                    <a:lnTo>
                      <a:pt x="6333" y="11576"/>
                    </a:lnTo>
                    <a:cubicBezTo>
                      <a:pt x="6308" y="11587"/>
                      <a:pt x="6284" y="11587"/>
                      <a:pt x="6271" y="11600"/>
                    </a:cubicBezTo>
                    <a:lnTo>
                      <a:pt x="6247" y="11600"/>
                    </a:lnTo>
                    <a:cubicBezTo>
                      <a:pt x="6223" y="11600"/>
                      <a:pt x="6198" y="11612"/>
                      <a:pt x="6162" y="11612"/>
                    </a:cubicBezTo>
                    <a:lnTo>
                      <a:pt x="6150" y="11612"/>
                    </a:lnTo>
                    <a:cubicBezTo>
                      <a:pt x="6125" y="11624"/>
                      <a:pt x="6101" y="11624"/>
                      <a:pt x="6089" y="11624"/>
                    </a:cubicBezTo>
                    <a:lnTo>
                      <a:pt x="6077" y="11624"/>
                    </a:lnTo>
                    <a:cubicBezTo>
                      <a:pt x="6114" y="11576"/>
                      <a:pt x="6162" y="11503"/>
                      <a:pt x="6198" y="11442"/>
                    </a:cubicBezTo>
                    <a:lnTo>
                      <a:pt x="6271" y="11333"/>
                    </a:lnTo>
                    <a:cubicBezTo>
                      <a:pt x="6296" y="11308"/>
                      <a:pt x="6333" y="11271"/>
                      <a:pt x="6357" y="11235"/>
                    </a:cubicBezTo>
                    <a:lnTo>
                      <a:pt x="6357" y="11223"/>
                    </a:lnTo>
                    <a:lnTo>
                      <a:pt x="6368" y="11211"/>
                    </a:lnTo>
                    <a:lnTo>
                      <a:pt x="6381" y="11211"/>
                    </a:lnTo>
                    <a:lnTo>
                      <a:pt x="6381" y="11199"/>
                    </a:lnTo>
                    <a:lnTo>
                      <a:pt x="6393" y="11187"/>
                    </a:lnTo>
                    <a:cubicBezTo>
                      <a:pt x="6393" y="11174"/>
                      <a:pt x="6405" y="11174"/>
                      <a:pt x="6405" y="11163"/>
                    </a:cubicBezTo>
                    <a:cubicBezTo>
                      <a:pt x="6430" y="11138"/>
                      <a:pt x="6454" y="11114"/>
                      <a:pt x="6478" y="11077"/>
                    </a:cubicBezTo>
                    <a:lnTo>
                      <a:pt x="6551" y="10992"/>
                    </a:lnTo>
                    <a:cubicBezTo>
                      <a:pt x="6576" y="10968"/>
                      <a:pt x="6587" y="10944"/>
                      <a:pt x="6612" y="10919"/>
                    </a:cubicBezTo>
                    <a:cubicBezTo>
                      <a:pt x="6636" y="10895"/>
                      <a:pt x="6649" y="10871"/>
                      <a:pt x="6673" y="10834"/>
                    </a:cubicBezTo>
                    <a:cubicBezTo>
                      <a:pt x="6721" y="10785"/>
                      <a:pt x="6757" y="10737"/>
                      <a:pt x="6794" y="10688"/>
                    </a:cubicBezTo>
                    <a:cubicBezTo>
                      <a:pt x="6830" y="10652"/>
                      <a:pt x="6867" y="10603"/>
                      <a:pt x="6903" y="10555"/>
                    </a:cubicBezTo>
                    <a:cubicBezTo>
                      <a:pt x="6928" y="10531"/>
                      <a:pt x="6952" y="10494"/>
                      <a:pt x="6976" y="10469"/>
                    </a:cubicBezTo>
                    <a:lnTo>
                      <a:pt x="6976" y="10458"/>
                    </a:lnTo>
                    <a:cubicBezTo>
                      <a:pt x="7013" y="10421"/>
                      <a:pt x="7037" y="10385"/>
                      <a:pt x="7062" y="10348"/>
                    </a:cubicBezTo>
                    <a:lnTo>
                      <a:pt x="7073" y="10348"/>
                    </a:lnTo>
                    <a:cubicBezTo>
                      <a:pt x="7086" y="10323"/>
                      <a:pt x="7110" y="10312"/>
                      <a:pt x="7122" y="10287"/>
                    </a:cubicBezTo>
                    <a:lnTo>
                      <a:pt x="7135" y="10275"/>
                    </a:lnTo>
                    <a:lnTo>
                      <a:pt x="7146" y="10251"/>
                    </a:lnTo>
                    <a:lnTo>
                      <a:pt x="7171" y="10226"/>
                    </a:lnTo>
                    <a:cubicBezTo>
                      <a:pt x="7183" y="10202"/>
                      <a:pt x="7183" y="10178"/>
                      <a:pt x="7183" y="10153"/>
                    </a:cubicBezTo>
                    <a:cubicBezTo>
                      <a:pt x="7183" y="10153"/>
                      <a:pt x="7183" y="10142"/>
                      <a:pt x="7171" y="10142"/>
                    </a:cubicBezTo>
                    <a:lnTo>
                      <a:pt x="7159" y="10142"/>
                    </a:lnTo>
                    <a:cubicBezTo>
                      <a:pt x="7135" y="10142"/>
                      <a:pt x="7110" y="10153"/>
                      <a:pt x="7098" y="10166"/>
                    </a:cubicBezTo>
                    <a:cubicBezTo>
                      <a:pt x="7086" y="10166"/>
                      <a:pt x="7086" y="10178"/>
                      <a:pt x="7073" y="10190"/>
                    </a:cubicBezTo>
                    <a:lnTo>
                      <a:pt x="7049" y="10226"/>
                    </a:lnTo>
                    <a:cubicBezTo>
                      <a:pt x="7025" y="10251"/>
                      <a:pt x="7000" y="10275"/>
                      <a:pt x="6976" y="10287"/>
                    </a:cubicBezTo>
                    <a:cubicBezTo>
                      <a:pt x="6940" y="10336"/>
                      <a:pt x="6892" y="10385"/>
                      <a:pt x="6855" y="10433"/>
                    </a:cubicBezTo>
                    <a:cubicBezTo>
                      <a:pt x="6819" y="10469"/>
                      <a:pt x="6794" y="10518"/>
                      <a:pt x="6757" y="10555"/>
                    </a:cubicBezTo>
                    <a:cubicBezTo>
                      <a:pt x="6733" y="10591"/>
                      <a:pt x="6697" y="10628"/>
                      <a:pt x="6673" y="10652"/>
                    </a:cubicBezTo>
                    <a:cubicBezTo>
                      <a:pt x="6649" y="10688"/>
                      <a:pt x="6624" y="10712"/>
                      <a:pt x="6612" y="10737"/>
                    </a:cubicBezTo>
                    <a:cubicBezTo>
                      <a:pt x="6563" y="10785"/>
                      <a:pt x="6527" y="10834"/>
                      <a:pt x="6478" y="10883"/>
                    </a:cubicBezTo>
                    <a:cubicBezTo>
                      <a:pt x="6417" y="10955"/>
                      <a:pt x="6357" y="11041"/>
                      <a:pt x="6296" y="11114"/>
                    </a:cubicBezTo>
                    <a:cubicBezTo>
                      <a:pt x="6235" y="11199"/>
                      <a:pt x="6174" y="11284"/>
                      <a:pt x="6125" y="11357"/>
                    </a:cubicBezTo>
                    <a:cubicBezTo>
                      <a:pt x="6101" y="11393"/>
                      <a:pt x="6065" y="11442"/>
                      <a:pt x="6041" y="11490"/>
                    </a:cubicBezTo>
                    <a:cubicBezTo>
                      <a:pt x="6028" y="11515"/>
                      <a:pt x="6017" y="11527"/>
                      <a:pt x="6004" y="11539"/>
                    </a:cubicBezTo>
                    <a:lnTo>
                      <a:pt x="6004" y="11563"/>
                    </a:lnTo>
                    <a:lnTo>
                      <a:pt x="5992" y="11563"/>
                    </a:lnTo>
                    <a:lnTo>
                      <a:pt x="5992" y="11551"/>
                    </a:lnTo>
                    <a:lnTo>
                      <a:pt x="5992" y="11503"/>
                    </a:lnTo>
                    <a:lnTo>
                      <a:pt x="5992" y="11430"/>
                    </a:lnTo>
                    <a:cubicBezTo>
                      <a:pt x="5992" y="11406"/>
                      <a:pt x="6004" y="11381"/>
                      <a:pt x="6004" y="11369"/>
                    </a:cubicBezTo>
                    <a:cubicBezTo>
                      <a:pt x="6004" y="11320"/>
                      <a:pt x="6004" y="11271"/>
                      <a:pt x="6017" y="11223"/>
                    </a:cubicBezTo>
                    <a:cubicBezTo>
                      <a:pt x="6028" y="11187"/>
                      <a:pt x="6028" y="11150"/>
                      <a:pt x="6041" y="11114"/>
                    </a:cubicBezTo>
                    <a:cubicBezTo>
                      <a:pt x="6041" y="11090"/>
                      <a:pt x="6053" y="11053"/>
                      <a:pt x="6053" y="11028"/>
                    </a:cubicBezTo>
                    <a:cubicBezTo>
                      <a:pt x="6065" y="10992"/>
                      <a:pt x="6065" y="10968"/>
                      <a:pt x="6077" y="10931"/>
                    </a:cubicBezTo>
                    <a:cubicBezTo>
                      <a:pt x="6089" y="10895"/>
                      <a:pt x="6089" y="10858"/>
                      <a:pt x="6101" y="10834"/>
                    </a:cubicBezTo>
                    <a:lnTo>
                      <a:pt x="6101" y="10810"/>
                    </a:lnTo>
                    <a:cubicBezTo>
                      <a:pt x="6114" y="10798"/>
                      <a:pt x="6114" y="10785"/>
                      <a:pt x="6114" y="10774"/>
                    </a:cubicBezTo>
                    <a:cubicBezTo>
                      <a:pt x="6125" y="10774"/>
                      <a:pt x="6125" y="10761"/>
                      <a:pt x="6125" y="10749"/>
                    </a:cubicBezTo>
                    <a:cubicBezTo>
                      <a:pt x="6125" y="10737"/>
                      <a:pt x="6138" y="10725"/>
                      <a:pt x="6138" y="10712"/>
                    </a:cubicBezTo>
                    <a:lnTo>
                      <a:pt x="6150" y="10701"/>
                    </a:lnTo>
                    <a:cubicBezTo>
                      <a:pt x="6150" y="10688"/>
                      <a:pt x="6150" y="10676"/>
                      <a:pt x="6162" y="10664"/>
                    </a:cubicBezTo>
                    <a:lnTo>
                      <a:pt x="6174" y="10639"/>
                    </a:lnTo>
                    <a:lnTo>
                      <a:pt x="6187" y="10615"/>
                    </a:lnTo>
                    <a:cubicBezTo>
                      <a:pt x="6211" y="10531"/>
                      <a:pt x="6247" y="10458"/>
                      <a:pt x="6296" y="10372"/>
                    </a:cubicBezTo>
                    <a:cubicBezTo>
                      <a:pt x="6333" y="10299"/>
                      <a:pt x="6368" y="10226"/>
                      <a:pt x="6417" y="10153"/>
                    </a:cubicBezTo>
                    <a:lnTo>
                      <a:pt x="6417" y="10142"/>
                    </a:lnTo>
                    <a:cubicBezTo>
                      <a:pt x="6430" y="10117"/>
                      <a:pt x="6441" y="10093"/>
                      <a:pt x="6454" y="10080"/>
                    </a:cubicBezTo>
                    <a:cubicBezTo>
                      <a:pt x="6478" y="10056"/>
                      <a:pt x="6490" y="10032"/>
                      <a:pt x="6503" y="10007"/>
                    </a:cubicBezTo>
                    <a:cubicBezTo>
                      <a:pt x="6527" y="9996"/>
                      <a:pt x="6539" y="9971"/>
                      <a:pt x="6551" y="9959"/>
                    </a:cubicBezTo>
                    <a:cubicBezTo>
                      <a:pt x="6563" y="9935"/>
                      <a:pt x="6587" y="9923"/>
                      <a:pt x="6600" y="9910"/>
                    </a:cubicBezTo>
                    <a:cubicBezTo>
                      <a:pt x="6636" y="9874"/>
                      <a:pt x="6673" y="9850"/>
                      <a:pt x="6709" y="9813"/>
                    </a:cubicBezTo>
                    <a:cubicBezTo>
                      <a:pt x="6721" y="9801"/>
                      <a:pt x="6733" y="9801"/>
                      <a:pt x="6746" y="9789"/>
                    </a:cubicBezTo>
                    <a:cubicBezTo>
                      <a:pt x="6757" y="9789"/>
                      <a:pt x="6770" y="9777"/>
                      <a:pt x="6782" y="9764"/>
                    </a:cubicBezTo>
                    <a:cubicBezTo>
                      <a:pt x="6794" y="9764"/>
                      <a:pt x="6806" y="9764"/>
                      <a:pt x="6806" y="9753"/>
                    </a:cubicBezTo>
                    <a:cubicBezTo>
                      <a:pt x="6819" y="9753"/>
                      <a:pt x="6843" y="9740"/>
                      <a:pt x="6855" y="9728"/>
                    </a:cubicBezTo>
                    <a:cubicBezTo>
                      <a:pt x="6867" y="9728"/>
                      <a:pt x="6892" y="9716"/>
                      <a:pt x="6903" y="9704"/>
                    </a:cubicBezTo>
                    <a:cubicBezTo>
                      <a:pt x="6928" y="9704"/>
                      <a:pt x="6952" y="9691"/>
                      <a:pt x="6976" y="9691"/>
                    </a:cubicBezTo>
                    <a:cubicBezTo>
                      <a:pt x="6989" y="9680"/>
                      <a:pt x="7013" y="9680"/>
                      <a:pt x="7037" y="9667"/>
                    </a:cubicBezTo>
                    <a:close/>
                    <a:moveTo>
                      <a:pt x="10962" y="8087"/>
                    </a:moveTo>
                    <a:lnTo>
                      <a:pt x="10962" y="8100"/>
                    </a:lnTo>
                    <a:lnTo>
                      <a:pt x="10975" y="8100"/>
                    </a:lnTo>
                    <a:lnTo>
                      <a:pt x="10975" y="8112"/>
                    </a:lnTo>
                    <a:cubicBezTo>
                      <a:pt x="10975" y="8124"/>
                      <a:pt x="10975" y="8136"/>
                      <a:pt x="10987" y="8148"/>
                    </a:cubicBezTo>
                    <a:lnTo>
                      <a:pt x="10987" y="8160"/>
                    </a:lnTo>
                    <a:lnTo>
                      <a:pt x="10987" y="8233"/>
                    </a:lnTo>
                    <a:lnTo>
                      <a:pt x="10987" y="8330"/>
                    </a:lnTo>
                    <a:cubicBezTo>
                      <a:pt x="10987" y="8367"/>
                      <a:pt x="10975" y="8403"/>
                      <a:pt x="10975" y="8428"/>
                    </a:cubicBezTo>
                    <a:lnTo>
                      <a:pt x="10975" y="8464"/>
                    </a:lnTo>
                    <a:cubicBezTo>
                      <a:pt x="10962" y="8489"/>
                      <a:pt x="10962" y="8500"/>
                      <a:pt x="10962" y="8525"/>
                    </a:cubicBezTo>
                    <a:cubicBezTo>
                      <a:pt x="10962" y="8537"/>
                      <a:pt x="10951" y="8549"/>
                      <a:pt x="10951" y="8573"/>
                    </a:cubicBezTo>
                    <a:cubicBezTo>
                      <a:pt x="10938" y="8635"/>
                      <a:pt x="10927" y="8695"/>
                      <a:pt x="10914" y="8768"/>
                    </a:cubicBezTo>
                    <a:cubicBezTo>
                      <a:pt x="10902" y="8841"/>
                      <a:pt x="10878" y="8914"/>
                      <a:pt x="10854" y="8999"/>
                    </a:cubicBezTo>
                    <a:cubicBezTo>
                      <a:pt x="10817" y="9132"/>
                      <a:pt x="10781" y="9254"/>
                      <a:pt x="10744" y="9375"/>
                    </a:cubicBezTo>
                    <a:lnTo>
                      <a:pt x="10732" y="9388"/>
                    </a:lnTo>
                    <a:lnTo>
                      <a:pt x="10732" y="9400"/>
                    </a:lnTo>
                    <a:cubicBezTo>
                      <a:pt x="10719" y="9424"/>
                      <a:pt x="10708" y="9461"/>
                      <a:pt x="10695" y="9497"/>
                    </a:cubicBezTo>
                    <a:cubicBezTo>
                      <a:pt x="10683" y="9534"/>
                      <a:pt x="10671" y="9558"/>
                      <a:pt x="10671" y="9594"/>
                    </a:cubicBezTo>
                    <a:cubicBezTo>
                      <a:pt x="10647" y="9643"/>
                      <a:pt x="10622" y="9691"/>
                      <a:pt x="10611" y="9728"/>
                    </a:cubicBezTo>
                    <a:lnTo>
                      <a:pt x="10598" y="9764"/>
                    </a:lnTo>
                    <a:lnTo>
                      <a:pt x="10586" y="9789"/>
                    </a:lnTo>
                    <a:cubicBezTo>
                      <a:pt x="10562" y="9826"/>
                      <a:pt x="10549" y="9874"/>
                      <a:pt x="10525" y="9923"/>
                    </a:cubicBezTo>
                    <a:cubicBezTo>
                      <a:pt x="10489" y="9971"/>
                      <a:pt x="10465" y="10032"/>
                      <a:pt x="10428" y="10080"/>
                    </a:cubicBezTo>
                    <a:cubicBezTo>
                      <a:pt x="10392" y="10142"/>
                      <a:pt x="10343" y="10215"/>
                      <a:pt x="10295" y="10287"/>
                    </a:cubicBezTo>
                    <a:cubicBezTo>
                      <a:pt x="10233" y="10360"/>
                      <a:pt x="10185" y="10421"/>
                      <a:pt x="10136" y="10494"/>
                    </a:cubicBezTo>
                    <a:cubicBezTo>
                      <a:pt x="10112" y="10531"/>
                      <a:pt x="10076" y="10579"/>
                      <a:pt x="10051" y="10628"/>
                    </a:cubicBezTo>
                    <a:cubicBezTo>
                      <a:pt x="9979" y="10712"/>
                      <a:pt x="9917" y="10810"/>
                      <a:pt x="9857" y="10895"/>
                    </a:cubicBezTo>
                    <a:lnTo>
                      <a:pt x="9820" y="10931"/>
                    </a:lnTo>
                    <a:cubicBezTo>
                      <a:pt x="9771" y="10980"/>
                      <a:pt x="9735" y="11041"/>
                      <a:pt x="9687" y="11090"/>
                    </a:cubicBezTo>
                    <a:cubicBezTo>
                      <a:pt x="9674" y="11126"/>
                      <a:pt x="9650" y="11150"/>
                      <a:pt x="9626" y="11174"/>
                    </a:cubicBezTo>
                    <a:cubicBezTo>
                      <a:pt x="9601" y="11211"/>
                      <a:pt x="9577" y="11260"/>
                      <a:pt x="9541" y="11296"/>
                    </a:cubicBezTo>
                    <a:lnTo>
                      <a:pt x="9517" y="11320"/>
                    </a:lnTo>
                    <a:lnTo>
                      <a:pt x="9480" y="11369"/>
                    </a:lnTo>
                    <a:cubicBezTo>
                      <a:pt x="9444" y="11417"/>
                      <a:pt x="9395" y="11466"/>
                      <a:pt x="9358" y="11503"/>
                    </a:cubicBezTo>
                    <a:lnTo>
                      <a:pt x="9334" y="11527"/>
                    </a:lnTo>
                    <a:lnTo>
                      <a:pt x="9298" y="11563"/>
                    </a:lnTo>
                    <a:lnTo>
                      <a:pt x="9261" y="11587"/>
                    </a:lnTo>
                    <a:lnTo>
                      <a:pt x="9225" y="11612"/>
                    </a:lnTo>
                    <a:lnTo>
                      <a:pt x="9212" y="11624"/>
                    </a:lnTo>
                    <a:cubicBezTo>
                      <a:pt x="9201" y="11636"/>
                      <a:pt x="9188" y="11649"/>
                      <a:pt x="9164" y="11660"/>
                    </a:cubicBezTo>
                    <a:cubicBezTo>
                      <a:pt x="9152" y="11673"/>
                      <a:pt x="9128" y="11685"/>
                      <a:pt x="9104" y="11697"/>
                    </a:cubicBezTo>
                    <a:lnTo>
                      <a:pt x="9067" y="11722"/>
                    </a:lnTo>
                    <a:lnTo>
                      <a:pt x="9031" y="11733"/>
                    </a:lnTo>
                    <a:cubicBezTo>
                      <a:pt x="9018" y="11746"/>
                      <a:pt x="9006" y="11746"/>
                      <a:pt x="8982" y="11758"/>
                    </a:cubicBezTo>
                    <a:cubicBezTo>
                      <a:pt x="8982" y="11758"/>
                      <a:pt x="8969" y="11770"/>
                      <a:pt x="8958" y="11770"/>
                    </a:cubicBezTo>
                    <a:cubicBezTo>
                      <a:pt x="8933" y="11782"/>
                      <a:pt x="8885" y="11795"/>
                      <a:pt x="8848" y="11819"/>
                    </a:cubicBezTo>
                    <a:cubicBezTo>
                      <a:pt x="8848" y="11819"/>
                      <a:pt x="8836" y="11819"/>
                      <a:pt x="8823" y="11830"/>
                    </a:cubicBezTo>
                    <a:cubicBezTo>
                      <a:pt x="8739" y="11855"/>
                      <a:pt x="8666" y="11892"/>
                      <a:pt x="8556" y="11940"/>
                    </a:cubicBezTo>
                    <a:cubicBezTo>
                      <a:pt x="8520" y="11952"/>
                      <a:pt x="8483" y="11976"/>
                      <a:pt x="8447" y="12001"/>
                    </a:cubicBezTo>
                    <a:lnTo>
                      <a:pt x="8435" y="12001"/>
                    </a:lnTo>
                    <a:cubicBezTo>
                      <a:pt x="8410" y="12013"/>
                      <a:pt x="8399" y="12025"/>
                      <a:pt x="8386" y="12038"/>
                    </a:cubicBezTo>
                    <a:cubicBezTo>
                      <a:pt x="8374" y="12038"/>
                      <a:pt x="8362" y="12038"/>
                      <a:pt x="8362" y="12049"/>
                    </a:cubicBezTo>
                    <a:cubicBezTo>
                      <a:pt x="8350" y="12049"/>
                      <a:pt x="8337" y="12062"/>
                      <a:pt x="8313" y="12074"/>
                    </a:cubicBezTo>
                    <a:lnTo>
                      <a:pt x="8204" y="12146"/>
                    </a:lnTo>
                    <a:cubicBezTo>
                      <a:pt x="8180" y="12171"/>
                      <a:pt x="8156" y="12183"/>
                      <a:pt x="8131" y="12208"/>
                    </a:cubicBezTo>
                    <a:cubicBezTo>
                      <a:pt x="8143" y="12183"/>
                      <a:pt x="8156" y="12171"/>
                      <a:pt x="8167" y="12159"/>
                    </a:cubicBezTo>
                    <a:lnTo>
                      <a:pt x="8313" y="12013"/>
                    </a:lnTo>
                    <a:lnTo>
                      <a:pt x="8313" y="12001"/>
                    </a:lnTo>
                    <a:lnTo>
                      <a:pt x="8326" y="12001"/>
                    </a:lnTo>
                    <a:cubicBezTo>
                      <a:pt x="8326" y="11989"/>
                      <a:pt x="8337" y="11989"/>
                      <a:pt x="8350" y="11976"/>
                    </a:cubicBezTo>
                    <a:cubicBezTo>
                      <a:pt x="8350" y="11965"/>
                      <a:pt x="8362" y="11965"/>
                      <a:pt x="8374" y="11952"/>
                    </a:cubicBezTo>
                    <a:cubicBezTo>
                      <a:pt x="8386" y="11940"/>
                      <a:pt x="8399" y="11916"/>
                      <a:pt x="8410" y="11903"/>
                    </a:cubicBezTo>
                    <a:cubicBezTo>
                      <a:pt x="8423" y="11892"/>
                      <a:pt x="8435" y="11892"/>
                      <a:pt x="8435" y="11879"/>
                    </a:cubicBezTo>
                    <a:lnTo>
                      <a:pt x="8459" y="11855"/>
                    </a:lnTo>
                    <a:cubicBezTo>
                      <a:pt x="8472" y="11843"/>
                      <a:pt x="8483" y="11819"/>
                      <a:pt x="8507" y="11806"/>
                    </a:cubicBezTo>
                    <a:cubicBezTo>
                      <a:pt x="8532" y="11770"/>
                      <a:pt x="8544" y="11733"/>
                      <a:pt x="8569" y="11697"/>
                    </a:cubicBezTo>
                    <a:lnTo>
                      <a:pt x="8580" y="11685"/>
                    </a:lnTo>
                    <a:lnTo>
                      <a:pt x="8593" y="11649"/>
                    </a:lnTo>
                    <a:cubicBezTo>
                      <a:pt x="8605" y="11624"/>
                      <a:pt x="8629" y="11600"/>
                      <a:pt x="8642" y="11563"/>
                    </a:cubicBezTo>
                    <a:lnTo>
                      <a:pt x="8653" y="11551"/>
                    </a:lnTo>
                    <a:lnTo>
                      <a:pt x="8666" y="11539"/>
                    </a:lnTo>
                    <a:cubicBezTo>
                      <a:pt x="8678" y="11515"/>
                      <a:pt x="8678" y="11503"/>
                      <a:pt x="8690" y="11490"/>
                    </a:cubicBezTo>
                    <a:cubicBezTo>
                      <a:pt x="8702" y="11466"/>
                      <a:pt x="8715" y="11454"/>
                      <a:pt x="8726" y="11442"/>
                    </a:cubicBezTo>
                    <a:cubicBezTo>
                      <a:pt x="8739" y="11430"/>
                      <a:pt x="8739" y="11417"/>
                      <a:pt x="8751" y="11406"/>
                    </a:cubicBezTo>
                    <a:cubicBezTo>
                      <a:pt x="8775" y="11369"/>
                      <a:pt x="8799" y="11333"/>
                      <a:pt x="8823" y="11308"/>
                    </a:cubicBezTo>
                    <a:cubicBezTo>
                      <a:pt x="8836" y="11296"/>
                      <a:pt x="8848" y="11271"/>
                      <a:pt x="8860" y="11260"/>
                    </a:cubicBezTo>
                    <a:lnTo>
                      <a:pt x="8896" y="11223"/>
                    </a:lnTo>
                    <a:lnTo>
                      <a:pt x="8909" y="11211"/>
                    </a:lnTo>
                    <a:cubicBezTo>
                      <a:pt x="8921" y="11211"/>
                      <a:pt x="8921" y="11199"/>
                      <a:pt x="8933" y="11187"/>
                    </a:cubicBezTo>
                    <a:cubicBezTo>
                      <a:pt x="8958" y="11174"/>
                      <a:pt x="8969" y="11163"/>
                      <a:pt x="8982" y="11150"/>
                    </a:cubicBezTo>
                    <a:cubicBezTo>
                      <a:pt x="9006" y="11138"/>
                      <a:pt x="9018" y="11126"/>
                      <a:pt x="9031" y="11114"/>
                    </a:cubicBezTo>
                    <a:cubicBezTo>
                      <a:pt x="9042" y="11101"/>
                      <a:pt x="9055" y="11101"/>
                      <a:pt x="9067" y="11090"/>
                    </a:cubicBezTo>
                    <a:cubicBezTo>
                      <a:pt x="9104" y="11065"/>
                      <a:pt x="9128" y="11041"/>
                      <a:pt x="9164" y="11017"/>
                    </a:cubicBezTo>
                    <a:cubicBezTo>
                      <a:pt x="9188" y="10992"/>
                      <a:pt x="9212" y="10968"/>
                      <a:pt x="9237" y="10955"/>
                    </a:cubicBezTo>
                    <a:lnTo>
                      <a:pt x="9298" y="10895"/>
                    </a:lnTo>
                    <a:cubicBezTo>
                      <a:pt x="9298" y="10883"/>
                      <a:pt x="9310" y="10883"/>
                      <a:pt x="9322" y="10871"/>
                    </a:cubicBezTo>
                    <a:lnTo>
                      <a:pt x="9322" y="10858"/>
                    </a:lnTo>
                    <a:cubicBezTo>
                      <a:pt x="9334" y="10858"/>
                      <a:pt x="9334" y="10847"/>
                      <a:pt x="9347" y="10847"/>
                    </a:cubicBezTo>
                    <a:lnTo>
                      <a:pt x="9347" y="10834"/>
                    </a:lnTo>
                    <a:cubicBezTo>
                      <a:pt x="9358" y="10822"/>
                      <a:pt x="9371" y="10810"/>
                      <a:pt x="9383" y="10785"/>
                    </a:cubicBezTo>
                    <a:cubicBezTo>
                      <a:pt x="9407" y="10774"/>
                      <a:pt x="9419" y="10749"/>
                      <a:pt x="9431" y="10725"/>
                    </a:cubicBezTo>
                    <a:cubicBezTo>
                      <a:pt x="9455" y="10688"/>
                      <a:pt x="9480" y="10639"/>
                      <a:pt x="9504" y="10603"/>
                    </a:cubicBezTo>
                    <a:lnTo>
                      <a:pt x="9517" y="10591"/>
                    </a:lnTo>
                    <a:cubicBezTo>
                      <a:pt x="9541" y="10555"/>
                      <a:pt x="9565" y="10518"/>
                      <a:pt x="9577" y="10482"/>
                    </a:cubicBezTo>
                    <a:lnTo>
                      <a:pt x="9601" y="10445"/>
                    </a:lnTo>
                    <a:lnTo>
                      <a:pt x="9614" y="10421"/>
                    </a:lnTo>
                    <a:lnTo>
                      <a:pt x="9626" y="10409"/>
                    </a:lnTo>
                    <a:cubicBezTo>
                      <a:pt x="9638" y="10396"/>
                      <a:pt x="9638" y="10385"/>
                      <a:pt x="9650" y="10372"/>
                    </a:cubicBezTo>
                    <a:cubicBezTo>
                      <a:pt x="9650" y="10372"/>
                      <a:pt x="9663" y="10360"/>
                      <a:pt x="9663" y="10348"/>
                    </a:cubicBezTo>
                    <a:cubicBezTo>
                      <a:pt x="9674" y="10336"/>
                      <a:pt x="9687" y="10312"/>
                      <a:pt x="9711" y="10275"/>
                    </a:cubicBezTo>
                    <a:cubicBezTo>
                      <a:pt x="9723" y="10263"/>
                      <a:pt x="9735" y="10239"/>
                      <a:pt x="9760" y="10215"/>
                    </a:cubicBezTo>
                    <a:cubicBezTo>
                      <a:pt x="9771" y="10190"/>
                      <a:pt x="9784" y="10166"/>
                      <a:pt x="9808" y="10142"/>
                    </a:cubicBezTo>
                    <a:cubicBezTo>
                      <a:pt x="9833" y="10117"/>
                      <a:pt x="9844" y="10093"/>
                      <a:pt x="9869" y="10080"/>
                    </a:cubicBezTo>
                    <a:cubicBezTo>
                      <a:pt x="9893" y="10044"/>
                      <a:pt x="9930" y="10007"/>
                      <a:pt x="9954" y="9971"/>
                    </a:cubicBezTo>
                    <a:cubicBezTo>
                      <a:pt x="9990" y="9923"/>
                      <a:pt x="10039" y="9862"/>
                      <a:pt x="10087" y="9801"/>
                    </a:cubicBezTo>
                    <a:cubicBezTo>
                      <a:pt x="10112" y="9764"/>
                      <a:pt x="10149" y="9728"/>
                      <a:pt x="10173" y="9680"/>
                    </a:cubicBezTo>
                    <a:cubicBezTo>
                      <a:pt x="10197" y="9643"/>
                      <a:pt x="10222" y="9594"/>
                      <a:pt x="10246" y="9558"/>
                    </a:cubicBezTo>
                    <a:cubicBezTo>
                      <a:pt x="10295" y="9473"/>
                      <a:pt x="10343" y="9388"/>
                      <a:pt x="10379" y="9315"/>
                    </a:cubicBezTo>
                    <a:lnTo>
                      <a:pt x="10392" y="9291"/>
                    </a:lnTo>
                    <a:cubicBezTo>
                      <a:pt x="10416" y="9254"/>
                      <a:pt x="10428" y="9218"/>
                      <a:pt x="10452" y="9194"/>
                    </a:cubicBezTo>
                    <a:cubicBezTo>
                      <a:pt x="10476" y="9145"/>
                      <a:pt x="10501" y="9096"/>
                      <a:pt x="10513" y="9048"/>
                    </a:cubicBezTo>
                    <a:cubicBezTo>
                      <a:pt x="10538" y="9011"/>
                      <a:pt x="10562" y="8975"/>
                      <a:pt x="10574" y="8938"/>
                    </a:cubicBezTo>
                    <a:lnTo>
                      <a:pt x="10586" y="8926"/>
                    </a:lnTo>
                    <a:cubicBezTo>
                      <a:pt x="10586" y="8902"/>
                      <a:pt x="10598" y="8878"/>
                      <a:pt x="10611" y="8853"/>
                    </a:cubicBezTo>
                    <a:cubicBezTo>
                      <a:pt x="10622" y="8841"/>
                      <a:pt x="10635" y="8816"/>
                      <a:pt x="10635" y="8805"/>
                    </a:cubicBezTo>
                    <a:lnTo>
                      <a:pt x="10635" y="8792"/>
                    </a:lnTo>
                    <a:lnTo>
                      <a:pt x="10647" y="8780"/>
                    </a:lnTo>
                    <a:lnTo>
                      <a:pt x="10659" y="8756"/>
                    </a:lnTo>
                    <a:lnTo>
                      <a:pt x="10659" y="8744"/>
                    </a:lnTo>
                    <a:lnTo>
                      <a:pt x="10671" y="8732"/>
                    </a:lnTo>
                    <a:lnTo>
                      <a:pt x="10671" y="8719"/>
                    </a:lnTo>
                    <a:lnTo>
                      <a:pt x="10671" y="8708"/>
                    </a:lnTo>
                    <a:cubicBezTo>
                      <a:pt x="10708" y="8635"/>
                      <a:pt x="10744" y="8549"/>
                      <a:pt x="10768" y="8464"/>
                    </a:cubicBezTo>
                    <a:cubicBezTo>
                      <a:pt x="10781" y="8440"/>
                      <a:pt x="10792" y="8403"/>
                      <a:pt x="10805" y="8367"/>
                    </a:cubicBezTo>
                    <a:cubicBezTo>
                      <a:pt x="10829" y="8319"/>
                      <a:pt x="10854" y="8270"/>
                      <a:pt x="10865" y="8221"/>
                    </a:cubicBezTo>
                    <a:lnTo>
                      <a:pt x="10878" y="8197"/>
                    </a:lnTo>
                    <a:cubicBezTo>
                      <a:pt x="10878" y="8184"/>
                      <a:pt x="10890" y="8184"/>
                      <a:pt x="10890" y="8173"/>
                    </a:cubicBezTo>
                    <a:cubicBezTo>
                      <a:pt x="10890" y="8160"/>
                      <a:pt x="10902" y="8148"/>
                      <a:pt x="10902" y="8136"/>
                    </a:cubicBezTo>
                    <a:cubicBezTo>
                      <a:pt x="10914" y="8136"/>
                      <a:pt x="10914" y="8124"/>
                      <a:pt x="10914" y="8124"/>
                    </a:cubicBezTo>
                    <a:cubicBezTo>
                      <a:pt x="10914" y="8112"/>
                      <a:pt x="10914" y="8112"/>
                      <a:pt x="10927" y="8112"/>
                    </a:cubicBezTo>
                    <a:lnTo>
                      <a:pt x="10927" y="8100"/>
                    </a:lnTo>
                    <a:lnTo>
                      <a:pt x="10902" y="8100"/>
                    </a:lnTo>
                    <a:cubicBezTo>
                      <a:pt x="10902" y="8112"/>
                      <a:pt x="10902" y="8112"/>
                      <a:pt x="10890" y="8124"/>
                    </a:cubicBezTo>
                    <a:lnTo>
                      <a:pt x="10878" y="8136"/>
                    </a:lnTo>
                    <a:lnTo>
                      <a:pt x="10865" y="8148"/>
                    </a:lnTo>
                    <a:cubicBezTo>
                      <a:pt x="10865" y="8160"/>
                      <a:pt x="10854" y="8173"/>
                      <a:pt x="10841" y="8197"/>
                    </a:cubicBezTo>
                    <a:lnTo>
                      <a:pt x="10829" y="8209"/>
                    </a:lnTo>
                    <a:cubicBezTo>
                      <a:pt x="10817" y="8221"/>
                      <a:pt x="10805" y="8246"/>
                      <a:pt x="10792" y="8257"/>
                    </a:cubicBezTo>
                    <a:lnTo>
                      <a:pt x="10792" y="8270"/>
                    </a:lnTo>
                    <a:cubicBezTo>
                      <a:pt x="10768" y="8306"/>
                      <a:pt x="10744" y="8343"/>
                      <a:pt x="10732" y="8379"/>
                    </a:cubicBezTo>
                    <a:lnTo>
                      <a:pt x="10719" y="8392"/>
                    </a:lnTo>
                    <a:cubicBezTo>
                      <a:pt x="10695" y="8428"/>
                      <a:pt x="10671" y="8464"/>
                      <a:pt x="10659" y="8500"/>
                    </a:cubicBezTo>
                    <a:cubicBezTo>
                      <a:pt x="10647" y="8525"/>
                      <a:pt x="10647" y="8537"/>
                      <a:pt x="10635" y="8549"/>
                    </a:cubicBezTo>
                    <a:cubicBezTo>
                      <a:pt x="10622" y="8586"/>
                      <a:pt x="10598" y="8610"/>
                      <a:pt x="10586" y="8646"/>
                    </a:cubicBezTo>
                    <a:cubicBezTo>
                      <a:pt x="10489" y="8841"/>
                      <a:pt x="10403" y="8999"/>
                      <a:pt x="10331" y="9132"/>
                    </a:cubicBezTo>
                    <a:lnTo>
                      <a:pt x="10306" y="9181"/>
                    </a:lnTo>
                    <a:cubicBezTo>
                      <a:pt x="10270" y="9254"/>
                      <a:pt x="10233" y="9315"/>
                      <a:pt x="10197" y="9388"/>
                    </a:cubicBezTo>
                    <a:lnTo>
                      <a:pt x="10173" y="9424"/>
                    </a:lnTo>
                    <a:lnTo>
                      <a:pt x="10063" y="9643"/>
                    </a:lnTo>
                    <a:cubicBezTo>
                      <a:pt x="10003" y="9740"/>
                      <a:pt x="9930" y="9837"/>
                      <a:pt x="9857" y="9935"/>
                    </a:cubicBezTo>
                    <a:lnTo>
                      <a:pt x="9844" y="9947"/>
                    </a:lnTo>
                    <a:lnTo>
                      <a:pt x="9833" y="9959"/>
                    </a:lnTo>
                    <a:lnTo>
                      <a:pt x="9833" y="9971"/>
                    </a:lnTo>
                    <a:cubicBezTo>
                      <a:pt x="9833" y="9971"/>
                      <a:pt x="9820" y="9971"/>
                      <a:pt x="9820" y="9983"/>
                    </a:cubicBezTo>
                    <a:lnTo>
                      <a:pt x="9784" y="10020"/>
                    </a:lnTo>
                    <a:lnTo>
                      <a:pt x="9771" y="10044"/>
                    </a:lnTo>
                    <a:lnTo>
                      <a:pt x="9699" y="10117"/>
                    </a:lnTo>
                    <a:lnTo>
                      <a:pt x="9699" y="10129"/>
                    </a:lnTo>
                    <a:cubicBezTo>
                      <a:pt x="9663" y="10166"/>
                      <a:pt x="9626" y="10215"/>
                      <a:pt x="9590" y="10275"/>
                    </a:cubicBezTo>
                    <a:cubicBezTo>
                      <a:pt x="9590" y="10287"/>
                      <a:pt x="9577" y="10287"/>
                      <a:pt x="9577" y="10299"/>
                    </a:cubicBezTo>
                    <a:cubicBezTo>
                      <a:pt x="9541" y="10348"/>
                      <a:pt x="9517" y="10396"/>
                      <a:pt x="9492" y="10433"/>
                    </a:cubicBezTo>
                    <a:cubicBezTo>
                      <a:pt x="9480" y="10445"/>
                      <a:pt x="9480" y="10445"/>
                      <a:pt x="9480" y="10458"/>
                    </a:cubicBezTo>
                    <a:lnTo>
                      <a:pt x="9468" y="10469"/>
                    </a:lnTo>
                    <a:lnTo>
                      <a:pt x="9455" y="10482"/>
                    </a:lnTo>
                    <a:lnTo>
                      <a:pt x="9455" y="10494"/>
                    </a:lnTo>
                    <a:lnTo>
                      <a:pt x="9444" y="10506"/>
                    </a:lnTo>
                    <a:lnTo>
                      <a:pt x="9455" y="10506"/>
                    </a:lnTo>
                    <a:cubicBezTo>
                      <a:pt x="9444" y="10506"/>
                      <a:pt x="9444" y="10518"/>
                      <a:pt x="9431" y="10518"/>
                    </a:cubicBezTo>
                    <a:cubicBezTo>
                      <a:pt x="9419" y="10555"/>
                      <a:pt x="9395" y="10591"/>
                      <a:pt x="9371" y="10615"/>
                    </a:cubicBezTo>
                    <a:lnTo>
                      <a:pt x="9334" y="10688"/>
                    </a:lnTo>
                    <a:lnTo>
                      <a:pt x="9285" y="10737"/>
                    </a:lnTo>
                    <a:cubicBezTo>
                      <a:pt x="9274" y="10761"/>
                      <a:pt x="9261" y="10774"/>
                      <a:pt x="9237" y="10785"/>
                    </a:cubicBezTo>
                    <a:cubicBezTo>
                      <a:pt x="9225" y="10798"/>
                      <a:pt x="9212" y="10822"/>
                      <a:pt x="9201" y="10834"/>
                    </a:cubicBezTo>
                    <a:lnTo>
                      <a:pt x="9188" y="10847"/>
                    </a:lnTo>
                    <a:cubicBezTo>
                      <a:pt x="9128" y="10895"/>
                      <a:pt x="9067" y="10944"/>
                      <a:pt x="9018" y="10992"/>
                    </a:cubicBezTo>
                    <a:cubicBezTo>
                      <a:pt x="8994" y="11004"/>
                      <a:pt x="8982" y="11017"/>
                      <a:pt x="8969" y="11028"/>
                    </a:cubicBezTo>
                    <a:lnTo>
                      <a:pt x="8945" y="11041"/>
                    </a:lnTo>
                    <a:cubicBezTo>
                      <a:pt x="8921" y="11065"/>
                      <a:pt x="8885" y="11090"/>
                      <a:pt x="8848" y="11114"/>
                    </a:cubicBezTo>
                    <a:cubicBezTo>
                      <a:pt x="8836" y="11138"/>
                      <a:pt x="8823" y="11150"/>
                      <a:pt x="8799" y="11163"/>
                    </a:cubicBezTo>
                    <a:cubicBezTo>
                      <a:pt x="8788" y="11187"/>
                      <a:pt x="8775" y="11199"/>
                      <a:pt x="8763" y="11223"/>
                    </a:cubicBezTo>
                    <a:cubicBezTo>
                      <a:pt x="8702" y="11284"/>
                      <a:pt x="8653" y="11369"/>
                      <a:pt x="8605" y="11454"/>
                    </a:cubicBezTo>
                    <a:cubicBezTo>
                      <a:pt x="8569" y="11503"/>
                      <a:pt x="8544" y="11539"/>
                      <a:pt x="8520" y="11587"/>
                    </a:cubicBezTo>
                    <a:cubicBezTo>
                      <a:pt x="8496" y="11624"/>
                      <a:pt x="8483" y="11660"/>
                      <a:pt x="8459" y="11697"/>
                    </a:cubicBezTo>
                    <a:cubicBezTo>
                      <a:pt x="8447" y="11709"/>
                      <a:pt x="8435" y="11733"/>
                      <a:pt x="8423" y="11746"/>
                    </a:cubicBezTo>
                    <a:cubicBezTo>
                      <a:pt x="8423" y="11758"/>
                      <a:pt x="8410" y="11770"/>
                      <a:pt x="8399" y="11770"/>
                    </a:cubicBezTo>
                    <a:cubicBezTo>
                      <a:pt x="8399" y="11782"/>
                      <a:pt x="8386" y="11795"/>
                      <a:pt x="8374" y="11806"/>
                    </a:cubicBezTo>
                    <a:cubicBezTo>
                      <a:pt x="8374" y="11806"/>
                      <a:pt x="8362" y="11819"/>
                      <a:pt x="8362" y="11830"/>
                    </a:cubicBezTo>
                    <a:cubicBezTo>
                      <a:pt x="8350" y="11830"/>
                      <a:pt x="8350" y="11843"/>
                      <a:pt x="8337" y="11855"/>
                    </a:cubicBezTo>
                    <a:lnTo>
                      <a:pt x="8326" y="11867"/>
                    </a:lnTo>
                    <a:cubicBezTo>
                      <a:pt x="8301" y="11903"/>
                      <a:pt x="8277" y="11928"/>
                      <a:pt x="8253" y="11940"/>
                    </a:cubicBezTo>
                    <a:cubicBezTo>
                      <a:pt x="8253" y="11950"/>
                      <a:pt x="8245" y="11960"/>
                      <a:pt x="8236" y="11963"/>
                    </a:cubicBezTo>
                    <a:lnTo>
                      <a:pt x="8236" y="11963"/>
                    </a:lnTo>
                    <a:cubicBezTo>
                      <a:pt x="8238" y="11961"/>
                      <a:pt x="8240" y="11957"/>
                      <a:pt x="8240" y="11952"/>
                    </a:cubicBezTo>
                    <a:cubicBezTo>
                      <a:pt x="8253" y="11916"/>
                      <a:pt x="8277" y="11892"/>
                      <a:pt x="8289" y="11843"/>
                    </a:cubicBezTo>
                    <a:cubicBezTo>
                      <a:pt x="8337" y="11746"/>
                      <a:pt x="8362" y="11673"/>
                      <a:pt x="8386" y="11587"/>
                    </a:cubicBezTo>
                    <a:cubicBezTo>
                      <a:pt x="8410" y="11503"/>
                      <a:pt x="8435" y="11417"/>
                      <a:pt x="8447" y="11333"/>
                    </a:cubicBezTo>
                    <a:cubicBezTo>
                      <a:pt x="8472" y="11247"/>
                      <a:pt x="8483" y="11163"/>
                      <a:pt x="8507" y="11077"/>
                    </a:cubicBezTo>
                    <a:lnTo>
                      <a:pt x="8507" y="11065"/>
                    </a:lnTo>
                    <a:lnTo>
                      <a:pt x="8520" y="11053"/>
                    </a:lnTo>
                    <a:cubicBezTo>
                      <a:pt x="8556" y="10931"/>
                      <a:pt x="8593" y="10810"/>
                      <a:pt x="8617" y="10688"/>
                    </a:cubicBezTo>
                    <a:cubicBezTo>
                      <a:pt x="8629" y="10639"/>
                      <a:pt x="8642" y="10591"/>
                      <a:pt x="8653" y="10531"/>
                    </a:cubicBezTo>
                    <a:cubicBezTo>
                      <a:pt x="8666" y="10458"/>
                      <a:pt x="8678" y="10385"/>
                      <a:pt x="8702" y="10312"/>
                    </a:cubicBezTo>
                    <a:cubicBezTo>
                      <a:pt x="8715" y="10275"/>
                      <a:pt x="8726" y="10226"/>
                      <a:pt x="8739" y="10178"/>
                    </a:cubicBezTo>
                    <a:cubicBezTo>
                      <a:pt x="8775" y="10129"/>
                      <a:pt x="8799" y="10069"/>
                      <a:pt x="8836" y="10007"/>
                    </a:cubicBezTo>
                    <a:cubicBezTo>
                      <a:pt x="8848" y="9971"/>
                      <a:pt x="8872" y="9935"/>
                      <a:pt x="8885" y="9910"/>
                    </a:cubicBezTo>
                    <a:lnTo>
                      <a:pt x="8921" y="9837"/>
                    </a:lnTo>
                    <a:cubicBezTo>
                      <a:pt x="8969" y="9764"/>
                      <a:pt x="9006" y="9667"/>
                      <a:pt x="9042" y="9583"/>
                    </a:cubicBezTo>
                    <a:cubicBezTo>
                      <a:pt x="9055" y="9558"/>
                      <a:pt x="9067" y="9521"/>
                      <a:pt x="9079" y="9485"/>
                    </a:cubicBezTo>
                    <a:cubicBezTo>
                      <a:pt x="9115" y="9400"/>
                      <a:pt x="9164" y="9327"/>
                      <a:pt x="9201" y="9254"/>
                    </a:cubicBezTo>
                    <a:cubicBezTo>
                      <a:pt x="9225" y="9218"/>
                      <a:pt x="9249" y="9181"/>
                      <a:pt x="9274" y="9157"/>
                    </a:cubicBezTo>
                    <a:cubicBezTo>
                      <a:pt x="9285" y="9132"/>
                      <a:pt x="9310" y="9108"/>
                      <a:pt x="9322" y="9096"/>
                    </a:cubicBezTo>
                    <a:cubicBezTo>
                      <a:pt x="9347" y="9072"/>
                      <a:pt x="9371" y="9048"/>
                      <a:pt x="9395" y="9035"/>
                    </a:cubicBezTo>
                    <a:cubicBezTo>
                      <a:pt x="9431" y="9011"/>
                      <a:pt x="9455" y="8987"/>
                      <a:pt x="9492" y="8975"/>
                    </a:cubicBezTo>
                    <a:cubicBezTo>
                      <a:pt x="9528" y="8951"/>
                      <a:pt x="9565" y="8938"/>
                      <a:pt x="9614" y="8914"/>
                    </a:cubicBezTo>
                    <a:cubicBezTo>
                      <a:pt x="9663" y="8889"/>
                      <a:pt x="9711" y="8878"/>
                      <a:pt x="9747" y="8853"/>
                    </a:cubicBezTo>
                    <a:lnTo>
                      <a:pt x="9784" y="8841"/>
                    </a:lnTo>
                    <a:cubicBezTo>
                      <a:pt x="9820" y="8829"/>
                      <a:pt x="9869" y="8816"/>
                      <a:pt x="9917" y="8792"/>
                    </a:cubicBezTo>
                    <a:cubicBezTo>
                      <a:pt x="9954" y="8780"/>
                      <a:pt x="10003" y="8756"/>
                      <a:pt x="10039" y="8744"/>
                    </a:cubicBezTo>
                    <a:lnTo>
                      <a:pt x="10149" y="8671"/>
                    </a:lnTo>
                    <a:cubicBezTo>
                      <a:pt x="10185" y="8646"/>
                      <a:pt x="10209" y="8622"/>
                      <a:pt x="10233" y="8610"/>
                    </a:cubicBezTo>
                    <a:lnTo>
                      <a:pt x="10258" y="8586"/>
                    </a:lnTo>
                    <a:cubicBezTo>
                      <a:pt x="10295" y="8562"/>
                      <a:pt x="10331" y="8525"/>
                      <a:pt x="10367" y="8500"/>
                    </a:cubicBezTo>
                    <a:cubicBezTo>
                      <a:pt x="10416" y="8464"/>
                      <a:pt x="10452" y="8428"/>
                      <a:pt x="10501" y="8392"/>
                    </a:cubicBezTo>
                    <a:cubicBezTo>
                      <a:pt x="10525" y="8379"/>
                      <a:pt x="10549" y="8355"/>
                      <a:pt x="10562" y="8343"/>
                    </a:cubicBezTo>
                    <a:cubicBezTo>
                      <a:pt x="10586" y="8330"/>
                      <a:pt x="10598" y="8319"/>
                      <a:pt x="10622" y="8294"/>
                    </a:cubicBezTo>
                    <a:cubicBezTo>
                      <a:pt x="10635" y="8282"/>
                      <a:pt x="10647" y="8270"/>
                      <a:pt x="10671" y="8257"/>
                    </a:cubicBezTo>
                    <a:lnTo>
                      <a:pt x="10695" y="8233"/>
                    </a:lnTo>
                    <a:cubicBezTo>
                      <a:pt x="10719" y="8221"/>
                      <a:pt x="10744" y="8197"/>
                      <a:pt x="10768" y="8184"/>
                    </a:cubicBezTo>
                    <a:cubicBezTo>
                      <a:pt x="10805" y="8160"/>
                      <a:pt x="10841" y="8136"/>
                      <a:pt x="10890" y="8112"/>
                    </a:cubicBezTo>
                    <a:cubicBezTo>
                      <a:pt x="10902" y="8100"/>
                      <a:pt x="10914" y="8087"/>
                      <a:pt x="10927" y="8087"/>
                    </a:cubicBezTo>
                    <a:close/>
                    <a:moveTo>
                      <a:pt x="4035" y="13788"/>
                    </a:moveTo>
                    <a:lnTo>
                      <a:pt x="4041" y="13799"/>
                    </a:lnTo>
                    <a:lnTo>
                      <a:pt x="4041" y="13799"/>
                    </a:lnTo>
                    <a:cubicBezTo>
                      <a:pt x="4038" y="13796"/>
                      <a:pt x="4035" y="13793"/>
                      <a:pt x="4035" y="13788"/>
                    </a:cubicBezTo>
                    <a:close/>
                    <a:moveTo>
                      <a:pt x="3233" y="8646"/>
                    </a:moveTo>
                    <a:lnTo>
                      <a:pt x="3233" y="8659"/>
                    </a:lnTo>
                    <a:lnTo>
                      <a:pt x="3246" y="8659"/>
                    </a:lnTo>
                    <a:lnTo>
                      <a:pt x="3246" y="8671"/>
                    </a:lnTo>
                    <a:lnTo>
                      <a:pt x="3257" y="8671"/>
                    </a:lnTo>
                    <a:cubicBezTo>
                      <a:pt x="3318" y="8708"/>
                      <a:pt x="3367" y="8744"/>
                      <a:pt x="3416" y="8780"/>
                    </a:cubicBezTo>
                    <a:cubicBezTo>
                      <a:pt x="3452" y="8805"/>
                      <a:pt x="3489" y="8841"/>
                      <a:pt x="3525" y="8878"/>
                    </a:cubicBezTo>
                    <a:cubicBezTo>
                      <a:pt x="3537" y="8889"/>
                      <a:pt x="3549" y="8914"/>
                      <a:pt x="3562" y="8926"/>
                    </a:cubicBezTo>
                    <a:cubicBezTo>
                      <a:pt x="3622" y="8987"/>
                      <a:pt x="3683" y="9035"/>
                      <a:pt x="3719" y="9084"/>
                    </a:cubicBezTo>
                    <a:lnTo>
                      <a:pt x="3743" y="9096"/>
                    </a:lnTo>
                    <a:lnTo>
                      <a:pt x="3756" y="9121"/>
                    </a:lnTo>
                    <a:cubicBezTo>
                      <a:pt x="3805" y="9169"/>
                      <a:pt x="3853" y="9230"/>
                      <a:pt x="3902" y="9291"/>
                    </a:cubicBezTo>
                    <a:lnTo>
                      <a:pt x="4011" y="9400"/>
                    </a:lnTo>
                    <a:cubicBezTo>
                      <a:pt x="4035" y="9437"/>
                      <a:pt x="4072" y="9473"/>
                      <a:pt x="4108" y="9510"/>
                    </a:cubicBezTo>
                    <a:lnTo>
                      <a:pt x="4145" y="9546"/>
                    </a:lnTo>
                    <a:cubicBezTo>
                      <a:pt x="4194" y="9594"/>
                      <a:pt x="4242" y="9656"/>
                      <a:pt x="4278" y="9716"/>
                    </a:cubicBezTo>
                    <a:cubicBezTo>
                      <a:pt x="4302" y="9728"/>
                      <a:pt x="4315" y="9764"/>
                      <a:pt x="4327" y="9789"/>
                    </a:cubicBezTo>
                    <a:cubicBezTo>
                      <a:pt x="4351" y="9813"/>
                      <a:pt x="4364" y="9850"/>
                      <a:pt x="4375" y="9886"/>
                    </a:cubicBezTo>
                    <a:cubicBezTo>
                      <a:pt x="4388" y="9910"/>
                      <a:pt x="4400" y="9947"/>
                      <a:pt x="4424" y="9983"/>
                    </a:cubicBezTo>
                    <a:cubicBezTo>
                      <a:pt x="4437" y="10020"/>
                      <a:pt x="4448" y="10056"/>
                      <a:pt x="4448" y="10080"/>
                    </a:cubicBezTo>
                    <a:cubicBezTo>
                      <a:pt x="4461" y="10117"/>
                      <a:pt x="4473" y="10153"/>
                      <a:pt x="4485" y="10178"/>
                    </a:cubicBezTo>
                    <a:lnTo>
                      <a:pt x="4485" y="10215"/>
                    </a:lnTo>
                    <a:cubicBezTo>
                      <a:pt x="4485" y="10226"/>
                      <a:pt x="4497" y="10239"/>
                      <a:pt x="4497" y="10251"/>
                    </a:cubicBezTo>
                    <a:cubicBezTo>
                      <a:pt x="4497" y="10275"/>
                      <a:pt x="4497" y="10287"/>
                      <a:pt x="4510" y="10299"/>
                    </a:cubicBezTo>
                    <a:lnTo>
                      <a:pt x="4510" y="10336"/>
                    </a:lnTo>
                    <a:cubicBezTo>
                      <a:pt x="4521" y="10372"/>
                      <a:pt x="4521" y="10409"/>
                      <a:pt x="4521" y="10458"/>
                    </a:cubicBezTo>
                    <a:lnTo>
                      <a:pt x="4534" y="10469"/>
                    </a:lnTo>
                    <a:lnTo>
                      <a:pt x="4534" y="10506"/>
                    </a:lnTo>
                    <a:cubicBezTo>
                      <a:pt x="4545" y="10615"/>
                      <a:pt x="4558" y="10737"/>
                      <a:pt x="4594" y="10847"/>
                    </a:cubicBezTo>
                    <a:cubicBezTo>
                      <a:pt x="4594" y="10871"/>
                      <a:pt x="4607" y="10907"/>
                      <a:pt x="4618" y="10931"/>
                    </a:cubicBezTo>
                    <a:cubicBezTo>
                      <a:pt x="4631" y="10955"/>
                      <a:pt x="4631" y="10980"/>
                      <a:pt x="4643" y="11004"/>
                    </a:cubicBezTo>
                    <a:lnTo>
                      <a:pt x="4680" y="11077"/>
                    </a:lnTo>
                    <a:cubicBezTo>
                      <a:pt x="4691" y="11101"/>
                      <a:pt x="4704" y="11126"/>
                      <a:pt x="4728" y="11150"/>
                    </a:cubicBezTo>
                    <a:cubicBezTo>
                      <a:pt x="4740" y="11174"/>
                      <a:pt x="4753" y="11199"/>
                      <a:pt x="4777" y="11235"/>
                    </a:cubicBezTo>
                    <a:lnTo>
                      <a:pt x="4777" y="11247"/>
                    </a:lnTo>
                    <a:cubicBezTo>
                      <a:pt x="4801" y="11260"/>
                      <a:pt x="4813" y="11284"/>
                      <a:pt x="4825" y="11308"/>
                    </a:cubicBezTo>
                    <a:cubicBezTo>
                      <a:pt x="4837" y="11333"/>
                      <a:pt x="4837" y="11344"/>
                      <a:pt x="4850" y="11369"/>
                    </a:cubicBezTo>
                    <a:cubicBezTo>
                      <a:pt x="4861" y="11393"/>
                      <a:pt x="4874" y="11430"/>
                      <a:pt x="4886" y="11466"/>
                    </a:cubicBezTo>
                    <a:lnTo>
                      <a:pt x="4886" y="11479"/>
                    </a:lnTo>
                    <a:cubicBezTo>
                      <a:pt x="4886" y="11503"/>
                      <a:pt x="4898" y="11527"/>
                      <a:pt x="4898" y="11551"/>
                    </a:cubicBezTo>
                    <a:cubicBezTo>
                      <a:pt x="4898" y="11587"/>
                      <a:pt x="4910" y="11612"/>
                      <a:pt x="4910" y="11636"/>
                    </a:cubicBezTo>
                    <a:lnTo>
                      <a:pt x="4910" y="11649"/>
                    </a:lnTo>
                    <a:lnTo>
                      <a:pt x="4910" y="11660"/>
                    </a:lnTo>
                    <a:lnTo>
                      <a:pt x="4910" y="11697"/>
                    </a:lnTo>
                    <a:lnTo>
                      <a:pt x="4910" y="11758"/>
                    </a:lnTo>
                    <a:lnTo>
                      <a:pt x="4910" y="11903"/>
                    </a:lnTo>
                    <a:lnTo>
                      <a:pt x="4910" y="11928"/>
                    </a:lnTo>
                    <a:cubicBezTo>
                      <a:pt x="4910" y="11952"/>
                      <a:pt x="4898" y="11965"/>
                      <a:pt x="4898" y="11989"/>
                    </a:cubicBezTo>
                    <a:lnTo>
                      <a:pt x="4898" y="12025"/>
                    </a:lnTo>
                    <a:lnTo>
                      <a:pt x="4886" y="12062"/>
                    </a:lnTo>
                    <a:lnTo>
                      <a:pt x="4886" y="12074"/>
                    </a:lnTo>
                    <a:lnTo>
                      <a:pt x="4886" y="12098"/>
                    </a:lnTo>
                    <a:lnTo>
                      <a:pt x="4886" y="12111"/>
                    </a:lnTo>
                    <a:cubicBezTo>
                      <a:pt x="4886" y="12111"/>
                      <a:pt x="4874" y="12122"/>
                      <a:pt x="4874" y="12135"/>
                    </a:cubicBezTo>
                    <a:lnTo>
                      <a:pt x="4861" y="12208"/>
                    </a:lnTo>
                    <a:cubicBezTo>
                      <a:pt x="4850" y="12244"/>
                      <a:pt x="4837" y="12281"/>
                      <a:pt x="4813" y="12317"/>
                    </a:cubicBezTo>
                    <a:cubicBezTo>
                      <a:pt x="4801" y="12354"/>
                      <a:pt x="4789" y="12390"/>
                      <a:pt x="4777" y="12414"/>
                    </a:cubicBezTo>
                    <a:cubicBezTo>
                      <a:pt x="4753" y="12475"/>
                      <a:pt x="4728" y="12524"/>
                      <a:pt x="4704" y="12572"/>
                    </a:cubicBezTo>
                    <a:cubicBezTo>
                      <a:pt x="4691" y="12608"/>
                      <a:pt x="4667" y="12645"/>
                      <a:pt x="4655" y="12681"/>
                    </a:cubicBezTo>
                    <a:cubicBezTo>
                      <a:pt x="4631" y="12730"/>
                      <a:pt x="4607" y="12778"/>
                      <a:pt x="4594" y="12827"/>
                    </a:cubicBezTo>
                    <a:cubicBezTo>
                      <a:pt x="4582" y="12840"/>
                      <a:pt x="4570" y="12864"/>
                      <a:pt x="4570" y="12876"/>
                    </a:cubicBezTo>
                    <a:cubicBezTo>
                      <a:pt x="4558" y="12888"/>
                      <a:pt x="4558" y="12888"/>
                      <a:pt x="4558" y="12900"/>
                    </a:cubicBezTo>
                    <a:cubicBezTo>
                      <a:pt x="4545" y="12913"/>
                      <a:pt x="4545" y="12924"/>
                      <a:pt x="4534" y="12949"/>
                    </a:cubicBezTo>
                    <a:lnTo>
                      <a:pt x="4534" y="12973"/>
                    </a:lnTo>
                    <a:cubicBezTo>
                      <a:pt x="4521" y="12997"/>
                      <a:pt x="4521" y="13010"/>
                      <a:pt x="4510" y="13034"/>
                    </a:cubicBezTo>
                    <a:lnTo>
                      <a:pt x="4497" y="13058"/>
                    </a:lnTo>
                    <a:cubicBezTo>
                      <a:pt x="4497" y="13083"/>
                      <a:pt x="4485" y="13107"/>
                      <a:pt x="4485" y="13131"/>
                    </a:cubicBezTo>
                    <a:cubicBezTo>
                      <a:pt x="4473" y="13192"/>
                      <a:pt x="4448" y="13265"/>
                      <a:pt x="4437" y="13338"/>
                    </a:cubicBezTo>
                    <a:cubicBezTo>
                      <a:pt x="4412" y="13435"/>
                      <a:pt x="4388" y="13545"/>
                      <a:pt x="4364" y="13642"/>
                    </a:cubicBezTo>
                    <a:cubicBezTo>
                      <a:pt x="4364" y="13666"/>
                      <a:pt x="4351" y="13690"/>
                      <a:pt x="4351" y="13715"/>
                    </a:cubicBezTo>
                    <a:lnTo>
                      <a:pt x="4315" y="13897"/>
                    </a:lnTo>
                    <a:cubicBezTo>
                      <a:pt x="4302" y="13970"/>
                      <a:pt x="4291" y="14031"/>
                      <a:pt x="4266" y="14104"/>
                    </a:cubicBezTo>
                    <a:cubicBezTo>
                      <a:pt x="4266" y="14128"/>
                      <a:pt x="4266" y="14152"/>
                      <a:pt x="4254" y="14177"/>
                    </a:cubicBezTo>
                    <a:cubicBezTo>
                      <a:pt x="4254" y="14201"/>
                      <a:pt x="4254" y="14237"/>
                      <a:pt x="4242" y="14261"/>
                    </a:cubicBezTo>
                    <a:cubicBezTo>
                      <a:pt x="4242" y="14250"/>
                      <a:pt x="4229" y="14225"/>
                      <a:pt x="4229" y="14213"/>
                    </a:cubicBezTo>
                    <a:cubicBezTo>
                      <a:pt x="4218" y="14104"/>
                      <a:pt x="4194" y="13982"/>
                      <a:pt x="4169" y="13861"/>
                    </a:cubicBezTo>
                    <a:cubicBezTo>
                      <a:pt x="4157" y="13812"/>
                      <a:pt x="4157" y="13775"/>
                      <a:pt x="4145" y="13726"/>
                    </a:cubicBezTo>
                    <a:cubicBezTo>
                      <a:pt x="4132" y="13690"/>
                      <a:pt x="4121" y="13642"/>
                      <a:pt x="4108" y="13593"/>
                    </a:cubicBezTo>
                    <a:cubicBezTo>
                      <a:pt x="4108" y="13556"/>
                      <a:pt x="4096" y="13508"/>
                      <a:pt x="4084" y="13459"/>
                    </a:cubicBezTo>
                    <a:lnTo>
                      <a:pt x="4084" y="13435"/>
                    </a:lnTo>
                    <a:cubicBezTo>
                      <a:pt x="4072" y="13399"/>
                      <a:pt x="4072" y="13362"/>
                      <a:pt x="4059" y="13326"/>
                    </a:cubicBezTo>
                    <a:cubicBezTo>
                      <a:pt x="4048" y="13265"/>
                      <a:pt x="4035" y="13229"/>
                      <a:pt x="4023" y="13180"/>
                    </a:cubicBezTo>
                    <a:cubicBezTo>
                      <a:pt x="4011" y="13156"/>
                      <a:pt x="4011" y="13143"/>
                      <a:pt x="3999" y="13119"/>
                    </a:cubicBezTo>
                    <a:cubicBezTo>
                      <a:pt x="3986" y="13094"/>
                      <a:pt x="3975" y="13070"/>
                      <a:pt x="3962" y="13058"/>
                    </a:cubicBezTo>
                    <a:cubicBezTo>
                      <a:pt x="3950" y="13010"/>
                      <a:pt x="3926" y="12973"/>
                      <a:pt x="3902" y="12924"/>
                    </a:cubicBezTo>
                    <a:cubicBezTo>
                      <a:pt x="3889" y="12888"/>
                      <a:pt x="3878" y="12851"/>
                      <a:pt x="3865" y="12827"/>
                    </a:cubicBezTo>
                    <a:lnTo>
                      <a:pt x="3853" y="12803"/>
                    </a:lnTo>
                    <a:lnTo>
                      <a:pt x="3841" y="12791"/>
                    </a:lnTo>
                    <a:lnTo>
                      <a:pt x="3841" y="12754"/>
                    </a:lnTo>
                    <a:cubicBezTo>
                      <a:pt x="3816" y="12718"/>
                      <a:pt x="3805" y="12681"/>
                      <a:pt x="3792" y="12645"/>
                    </a:cubicBezTo>
                    <a:cubicBezTo>
                      <a:pt x="3780" y="12597"/>
                      <a:pt x="3756" y="12548"/>
                      <a:pt x="3743" y="12499"/>
                    </a:cubicBezTo>
                    <a:cubicBezTo>
                      <a:pt x="3719" y="12438"/>
                      <a:pt x="3695" y="12365"/>
                      <a:pt x="3670" y="12305"/>
                    </a:cubicBezTo>
                    <a:lnTo>
                      <a:pt x="3646" y="12244"/>
                    </a:lnTo>
                    <a:cubicBezTo>
                      <a:pt x="3634" y="12219"/>
                      <a:pt x="3622" y="12183"/>
                      <a:pt x="3622" y="12159"/>
                    </a:cubicBezTo>
                    <a:cubicBezTo>
                      <a:pt x="3598" y="12111"/>
                      <a:pt x="3573" y="12049"/>
                      <a:pt x="3562" y="11989"/>
                    </a:cubicBezTo>
                    <a:cubicBezTo>
                      <a:pt x="3537" y="11940"/>
                      <a:pt x="3525" y="11903"/>
                      <a:pt x="3513" y="11855"/>
                    </a:cubicBezTo>
                    <a:cubicBezTo>
                      <a:pt x="3500" y="11806"/>
                      <a:pt x="3489" y="11770"/>
                      <a:pt x="3476" y="11733"/>
                    </a:cubicBezTo>
                    <a:cubicBezTo>
                      <a:pt x="3452" y="11624"/>
                      <a:pt x="3440" y="11515"/>
                      <a:pt x="3427" y="11417"/>
                    </a:cubicBezTo>
                    <a:lnTo>
                      <a:pt x="3416" y="11333"/>
                    </a:lnTo>
                    <a:cubicBezTo>
                      <a:pt x="3403" y="11260"/>
                      <a:pt x="3391" y="11187"/>
                      <a:pt x="3391" y="11114"/>
                    </a:cubicBezTo>
                    <a:lnTo>
                      <a:pt x="3391" y="11090"/>
                    </a:lnTo>
                    <a:lnTo>
                      <a:pt x="3379" y="11065"/>
                    </a:lnTo>
                    <a:cubicBezTo>
                      <a:pt x="3379" y="11004"/>
                      <a:pt x="3367" y="10931"/>
                      <a:pt x="3354" y="10871"/>
                    </a:cubicBezTo>
                    <a:cubicBezTo>
                      <a:pt x="3354" y="10847"/>
                      <a:pt x="3343" y="10810"/>
                      <a:pt x="3343" y="10785"/>
                    </a:cubicBezTo>
                    <a:cubicBezTo>
                      <a:pt x="3330" y="10676"/>
                      <a:pt x="3318" y="10579"/>
                      <a:pt x="3318" y="10506"/>
                    </a:cubicBezTo>
                    <a:cubicBezTo>
                      <a:pt x="3306" y="10409"/>
                      <a:pt x="3306" y="10312"/>
                      <a:pt x="3306" y="10215"/>
                    </a:cubicBezTo>
                    <a:lnTo>
                      <a:pt x="3306" y="10069"/>
                    </a:lnTo>
                    <a:lnTo>
                      <a:pt x="3306" y="10032"/>
                    </a:lnTo>
                    <a:lnTo>
                      <a:pt x="3306" y="9935"/>
                    </a:lnTo>
                    <a:cubicBezTo>
                      <a:pt x="3306" y="9837"/>
                      <a:pt x="3282" y="9753"/>
                      <a:pt x="3270" y="9667"/>
                    </a:cubicBezTo>
                    <a:cubicBezTo>
                      <a:pt x="3246" y="9753"/>
                      <a:pt x="3233" y="9826"/>
                      <a:pt x="3221" y="9910"/>
                    </a:cubicBezTo>
                    <a:lnTo>
                      <a:pt x="3221" y="9996"/>
                    </a:lnTo>
                    <a:lnTo>
                      <a:pt x="3221" y="10032"/>
                    </a:lnTo>
                    <a:lnTo>
                      <a:pt x="3221" y="10105"/>
                    </a:lnTo>
                    <a:lnTo>
                      <a:pt x="3221" y="10153"/>
                    </a:lnTo>
                    <a:lnTo>
                      <a:pt x="3221" y="10166"/>
                    </a:lnTo>
                    <a:lnTo>
                      <a:pt x="3221" y="10336"/>
                    </a:lnTo>
                    <a:lnTo>
                      <a:pt x="3221" y="10396"/>
                    </a:lnTo>
                    <a:cubicBezTo>
                      <a:pt x="3233" y="10469"/>
                      <a:pt x="3233" y="10542"/>
                      <a:pt x="3246" y="10628"/>
                    </a:cubicBezTo>
                    <a:cubicBezTo>
                      <a:pt x="3246" y="10701"/>
                      <a:pt x="3257" y="10774"/>
                      <a:pt x="3270" y="10858"/>
                    </a:cubicBezTo>
                    <a:cubicBezTo>
                      <a:pt x="3270" y="10895"/>
                      <a:pt x="3282" y="10919"/>
                      <a:pt x="3282" y="10944"/>
                    </a:cubicBezTo>
                    <a:cubicBezTo>
                      <a:pt x="3282" y="10992"/>
                      <a:pt x="3294" y="11041"/>
                      <a:pt x="3294" y="11077"/>
                    </a:cubicBezTo>
                    <a:cubicBezTo>
                      <a:pt x="3306" y="11150"/>
                      <a:pt x="3318" y="11235"/>
                      <a:pt x="3330" y="11308"/>
                    </a:cubicBezTo>
                    <a:lnTo>
                      <a:pt x="3343" y="11344"/>
                    </a:lnTo>
                    <a:lnTo>
                      <a:pt x="3343" y="11357"/>
                    </a:lnTo>
                    <a:lnTo>
                      <a:pt x="3379" y="11612"/>
                    </a:lnTo>
                    <a:cubicBezTo>
                      <a:pt x="3416" y="11795"/>
                      <a:pt x="3476" y="11976"/>
                      <a:pt x="3525" y="12122"/>
                    </a:cubicBezTo>
                    <a:cubicBezTo>
                      <a:pt x="3562" y="12195"/>
                      <a:pt x="3586" y="12281"/>
                      <a:pt x="3610" y="12354"/>
                    </a:cubicBezTo>
                    <a:lnTo>
                      <a:pt x="3622" y="12378"/>
                    </a:lnTo>
                    <a:lnTo>
                      <a:pt x="3659" y="12487"/>
                    </a:lnTo>
                    <a:cubicBezTo>
                      <a:pt x="3670" y="12548"/>
                      <a:pt x="3695" y="12597"/>
                      <a:pt x="3707" y="12645"/>
                    </a:cubicBezTo>
                    <a:cubicBezTo>
                      <a:pt x="3719" y="12670"/>
                      <a:pt x="3732" y="12694"/>
                      <a:pt x="3732" y="12706"/>
                    </a:cubicBezTo>
                    <a:cubicBezTo>
                      <a:pt x="3756" y="12778"/>
                      <a:pt x="3780" y="12840"/>
                      <a:pt x="3805" y="12900"/>
                    </a:cubicBezTo>
                    <a:cubicBezTo>
                      <a:pt x="3816" y="12949"/>
                      <a:pt x="3841" y="12997"/>
                      <a:pt x="3865" y="13046"/>
                    </a:cubicBezTo>
                    <a:lnTo>
                      <a:pt x="3865" y="13058"/>
                    </a:lnTo>
                    <a:cubicBezTo>
                      <a:pt x="3878" y="13083"/>
                      <a:pt x="3902" y="13119"/>
                      <a:pt x="3913" y="13156"/>
                    </a:cubicBezTo>
                    <a:cubicBezTo>
                      <a:pt x="3926" y="13180"/>
                      <a:pt x="3926" y="13204"/>
                      <a:pt x="3938" y="13240"/>
                    </a:cubicBezTo>
                    <a:cubicBezTo>
                      <a:pt x="3950" y="13313"/>
                      <a:pt x="3975" y="13399"/>
                      <a:pt x="3986" y="13483"/>
                    </a:cubicBezTo>
                    <a:lnTo>
                      <a:pt x="3986" y="13496"/>
                    </a:lnTo>
                    <a:cubicBezTo>
                      <a:pt x="4010" y="13602"/>
                      <a:pt x="4023" y="13698"/>
                      <a:pt x="4034" y="13782"/>
                    </a:cubicBezTo>
                    <a:lnTo>
                      <a:pt x="4034" y="13782"/>
                    </a:lnTo>
                    <a:cubicBezTo>
                      <a:pt x="4032" y="13772"/>
                      <a:pt x="4023" y="13763"/>
                      <a:pt x="4023" y="13763"/>
                    </a:cubicBezTo>
                    <a:cubicBezTo>
                      <a:pt x="4023" y="13751"/>
                      <a:pt x="4011" y="13739"/>
                      <a:pt x="4011" y="13739"/>
                    </a:cubicBezTo>
                    <a:lnTo>
                      <a:pt x="3975" y="13666"/>
                    </a:lnTo>
                    <a:cubicBezTo>
                      <a:pt x="3950" y="13605"/>
                      <a:pt x="3926" y="13545"/>
                      <a:pt x="3902" y="13496"/>
                    </a:cubicBezTo>
                    <a:cubicBezTo>
                      <a:pt x="3878" y="13435"/>
                      <a:pt x="3841" y="13386"/>
                      <a:pt x="3816" y="13326"/>
                    </a:cubicBezTo>
                    <a:lnTo>
                      <a:pt x="3805" y="13313"/>
                    </a:lnTo>
                    <a:cubicBezTo>
                      <a:pt x="3805" y="13313"/>
                      <a:pt x="3792" y="13302"/>
                      <a:pt x="3792" y="13289"/>
                    </a:cubicBezTo>
                    <a:lnTo>
                      <a:pt x="3756" y="13253"/>
                    </a:lnTo>
                    <a:lnTo>
                      <a:pt x="3756" y="13229"/>
                    </a:lnTo>
                    <a:lnTo>
                      <a:pt x="3732" y="13204"/>
                    </a:lnTo>
                    <a:lnTo>
                      <a:pt x="3695" y="13156"/>
                    </a:lnTo>
                    <a:cubicBezTo>
                      <a:pt x="3683" y="13143"/>
                      <a:pt x="3659" y="13119"/>
                      <a:pt x="3646" y="13094"/>
                    </a:cubicBezTo>
                    <a:lnTo>
                      <a:pt x="3634" y="13083"/>
                    </a:lnTo>
                    <a:cubicBezTo>
                      <a:pt x="3610" y="13058"/>
                      <a:pt x="3586" y="13046"/>
                      <a:pt x="3562" y="13022"/>
                    </a:cubicBezTo>
                    <a:cubicBezTo>
                      <a:pt x="3537" y="12997"/>
                      <a:pt x="3513" y="12973"/>
                      <a:pt x="3489" y="12961"/>
                    </a:cubicBezTo>
                    <a:cubicBezTo>
                      <a:pt x="3464" y="12937"/>
                      <a:pt x="3440" y="12913"/>
                      <a:pt x="3416" y="12900"/>
                    </a:cubicBezTo>
                    <a:lnTo>
                      <a:pt x="3306" y="12827"/>
                    </a:lnTo>
                    <a:cubicBezTo>
                      <a:pt x="3282" y="12815"/>
                      <a:pt x="3270" y="12803"/>
                      <a:pt x="3257" y="12791"/>
                    </a:cubicBezTo>
                    <a:cubicBezTo>
                      <a:pt x="3221" y="12767"/>
                      <a:pt x="3197" y="12754"/>
                      <a:pt x="3173" y="12730"/>
                    </a:cubicBezTo>
                    <a:cubicBezTo>
                      <a:pt x="3148" y="12718"/>
                      <a:pt x="3136" y="12706"/>
                      <a:pt x="3124" y="12694"/>
                    </a:cubicBezTo>
                    <a:lnTo>
                      <a:pt x="3100" y="12681"/>
                    </a:lnTo>
                    <a:lnTo>
                      <a:pt x="3075" y="12657"/>
                    </a:lnTo>
                    <a:lnTo>
                      <a:pt x="3051" y="12633"/>
                    </a:lnTo>
                    <a:cubicBezTo>
                      <a:pt x="3014" y="12608"/>
                      <a:pt x="2978" y="12584"/>
                      <a:pt x="2954" y="12548"/>
                    </a:cubicBezTo>
                    <a:lnTo>
                      <a:pt x="2905" y="12499"/>
                    </a:lnTo>
                    <a:cubicBezTo>
                      <a:pt x="2893" y="12487"/>
                      <a:pt x="2893" y="12462"/>
                      <a:pt x="2881" y="12451"/>
                    </a:cubicBezTo>
                    <a:cubicBezTo>
                      <a:pt x="2868" y="12426"/>
                      <a:pt x="2844" y="12390"/>
                      <a:pt x="2832" y="12365"/>
                    </a:cubicBezTo>
                    <a:cubicBezTo>
                      <a:pt x="2820" y="12341"/>
                      <a:pt x="2820" y="12317"/>
                      <a:pt x="2808" y="12305"/>
                    </a:cubicBezTo>
                    <a:lnTo>
                      <a:pt x="2795" y="12281"/>
                    </a:lnTo>
                    <a:cubicBezTo>
                      <a:pt x="2771" y="12219"/>
                      <a:pt x="2747" y="12159"/>
                      <a:pt x="2722" y="12111"/>
                    </a:cubicBezTo>
                    <a:cubicBezTo>
                      <a:pt x="2674" y="11989"/>
                      <a:pt x="2638" y="11855"/>
                      <a:pt x="2601" y="11709"/>
                    </a:cubicBezTo>
                    <a:cubicBezTo>
                      <a:pt x="2589" y="11660"/>
                      <a:pt x="2577" y="11600"/>
                      <a:pt x="2565" y="11539"/>
                    </a:cubicBezTo>
                    <a:cubicBezTo>
                      <a:pt x="2552" y="11479"/>
                      <a:pt x="2541" y="11417"/>
                      <a:pt x="2528" y="11369"/>
                    </a:cubicBezTo>
                    <a:lnTo>
                      <a:pt x="2528" y="11284"/>
                    </a:lnTo>
                    <a:lnTo>
                      <a:pt x="2528" y="11187"/>
                    </a:lnTo>
                    <a:cubicBezTo>
                      <a:pt x="2528" y="11150"/>
                      <a:pt x="2528" y="11090"/>
                      <a:pt x="2541" y="11028"/>
                    </a:cubicBezTo>
                    <a:cubicBezTo>
                      <a:pt x="2541" y="10968"/>
                      <a:pt x="2552" y="10919"/>
                      <a:pt x="2552" y="10871"/>
                    </a:cubicBezTo>
                    <a:lnTo>
                      <a:pt x="2589" y="10688"/>
                    </a:lnTo>
                    <a:lnTo>
                      <a:pt x="2589" y="10676"/>
                    </a:lnTo>
                    <a:lnTo>
                      <a:pt x="2625" y="10531"/>
                    </a:lnTo>
                    <a:cubicBezTo>
                      <a:pt x="2674" y="10385"/>
                      <a:pt x="2711" y="10263"/>
                      <a:pt x="2747" y="10153"/>
                    </a:cubicBezTo>
                    <a:lnTo>
                      <a:pt x="2784" y="10044"/>
                    </a:lnTo>
                    <a:cubicBezTo>
                      <a:pt x="2820" y="9947"/>
                      <a:pt x="2868" y="9837"/>
                      <a:pt x="2905" y="9740"/>
                    </a:cubicBezTo>
                    <a:lnTo>
                      <a:pt x="2941" y="9680"/>
                    </a:lnTo>
                    <a:cubicBezTo>
                      <a:pt x="2954" y="9631"/>
                      <a:pt x="2978" y="9570"/>
                      <a:pt x="3002" y="9510"/>
                    </a:cubicBezTo>
                    <a:cubicBezTo>
                      <a:pt x="3014" y="9485"/>
                      <a:pt x="3027" y="9448"/>
                      <a:pt x="3038" y="9424"/>
                    </a:cubicBezTo>
                    <a:lnTo>
                      <a:pt x="3075" y="9315"/>
                    </a:lnTo>
                    <a:cubicBezTo>
                      <a:pt x="3075" y="9291"/>
                      <a:pt x="3087" y="9267"/>
                      <a:pt x="3087" y="9254"/>
                    </a:cubicBezTo>
                    <a:lnTo>
                      <a:pt x="3100" y="9218"/>
                    </a:lnTo>
                    <a:cubicBezTo>
                      <a:pt x="3100" y="9194"/>
                      <a:pt x="3111" y="9169"/>
                      <a:pt x="3124" y="9132"/>
                    </a:cubicBezTo>
                    <a:cubicBezTo>
                      <a:pt x="3136" y="9072"/>
                      <a:pt x="3148" y="8999"/>
                      <a:pt x="3160" y="8938"/>
                    </a:cubicBezTo>
                    <a:lnTo>
                      <a:pt x="3173" y="8902"/>
                    </a:lnTo>
                    <a:lnTo>
                      <a:pt x="3209" y="8756"/>
                    </a:lnTo>
                    <a:cubicBezTo>
                      <a:pt x="3209" y="8719"/>
                      <a:pt x="3221" y="8695"/>
                      <a:pt x="3221" y="8671"/>
                    </a:cubicBezTo>
                    <a:cubicBezTo>
                      <a:pt x="3233" y="8659"/>
                      <a:pt x="3233" y="8659"/>
                      <a:pt x="3233" y="8646"/>
                    </a:cubicBezTo>
                    <a:close/>
                    <a:moveTo>
                      <a:pt x="7135" y="11503"/>
                    </a:moveTo>
                    <a:lnTo>
                      <a:pt x="7135" y="11503"/>
                    </a:lnTo>
                    <a:cubicBezTo>
                      <a:pt x="7073" y="11709"/>
                      <a:pt x="7013" y="11903"/>
                      <a:pt x="6964" y="12111"/>
                    </a:cubicBezTo>
                    <a:cubicBezTo>
                      <a:pt x="6916" y="12244"/>
                      <a:pt x="6879" y="12390"/>
                      <a:pt x="6843" y="12535"/>
                    </a:cubicBezTo>
                    <a:cubicBezTo>
                      <a:pt x="6843" y="12572"/>
                      <a:pt x="6830" y="12597"/>
                      <a:pt x="6830" y="12633"/>
                    </a:cubicBezTo>
                    <a:cubicBezTo>
                      <a:pt x="6782" y="12767"/>
                      <a:pt x="6733" y="12913"/>
                      <a:pt x="6684" y="13046"/>
                    </a:cubicBezTo>
                    <a:cubicBezTo>
                      <a:pt x="6660" y="13107"/>
                      <a:pt x="6636" y="13180"/>
                      <a:pt x="6612" y="13240"/>
                    </a:cubicBezTo>
                    <a:cubicBezTo>
                      <a:pt x="6587" y="13302"/>
                      <a:pt x="6551" y="13362"/>
                      <a:pt x="6527" y="13423"/>
                    </a:cubicBezTo>
                    <a:cubicBezTo>
                      <a:pt x="6490" y="13508"/>
                      <a:pt x="6454" y="13593"/>
                      <a:pt x="6417" y="13666"/>
                    </a:cubicBezTo>
                    <a:cubicBezTo>
                      <a:pt x="6381" y="13739"/>
                      <a:pt x="6344" y="13824"/>
                      <a:pt x="6308" y="13897"/>
                    </a:cubicBezTo>
                    <a:cubicBezTo>
                      <a:pt x="6260" y="13970"/>
                      <a:pt x="6223" y="14055"/>
                      <a:pt x="6174" y="14128"/>
                    </a:cubicBezTo>
                    <a:cubicBezTo>
                      <a:pt x="6138" y="14201"/>
                      <a:pt x="6101" y="14274"/>
                      <a:pt x="6065" y="14358"/>
                    </a:cubicBezTo>
                    <a:cubicBezTo>
                      <a:pt x="6004" y="14493"/>
                      <a:pt x="5944" y="14638"/>
                      <a:pt x="5882" y="14784"/>
                    </a:cubicBezTo>
                    <a:cubicBezTo>
                      <a:pt x="5834" y="14881"/>
                      <a:pt x="5785" y="14990"/>
                      <a:pt x="5737" y="15088"/>
                    </a:cubicBezTo>
                    <a:cubicBezTo>
                      <a:pt x="5712" y="15125"/>
                      <a:pt x="5688" y="15173"/>
                      <a:pt x="5664" y="15209"/>
                    </a:cubicBezTo>
                    <a:cubicBezTo>
                      <a:pt x="5591" y="15331"/>
                      <a:pt x="5530" y="15452"/>
                      <a:pt x="5457" y="15574"/>
                    </a:cubicBezTo>
                    <a:cubicBezTo>
                      <a:pt x="5396" y="15708"/>
                      <a:pt x="5323" y="15829"/>
                      <a:pt x="5250" y="15963"/>
                    </a:cubicBezTo>
                    <a:cubicBezTo>
                      <a:pt x="5190" y="16048"/>
                      <a:pt x="5141" y="16133"/>
                      <a:pt x="5080" y="16218"/>
                    </a:cubicBezTo>
                    <a:cubicBezTo>
                      <a:pt x="5044" y="16267"/>
                      <a:pt x="5020" y="16316"/>
                      <a:pt x="4983" y="16352"/>
                    </a:cubicBezTo>
                    <a:cubicBezTo>
                      <a:pt x="4971" y="16376"/>
                      <a:pt x="4959" y="16400"/>
                      <a:pt x="4934" y="16413"/>
                    </a:cubicBezTo>
                    <a:cubicBezTo>
                      <a:pt x="4971" y="16327"/>
                      <a:pt x="4996" y="16230"/>
                      <a:pt x="5020" y="16133"/>
                    </a:cubicBezTo>
                    <a:cubicBezTo>
                      <a:pt x="5044" y="16011"/>
                      <a:pt x="5080" y="15878"/>
                      <a:pt x="5105" y="15757"/>
                    </a:cubicBezTo>
                    <a:cubicBezTo>
                      <a:pt x="5129" y="15635"/>
                      <a:pt x="5166" y="15501"/>
                      <a:pt x="5190" y="15379"/>
                    </a:cubicBezTo>
                    <a:cubicBezTo>
                      <a:pt x="5214" y="15258"/>
                      <a:pt x="5239" y="15125"/>
                      <a:pt x="5250" y="15003"/>
                    </a:cubicBezTo>
                    <a:cubicBezTo>
                      <a:pt x="5275" y="14869"/>
                      <a:pt x="5299" y="14747"/>
                      <a:pt x="5312" y="14614"/>
                    </a:cubicBezTo>
                    <a:cubicBezTo>
                      <a:pt x="5323" y="14504"/>
                      <a:pt x="5336" y="14395"/>
                      <a:pt x="5360" y="14285"/>
                    </a:cubicBezTo>
                    <a:cubicBezTo>
                      <a:pt x="5385" y="14018"/>
                      <a:pt x="5421" y="13763"/>
                      <a:pt x="5445" y="13496"/>
                    </a:cubicBezTo>
                    <a:cubicBezTo>
                      <a:pt x="5457" y="13350"/>
                      <a:pt x="5469" y="13204"/>
                      <a:pt x="5482" y="13070"/>
                    </a:cubicBezTo>
                    <a:cubicBezTo>
                      <a:pt x="5482" y="13058"/>
                      <a:pt x="5493" y="13058"/>
                      <a:pt x="5493" y="13046"/>
                    </a:cubicBezTo>
                    <a:lnTo>
                      <a:pt x="5530" y="12900"/>
                    </a:lnTo>
                    <a:cubicBezTo>
                      <a:pt x="5542" y="12851"/>
                      <a:pt x="5555" y="12791"/>
                      <a:pt x="5566" y="12742"/>
                    </a:cubicBezTo>
                    <a:lnTo>
                      <a:pt x="5603" y="12633"/>
                    </a:lnTo>
                    <a:lnTo>
                      <a:pt x="5639" y="12524"/>
                    </a:lnTo>
                    <a:cubicBezTo>
                      <a:pt x="5652" y="12499"/>
                      <a:pt x="5664" y="12475"/>
                      <a:pt x="5664" y="12451"/>
                    </a:cubicBezTo>
                    <a:cubicBezTo>
                      <a:pt x="5676" y="12438"/>
                      <a:pt x="5676" y="12426"/>
                      <a:pt x="5688" y="12414"/>
                    </a:cubicBezTo>
                    <a:cubicBezTo>
                      <a:pt x="5701" y="12378"/>
                      <a:pt x="5712" y="12341"/>
                      <a:pt x="5737" y="12305"/>
                    </a:cubicBezTo>
                    <a:cubicBezTo>
                      <a:pt x="5749" y="12268"/>
                      <a:pt x="5773" y="12219"/>
                      <a:pt x="5785" y="12183"/>
                    </a:cubicBezTo>
                    <a:cubicBezTo>
                      <a:pt x="5809" y="12135"/>
                      <a:pt x="5834" y="12098"/>
                      <a:pt x="5858" y="12049"/>
                    </a:cubicBezTo>
                    <a:cubicBezTo>
                      <a:pt x="5871" y="12001"/>
                      <a:pt x="5895" y="11965"/>
                      <a:pt x="5919" y="11916"/>
                    </a:cubicBezTo>
                    <a:cubicBezTo>
                      <a:pt x="5944" y="11867"/>
                      <a:pt x="5968" y="11830"/>
                      <a:pt x="5992" y="11782"/>
                    </a:cubicBezTo>
                    <a:cubicBezTo>
                      <a:pt x="6017" y="11746"/>
                      <a:pt x="6041" y="11697"/>
                      <a:pt x="6065" y="11660"/>
                    </a:cubicBezTo>
                    <a:lnTo>
                      <a:pt x="6065" y="11649"/>
                    </a:lnTo>
                    <a:lnTo>
                      <a:pt x="6368" y="11649"/>
                    </a:lnTo>
                    <a:cubicBezTo>
                      <a:pt x="6381" y="11636"/>
                      <a:pt x="6405" y="11636"/>
                      <a:pt x="6417" y="11636"/>
                    </a:cubicBezTo>
                    <a:cubicBezTo>
                      <a:pt x="6466" y="11636"/>
                      <a:pt x="6503" y="11624"/>
                      <a:pt x="6551" y="11624"/>
                    </a:cubicBezTo>
                    <a:cubicBezTo>
                      <a:pt x="6636" y="11612"/>
                      <a:pt x="6733" y="11600"/>
                      <a:pt x="6830" y="11576"/>
                    </a:cubicBezTo>
                    <a:cubicBezTo>
                      <a:pt x="6879" y="11576"/>
                      <a:pt x="6928" y="11563"/>
                      <a:pt x="6989" y="11551"/>
                    </a:cubicBezTo>
                    <a:cubicBezTo>
                      <a:pt x="7013" y="11539"/>
                      <a:pt x="7037" y="11539"/>
                      <a:pt x="7062" y="11527"/>
                    </a:cubicBezTo>
                    <a:cubicBezTo>
                      <a:pt x="7086" y="11515"/>
                      <a:pt x="7110" y="11515"/>
                      <a:pt x="7135" y="11503"/>
                    </a:cubicBezTo>
                    <a:close/>
                    <a:moveTo>
                      <a:pt x="8094" y="17255"/>
                    </a:moveTo>
                    <a:cubicBezTo>
                      <a:pt x="8090" y="17257"/>
                      <a:pt x="8086" y="17260"/>
                      <a:pt x="8083" y="17264"/>
                    </a:cubicBezTo>
                    <a:cubicBezTo>
                      <a:pt x="8083" y="17264"/>
                      <a:pt x="8092" y="17264"/>
                      <a:pt x="8094" y="17255"/>
                    </a:cubicBezTo>
                    <a:close/>
                    <a:moveTo>
                      <a:pt x="10136" y="13897"/>
                    </a:moveTo>
                    <a:lnTo>
                      <a:pt x="10136" y="13909"/>
                    </a:lnTo>
                    <a:cubicBezTo>
                      <a:pt x="10124" y="13945"/>
                      <a:pt x="10112" y="13970"/>
                      <a:pt x="10100" y="14006"/>
                    </a:cubicBezTo>
                    <a:cubicBezTo>
                      <a:pt x="10087" y="14042"/>
                      <a:pt x="10076" y="14067"/>
                      <a:pt x="10063" y="14091"/>
                    </a:cubicBezTo>
                    <a:cubicBezTo>
                      <a:pt x="10051" y="14152"/>
                      <a:pt x="10027" y="14201"/>
                      <a:pt x="10003" y="14250"/>
                    </a:cubicBezTo>
                    <a:lnTo>
                      <a:pt x="9966" y="14322"/>
                    </a:lnTo>
                    <a:cubicBezTo>
                      <a:pt x="9942" y="14407"/>
                      <a:pt x="9906" y="14493"/>
                      <a:pt x="9869" y="14566"/>
                    </a:cubicBezTo>
                    <a:cubicBezTo>
                      <a:pt x="9820" y="14711"/>
                      <a:pt x="9760" y="14869"/>
                      <a:pt x="9699" y="15027"/>
                    </a:cubicBezTo>
                    <a:cubicBezTo>
                      <a:pt x="9663" y="15112"/>
                      <a:pt x="9638" y="15185"/>
                      <a:pt x="9614" y="15270"/>
                    </a:cubicBezTo>
                    <a:cubicBezTo>
                      <a:pt x="9590" y="15343"/>
                      <a:pt x="9565" y="15428"/>
                      <a:pt x="9541" y="15501"/>
                    </a:cubicBezTo>
                    <a:cubicBezTo>
                      <a:pt x="9528" y="15525"/>
                      <a:pt x="9528" y="15549"/>
                      <a:pt x="9517" y="15574"/>
                    </a:cubicBezTo>
                    <a:cubicBezTo>
                      <a:pt x="9504" y="15635"/>
                      <a:pt x="9480" y="15684"/>
                      <a:pt x="9468" y="15744"/>
                    </a:cubicBezTo>
                    <a:cubicBezTo>
                      <a:pt x="9444" y="15793"/>
                      <a:pt x="9431" y="15829"/>
                      <a:pt x="9419" y="15878"/>
                    </a:cubicBezTo>
                    <a:cubicBezTo>
                      <a:pt x="9407" y="15914"/>
                      <a:pt x="9395" y="15938"/>
                      <a:pt x="9383" y="15975"/>
                    </a:cubicBezTo>
                    <a:lnTo>
                      <a:pt x="9371" y="15987"/>
                    </a:lnTo>
                    <a:lnTo>
                      <a:pt x="9371" y="16000"/>
                    </a:lnTo>
                    <a:cubicBezTo>
                      <a:pt x="9358" y="16011"/>
                      <a:pt x="9347" y="16036"/>
                      <a:pt x="9347" y="16048"/>
                    </a:cubicBezTo>
                    <a:cubicBezTo>
                      <a:pt x="9334" y="16073"/>
                      <a:pt x="9322" y="16097"/>
                      <a:pt x="9310" y="16109"/>
                    </a:cubicBezTo>
                    <a:cubicBezTo>
                      <a:pt x="9298" y="16133"/>
                      <a:pt x="9285" y="16157"/>
                      <a:pt x="9261" y="16181"/>
                    </a:cubicBezTo>
                    <a:lnTo>
                      <a:pt x="9225" y="16218"/>
                    </a:lnTo>
                    <a:lnTo>
                      <a:pt x="9225" y="16243"/>
                    </a:lnTo>
                    <a:lnTo>
                      <a:pt x="9201" y="16254"/>
                    </a:lnTo>
                    <a:lnTo>
                      <a:pt x="9188" y="16279"/>
                    </a:lnTo>
                    <a:cubicBezTo>
                      <a:pt x="9152" y="16327"/>
                      <a:pt x="9115" y="16364"/>
                      <a:pt x="9067" y="16413"/>
                    </a:cubicBezTo>
                    <a:lnTo>
                      <a:pt x="8945" y="16534"/>
                    </a:lnTo>
                    <a:lnTo>
                      <a:pt x="8933" y="16546"/>
                    </a:lnTo>
                    <a:cubicBezTo>
                      <a:pt x="8896" y="16570"/>
                      <a:pt x="8872" y="16595"/>
                      <a:pt x="8848" y="16632"/>
                    </a:cubicBezTo>
                    <a:cubicBezTo>
                      <a:pt x="8836" y="16643"/>
                      <a:pt x="8812" y="16656"/>
                      <a:pt x="8799" y="16668"/>
                    </a:cubicBezTo>
                    <a:lnTo>
                      <a:pt x="8690" y="16777"/>
                    </a:lnTo>
                    <a:cubicBezTo>
                      <a:pt x="8653" y="16802"/>
                      <a:pt x="8617" y="16838"/>
                      <a:pt x="8569" y="16875"/>
                    </a:cubicBezTo>
                    <a:lnTo>
                      <a:pt x="8556" y="16875"/>
                    </a:lnTo>
                    <a:lnTo>
                      <a:pt x="8544" y="16899"/>
                    </a:lnTo>
                    <a:cubicBezTo>
                      <a:pt x="8507" y="16923"/>
                      <a:pt x="8472" y="16948"/>
                      <a:pt x="8423" y="16959"/>
                    </a:cubicBezTo>
                    <a:cubicBezTo>
                      <a:pt x="8399" y="16984"/>
                      <a:pt x="8374" y="16996"/>
                      <a:pt x="8337" y="17008"/>
                    </a:cubicBezTo>
                    <a:cubicBezTo>
                      <a:pt x="8313" y="17021"/>
                      <a:pt x="8289" y="17032"/>
                      <a:pt x="8253" y="17056"/>
                    </a:cubicBezTo>
                    <a:cubicBezTo>
                      <a:pt x="8240" y="17056"/>
                      <a:pt x="8228" y="17069"/>
                      <a:pt x="8204" y="17069"/>
                    </a:cubicBezTo>
                    <a:cubicBezTo>
                      <a:pt x="8204" y="17081"/>
                      <a:pt x="8192" y="17081"/>
                      <a:pt x="8180" y="17093"/>
                    </a:cubicBezTo>
                    <a:lnTo>
                      <a:pt x="8156" y="17093"/>
                    </a:lnTo>
                    <a:cubicBezTo>
                      <a:pt x="8143" y="17105"/>
                      <a:pt x="8143" y="17105"/>
                      <a:pt x="8131" y="17105"/>
                    </a:cubicBezTo>
                    <a:cubicBezTo>
                      <a:pt x="8119" y="17118"/>
                      <a:pt x="8107" y="17118"/>
                      <a:pt x="8094" y="17118"/>
                    </a:cubicBezTo>
                    <a:lnTo>
                      <a:pt x="8058" y="17142"/>
                    </a:lnTo>
                    <a:lnTo>
                      <a:pt x="8034" y="17154"/>
                    </a:lnTo>
                    <a:cubicBezTo>
                      <a:pt x="8010" y="17154"/>
                      <a:pt x="7997" y="17154"/>
                      <a:pt x="7985" y="17166"/>
                    </a:cubicBezTo>
                    <a:lnTo>
                      <a:pt x="7973" y="17166"/>
                    </a:lnTo>
                    <a:cubicBezTo>
                      <a:pt x="7948" y="17178"/>
                      <a:pt x="7924" y="17178"/>
                      <a:pt x="7912" y="17191"/>
                    </a:cubicBezTo>
                    <a:lnTo>
                      <a:pt x="7876" y="17191"/>
                    </a:lnTo>
                    <a:cubicBezTo>
                      <a:pt x="7864" y="17202"/>
                      <a:pt x="7851" y="17202"/>
                      <a:pt x="7840" y="17202"/>
                    </a:cubicBezTo>
                    <a:cubicBezTo>
                      <a:pt x="7803" y="17215"/>
                      <a:pt x="7767" y="17215"/>
                      <a:pt x="7730" y="17227"/>
                    </a:cubicBezTo>
                    <a:cubicBezTo>
                      <a:pt x="7694" y="17239"/>
                      <a:pt x="7657" y="17239"/>
                      <a:pt x="7621" y="17251"/>
                    </a:cubicBezTo>
                    <a:cubicBezTo>
                      <a:pt x="7584" y="17251"/>
                      <a:pt x="7535" y="17264"/>
                      <a:pt x="7499" y="17275"/>
                    </a:cubicBezTo>
                    <a:cubicBezTo>
                      <a:pt x="7475" y="17275"/>
                      <a:pt x="7438" y="17275"/>
                      <a:pt x="7414" y="17288"/>
                    </a:cubicBezTo>
                    <a:lnTo>
                      <a:pt x="7305" y="17288"/>
                    </a:lnTo>
                    <a:cubicBezTo>
                      <a:pt x="7280" y="17300"/>
                      <a:pt x="7256" y="17300"/>
                      <a:pt x="7244" y="17300"/>
                    </a:cubicBezTo>
                    <a:lnTo>
                      <a:pt x="7110" y="17300"/>
                    </a:lnTo>
                    <a:cubicBezTo>
                      <a:pt x="7062" y="17312"/>
                      <a:pt x="7025" y="17312"/>
                      <a:pt x="6989" y="17312"/>
                    </a:cubicBezTo>
                    <a:lnTo>
                      <a:pt x="6867" y="17312"/>
                    </a:lnTo>
                    <a:cubicBezTo>
                      <a:pt x="6843" y="17324"/>
                      <a:pt x="6819" y="17324"/>
                      <a:pt x="6794" y="17324"/>
                    </a:cubicBezTo>
                    <a:lnTo>
                      <a:pt x="6770" y="17324"/>
                    </a:lnTo>
                    <a:lnTo>
                      <a:pt x="6770" y="17312"/>
                    </a:lnTo>
                    <a:cubicBezTo>
                      <a:pt x="6806" y="17288"/>
                      <a:pt x="6830" y="17264"/>
                      <a:pt x="6867" y="17239"/>
                    </a:cubicBezTo>
                    <a:cubicBezTo>
                      <a:pt x="6892" y="17227"/>
                      <a:pt x="6903" y="17202"/>
                      <a:pt x="6928" y="17191"/>
                    </a:cubicBezTo>
                    <a:lnTo>
                      <a:pt x="6964" y="17154"/>
                    </a:lnTo>
                    <a:cubicBezTo>
                      <a:pt x="7000" y="17129"/>
                      <a:pt x="7037" y="17093"/>
                      <a:pt x="7073" y="17056"/>
                    </a:cubicBezTo>
                    <a:cubicBezTo>
                      <a:pt x="7195" y="16959"/>
                      <a:pt x="7292" y="16862"/>
                      <a:pt x="7389" y="16765"/>
                    </a:cubicBezTo>
                    <a:cubicBezTo>
                      <a:pt x="7438" y="16716"/>
                      <a:pt x="7487" y="16668"/>
                      <a:pt x="7524" y="16619"/>
                    </a:cubicBezTo>
                    <a:cubicBezTo>
                      <a:pt x="7572" y="16570"/>
                      <a:pt x="7608" y="16510"/>
                      <a:pt x="7645" y="16461"/>
                    </a:cubicBezTo>
                    <a:cubicBezTo>
                      <a:pt x="7681" y="16413"/>
                      <a:pt x="7718" y="16376"/>
                      <a:pt x="7754" y="16327"/>
                    </a:cubicBezTo>
                    <a:cubicBezTo>
                      <a:pt x="7791" y="16267"/>
                      <a:pt x="7851" y="16194"/>
                      <a:pt x="7900" y="16133"/>
                    </a:cubicBezTo>
                    <a:cubicBezTo>
                      <a:pt x="7937" y="16084"/>
                      <a:pt x="7973" y="16036"/>
                      <a:pt x="8021" y="15987"/>
                    </a:cubicBezTo>
                    <a:cubicBezTo>
                      <a:pt x="8058" y="15938"/>
                      <a:pt x="8107" y="15902"/>
                      <a:pt x="8143" y="15865"/>
                    </a:cubicBezTo>
                    <a:cubicBezTo>
                      <a:pt x="8167" y="15841"/>
                      <a:pt x="8192" y="15817"/>
                      <a:pt x="8228" y="15793"/>
                    </a:cubicBezTo>
                    <a:cubicBezTo>
                      <a:pt x="8264" y="15757"/>
                      <a:pt x="8313" y="15720"/>
                      <a:pt x="8362" y="15671"/>
                    </a:cubicBezTo>
                    <a:cubicBezTo>
                      <a:pt x="8423" y="15598"/>
                      <a:pt x="8496" y="15525"/>
                      <a:pt x="8556" y="15452"/>
                    </a:cubicBezTo>
                    <a:cubicBezTo>
                      <a:pt x="8617" y="15392"/>
                      <a:pt x="8666" y="15331"/>
                      <a:pt x="8715" y="15270"/>
                    </a:cubicBezTo>
                    <a:cubicBezTo>
                      <a:pt x="8751" y="15233"/>
                      <a:pt x="8775" y="15197"/>
                      <a:pt x="8812" y="15161"/>
                    </a:cubicBezTo>
                    <a:cubicBezTo>
                      <a:pt x="8860" y="15100"/>
                      <a:pt x="8896" y="15052"/>
                      <a:pt x="8945" y="14990"/>
                    </a:cubicBezTo>
                    <a:cubicBezTo>
                      <a:pt x="8969" y="14966"/>
                      <a:pt x="8994" y="14930"/>
                      <a:pt x="9018" y="14893"/>
                    </a:cubicBezTo>
                    <a:cubicBezTo>
                      <a:pt x="9031" y="14869"/>
                      <a:pt x="9042" y="14857"/>
                      <a:pt x="9055" y="14845"/>
                    </a:cubicBezTo>
                    <a:cubicBezTo>
                      <a:pt x="9067" y="14820"/>
                      <a:pt x="9079" y="14809"/>
                      <a:pt x="9091" y="14796"/>
                    </a:cubicBezTo>
                    <a:lnTo>
                      <a:pt x="9115" y="14760"/>
                    </a:lnTo>
                    <a:cubicBezTo>
                      <a:pt x="9128" y="14747"/>
                      <a:pt x="9128" y="14736"/>
                      <a:pt x="9139" y="14723"/>
                    </a:cubicBezTo>
                    <a:lnTo>
                      <a:pt x="9152" y="14711"/>
                    </a:lnTo>
                    <a:cubicBezTo>
                      <a:pt x="9152" y="14711"/>
                      <a:pt x="9164" y="14699"/>
                      <a:pt x="9164" y="14687"/>
                    </a:cubicBezTo>
                    <a:cubicBezTo>
                      <a:pt x="9176" y="14674"/>
                      <a:pt x="9176" y="14663"/>
                      <a:pt x="9164" y="14650"/>
                    </a:cubicBezTo>
                    <a:cubicBezTo>
                      <a:pt x="9164" y="14650"/>
                      <a:pt x="9152" y="14638"/>
                      <a:pt x="9139" y="14638"/>
                    </a:cubicBezTo>
                    <a:lnTo>
                      <a:pt x="9139" y="14650"/>
                    </a:lnTo>
                    <a:lnTo>
                      <a:pt x="9115" y="14650"/>
                    </a:lnTo>
                    <a:cubicBezTo>
                      <a:pt x="9115" y="14663"/>
                      <a:pt x="9115" y="14663"/>
                      <a:pt x="9104" y="14674"/>
                    </a:cubicBezTo>
                    <a:lnTo>
                      <a:pt x="9079" y="14711"/>
                    </a:lnTo>
                    <a:lnTo>
                      <a:pt x="8969" y="14857"/>
                    </a:lnTo>
                    <a:cubicBezTo>
                      <a:pt x="8945" y="14893"/>
                      <a:pt x="8921" y="14917"/>
                      <a:pt x="8896" y="14942"/>
                    </a:cubicBezTo>
                    <a:cubicBezTo>
                      <a:pt x="8885" y="14966"/>
                      <a:pt x="8860" y="14990"/>
                      <a:pt x="8848" y="15015"/>
                    </a:cubicBezTo>
                    <a:cubicBezTo>
                      <a:pt x="8763" y="15112"/>
                      <a:pt x="8690" y="15209"/>
                      <a:pt x="8593" y="15306"/>
                    </a:cubicBezTo>
                    <a:cubicBezTo>
                      <a:pt x="8544" y="15379"/>
                      <a:pt x="8472" y="15441"/>
                      <a:pt x="8410" y="15513"/>
                    </a:cubicBezTo>
                    <a:lnTo>
                      <a:pt x="8337" y="15586"/>
                    </a:lnTo>
                    <a:lnTo>
                      <a:pt x="8313" y="15598"/>
                    </a:lnTo>
                    <a:lnTo>
                      <a:pt x="8301" y="15611"/>
                    </a:lnTo>
                    <a:cubicBezTo>
                      <a:pt x="8253" y="15659"/>
                      <a:pt x="8192" y="15695"/>
                      <a:pt x="8143" y="15732"/>
                    </a:cubicBezTo>
                    <a:cubicBezTo>
                      <a:pt x="8119" y="15757"/>
                      <a:pt x="8094" y="15781"/>
                      <a:pt x="8070" y="15793"/>
                    </a:cubicBezTo>
                    <a:cubicBezTo>
                      <a:pt x="8046" y="15817"/>
                      <a:pt x="8010" y="15841"/>
                      <a:pt x="7985" y="15865"/>
                    </a:cubicBezTo>
                    <a:cubicBezTo>
                      <a:pt x="7888" y="15938"/>
                      <a:pt x="7803" y="16036"/>
                      <a:pt x="7694" y="16145"/>
                    </a:cubicBezTo>
                    <a:cubicBezTo>
                      <a:pt x="7657" y="16181"/>
                      <a:pt x="7621" y="16230"/>
                      <a:pt x="7572" y="16279"/>
                    </a:cubicBezTo>
                    <a:cubicBezTo>
                      <a:pt x="7524" y="16340"/>
                      <a:pt x="7475" y="16400"/>
                      <a:pt x="7414" y="16449"/>
                    </a:cubicBezTo>
                    <a:cubicBezTo>
                      <a:pt x="7341" y="16534"/>
                      <a:pt x="7256" y="16632"/>
                      <a:pt x="7146" y="16729"/>
                    </a:cubicBezTo>
                    <a:cubicBezTo>
                      <a:pt x="7062" y="16802"/>
                      <a:pt x="6989" y="16875"/>
                      <a:pt x="6916" y="16935"/>
                    </a:cubicBezTo>
                    <a:lnTo>
                      <a:pt x="6843" y="17008"/>
                    </a:lnTo>
                    <a:lnTo>
                      <a:pt x="6782" y="17056"/>
                    </a:lnTo>
                    <a:cubicBezTo>
                      <a:pt x="6746" y="17093"/>
                      <a:pt x="6709" y="17118"/>
                      <a:pt x="6684" y="17154"/>
                    </a:cubicBezTo>
                    <a:cubicBezTo>
                      <a:pt x="6660" y="17166"/>
                      <a:pt x="6649" y="17178"/>
                      <a:pt x="6624" y="17202"/>
                    </a:cubicBezTo>
                    <a:cubicBezTo>
                      <a:pt x="6624" y="17191"/>
                      <a:pt x="6624" y="17191"/>
                      <a:pt x="6636" y="17178"/>
                    </a:cubicBezTo>
                    <a:lnTo>
                      <a:pt x="6636" y="17166"/>
                    </a:lnTo>
                    <a:cubicBezTo>
                      <a:pt x="6660" y="17129"/>
                      <a:pt x="6684" y="17093"/>
                      <a:pt x="6709" y="17045"/>
                    </a:cubicBezTo>
                    <a:cubicBezTo>
                      <a:pt x="6721" y="17032"/>
                      <a:pt x="6733" y="17008"/>
                      <a:pt x="6746" y="16984"/>
                    </a:cubicBezTo>
                    <a:cubicBezTo>
                      <a:pt x="6746" y="16972"/>
                      <a:pt x="6757" y="16959"/>
                      <a:pt x="6757" y="16948"/>
                    </a:cubicBezTo>
                    <a:cubicBezTo>
                      <a:pt x="6782" y="16911"/>
                      <a:pt x="6794" y="16875"/>
                      <a:pt x="6819" y="16838"/>
                    </a:cubicBezTo>
                    <a:cubicBezTo>
                      <a:pt x="6830" y="16789"/>
                      <a:pt x="6855" y="16753"/>
                      <a:pt x="6867" y="16716"/>
                    </a:cubicBezTo>
                    <a:lnTo>
                      <a:pt x="6879" y="16705"/>
                    </a:lnTo>
                    <a:cubicBezTo>
                      <a:pt x="6903" y="16656"/>
                      <a:pt x="6928" y="16595"/>
                      <a:pt x="6940" y="16534"/>
                    </a:cubicBezTo>
                    <a:lnTo>
                      <a:pt x="6964" y="16486"/>
                    </a:lnTo>
                    <a:cubicBezTo>
                      <a:pt x="7000" y="16413"/>
                      <a:pt x="7025" y="16340"/>
                      <a:pt x="7062" y="16267"/>
                    </a:cubicBezTo>
                    <a:lnTo>
                      <a:pt x="7062" y="16254"/>
                    </a:lnTo>
                    <a:cubicBezTo>
                      <a:pt x="7073" y="16230"/>
                      <a:pt x="7086" y="16194"/>
                      <a:pt x="7098" y="16170"/>
                    </a:cubicBezTo>
                    <a:cubicBezTo>
                      <a:pt x="7110" y="16157"/>
                      <a:pt x="7110" y="16145"/>
                      <a:pt x="7110" y="16145"/>
                    </a:cubicBezTo>
                    <a:lnTo>
                      <a:pt x="7122" y="16133"/>
                    </a:lnTo>
                    <a:lnTo>
                      <a:pt x="7135" y="16109"/>
                    </a:lnTo>
                    <a:cubicBezTo>
                      <a:pt x="7135" y="16109"/>
                      <a:pt x="7135" y="16097"/>
                      <a:pt x="7146" y="16084"/>
                    </a:cubicBezTo>
                    <a:lnTo>
                      <a:pt x="7159" y="16060"/>
                    </a:lnTo>
                    <a:lnTo>
                      <a:pt x="7171" y="16048"/>
                    </a:lnTo>
                    <a:lnTo>
                      <a:pt x="7171" y="16036"/>
                    </a:lnTo>
                    <a:cubicBezTo>
                      <a:pt x="7171" y="16024"/>
                      <a:pt x="7183" y="16011"/>
                      <a:pt x="7183" y="16011"/>
                    </a:cubicBezTo>
                    <a:lnTo>
                      <a:pt x="7195" y="15987"/>
                    </a:lnTo>
                    <a:cubicBezTo>
                      <a:pt x="7208" y="15963"/>
                      <a:pt x="7219" y="15951"/>
                      <a:pt x="7232" y="15927"/>
                    </a:cubicBezTo>
                    <a:lnTo>
                      <a:pt x="7256" y="15890"/>
                    </a:lnTo>
                    <a:lnTo>
                      <a:pt x="7280" y="15854"/>
                    </a:lnTo>
                    <a:cubicBezTo>
                      <a:pt x="7292" y="15841"/>
                      <a:pt x="7292" y="15829"/>
                      <a:pt x="7305" y="15817"/>
                    </a:cubicBezTo>
                    <a:lnTo>
                      <a:pt x="7305" y="15805"/>
                    </a:lnTo>
                    <a:lnTo>
                      <a:pt x="7329" y="15781"/>
                    </a:lnTo>
                    <a:cubicBezTo>
                      <a:pt x="7329" y="15768"/>
                      <a:pt x="7341" y="15757"/>
                      <a:pt x="7353" y="15744"/>
                    </a:cubicBezTo>
                    <a:cubicBezTo>
                      <a:pt x="7353" y="15744"/>
                      <a:pt x="7353" y="15732"/>
                      <a:pt x="7365" y="15732"/>
                    </a:cubicBezTo>
                    <a:cubicBezTo>
                      <a:pt x="7365" y="15720"/>
                      <a:pt x="7378" y="15720"/>
                      <a:pt x="7378" y="15708"/>
                    </a:cubicBezTo>
                    <a:cubicBezTo>
                      <a:pt x="7389" y="15684"/>
                      <a:pt x="7402" y="15671"/>
                      <a:pt x="7426" y="15647"/>
                    </a:cubicBezTo>
                    <a:lnTo>
                      <a:pt x="7475" y="15586"/>
                    </a:lnTo>
                    <a:lnTo>
                      <a:pt x="7499" y="15549"/>
                    </a:lnTo>
                    <a:cubicBezTo>
                      <a:pt x="7511" y="15525"/>
                      <a:pt x="7535" y="15501"/>
                      <a:pt x="7548" y="15489"/>
                    </a:cubicBezTo>
                    <a:cubicBezTo>
                      <a:pt x="7560" y="15477"/>
                      <a:pt x="7572" y="15465"/>
                      <a:pt x="7572" y="15441"/>
                    </a:cubicBezTo>
                    <a:cubicBezTo>
                      <a:pt x="7596" y="15428"/>
                      <a:pt x="7608" y="15404"/>
                      <a:pt x="7632" y="15379"/>
                    </a:cubicBezTo>
                    <a:lnTo>
                      <a:pt x="7657" y="15355"/>
                    </a:lnTo>
                    <a:cubicBezTo>
                      <a:pt x="7657" y="15343"/>
                      <a:pt x="7657" y="15343"/>
                      <a:pt x="7669" y="15331"/>
                    </a:cubicBezTo>
                    <a:lnTo>
                      <a:pt x="7681" y="15319"/>
                    </a:lnTo>
                    <a:lnTo>
                      <a:pt x="7718" y="15270"/>
                    </a:lnTo>
                    <a:cubicBezTo>
                      <a:pt x="7742" y="15246"/>
                      <a:pt x="7754" y="15233"/>
                      <a:pt x="7767" y="15209"/>
                    </a:cubicBezTo>
                    <a:lnTo>
                      <a:pt x="7791" y="15197"/>
                    </a:lnTo>
                    <a:cubicBezTo>
                      <a:pt x="7827" y="15149"/>
                      <a:pt x="7876" y="15100"/>
                      <a:pt x="7912" y="15052"/>
                    </a:cubicBezTo>
                    <a:cubicBezTo>
                      <a:pt x="7924" y="15039"/>
                      <a:pt x="7937" y="15039"/>
                      <a:pt x="7937" y="15027"/>
                    </a:cubicBezTo>
                    <a:lnTo>
                      <a:pt x="7948" y="15015"/>
                    </a:lnTo>
                    <a:cubicBezTo>
                      <a:pt x="7961" y="15015"/>
                      <a:pt x="7961" y="15003"/>
                      <a:pt x="7973" y="15003"/>
                    </a:cubicBezTo>
                    <a:lnTo>
                      <a:pt x="7997" y="14979"/>
                    </a:lnTo>
                    <a:lnTo>
                      <a:pt x="8010" y="14966"/>
                    </a:lnTo>
                    <a:cubicBezTo>
                      <a:pt x="8021" y="14966"/>
                      <a:pt x="8021" y="14954"/>
                      <a:pt x="8021" y="14954"/>
                    </a:cubicBezTo>
                    <a:cubicBezTo>
                      <a:pt x="8034" y="14942"/>
                      <a:pt x="8046" y="14942"/>
                      <a:pt x="8058" y="14930"/>
                    </a:cubicBezTo>
                    <a:lnTo>
                      <a:pt x="8070" y="14917"/>
                    </a:lnTo>
                    <a:cubicBezTo>
                      <a:pt x="8083" y="14917"/>
                      <a:pt x="8094" y="14906"/>
                      <a:pt x="8094" y="14906"/>
                    </a:cubicBezTo>
                    <a:lnTo>
                      <a:pt x="8119" y="14881"/>
                    </a:lnTo>
                    <a:cubicBezTo>
                      <a:pt x="8143" y="14869"/>
                      <a:pt x="8167" y="14857"/>
                      <a:pt x="8180" y="14845"/>
                    </a:cubicBezTo>
                    <a:cubicBezTo>
                      <a:pt x="8204" y="14833"/>
                      <a:pt x="8240" y="14820"/>
                      <a:pt x="8264" y="14796"/>
                    </a:cubicBezTo>
                    <a:cubicBezTo>
                      <a:pt x="8301" y="14784"/>
                      <a:pt x="8326" y="14760"/>
                      <a:pt x="8362" y="14747"/>
                    </a:cubicBezTo>
                    <a:cubicBezTo>
                      <a:pt x="8435" y="14699"/>
                      <a:pt x="8496" y="14663"/>
                      <a:pt x="8569" y="14614"/>
                    </a:cubicBezTo>
                    <a:cubicBezTo>
                      <a:pt x="8593" y="14577"/>
                      <a:pt x="8629" y="14553"/>
                      <a:pt x="8666" y="14529"/>
                    </a:cubicBezTo>
                    <a:cubicBezTo>
                      <a:pt x="8690" y="14504"/>
                      <a:pt x="8715" y="14480"/>
                      <a:pt x="8751" y="14468"/>
                    </a:cubicBezTo>
                    <a:lnTo>
                      <a:pt x="8763" y="14444"/>
                    </a:lnTo>
                    <a:lnTo>
                      <a:pt x="8775" y="14444"/>
                    </a:lnTo>
                    <a:lnTo>
                      <a:pt x="8799" y="14420"/>
                    </a:lnTo>
                    <a:cubicBezTo>
                      <a:pt x="8812" y="14420"/>
                      <a:pt x="8812" y="14407"/>
                      <a:pt x="8823" y="14407"/>
                    </a:cubicBezTo>
                    <a:cubicBezTo>
                      <a:pt x="8848" y="14395"/>
                      <a:pt x="8860" y="14383"/>
                      <a:pt x="8885" y="14371"/>
                    </a:cubicBezTo>
                    <a:lnTo>
                      <a:pt x="8896" y="14371"/>
                    </a:lnTo>
                    <a:cubicBezTo>
                      <a:pt x="8909" y="14358"/>
                      <a:pt x="8933" y="14347"/>
                      <a:pt x="8958" y="14334"/>
                    </a:cubicBezTo>
                    <a:cubicBezTo>
                      <a:pt x="8969" y="14334"/>
                      <a:pt x="8994" y="14322"/>
                      <a:pt x="9018" y="14322"/>
                    </a:cubicBezTo>
                    <a:lnTo>
                      <a:pt x="9031" y="14310"/>
                    </a:lnTo>
                    <a:lnTo>
                      <a:pt x="9067" y="14310"/>
                    </a:lnTo>
                    <a:lnTo>
                      <a:pt x="9091" y="14298"/>
                    </a:lnTo>
                    <a:lnTo>
                      <a:pt x="9128" y="14298"/>
                    </a:lnTo>
                    <a:cubicBezTo>
                      <a:pt x="9152" y="14285"/>
                      <a:pt x="9164" y="14285"/>
                      <a:pt x="9188" y="14285"/>
                    </a:cubicBezTo>
                    <a:lnTo>
                      <a:pt x="9237" y="14285"/>
                    </a:lnTo>
                    <a:lnTo>
                      <a:pt x="9261" y="14274"/>
                    </a:lnTo>
                    <a:cubicBezTo>
                      <a:pt x="9298" y="14274"/>
                      <a:pt x="9334" y="14261"/>
                      <a:pt x="9371" y="14261"/>
                    </a:cubicBezTo>
                    <a:lnTo>
                      <a:pt x="9395" y="14261"/>
                    </a:lnTo>
                    <a:cubicBezTo>
                      <a:pt x="9407" y="14250"/>
                      <a:pt x="9419" y="14250"/>
                      <a:pt x="9431" y="14250"/>
                    </a:cubicBezTo>
                    <a:lnTo>
                      <a:pt x="9455" y="14250"/>
                    </a:lnTo>
                    <a:cubicBezTo>
                      <a:pt x="9468" y="14237"/>
                      <a:pt x="9480" y="14237"/>
                      <a:pt x="9504" y="14237"/>
                    </a:cubicBezTo>
                    <a:lnTo>
                      <a:pt x="9517" y="14225"/>
                    </a:lnTo>
                    <a:cubicBezTo>
                      <a:pt x="9528" y="14225"/>
                      <a:pt x="9553" y="14225"/>
                      <a:pt x="9565" y="14213"/>
                    </a:cubicBezTo>
                    <a:cubicBezTo>
                      <a:pt x="9614" y="14201"/>
                      <a:pt x="9663" y="14188"/>
                      <a:pt x="9711" y="14164"/>
                    </a:cubicBezTo>
                    <a:lnTo>
                      <a:pt x="9747" y="14140"/>
                    </a:lnTo>
                    <a:cubicBezTo>
                      <a:pt x="9771" y="14128"/>
                      <a:pt x="9796" y="14115"/>
                      <a:pt x="9833" y="14104"/>
                    </a:cubicBezTo>
                    <a:cubicBezTo>
                      <a:pt x="9869" y="14079"/>
                      <a:pt x="9906" y="14055"/>
                      <a:pt x="9942" y="14042"/>
                    </a:cubicBezTo>
                    <a:cubicBezTo>
                      <a:pt x="9979" y="14018"/>
                      <a:pt x="10003" y="13994"/>
                      <a:pt x="10039" y="13970"/>
                    </a:cubicBezTo>
                    <a:cubicBezTo>
                      <a:pt x="10076" y="13945"/>
                      <a:pt x="10112" y="13921"/>
                      <a:pt x="10136" y="13897"/>
                    </a:cubicBezTo>
                    <a:close/>
                    <a:moveTo>
                      <a:pt x="4778" y="0"/>
                    </a:moveTo>
                    <a:cubicBezTo>
                      <a:pt x="4773" y="0"/>
                      <a:pt x="4768" y="2"/>
                      <a:pt x="4764" y="6"/>
                    </a:cubicBezTo>
                    <a:lnTo>
                      <a:pt x="4740" y="30"/>
                    </a:lnTo>
                    <a:cubicBezTo>
                      <a:pt x="4740" y="42"/>
                      <a:pt x="4740" y="54"/>
                      <a:pt x="4728" y="66"/>
                    </a:cubicBezTo>
                    <a:lnTo>
                      <a:pt x="4728" y="54"/>
                    </a:lnTo>
                    <a:cubicBezTo>
                      <a:pt x="4716" y="103"/>
                      <a:pt x="4704" y="139"/>
                      <a:pt x="4691" y="176"/>
                    </a:cubicBezTo>
                    <a:lnTo>
                      <a:pt x="4582" y="395"/>
                    </a:lnTo>
                    <a:cubicBezTo>
                      <a:pt x="4570" y="431"/>
                      <a:pt x="4545" y="467"/>
                      <a:pt x="4534" y="503"/>
                    </a:cubicBezTo>
                    <a:cubicBezTo>
                      <a:pt x="4521" y="528"/>
                      <a:pt x="4510" y="552"/>
                      <a:pt x="4497" y="565"/>
                    </a:cubicBezTo>
                    <a:cubicBezTo>
                      <a:pt x="4485" y="589"/>
                      <a:pt x="4485" y="601"/>
                      <a:pt x="4473" y="625"/>
                    </a:cubicBezTo>
                    <a:cubicBezTo>
                      <a:pt x="4448" y="649"/>
                      <a:pt x="4437" y="686"/>
                      <a:pt x="4412" y="722"/>
                    </a:cubicBezTo>
                    <a:cubicBezTo>
                      <a:pt x="4375" y="771"/>
                      <a:pt x="4339" y="819"/>
                      <a:pt x="4315" y="868"/>
                    </a:cubicBezTo>
                    <a:cubicBezTo>
                      <a:pt x="4291" y="892"/>
                      <a:pt x="4278" y="917"/>
                      <a:pt x="4254" y="941"/>
                    </a:cubicBezTo>
                    <a:cubicBezTo>
                      <a:pt x="4242" y="965"/>
                      <a:pt x="4218" y="990"/>
                      <a:pt x="4205" y="1027"/>
                    </a:cubicBezTo>
                    <a:cubicBezTo>
                      <a:pt x="4194" y="1038"/>
                      <a:pt x="4181" y="1051"/>
                      <a:pt x="4181" y="1075"/>
                    </a:cubicBezTo>
                    <a:cubicBezTo>
                      <a:pt x="4169" y="1087"/>
                      <a:pt x="4169" y="1099"/>
                      <a:pt x="4157" y="1111"/>
                    </a:cubicBezTo>
                    <a:lnTo>
                      <a:pt x="4121" y="1184"/>
                    </a:lnTo>
                    <a:cubicBezTo>
                      <a:pt x="4084" y="1245"/>
                      <a:pt x="4059" y="1294"/>
                      <a:pt x="4035" y="1354"/>
                    </a:cubicBezTo>
                    <a:cubicBezTo>
                      <a:pt x="3986" y="1464"/>
                      <a:pt x="3926" y="1573"/>
                      <a:pt x="3878" y="1683"/>
                    </a:cubicBezTo>
                    <a:cubicBezTo>
                      <a:pt x="3829" y="1804"/>
                      <a:pt x="3780" y="1913"/>
                      <a:pt x="3743" y="2035"/>
                    </a:cubicBezTo>
                    <a:cubicBezTo>
                      <a:pt x="3695" y="2145"/>
                      <a:pt x="3634" y="2266"/>
                      <a:pt x="3586" y="2375"/>
                    </a:cubicBezTo>
                    <a:cubicBezTo>
                      <a:pt x="3586" y="2412"/>
                      <a:pt x="3573" y="2436"/>
                      <a:pt x="3562" y="2461"/>
                    </a:cubicBezTo>
                    <a:cubicBezTo>
                      <a:pt x="3549" y="2497"/>
                      <a:pt x="3537" y="2521"/>
                      <a:pt x="3525" y="2558"/>
                    </a:cubicBezTo>
                    <a:cubicBezTo>
                      <a:pt x="3525" y="2582"/>
                      <a:pt x="3513" y="2618"/>
                      <a:pt x="3500" y="2642"/>
                    </a:cubicBezTo>
                    <a:cubicBezTo>
                      <a:pt x="3500" y="2679"/>
                      <a:pt x="3489" y="2715"/>
                      <a:pt x="3476" y="2752"/>
                    </a:cubicBezTo>
                    <a:cubicBezTo>
                      <a:pt x="3476" y="2777"/>
                      <a:pt x="3464" y="2813"/>
                      <a:pt x="3464" y="2850"/>
                    </a:cubicBezTo>
                    <a:cubicBezTo>
                      <a:pt x="3452" y="2874"/>
                      <a:pt x="3452" y="2910"/>
                      <a:pt x="3440" y="2934"/>
                    </a:cubicBezTo>
                    <a:cubicBezTo>
                      <a:pt x="3440" y="2958"/>
                      <a:pt x="3440" y="2983"/>
                      <a:pt x="3427" y="3020"/>
                    </a:cubicBezTo>
                    <a:lnTo>
                      <a:pt x="3427" y="3080"/>
                    </a:lnTo>
                    <a:cubicBezTo>
                      <a:pt x="3416" y="3093"/>
                      <a:pt x="3416" y="3104"/>
                      <a:pt x="3416" y="3104"/>
                    </a:cubicBezTo>
                    <a:lnTo>
                      <a:pt x="3416" y="3166"/>
                    </a:lnTo>
                    <a:lnTo>
                      <a:pt x="3416" y="3202"/>
                    </a:lnTo>
                    <a:cubicBezTo>
                      <a:pt x="3403" y="3238"/>
                      <a:pt x="3403" y="3263"/>
                      <a:pt x="3403" y="3299"/>
                    </a:cubicBezTo>
                    <a:lnTo>
                      <a:pt x="3403" y="3347"/>
                    </a:lnTo>
                    <a:lnTo>
                      <a:pt x="3403" y="3384"/>
                    </a:lnTo>
                    <a:cubicBezTo>
                      <a:pt x="3403" y="3420"/>
                      <a:pt x="3403" y="3445"/>
                      <a:pt x="3416" y="3482"/>
                    </a:cubicBezTo>
                    <a:lnTo>
                      <a:pt x="3416" y="3579"/>
                    </a:lnTo>
                    <a:cubicBezTo>
                      <a:pt x="3427" y="3615"/>
                      <a:pt x="3427" y="3639"/>
                      <a:pt x="3427" y="3676"/>
                    </a:cubicBezTo>
                    <a:cubicBezTo>
                      <a:pt x="3440" y="3736"/>
                      <a:pt x="3452" y="3798"/>
                      <a:pt x="3464" y="3846"/>
                    </a:cubicBezTo>
                    <a:cubicBezTo>
                      <a:pt x="3464" y="3882"/>
                      <a:pt x="3476" y="3906"/>
                      <a:pt x="3476" y="3931"/>
                    </a:cubicBezTo>
                    <a:cubicBezTo>
                      <a:pt x="3489" y="3955"/>
                      <a:pt x="3489" y="3979"/>
                      <a:pt x="3500" y="4004"/>
                    </a:cubicBezTo>
                    <a:cubicBezTo>
                      <a:pt x="3500" y="4004"/>
                      <a:pt x="3500" y="4016"/>
                      <a:pt x="3513" y="4028"/>
                    </a:cubicBezTo>
                    <a:cubicBezTo>
                      <a:pt x="3525" y="4065"/>
                      <a:pt x="3537" y="4101"/>
                      <a:pt x="3549" y="4125"/>
                    </a:cubicBezTo>
                    <a:cubicBezTo>
                      <a:pt x="3549" y="4138"/>
                      <a:pt x="3549" y="4150"/>
                      <a:pt x="3562" y="4162"/>
                    </a:cubicBezTo>
                    <a:cubicBezTo>
                      <a:pt x="3562" y="4174"/>
                      <a:pt x="3573" y="4198"/>
                      <a:pt x="3586" y="4222"/>
                    </a:cubicBezTo>
                    <a:cubicBezTo>
                      <a:pt x="3610" y="4271"/>
                      <a:pt x="3634" y="4320"/>
                      <a:pt x="3659" y="4381"/>
                    </a:cubicBezTo>
                    <a:cubicBezTo>
                      <a:pt x="3695" y="4430"/>
                      <a:pt x="3719" y="4490"/>
                      <a:pt x="3756" y="4538"/>
                    </a:cubicBezTo>
                    <a:cubicBezTo>
                      <a:pt x="3768" y="4563"/>
                      <a:pt x="3780" y="4587"/>
                      <a:pt x="3805" y="4600"/>
                    </a:cubicBezTo>
                    <a:cubicBezTo>
                      <a:pt x="3816" y="4636"/>
                      <a:pt x="3841" y="4673"/>
                      <a:pt x="3865" y="4697"/>
                    </a:cubicBezTo>
                    <a:cubicBezTo>
                      <a:pt x="3878" y="4721"/>
                      <a:pt x="3902" y="4746"/>
                      <a:pt x="3926" y="4770"/>
                    </a:cubicBezTo>
                    <a:cubicBezTo>
                      <a:pt x="3938" y="4794"/>
                      <a:pt x="3950" y="4806"/>
                      <a:pt x="3962" y="4830"/>
                    </a:cubicBezTo>
                    <a:cubicBezTo>
                      <a:pt x="3986" y="4854"/>
                      <a:pt x="4011" y="4891"/>
                      <a:pt x="4035" y="4916"/>
                    </a:cubicBezTo>
                    <a:lnTo>
                      <a:pt x="4108" y="4989"/>
                    </a:lnTo>
                    <a:cubicBezTo>
                      <a:pt x="4145" y="5037"/>
                      <a:pt x="4181" y="5073"/>
                      <a:pt x="4218" y="5122"/>
                    </a:cubicBezTo>
                    <a:cubicBezTo>
                      <a:pt x="4266" y="5170"/>
                      <a:pt x="4302" y="5219"/>
                      <a:pt x="4339" y="5268"/>
                    </a:cubicBezTo>
                    <a:cubicBezTo>
                      <a:pt x="4364" y="5292"/>
                      <a:pt x="4388" y="5316"/>
                      <a:pt x="4400" y="5341"/>
                    </a:cubicBezTo>
                    <a:cubicBezTo>
                      <a:pt x="4424" y="5365"/>
                      <a:pt x="4448" y="5389"/>
                      <a:pt x="4461" y="5413"/>
                    </a:cubicBezTo>
                    <a:lnTo>
                      <a:pt x="4473" y="5426"/>
                    </a:lnTo>
                    <a:cubicBezTo>
                      <a:pt x="4473" y="5462"/>
                      <a:pt x="4485" y="5499"/>
                      <a:pt x="4485" y="5523"/>
                    </a:cubicBezTo>
                    <a:cubicBezTo>
                      <a:pt x="4497" y="5584"/>
                      <a:pt x="4497" y="5632"/>
                      <a:pt x="4510" y="5693"/>
                    </a:cubicBezTo>
                    <a:cubicBezTo>
                      <a:pt x="4521" y="5754"/>
                      <a:pt x="4534" y="5815"/>
                      <a:pt x="4534" y="5875"/>
                    </a:cubicBezTo>
                    <a:cubicBezTo>
                      <a:pt x="4545" y="5900"/>
                      <a:pt x="4545" y="5924"/>
                      <a:pt x="4558" y="5948"/>
                    </a:cubicBezTo>
                    <a:cubicBezTo>
                      <a:pt x="4558" y="5973"/>
                      <a:pt x="4558" y="5997"/>
                      <a:pt x="4570" y="6021"/>
                    </a:cubicBezTo>
                    <a:lnTo>
                      <a:pt x="4607" y="6204"/>
                    </a:lnTo>
                    <a:cubicBezTo>
                      <a:pt x="4643" y="6313"/>
                      <a:pt x="4667" y="6434"/>
                      <a:pt x="4704" y="6544"/>
                    </a:cubicBezTo>
                    <a:cubicBezTo>
                      <a:pt x="4716" y="6580"/>
                      <a:pt x="4716" y="6629"/>
                      <a:pt x="4728" y="6666"/>
                    </a:cubicBezTo>
                    <a:cubicBezTo>
                      <a:pt x="4740" y="6702"/>
                      <a:pt x="4753" y="6739"/>
                      <a:pt x="4764" y="6787"/>
                    </a:cubicBezTo>
                    <a:cubicBezTo>
                      <a:pt x="4777" y="6836"/>
                      <a:pt x="4777" y="6885"/>
                      <a:pt x="4789" y="6933"/>
                    </a:cubicBezTo>
                    <a:cubicBezTo>
                      <a:pt x="4801" y="6969"/>
                      <a:pt x="4813" y="7006"/>
                      <a:pt x="4813" y="7042"/>
                    </a:cubicBezTo>
                    <a:cubicBezTo>
                      <a:pt x="4801" y="7006"/>
                      <a:pt x="4789" y="6982"/>
                      <a:pt x="4777" y="6957"/>
                    </a:cubicBezTo>
                    <a:cubicBezTo>
                      <a:pt x="4753" y="6909"/>
                      <a:pt x="4716" y="6860"/>
                      <a:pt x="4691" y="6812"/>
                    </a:cubicBezTo>
                    <a:cubicBezTo>
                      <a:pt x="4667" y="6763"/>
                      <a:pt x="4631" y="6726"/>
                      <a:pt x="4607" y="6677"/>
                    </a:cubicBezTo>
                    <a:cubicBezTo>
                      <a:pt x="4545" y="6593"/>
                      <a:pt x="4485" y="6520"/>
                      <a:pt x="4424" y="6434"/>
                    </a:cubicBezTo>
                    <a:cubicBezTo>
                      <a:pt x="4375" y="6361"/>
                      <a:pt x="4327" y="6289"/>
                      <a:pt x="4266" y="6228"/>
                    </a:cubicBezTo>
                    <a:cubicBezTo>
                      <a:pt x="4266" y="6216"/>
                      <a:pt x="4254" y="6204"/>
                      <a:pt x="4242" y="6191"/>
                    </a:cubicBezTo>
                    <a:cubicBezTo>
                      <a:pt x="4229" y="6191"/>
                      <a:pt x="4218" y="6180"/>
                      <a:pt x="4205" y="6167"/>
                    </a:cubicBezTo>
                    <a:cubicBezTo>
                      <a:pt x="4194" y="6143"/>
                      <a:pt x="4169" y="6131"/>
                      <a:pt x="4145" y="6107"/>
                    </a:cubicBezTo>
                    <a:cubicBezTo>
                      <a:pt x="4108" y="6070"/>
                      <a:pt x="4059" y="6045"/>
                      <a:pt x="4011" y="6009"/>
                    </a:cubicBezTo>
                    <a:cubicBezTo>
                      <a:pt x="3975" y="5985"/>
                      <a:pt x="3938" y="5948"/>
                      <a:pt x="3902" y="5924"/>
                    </a:cubicBezTo>
                    <a:cubicBezTo>
                      <a:pt x="3853" y="5900"/>
                      <a:pt x="3805" y="5864"/>
                      <a:pt x="3756" y="5839"/>
                    </a:cubicBezTo>
                    <a:cubicBezTo>
                      <a:pt x="3670" y="5778"/>
                      <a:pt x="3586" y="5718"/>
                      <a:pt x="3489" y="5681"/>
                    </a:cubicBezTo>
                    <a:cubicBezTo>
                      <a:pt x="3476" y="5669"/>
                      <a:pt x="3464" y="5669"/>
                      <a:pt x="3464" y="5669"/>
                    </a:cubicBezTo>
                    <a:cubicBezTo>
                      <a:pt x="3452" y="5657"/>
                      <a:pt x="3452" y="5657"/>
                      <a:pt x="3452" y="5645"/>
                    </a:cubicBezTo>
                    <a:cubicBezTo>
                      <a:pt x="3427" y="5621"/>
                      <a:pt x="3416" y="5608"/>
                      <a:pt x="3403" y="5584"/>
                    </a:cubicBezTo>
                    <a:cubicBezTo>
                      <a:pt x="3379" y="5559"/>
                      <a:pt x="3367" y="5535"/>
                      <a:pt x="3354" y="5511"/>
                    </a:cubicBezTo>
                    <a:cubicBezTo>
                      <a:pt x="3330" y="5486"/>
                      <a:pt x="3318" y="5462"/>
                      <a:pt x="3294" y="5438"/>
                    </a:cubicBezTo>
                    <a:lnTo>
                      <a:pt x="3270" y="5413"/>
                    </a:lnTo>
                    <a:cubicBezTo>
                      <a:pt x="3270" y="5402"/>
                      <a:pt x="3257" y="5389"/>
                      <a:pt x="3257" y="5389"/>
                    </a:cubicBezTo>
                    <a:cubicBezTo>
                      <a:pt x="3246" y="5365"/>
                      <a:pt x="3221" y="5353"/>
                      <a:pt x="3209" y="5341"/>
                    </a:cubicBezTo>
                    <a:cubicBezTo>
                      <a:pt x="3209" y="5329"/>
                      <a:pt x="3197" y="5329"/>
                      <a:pt x="3197" y="5316"/>
                    </a:cubicBezTo>
                    <a:cubicBezTo>
                      <a:pt x="3184" y="5316"/>
                      <a:pt x="3184" y="5316"/>
                      <a:pt x="3184" y="5305"/>
                    </a:cubicBezTo>
                    <a:lnTo>
                      <a:pt x="3173" y="5305"/>
                    </a:lnTo>
                    <a:lnTo>
                      <a:pt x="3173" y="5292"/>
                    </a:lnTo>
                    <a:cubicBezTo>
                      <a:pt x="3160" y="5280"/>
                      <a:pt x="3160" y="5280"/>
                      <a:pt x="3148" y="5280"/>
                    </a:cubicBezTo>
                    <a:lnTo>
                      <a:pt x="3160" y="5280"/>
                    </a:lnTo>
                    <a:cubicBezTo>
                      <a:pt x="3148" y="5280"/>
                      <a:pt x="3148" y="5268"/>
                      <a:pt x="3148" y="5268"/>
                    </a:cubicBezTo>
                    <a:cubicBezTo>
                      <a:pt x="3148" y="5268"/>
                      <a:pt x="3136" y="5268"/>
                      <a:pt x="3136" y="5256"/>
                    </a:cubicBezTo>
                    <a:cubicBezTo>
                      <a:pt x="3124" y="5256"/>
                      <a:pt x="3124" y="5243"/>
                      <a:pt x="3124" y="5243"/>
                    </a:cubicBezTo>
                    <a:lnTo>
                      <a:pt x="3075" y="5195"/>
                    </a:lnTo>
                    <a:lnTo>
                      <a:pt x="3038" y="5159"/>
                    </a:lnTo>
                    <a:cubicBezTo>
                      <a:pt x="3014" y="5146"/>
                      <a:pt x="3002" y="5122"/>
                      <a:pt x="2978" y="5110"/>
                    </a:cubicBezTo>
                    <a:lnTo>
                      <a:pt x="2941" y="5073"/>
                    </a:lnTo>
                    <a:cubicBezTo>
                      <a:pt x="2917" y="5061"/>
                      <a:pt x="2905" y="5061"/>
                      <a:pt x="2893" y="5049"/>
                    </a:cubicBezTo>
                    <a:cubicBezTo>
                      <a:pt x="2893" y="5037"/>
                      <a:pt x="2881" y="5037"/>
                      <a:pt x="2881" y="5037"/>
                    </a:cubicBezTo>
                    <a:cubicBezTo>
                      <a:pt x="2857" y="5013"/>
                      <a:pt x="2832" y="5000"/>
                      <a:pt x="2820" y="4989"/>
                    </a:cubicBezTo>
                    <a:cubicBezTo>
                      <a:pt x="2795" y="4976"/>
                      <a:pt x="2784" y="4976"/>
                      <a:pt x="2771" y="4964"/>
                    </a:cubicBezTo>
                    <a:lnTo>
                      <a:pt x="2698" y="4927"/>
                    </a:lnTo>
                    <a:cubicBezTo>
                      <a:pt x="2638" y="4891"/>
                      <a:pt x="2577" y="4867"/>
                      <a:pt x="2516" y="4854"/>
                    </a:cubicBezTo>
                    <a:cubicBezTo>
                      <a:pt x="2455" y="4830"/>
                      <a:pt x="2395" y="4818"/>
                      <a:pt x="2334" y="4806"/>
                    </a:cubicBezTo>
                    <a:cubicBezTo>
                      <a:pt x="2236" y="4794"/>
                      <a:pt x="2139" y="4781"/>
                      <a:pt x="2030" y="4781"/>
                    </a:cubicBezTo>
                    <a:cubicBezTo>
                      <a:pt x="1993" y="4781"/>
                      <a:pt x="1957" y="4770"/>
                      <a:pt x="1909" y="4770"/>
                    </a:cubicBezTo>
                    <a:lnTo>
                      <a:pt x="1774" y="4770"/>
                    </a:lnTo>
                    <a:cubicBezTo>
                      <a:pt x="1750" y="4770"/>
                      <a:pt x="1726" y="4770"/>
                      <a:pt x="1714" y="4781"/>
                    </a:cubicBezTo>
                    <a:cubicBezTo>
                      <a:pt x="1690" y="4781"/>
                      <a:pt x="1666" y="4794"/>
                      <a:pt x="1641" y="4794"/>
                    </a:cubicBezTo>
                    <a:cubicBezTo>
                      <a:pt x="1593" y="4806"/>
                      <a:pt x="1556" y="4818"/>
                      <a:pt x="1507" y="4830"/>
                    </a:cubicBezTo>
                    <a:cubicBezTo>
                      <a:pt x="1434" y="4867"/>
                      <a:pt x="1350" y="4891"/>
                      <a:pt x="1264" y="4916"/>
                    </a:cubicBezTo>
                    <a:cubicBezTo>
                      <a:pt x="1240" y="4916"/>
                      <a:pt x="1215" y="4927"/>
                      <a:pt x="1191" y="4927"/>
                    </a:cubicBezTo>
                    <a:cubicBezTo>
                      <a:pt x="1167" y="4927"/>
                      <a:pt x="1143" y="4940"/>
                      <a:pt x="1118" y="4940"/>
                    </a:cubicBezTo>
                    <a:cubicBezTo>
                      <a:pt x="1082" y="4940"/>
                      <a:pt x="1045" y="4940"/>
                      <a:pt x="1009" y="4952"/>
                    </a:cubicBezTo>
                    <a:lnTo>
                      <a:pt x="899" y="4952"/>
                    </a:lnTo>
                    <a:cubicBezTo>
                      <a:pt x="815" y="4952"/>
                      <a:pt x="729" y="4952"/>
                      <a:pt x="645" y="4964"/>
                    </a:cubicBezTo>
                    <a:cubicBezTo>
                      <a:pt x="559" y="4976"/>
                      <a:pt x="462" y="4989"/>
                      <a:pt x="377" y="4989"/>
                    </a:cubicBezTo>
                    <a:cubicBezTo>
                      <a:pt x="340" y="5000"/>
                      <a:pt x="292" y="5000"/>
                      <a:pt x="243" y="5013"/>
                    </a:cubicBezTo>
                    <a:lnTo>
                      <a:pt x="97" y="5013"/>
                    </a:lnTo>
                    <a:cubicBezTo>
                      <a:pt x="86" y="5025"/>
                      <a:pt x="61" y="5025"/>
                      <a:pt x="49" y="5037"/>
                    </a:cubicBezTo>
                    <a:cubicBezTo>
                      <a:pt x="37" y="5037"/>
                      <a:pt x="24" y="5049"/>
                      <a:pt x="24" y="5061"/>
                    </a:cubicBezTo>
                    <a:cubicBezTo>
                      <a:pt x="13" y="5073"/>
                      <a:pt x="13" y="5086"/>
                      <a:pt x="0" y="5097"/>
                    </a:cubicBezTo>
                    <a:lnTo>
                      <a:pt x="0" y="5134"/>
                    </a:lnTo>
                    <a:cubicBezTo>
                      <a:pt x="0" y="5159"/>
                      <a:pt x="13" y="5195"/>
                      <a:pt x="37" y="5219"/>
                    </a:cubicBezTo>
                    <a:cubicBezTo>
                      <a:pt x="37" y="5243"/>
                      <a:pt x="49" y="5268"/>
                      <a:pt x="61" y="5280"/>
                    </a:cubicBezTo>
                    <a:lnTo>
                      <a:pt x="134" y="5389"/>
                    </a:lnTo>
                    <a:cubicBezTo>
                      <a:pt x="183" y="5475"/>
                      <a:pt x="231" y="5548"/>
                      <a:pt x="280" y="5621"/>
                    </a:cubicBezTo>
                    <a:cubicBezTo>
                      <a:pt x="304" y="5669"/>
                      <a:pt x="329" y="5705"/>
                      <a:pt x="353" y="5742"/>
                    </a:cubicBezTo>
                    <a:cubicBezTo>
                      <a:pt x="377" y="5754"/>
                      <a:pt x="389" y="5778"/>
                      <a:pt x="402" y="5791"/>
                    </a:cubicBezTo>
                    <a:cubicBezTo>
                      <a:pt x="402" y="5802"/>
                      <a:pt x="413" y="5815"/>
                      <a:pt x="413" y="5815"/>
                    </a:cubicBezTo>
                    <a:cubicBezTo>
                      <a:pt x="426" y="5827"/>
                      <a:pt x="426" y="5839"/>
                      <a:pt x="438" y="5851"/>
                    </a:cubicBezTo>
                    <a:cubicBezTo>
                      <a:pt x="450" y="5864"/>
                      <a:pt x="475" y="5888"/>
                      <a:pt x="486" y="5912"/>
                    </a:cubicBezTo>
                    <a:cubicBezTo>
                      <a:pt x="499" y="5937"/>
                      <a:pt x="523" y="5948"/>
                      <a:pt x="535" y="5973"/>
                    </a:cubicBezTo>
                    <a:cubicBezTo>
                      <a:pt x="559" y="5997"/>
                      <a:pt x="583" y="6021"/>
                      <a:pt x="608" y="6034"/>
                    </a:cubicBezTo>
                    <a:cubicBezTo>
                      <a:pt x="693" y="6131"/>
                      <a:pt x="791" y="6204"/>
                      <a:pt x="899" y="6264"/>
                    </a:cubicBezTo>
                    <a:cubicBezTo>
                      <a:pt x="961" y="6301"/>
                      <a:pt x="1021" y="6325"/>
                      <a:pt x="1082" y="6350"/>
                    </a:cubicBezTo>
                    <a:cubicBezTo>
                      <a:pt x="1143" y="6374"/>
                      <a:pt x="1191" y="6398"/>
                      <a:pt x="1264" y="6410"/>
                    </a:cubicBezTo>
                    <a:cubicBezTo>
                      <a:pt x="1325" y="6434"/>
                      <a:pt x="1386" y="6447"/>
                      <a:pt x="1447" y="6459"/>
                    </a:cubicBezTo>
                    <a:cubicBezTo>
                      <a:pt x="1507" y="6459"/>
                      <a:pt x="1556" y="6471"/>
                      <a:pt x="1617" y="6471"/>
                    </a:cubicBezTo>
                    <a:lnTo>
                      <a:pt x="1774" y="6471"/>
                    </a:lnTo>
                    <a:cubicBezTo>
                      <a:pt x="1787" y="6471"/>
                      <a:pt x="1811" y="6471"/>
                      <a:pt x="1836" y="6459"/>
                    </a:cubicBezTo>
                    <a:lnTo>
                      <a:pt x="1884" y="6459"/>
                    </a:lnTo>
                    <a:cubicBezTo>
                      <a:pt x="1909" y="6459"/>
                      <a:pt x="1920" y="6459"/>
                      <a:pt x="1945" y="6447"/>
                    </a:cubicBezTo>
                    <a:lnTo>
                      <a:pt x="1969" y="6447"/>
                    </a:lnTo>
                    <a:cubicBezTo>
                      <a:pt x="1993" y="6434"/>
                      <a:pt x="2018" y="6434"/>
                      <a:pt x="2030" y="6434"/>
                    </a:cubicBezTo>
                    <a:cubicBezTo>
                      <a:pt x="2079" y="6423"/>
                      <a:pt x="2115" y="6410"/>
                      <a:pt x="2163" y="6398"/>
                    </a:cubicBezTo>
                    <a:cubicBezTo>
                      <a:pt x="2188" y="6398"/>
                      <a:pt x="2200" y="6386"/>
                      <a:pt x="2225" y="6386"/>
                    </a:cubicBezTo>
                    <a:cubicBezTo>
                      <a:pt x="2249" y="6374"/>
                      <a:pt x="2261" y="6374"/>
                      <a:pt x="2273" y="6361"/>
                    </a:cubicBezTo>
                    <a:lnTo>
                      <a:pt x="2419" y="6325"/>
                    </a:lnTo>
                    <a:cubicBezTo>
                      <a:pt x="2455" y="6313"/>
                      <a:pt x="2504" y="6301"/>
                      <a:pt x="2541" y="6289"/>
                    </a:cubicBezTo>
                    <a:cubicBezTo>
                      <a:pt x="2589" y="6277"/>
                      <a:pt x="2625" y="6253"/>
                      <a:pt x="2674" y="6240"/>
                    </a:cubicBezTo>
                    <a:cubicBezTo>
                      <a:pt x="2722" y="6228"/>
                      <a:pt x="2759" y="6216"/>
                      <a:pt x="2808" y="6204"/>
                    </a:cubicBezTo>
                    <a:cubicBezTo>
                      <a:pt x="2881" y="6180"/>
                      <a:pt x="2966" y="6155"/>
                      <a:pt x="3051" y="6131"/>
                    </a:cubicBezTo>
                    <a:cubicBezTo>
                      <a:pt x="3087" y="6118"/>
                      <a:pt x="3124" y="6107"/>
                      <a:pt x="3160" y="6107"/>
                    </a:cubicBezTo>
                    <a:cubicBezTo>
                      <a:pt x="3197" y="6094"/>
                      <a:pt x="3233" y="6094"/>
                      <a:pt x="3270" y="6082"/>
                    </a:cubicBezTo>
                    <a:lnTo>
                      <a:pt x="3343" y="6082"/>
                    </a:lnTo>
                    <a:cubicBezTo>
                      <a:pt x="3489" y="6082"/>
                      <a:pt x="3634" y="6094"/>
                      <a:pt x="3780" y="6107"/>
                    </a:cubicBezTo>
                    <a:cubicBezTo>
                      <a:pt x="3805" y="6118"/>
                      <a:pt x="3841" y="6118"/>
                      <a:pt x="3865" y="6131"/>
                    </a:cubicBezTo>
                    <a:lnTo>
                      <a:pt x="3878" y="6131"/>
                    </a:lnTo>
                    <a:cubicBezTo>
                      <a:pt x="3889" y="6143"/>
                      <a:pt x="3902" y="6143"/>
                      <a:pt x="3913" y="6155"/>
                    </a:cubicBezTo>
                    <a:cubicBezTo>
                      <a:pt x="3938" y="6167"/>
                      <a:pt x="3950" y="6167"/>
                      <a:pt x="3962" y="6180"/>
                    </a:cubicBezTo>
                    <a:cubicBezTo>
                      <a:pt x="3986" y="6191"/>
                      <a:pt x="3999" y="6204"/>
                      <a:pt x="4023" y="6216"/>
                    </a:cubicBezTo>
                    <a:cubicBezTo>
                      <a:pt x="4035" y="6228"/>
                      <a:pt x="4048" y="6240"/>
                      <a:pt x="4072" y="6240"/>
                    </a:cubicBezTo>
                    <a:cubicBezTo>
                      <a:pt x="4096" y="6289"/>
                      <a:pt x="4132" y="6325"/>
                      <a:pt x="4169" y="6374"/>
                    </a:cubicBezTo>
                    <a:cubicBezTo>
                      <a:pt x="4205" y="6423"/>
                      <a:pt x="4242" y="6483"/>
                      <a:pt x="4278" y="6532"/>
                    </a:cubicBezTo>
                    <a:cubicBezTo>
                      <a:pt x="4351" y="6629"/>
                      <a:pt x="4424" y="6739"/>
                      <a:pt x="4497" y="6836"/>
                    </a:cubicBezTo>
                    <a:cubicBezTo>
                      <a:pt x="4534" y="6885"/>
                      <a:pt x="4570" y="6933"/>
                      <a:pt x="4618" y="6982"/>
                    </a:cubicBezTo>
                    <a:cubicBezTo>
                      <a:pt x="4655" y="7030"/>
                      <a:pt x="4691" y="7091"/>
                      <a:pt x="4740" y="7139"/>
                    </a:cubicBezTo>
                    <a:cubicBezTo>
                      <a:pt x="4753" y="7164"/>
                      <a:pt x="4777" y="7188"/>
                      <a:pt x="4789" y="7212"/>
                    </a:cubicBezTo>
                    <a:cubicBezTo>
                      <a:pt x="4801" y="7249"/>
                      <a:pt x="4825" y="7273"/>
                      <a:pt x="4837" y="7298"/>
                    </a:cubicBezTo>
                    <a:cubicBezTo>
                      <a:pt x="4850" y="7309"/>
                      <a:pt x="4850" y="7334"/>
                      <a:pt x="4861" y="7346"/>
                    </a:cubicBezTo>
                    <a:cubicBezTo>
                      <a:pt x="4886" y="7395"/>
                      <a:pt x="4898" y="7431"/>
                      <a:pt x="4923" y="7480"/>
                    </a:cubicBezTo>
                    <a:cubicBezTo>
                      <a:pt x="4934" y="7492"/>
                      <a:pt x="4934" y="7516"/>
                      <a:pt x="4947" y="7528"/>
                    </a:cubicBezTo>
                    <a:cubicBezTo>
                      <a:pt x="4947" y="7552"/>
                      <a:pt x="4959" y="7589"/>
                      <a:pt x="4971" y="7614"/>
                    </a:cubicBezTo>
                    <a:cubicBezTo>
                      <a:pt x="4971" y="7638"/>
                      <a:pt x="4971" y="7662"/>
                      <a:pt x="4983" y="7687"/>
                    </a:cubicBezTo>
                    <a:cubicBezTo>
                      <a:pt x="4996" y="7711"/>
                      <a:pt x="4996" y="7747"/>
                      <a:pt x="5007" y="7771"/>
                    </a:cubicBezTo>
                    <a:lnTo>
                      <a:pt x="5032" y="7796"/>
                    </a:lnTo>
                    <a:cubicBezTo>
                      <a:pt x="5044" y="7796"/>
                      <a:pt x="5044" y="7796"/>
                      <a:pt x="5044" y="7784"/>
                    </a:cubicBezTo>
                    <a:cubicBezTo>
                      <a:pt x="5069" y="7844"/>
                      <a:pt x="5093" y="7893"/>
                      <a:pt x="5105" y="7954"/>
                    </a:cubicBezTo>
                    <a:cubicBezTo>
                      <a:pt x="5141" y="8051"/>
                      <a:pt x="5177" y="8148"/>
                      <a:pt x="5202" y="8257"/>
                    </a:cubicBezTo>
                    <a:cubicBezTo>
                      <a:pt x="5214" y="8306"/>
                      <a:pt x="5226" y="8367"/>
                      <a:pt x="5239" y="8416"/>
                    </a:cubicBezTo>
                    <a:cubicBezTo>
                      <a:pt x="5250" y="8464"/>
                      <a:pt x="5250" y="8525"/>
                      <a:pt x="5263" y="8573"/>
                    </a:cubicBezTo>
                    <a:cubicBezTo>
                      <a:pt x="5263" y="8610"/>
                      <a:pt x="5263" y="8646"/>
                      <a:pt x="5275" y="8683"/>
                    </a:cubicBezTo>
                    <a:lnTo>
                      <a:pt x="5275" y="8732"/>
                    </a:lnTo>
                    <a:lnTo>
                      <a:pt x="5275" y="8792"/>
                    </a:lnTo>
                    <a:cubicBezTo>
                      <a:pt x="5287" y="8816"/>
                      <a:pt x="5287" y="8829"/>
                      <a:pt x="5287" y="8853"/>
                    </a:cubicBezTo>
                    <a:lnTo>
                      <a:pt x="5287" y="8878"/>
                    </a:lnTo>
                    <a:lnTo>
                      <a:pt x="5287" y="8951"/>
                    </a:lnTo>
                    <a:lnTo>
                      <a:pt x="5287" y="9157"/>
                    </a:lnTo>
                    <a:cubicBezTo>
                      <a:pt x="5287" y="9291"/>
                      <a:pt x="5299" y="9424"/>
                      <a:pt x="5299" y="9558"/>
                    </a:cubicBezTo>
                    <a:cubicBezTo>
                      <a:pt x="5312" y="9691"/>
                      <a:pt x="5312" y="9826"/>
                      <a:pt x="5323" y="9959"/>
                    </a:cubicBezTo>
                    <a:cubicBezTo>
                      <a:pt x="5336" y="10469"/>
                      <a:pt x="5336" y="10980"/>
                      <a:pt x="5336" y="11490"/>
                    </a:cubicBezTo>
                    <a:cubicBezTo>
                      <a:pt x="5336" y="11576"/>
                      <a:pt x="5323" y="11673"/>
                      <a:pt x="5323" y="11758"/>
                    </a:cubicBezTo>
                    <a:lnTo>
                      <a:pt x="5323" y="11806"/>
                    </a:lnTo>
                    <a:lnTo>
                      <a:pt x="5323" y="12146"/>
                    </a:lnTo>
                    <a:cubicBezTo>
                      <a:pt x="5323" y="12256"/>
                      <a:pt x="5336" y="12365"/>
                      <a:pt x="5336" y="12475"/>
                    </a:cubicBezTo>
                    <a:cubicBezTo>
                      <a:pt x="5336" y="12572"/>
                      <a:pt x="5348" y="12681"/>
                      <a:pt x="5348" y="12778"/>
                    </a:cubicBezTo>
                    <a:cubicBezTo>
                      <a:pt x="5336" y="12961"/>
                      <a:pt x="5336" y="13131"/>
                      <a:pt x="5312" y="13302"/>
                    </a:cubicBezTo>
                    <a:cubicBezTo>
                      <a:pt x="5287" y="13569"/>
                      <a:pt x="5263" y="13836"/>
                      <a:pt x="5226" y="14091"/>
                    </a:cubicBezTo>
                    <a:cubicBezTo>
                      <a:pt x="5202" y="14347"/>
                      <a:pt x="5166" y="14601"/>
                      <a:pt x="5129" y="14857"/>
                    </a:cubicBezTo>
                    <a:cubicBezTo>
                      <a:pt x="5117" y="14966"/>
                      <a:pt x="5093" y="15076"/>
                      <a:pt x="5080" y="15185"/>
                    </a:cubicBezTo>
                    <a:cubicBezTo>
                      <a:pt x="5056" y="15295"/>
                      <a:pt x="5032" y="15392"/>
                      <a:pt x="5007" y="15501"/>
                    </a:cubicBezTo>
                    <a:cubicBezTo>
                      <a:pt x="4971" y="15708"/>
                      <a:pt x="4910" y="15902"/>
                      <a:pt x="4861" y="16109"/>
                    </a:cubicBezTo>
                    <a:cubicBezTo>
                      <a:pt x="4813" y="16243"/>
                      <a:pt x="4764" y="16376"/>
                      <a:pt x="4728" y="16510"/>
                    </a:cubicBezTo>
                    <a:cubicBezTo>
                      <a:pt x="4691" y="16607"/>
                      <a:pt x="4667" y="16705"/>
                      <a:pt x="4618" y="16802"/>
                    </a:cubicBezTo>
                    <a:cubicBezTo>
                      <a:pt x="4558" y="16899"/>
                      <a:pt x="4485" y="16984"/>
                      <a:pt x="4412" y="17081"/>
                    </a:cubicBezTo>
                    <a:cubicBezTo>
                      <a:pt x="4375" y="17142"/>
                      <a:pt x="4327" y="17202"/>
                      <a:pt x="4291" y="17264"/>
                    </a:cubicBezTo>
                    <a:cubicBezTo>
                      <a:pt x="4242" y="17324"/>
                      <a:pt x="4205" y="17385"/>
                      <a:pt x="4169" y="17445"/>
                    </a:cubicBezTo>
                    <a:cubicBezTo>
                      <a:pt x="4096" y="17531"/>
                      <a:pt x="4035" y="17628"/>
                      <a:pt x="3975" y="17713"/>
                    </a:cubicBezTo>
                    <a:lnTo>
                      <a:pt x="3975" y="17701"/>
                    </a:lnTo>
                    <a:cubicBezTo>
                      <a:pt x="3999" y="17604"/>
                      <a:pt x="4011" y="17518"/>
                      <a:pt x="4023" y="17421"/>
                    </a:cubicBezTo>
                    <a:cubicBezTo>
                      <a:pt x="4048" y="17336"/>
                      <a:pt x="4059" y="17251"/>
                      <a:pt x="4072" y="17154"/>
                    </a:cubicBezTo>
                    <a:lnTo>
                      <a:pt x="4145" y="16607"/>
                    </a:lnTo>
                    <a:cubicBezTo>
                      <a:pt x="4145" y="16510"/>
                      <a:pt x="4157" y="16425"/>
                      <a:pt x="4169" y="16327"/>
                    </a:cubicBezTo>
                    <a:cubicBezTo>
                      <a:pt x="4169" y="16230"/>
                      <a:pt x="4181" y="16145"/>
                      <a:pt x="4181" y="16048"/>
                    </a:cubicBezTo>
                    <a:cubicBezTo>
                      <a:pt x="4194" y="15865"/>
                      <a:pt x="4205" y="15684"/>
                      <a:pt x="4218" y="15513"/>
                    </a:cubicBezTo>
                    <a:cubicBezTo>
                      <a:pt x="4229" y="15331"/>
                      <a:pt x="4242" y="15149"/>
                      <a:pt x="4242" y="14966"/>
                    </a:cubicBezTo>
                    <a:cubicBezTo>
                      <a:pt x="4254" y="14869"/>
                      <a:pt x="4254" y="14784"/>
                      <a:pt x="4254" y="14687"/>
                    </a:cubicBezTo>
                    <a:lnTo>
                      <a:pt x="4254" y="14566"/>
                    </a:lnTo>
                    <a:cubicBezTo>
                      <a:pt x="4266" y="14566"/>
                      <a:pt x="4291" y="14566"/>
                      <a:pt x="4302" y="14553"/>
                    </a:cubicBezTo>
                    <a:cubicBezTo>
                      <a:pt x="4315" y="14541"/>
                      <a:pt x="4315" y="14529"/>
                      <a:pt x="4315" y="14504"/>
                    </a:cubicBezTo>
                    <a:cubicBezTo>
                      <a:pt x="4327" y="14493"/>
                      <a:pt x="4327" y="14480"/>
                      <a:pt x="4327" y="14468"/>
                    </a:cubicBezTo>
                    <a:lnTo>
                      <a:pt x="4327" y="14407"/>
                    </a:lnTo>
                    <a:cubicBezTo>
                      <a:pt x="4327" y="14383"/>
                      <a:pt x="4339" y="14358"/>
                      <a:pt x="4339" y="14334"/>
                    </a:cubicBezTo>
                    <a:cubicBezTo>
                      <a:pt x="4351" y="14274"/>
                      <a:pt x="4351" y="14213"/>
                      <a:pt x="4364" y="14140"/>
                    </a:cubicBezTo>
                    <a:cubicBezTo>
                      <a:pt x="4375" y="14031"/>
                      <a:pt x="4400" y="13921"/>
                      <a:pt x="4424" y="13799"/>
                    </a:cubicBezTo>
                    <a:cubicBezTo>
                      <a:pt x="4437" y="13666"/>
                      <a:pt x="4461" y="13532"/>
                      <a:pt x="4497" y="13410"/>
                    </a:cubicBezTo>
                    <a:lnTo>
                      <a:pt x="4570" y="13046"/>
                    </a:lnTo>
                    <a:cubicBezTo>
                      <a:pt x="4582" y="13022"/>
                      <a:pt x="4582" y="13010"/>
                      <a:pt x="4582" y="12997"/>
                    </a:cubicBezTo>
                    <a:cubicBezTo>
                      <a:pt x="4594" y="12986"/>
                      <a:pt x="4594" y="12973"/>
                      <a:pt x="4594" y="12961"/>
                    </a:cubicBezTo>
                    <a:cubicBezTo>
                      <a:pt x="4607" y="12937"/>
                      <a:pt x="4618" y="12900"/>
                      <a:pt x="4631" y="12876"/>
                    </a:cubicBezTo>
                    <a:cubicBezTo>
                      <a:pt x="4680" y="12778"/>
                      <a:pt x="4728" y="12670"/>
                      <a:pt x="4777" y="12572"/>
                    </a:cubicBezTo>
                    <a:cubicBezTo>
                      <a:pt x="4813" y="12511"/>
                      <a:pt x="4837" y="12451"/>
                      <a:pt x="4861" y="12390"/>
                    </a:cubicBezTo>
                    <a:cubicBezTo>
                      <a:pt x="4874" y="12354"/>
                      <a:pt x="4886" y="12329"/>
                      <a:pt x="4898" y="12305"/>
                    </a:cubicBezTo>
                    <a:cubicBezTo>
                      <a:pt x="4910" y="12281"/>
                      <a:pt x="4910" y="12268"/>
                      <a:pt x="4923" y="12256"/>
                    </a:cubicBezTo>
                    <a:cubicBezTo>
                      <a:pt x="4923" y="12244"/>
                      <a:pt x="4923" y="12232"/>
                      <a:pt x="4934" y="12219"/>
                    </a:cubicBezTo>
                    <a:cubicBezTo>
                      <a:pt x="4947" y="12183"/>
                      <a:pt x="4947" y="12159"/>
                      <a:pt x="4959" y="12122"/>
                    </a:cubicBezTo>
                    <a:cubicBezTo>
                      <a:pt x="4959" y="12111"/>
                      <a:pt x="4971" y="12086"/>
                      <a:pt x="4971" y="12074"/>
                    </a:cubicBezTo>
                    <a:cubicBezTo>
                      <a:pt x="4971" y="12049"/>
                      <a:pt x="4971" y="12038"/>
                      <a:pt x="4983" y="12013"/>
                    </a:cubicBezTo>
                    <a:cubicBezTo>
                      <a:pt x="4983" y="11989"/>
                      <a:pt x="4983" y="11952"/>
                      <a:pt x="4996" y="11916"/>
                    </a:cubicBezTo>
                    <a:lnTo>
                      <a:pt x="4996" y="11830"/>
                    </a:lnTo>
                    <a:cubicBezTo>
                      <a:pt x="4996" y="11795"/>
                      <a:pt x="5007" y="11770"/>
                      <a:pt x="5007" y="11733"/>
                    </a:cubicBezTo>
                    <a:lnTo>
                      <a:pt x="5007" y="11685"/>
                    </a:lnTo>
                    <a:cubicBezTo>
                      <a:pt x="4996" y="11673"/>
                      <a:pt x="4996" y="11649"/>
                      <a:pt x="4996" y="11636"/>
                    </a:cubicBezTo>
                    <a:cubicBezTo>
                      <a:pt x="4996" y="11563"/>
                      <a:pt x="4983" y="11503"/>
                      <a:pt x="4971" y="11442"/>
                    </a:cubicBezTo>
                    <a:cubicBezTo>
                      <a:pt x="4959" y="11406"/>
                      <a:pt x="4947" y="11381"/>
                      <a:pt x="4934" y="11344"/>
                    </a:cubicBezTo>
                    <a:cubicBezTo>
                      <a:pt x="4923" y="11296"/>
                      <a:pt x="4898" y="11247"/>
                      <a:pt x="4874" y="11211"/>
                    </a:cubicBezTo>
                    <a:cubicBezTo>
                      <a:pt x="4837" y="11150"/>
                      <a:pt x="4801" y="11101"/>
                      <a:pt x="4764" y="11041"/>
                    </a:cubicBezTo>
                    <a:cubicBezTo>
                      <a:pt x="4753" y="11004"/>
                      <a:pt x="4740" y="10980"/>
                      <a:pt x="4728" y="10944"/>
                    </a:cubicBezTo>
                    <a:cubicBezTo>
                      <a:pt x="4716" y="10907"/>
                      <a:pt x="4704" y="10883"/>
                      <a:pt x="4691" y="10847"/>
                    </a:cubicBezTo>
                    <a:cubicBezTo>
                      <a:pt x="4691" y="10834"/>
                      <a:pt x="4680" y="10810"/>
                      <a:pt x="4680" y="10798"/>
                    </a:cubicBezTo>
                    <a:cubicBezTo>
                      <a:pt x="4667" y="10774"/>
                      <a:pt x="4667" y="10749"/>
                      <a:pt x="4667" y="10725"/>
                    </a:cubicBezTo>
                    <a:cubicBezTo>
                      <a:pt x="4655" y="10701"/>
                      <a:pt x="4655" y="10676"/>
                      <a:pt x="4655" y="10652"/>
                    </a:cubicBezTo>
                    <a:cubicBezTo>
                      <a:pt x="4643" y="10615"/>
                      <a:pt x="4643" y="10567"/>
                      <a:pt x="4631" y="10518"/>
                    </a:cubicBezTo>
                    <a:cubicBezTo>
                      <a:pt x="4631" y="10482"/>
                      <a:pt x="4618" y="10445"/>
                      <a:pt x="4618" y="10396"/>
                    </a:cubicBezTo>
                    <a:cubicBezTo>
                      <a:pt x="4607" y="10372"/>
                      <a:pt x="4607" y="10348"/>
                      <a:pt x="4607" y="10323"/>
                    </a:cubicBezTo>
                    <a:cubicBezTo>
                      <a:pt x="4594" y="10299"/>
                      <a:pt x="4594" y="10275"/>
                      <a:pt x="4582" y="10251"/>
                    </a:cubicBezTo>
                    <a:cubicBezTo>
                      <a:pt x="4582" y="10226"/>
                      <a:pt x="4570" y="10190"/>
                      <a:pt x="4570" y="10166"/>
                    </a:cubicBezTo>
                    <a:cubicBezTo>
                      <a:pt x="4558" y="10129"/>
                      <a:pt x="4558" y="10105"/>
                      <a:pt x="4545" y="10080"/>
                    </a:cubicBezTo>
                    <a:cubicBezTo>
                      <a:pt x="4534" y="10044"/>
                      <a:pt x="4521" y="10007"/>
                      <a:pt x="4510" y="9983"/>
                    </a:cubicBezTo>
                    <a:cubicBezTo>
                      <a:pt x="4497" y="9947"/>
                      <a:pt x="4485" y="9910"/>
                      <a:pt x="4473" y="9886"/>
                    </a:cubicBezTo>
                    <a:lnTo>
                      <a:pt x="4437" y="9813"/>
                    </a:lnTo>
                    <a:cubicBezTo>
                      <a:pt x="4412" y="9764"/>
                      <a:pt x="4388" y="9716"/>
                      <a:pt x="4351" y="9667"/>
                    </a:cubicBezTo>
                    <a:cubicBezTo>
                      <a:pt x="4315" y="9607"/>
                      <a:pt x="4266" y="9558"/>
                      <a:pt x="4218" y="9497"/>
                    </a:cubicBezTo>
                    <a:lnTo>
                      <a:pt x="3962" y="9205"/>
                    </a:lnTo>
                    <a:cubicBezTo>
                      <a:pt x="3913" y="9157"/>
                      <a:pt x="3878" y="9108"/>
                      <a:pt x="3829" y="9060"/>
                    </a:cubicBezTo>
                    <a:cubicBezTo>
                      <a:pt x="3792" y="9011"/>
                      <a:pt x="3756" y="8962"/>
                      <a:pt x="3707" y="8926"/>
                    </a:cubicBezTo>
                    <a:cubicBezTo>
                      <a:pt x="3670" y="8878"/>
                      <a:pt x="3634" y="8829"/>
                      <a:pt x="3586" y="8780"/>
                    </a:cubicBezTo>
                    <a:cubicBezTo>
                      <a:pt x="3573" y="8756"/>
                      <a:pt x="3549" y="8744"/>
                      <a:pt x="3525" y="8719"/>
                    </a:cubicBezTo>
                    <a:cubicBezTo>
                      <a:pt x="3500" y="8695"/>
                      <a:pt x="3476" y="8683"/>
                      <a:pt x="3452" y="8659"/>
                    </a:cubicBezTo>
                    <a:cubicBezTo>
                      <a:pt x="3403" y="8622"/>
                      <a:pt x="3343" y="8598"/>
                      <a:pt x="3294" y="8562"/>
                    </a:cubicBezTo>
                    <a:cubicBezTo>
                      <a:pt x="3282" y="8549"/>
                      <a:pt x="3257" y="8549"/>
                      <a:pt x="3233" y="8549"/>
                    </a:cubicBezTo>
                    <a:lnTo>
                      <a:pt x="3221" y="8562"/>
                    </a:lnTo>
                    <a:lnTo>
                      <a:pt x="3209" y="8562"/>
                    </a:lnTo>
                    <a:cubicBezTo>
                      <a:pt x="3197" y="8562"/>
                      <a:pt x="3184" y="8573"/>
                      <a:pt x="3184" y="8586"/>
                    </a:cubicBezTo>
                    <a:cubicBezTo>
                      <a:pt x="3184" y="8598"/>
                      <a:pt x="3184" y="8610"/>
                      <a:pt x="3173" y="8622"/>
                    </a:cubicBezTo>
                    <a:cubicBezTo>
                      <a:pt x="3173" y="8646"/>
                      <a:pt x="3160" y="8671"/>
                      <a:pt x="3160" y="8683"/>
                    </a:cubicBezTo>
                    <a:lnTo>
                      <a:pt x="3124" y="8829"/>
                    </a:lnTo>
                    <a:cubicBezTo>
                      <a:pt x="3111" y="8926"/>
                      <a:pt x="3087" y="9024"/>
                      <a:pt x="3063" y="9121"/>
                    </a:cubicBezTo>
                    <a:cubicBezTo>
                      <a:pt x="3051" y="9145"/>
                      <a:pt x="3038" y="9169"/>
                      <a:pt x="3038" y="9205"/>
                    </a:cubicBezTo>
                    <a:cubicBezTo>
                      <a:pt x="3027" y="9230"/>
                      <a:pt x="3014" y="9254"/>
                      <a:pt x="3002" y="9291"/>
                    </a:cubicBezTo>
                    <a:cubicBezTo>
                      <a:pt x="3002" y="9315"/>
                      <a:pt x="2990" y="9340"/>
                      <a:pt x="2978" y="9364"/>
                    </a:cubicBezTo>
                    <a:cubicBezTo>
                      <a:pt x="2966" y="9388"/>
                      <a:pt x="2954" y="9424"/>
                      <a:pt x="2941" y="9448"/>
                    </a:cubicBezTo>
                    <a:cubicBezTo>
                      <a:pt x="2941" y="9461"/>
                      <a:pt x="2930" y="9473"/>
                      <a:pt x="2930" y="9485"/>
                    </a:cubicBezTo>
                    <a:cubicBezTo>
                      <a:pt x="2930" y="9497"/>
                      <a:pt x="2917" y="9497"/>
                      <a:pt x="2917" y="9497"/>
                    </a:cubicBezTo>
                    <a:lnTo>
                      <a:pt x="2930" y="9497"/>
                    </a:lnTo>
                    <a:cubicBezTo>
                      <a:pt x="2917" y="9497"/>
                      <a:pt x="2917" y="9497"/>
                      <a:pt x="2917" y="9510"/>
                    </a:cubicBezTo>
                    <a:lnTo>
                      <a:pt x="2917" y="9497"/>
                    </a:lnTo>
                    <a:cubicBezTo>
                      <a:pt x="2905" y="9521"/>
                      <a:pt x="2905" y="9546"/>
                      <a:pt x="2893" y="9570"/>
                    </a:cubicBezTo>
                    <a:cubicBezTo>
                      <a:pt x="2832" y="9680"/>
                      <a:pt x="2771" y="9801"/>
                      <a:pt x="2722" y="9910"/>
                    </a:cubicBezTo>
                    <a:cubicBezTo>
                      <a:pt x="2698" y="9971"/>
                      <a:pt x="2662" y="10044"/>
                      <a:pt x="2638" y="10105"/>
                    </a:cubicBezTo>
                    <a:cubicBezTo>
                      <a:pt x="2614" y="10166"/>
                      <a:pt x="2589" y="10226"/>
                      <a:pt x="2577" y="10287"/>
                    </a:cubicBezTo>
                    <a:cubicBezTo>
                      <a:pt x="2552" y="10348"/>
                      <a:pt x="2528" y="10396"/>
                      <a:pt x="2516" y="10458"/>
                    </a:cubicBezTo>
                    <a:cubicBezTo>
                      <a:pt x="2492" y="10518"/>
                      <a:pt x="2479" y="10591"/>
                      <a:pt x="2455" y="10652"/>
                    </a:cubicBezTo>
                    <a:cubicBezTo>
                      <a:pt x="2443" y="10712"/>
                      <a:pt x="2431" y="10785"/>
                      <a:pt x="2419" y="10847"/>
                    </a:cubicBezTo>
                    <a:cubicBezTo>
                      <a:pt x="2419" y="10907"/>
                      <a:pt x="2406" y="10980"/>
                      <a:pt x="2406" y="11041"/>
                    </a:cubicBezTo>
                    <a:cubicBezTo>
                      <a:pt x="2395" y="11101"/>
                      <a:pt x="2395" y="11174"/>
                      <a:pt x="2395" y="11235"/>
                    </a:cubicBezTo>
                    <a:cubicBezTo>
                      <a:pt x="2395" y="11296"/>
                      <a:pt x="2406" y="11369"/>
                      <a:pt x="2406" y="11430"/>
                    </a:cubicBezTo>
                    <a:lnTo>
                      <a:pt x="2443" y="11612"/>
                    </a:lnTo>
                    <a:cubicBezTo>
                      <a:pt x="2455" y="11685"/>
                      <a:pt x="2479" y="11746"/>
                      <a:pt x="2492" y="11806"/>
                    </a:cubicBezTo>
                    <a:cubicBezTo>
                      <a:pt x="2528" y="11928"/>
                      <a:pt x="2552" y="12049"/>
                      <a:pt x="2601" y="12171"/>
                    </a:cubicBezTo>
                    <a:lnTo>
                      <a:pt x="2674" y="12354"/>
                    </a:lnTo>
                    <a:lnTo>
                      <a:pt x="2747" y="12535"/>
                    </a:lnTo>
                    <a:cubicBezTo>
                      <a:pt x="2771" y="12572"/>
                      <a:pt x="2795" y="12608"/>
                      <a:pt x="2820" y="12633"/>
                    </a:cubicBezTo>
                    <a:lnTo>
                      <a:pt x="2881" y="12694"/>
                    </a:lnTo>
                    <a:cubicBezTo>
                      <a:pt x="2893" y="12718"/>
                      <a:pt x="2917" y="12730"/>
                      <a:pt x="2941" y="12754"/>
                    </a:cubicBezTo>
                    <a:cubicBezTo>
                      <a:pt x="2966" y="12778"/>
                      <a:pt x="2990" y="12791"/>
                      <a:pt x="3027" y="12815"/>
                    </a:cubicBezTo>
                    <a:cubicBezTo>
                      <a:pt x="3051" y="12840"/>
                      <a:pt x="3075" y="12864"/>
                      <a:pt x="3111" y="12876"/>
                    </a:cubicBezTo>
                    <a:lnTo>
                      <a:pt x="3257" y="12986"/>
                    </a:lnTo>
                    <a:cubicBezTo>
                      <a:pt x="3318" y="13022"/>
                      <a:pt x="3367" y="13058"/>
                      <a:pt x="3416" y="13094"/>
                    </a:cubicBezTo>
                    <a:cubicBezTo>
                      <a:pt x="3440" y="13119"/>
                      <a:pt x="3464" y="13131"/>
                      <a:pt x="3489" y="13156"/>
                    </a:cubicBezTo>
                    <a:cubicBezTo>
                      <a:pt x="3500" y="13180"/>
                      <a:pt x="3525" y="13204"/>
                      <a:pt x="3549" y="13229"/>
                    </a:cubicBezTo>
                    <a:cubicBezTo>
                      <a:pt x="3573" y="13240"/>
                      <a:pt x="3586" y="13253"/>
                      <a:pt x="3598" y="13277"/>
                    </a:cubicBezTo>
                    <a:cubicBezTo>
                      <a:pt x="3610" y="13289"/>
                      <a:pt x="3634" y="13313"/>
                      <a:pt x="3646" y="13338"/>
                    </a:cubicBezTo>
                    <a:cubicBezTo>
                      <a:pt x="3683" y="13386"/>
                      <a:pt x="3719" y="13447"/>
                      <a:pt x="3756" y="13508"/>
                    </a:cubicBezTo>
                    <a:cubicBezTo>
                      <a:pt x="3780" y="13545"/>
                      <a:pt x="3792" y="13581"/>
                      <a:pt x="3816" y="13618"/>
                    </a:cubicBezTo>
                    <a:cubicBezTo>
                      <a:pt x="3841" y="13678"/>
                      <a:pt x="3865" y="13739"/>
                      <a:pt x="3889" y="13788"/>
                    </a:cubicBezTo>
                    <a:lnTo>
                      <a:pt x="3962" y="13970"/>
                    </a:lnTo>
                    <a:cubicBezTo>
                      <a:pt x="3999" y="14018"/>
                      <a:pt x="4023" y="14079"/>
                      <a:pt x="4059" y="14128"/>
                    </a:cubicBezTo>
                    <a:cubicBezTo>
                      <a:pt x="4084" y="14188"/>
                      <a:pt x="4108" y="14237"/>
                      <a:pt x="4132" y="14298"/>
                    </a:cubicBezTo>
                    <a:lnTo>
                      <a:pt x="4132" y="14310"/>
                    </a:lnTo>
                    <a:cubicBezTo>
                      <a:pt x="4145" y="14395"/>
                      <a:pt x="4145" y="14493"/>
                      <a:pt x="4157" y="14577"/>
                    </a:cubicBezTo>
                    <a:lnTo>
                      <a:pt x="4157" y="14833"/>
                    </a:lnTo>
                    <a:lnTo>
                      <a:pt x="4157" y="15088"/>
                    </a:lnTo>
                    <a:cubicBezTo>
                      <a:pt x="4145" y="15185"/>
                      <a:pt x="4145" y="15270"/>
                      <a:pt x="4145" y="15355"/>
                    </a:cubicBezTo>
                    <a:lnTo>
                      <a:pt x="4108" y="15647"/>
                    </a:lnTo>
                    <a:cubicBezTo>
                      <a:pt x="4084" y="15817"/>
                      <a:pt x="4072" y="16000"/>
                      <a:pt x="4048" y="16181"/>
                    </a:cubicBezTo>
                    <a:cubicBezTo>
                      <a:pt x="4023" y="16303"/>
                      <a:pt x="4011" y="16425"/>
                      <a:pt x="3986" y="16546"/>
                    </a:cubicBezTo>
                    <a:cubicBezTo>
                      <a:pt x="3950" y="16740"/>
                      <a:pt x="3926" y="16935"/>
                      <a:pt x="3902" y="17129"/>
                    </a:cubicBezTo>
                    <a:cubicBezTo>
                      <a:pt x="3878" y="17300"/>
                      <a:pt x="3865" y="17482"/>
                      <a:pt x="3841" y="17664"/>
                    </a:cubicBezTo>
                    <a:cubicBezTo>
                      <a:pt x="3816" y="17774"/>
                      <a:pt x="3805" y="17871"/>
                      <a:pt x="3780" y="17980"/>
                    </a:cubicBezTo>
                    <a:cubicBezTo>
                      <a:pt x="3743" y="18041"/>
                      <a:pt x="3695" y="18102"/>
                      <a:pt x="3659" y="18175"/>
                    </a:cubicBezTo>
                    <a:cubicBezTo>
                      <a:pt x="3573" y="18296"/>
                      <a:pt x="3476" y="18418"/>
                      <a:pt x="3391" y="18552"/>
                    </a:cubicBezTo>
                    <a:cubicBezTo>
                      <a:pt x="3354" y="18612"/>
                      <a:pt x="3306" y="18673"/>
                      <a:pt x="3270" y="18734"/>
                    </a:cubicBezTo>
                    <a:cubicBezTo>
                      <a:pt x="3233" y="18795"/>
                      <a:pt x="3197" y="18868"/>
                      <a:pt x="3160" y="18928"/>
                    </a:cubicBezTo>
                    <a:cubicBezTo>
                      <a:pt x="3136" y="18952"/>
                      <a:pt x="3124" y="18989"/>
                      <a:pt x="3100" y="19025"/>
                    </a:cubicBezTo>
                    <a:cubicBezTo>
                      <a:pt x="2966" y="19244"/>
                      <a:pt x="2857" y="19487"/>
                      <a:pt x="2747" y="19719"/>
                    </a:cubicBezTo>
                    <a:cubicBezTo>
                      <a:pt x="2662" y="19900"/>
                      <a:pt x="2589" y="20083"/>
                      <a:pt x="2528" y="20265"/>
                    </a:cubicBezTo>
                    <a:lnTo>
                      <a:pt x="2528" y="20156"/>
                    </a:lnTo>
                    <a:cubicBezTo>
                      <a:pt x="2541" y="20107"/>
                      <a:pt x="2541" y="20071"/>
                      <a:pt x="2552" y="20022"/>
                    </a:cubicBezTo>
                    <a:lnTo>
                      <a:pt x="2552" y="19889"/>
                    </a:lnTo>
                    <a:cubicBezTo>
                      <a:pt x="2577" y="19719"/>
                      <a:pt x="2589" y="19536"/>
                      <a:pt x="2614" y="19366"/>
                    </a:cubicBezTo>
                    <a:cubicBezTo>
                      <a:pt x="2614" y="19366"/>
                      <a:pt x="2625" y="19354"/>
                      <a:pt x="2625" y="19341"/>
                    </a:cubicBezTo>
                    <a:cubicBezTo>
                      <a:pt x="2638" y="19220"/>
                      <a:pt x="2650" y="19111"/>
                      <a:pt x="2674" y="18989"/>
                    </a:cubicBezTo>
                    <a:cubicBezTo>
                      <a:pt x="2686" y="18880"/>
                      <a:pt x="2698" y="18758"/>
                      <a:pt x="2711" y="18636"/>
                    </a:cubicBezTo>
                    <a:lnTo>
                      <a:pt x="2711" y="18649"/>
                    </a:lnTo>
                    <a:cubicBezTo>
                      <a:pt x="2722" y="18612"/>
                      <a:pt x="2722" y="18564"/>
                      <a:pt x="2735" y="18528"/>
                    </a:cubicBezTo>
                    <a:cubicBezTo>
                      <a:pt x="2759" y="18345"/>
                      <a:pt x="2784" y="18163"/>
                      <a:pt x="2795" y="17980"/>
                    </a:cubicBezTo>
                    <a:cubicBezTo>
                      <a:pt x="2808" y="17896"/>
                      <a:pt x="2795" y="17810"/>
                      <a:pt x="2795" y="17725"/>
                    </a:cubicBezTo>
                    <a:cubicBezTo>
                      <a:pt x="2784" y="17677"/>
                      <a:pt x="2784" y="17628"/>
                      <a:pt x="2784" y="17580"/>
                    </a:cubicBezTo>
                    <a:cubicBezTo>
                      <a:pt x="2784" y="17555"/>
                      <a:pt x="2771" y="17531"/>
                      <a:pt x="2771" y="17518"/>
                    </a:cubicBezTo>
                    <a:cubicBezTo>
                      <a:pt x="2771" y="17482"/>
                      <a:pt x="2771" y="17458"/>
                      <a:pt x="2759" y="17421"/>
                    </a:cubicBezTo>
                    <a:cubicBezTo>
                      <a:pt x="2759" y="17415"/>
                      <a:pt x="2753" y="17412"/>
                      <a:pt x="2746" y="17412"/>
                    </a:cubicBezTo>
                    <a:cubicBezTo>
                      <a:pt x="2738" y="17412"/>
                      <a:pt x="2729" y="17415"/>
                      <a:pt x="2722" y="17421"/>
                    </a:cubicBezTo>
                    <a:lnTo>
                      <a:pt x="2722" y="17445"/>
                    </a:lnTo>
                    <a:lnTo>
                      <a:pt x="2722" y="17470"/>
                    </a:lnTo>
                    <a:lnTo>
                      <a:pt x="2722" y="17664"/>
                    </a:lnTo>
                    <a:lnTo>
                      <a:pt x="2722" y="17834"/>
                    </a:lnTo>
                    <a:cubicBezTo>
                      <a:pt x="2711" y="17920"/>
                      <a:pt x="2711" y="17993"/>
                      <a:pt x="2698" y="18077"/>
                    </a:cubicBezTo>
                    <a:cubicBezTo>
                      <a:pt x="2698" y="18150"/>
                      <a:pt x="2686" y="18223"/>
                      <a:pt x="2674" y="18296"/>
                    </a:cubicBezTo>
                    <a:cubicBezTo>
                      <a:pt x="2650" y="18455"/>
                      <a:pt x="2625" y="18612"/>
                      <a:pt x="2601" y="18782"/>
                    </a:cubicBezTo>
                    <a:cubicBezTo>
                      <a:pt x="2577" y="18868"/>
                      <a:pt x="2565" y="18965"/>
                      <a:pt x="2552" y="19050"/>
                    </a:cubicBezTo>
                    <a:cubicBezTo>
                      <a:pt x="2528" y="19147"/>
                      <a:pt x="2516" y="19232"/>
                      <a:pt x="2492" y="19317"/>
                    </a:cubicBezTo>
                    <a:cubicBezTo>
                      <a:pt x="2468" y="19414"/>
                      <a:pt x="2455" y="19500"/>
                      <a:pt x="2431" y="19584"/>
                    </a:cubicBezTo>
                    <a:cubicBezTo>
                      <a:pt x="2406" y="19670"/>
                      <a:pt x="2395" y="19755"/>
                      <a:pt x="2370" y="19840"/>
                    </a:cubicBezTo>
                    <a:cubicBezTo>
                      <a:pt x="2346" y="19925"/>
                      <a:pt x="2334" y="20010"/>
                      <a:pt x="2309" y="20095"/>
                    </a:cubicBezTo>
                    <a:cubicBezTo>
                      <a:pt x="2298" y="20180"/>
                      <a:pt x="2273" y="20265"/>
                      <a:pt x="2249" y="20351"/>
                    </a:cubicBezTo>
                    <a:cubicBezTo>
                      <a:pt x="2236" y="20448"/>
                      <a:pt x="2225" y="20532"/>
                      <a:pt x="2212" y="20630"/>
                    </a:cubicBezTo>
                    <a:lnTo>
                      <a:pt x="2176" y="20885"/>
                    </a:lnTo>
                    <a:lnTo>
                      <a:pt x="2176" y="21164"/>
                    </a:lnTo>
                    <a:cubicBezTo>
                      <a:pt x="2176" y="21237"/>
                      <a:pt x="2188" y="21323"/>
                      <a:pt x="2200" y="21396"/>
                    </a:cubicBezTo>
                    <a:cubicBezTo>
                      <a:pt x="2188" y="21456"/>
                      <a:pt x="2176" y="21505"/>
                      <a:pt x="2163" y="21566"/>
                    </a:cubicBezTo>
                    <a:cubicBezTo>
                      <a:pt x="2139" y="21687"/>
                      <a:pt x="2115" y="21821"/>
                      <a:pt x="2079" y="21942"/>
                    </a:cubicBezTo>
                    <a:cubicBezTo>
                      <a:pt x="2055" y="22064"/>
                      <a:pt x="2018" y="22174"/>
                      <a:pt x="1993" y="22295"/>
                    </a:cubicBezTo>
                    <a:cubicBezTo>
                      <a:pt x="1969" y="22417"/>
                      <a:pt x="1957" y="22550"/>
                      <a:pt x="1933" y="22671"/>
                    </a:cubicBezTo>
                    <a:cubicBezTo>
                      <a:pt x="1920" y="22793"/>
                      <a:pt x="1896" y="22927"/>
                      <a:pt x="1872" y="23049"/>
                    </a:cubicBezTo>
                    <a:cubicBezTo>
                      <a:pt x="1872" y="23122"/>
                      <a:pt x="1860" y="23182"/>
                      <a:pt x="1860" y="23255"/>
                    </a:cubicBezTo>
                    <a:cubicBezTo>
                      <a:pt x="1860" y="23292"/>
                      <a:pt x="1872" y="23328"/>
                      <a:pt x="1872" y="23365"/>
                    </a:cubicBezTo>
                    <a:cubicBezTo>
                      <a:pt x="1884" y="23376"/>
                      <a:pt x="1884" y="23376"/>
                      <a:pt x="1884" y="23389"/>
                    </a:cubicBezTo>
                    <a:cubicBezTo>
                      <a:pt x="1884" y="23413"/>
                      <a:pt x="1896" y="23438"/>
                      <a:pt x="1909" y="23462"/>
                    </a:cubicBezTo>
                    <a:cubicBezTo>
                      <a:pt x="1933" y="23498"/>
                      <a:pt x="1969" y="23522"/>
                      <a:pt x="1993" y="23546"/>
                    </a:cubicBezTo>
                    <a:cubicBezTo>
                      <a:pt x="2030" y="23559"/>
                      <a:pt x="2055" y="23571"/>
                      <a:pt x="2090" y="23571"/>
                    </a:cubicBezTo>
                    <a:lnTo>
                      <a:pt x="2127" y="23571"/>
                    </a:lnTo>
                    <a:cubicBezTo>
                      <a:pt x="2176" y="23559"/>
                      <a:pt x="2212" y="23535"/>
                      <a:pt x="2249" y="23498"/>
                    </a:cubicBezTo>
                    <a:cubicBezTo>
                      <a:pt x="2285" y="23474"/>
                      <a:pt x="2298" y="23413"/>
                      <a:pt x="2309" y="23365"/>
                    </a:cubicBezTo>
                    <a:lnTo>
                      <a:pt x="2309" y="23303"/>
                    </a:lnTo>
                    <a:lnTo>
                      <a:pt x="2309" y="23230"/>
                    </a:lnTo>
                    <a:cubicBezTo>
                      <a:pt x="2309" y="23133"/>
                      <a:pt x="2309" y="23049"/>
                      <a:pt x="2322" y="22951"/>
                    </a:cubicBezTo>
                    <a:cubicBezTo>
                      <a:pt x="2334" y="22842"/>
                      <a:pt x="2358" y="22733"/>
                      <a:pt x="2370" y="22635"/>
                    </a:cubicBezTo>
                    <a:cubicBezTo>
                      <a:pt x="2382" y="22501"/>
                      <a:pt x="2382" y="22380"/>
                      <a:pt x="2395" y="22246"/>
                    </a:cubicBezTo>
                    <a:cubicBezTo>
                      <a:pt x="2406" y="22125"/>
                      <a:pt x="2419" y="21991"/>
                      <a:pt x="2431" y="21869"/>
                    </a:cubicBezTo>
                    <a:cubicBezTo>
                      <a:pt x="2443" y="21796"/>
                      <a:pt x="2443" y="21712"/>
                      <a:pt x="2455" y="21639"/>
                    </a:cubicBezTo>
                    <a:lnTo>
                      <a:pt x="2455" y="21590"/>
                    </a:lnTo>
                    <a:cubicBezTo>
                      <a:pt x="2479" y="21493"/>
                      <a:pt x="2492" y="21396"/>
                      <a:pt x="2516" y="21299"/>
                    </a:cubicBezTo>
                    <a:cubicBezTo>
                      <a:pt x="2541" y="21201"/>
                      <a:pt x="2565" y="21104"/>
                      <a:pt x="2589" y="20994"/>
                    </a:cubicBezTo>
                    <a:cubicBezTo>
                      <a:pt x="2625" y="20800"/>
                      <a:pt x="2686" y="20605"/>
                      <a:pt x="2735" y="20411"/>
                    </a:cubicBezTo>
                    <a:cubicBezTo>
                      <a:pt x="2747" y="20362"/>
                      <a:pt x="2759" y="20314"/>
                      <a:pt x="2784" y="20265"/>
                    </a:cubicBezTo>
                    <a:cubicBezTo>
                      <a:pt x="2795" y="20216"/>
                      <a:pt x="2820" y="20156"/>
                      <a:pt x="2832" y="20095"/>
                    </a:cubicBezTo>
                    <a:cubicBezTo>
                      <a:pt x="2868" y="19998"/>
                      <a:pt x="2917" y="19900"/>
                      <a:pt x="2954" y="19803"/>
                    </a:cubicBezTo>
                    <a:lnTo>
                      <a:pt x="2990" y="19730"/>
                    </a:lnTo>
                    <a:lnTo>
                      <a:pt x="2990" y="19706"/>
                    </a:lnTo>
                    <a:cubicBezTo>
                      <a:pt x="3038" y="19621"/>
                      <a:pt x="3075" y="19536"/>
                      <a:pt x="3124" y="19451"/>
                    </a:cubicBezTo>
                    <a:cubicBezTo>
                      <a:pt x="3136" y="19414"/>
                      <a:pt x="3148" y="19390"/>
                      <a:pt x="3160" y="19354"/>
                    </a:cubicBezTo>
                    <a:cubicBezTo>
                      <a:pt x="3173" y="19354"/>
                      <a:pt x="3173" y="19341"/>
                      <a:pt x="3184" y="19330"/>
                    </a:cubicBezTo>
                    <a:lnTo>
                      <a:pt x="3221" y="19293"/>
                    </a:lnTo>
                    <a:cubicBezTo>
                      <a:pt x="3246" y="19281"/>
                      <a:pt x="3257" y="19268"/>
                      <a:pt x="3270" y="19257"/>
                    </a:cubicBezTo>
                    <a:cubicBezTo>
                      <a:pt x="3294" y="19244"/>
                      <a:pt x="3306" y="19232"/>
                      <a:pt x="3318" y="19232"/>
                    </a:cubicBezTo>
                    <a:cubicBezTo>
                      <a:pt x="3330" y="19220"/>
                      <a:pt x="3354" y="19208"/>
                      <a:pt x="3367" y="19195"/>
                    </a:cubicBezTo>
                    <a:cubicBezTo>
                      <a:pt x="3427" y="19171"/>
                      <a:pt x="3476" y="19147"/>
                      <a:pt x="3537" y="19111"/>
                    </a:cubicBezTo>
                    <a:cubicBezTo>
                      <a:pt x="3586" y="19087"/>
                      <a:pt x="3634" y="19062"/>
                      <a:pt x="3695" y="19038"/>
                    </a:cubicBezTo>
                    <a:cubicBezTo>
                      <a:pt x="3743" y="19001"/>
                      <a:pt x="3792" y="18977"/>
                      <a:pt x="3841" y="18941"/>
                    </a:cubicBezTo>
                    <a:cubicBezTo>
                      <a:pt x="3902" y="18916"/>
                      <a:pt x="3950" y="18880"/>
                      <a:pt x="3999" y="18855"/>
                    </a:cubicBezTo>
                    <a:cubicBezTo>
                      <a:pt x="4096" y="18807"/>
                      <a:pt x="4194" y="18746"/>
                      <a:pt x="4302" y="18698"/>
                    </a:cubicBezTo>
                    <a:lnTo>
                      <a:pt x="4291" y="18698"/>
                    </a:lnTo>
                    <a:cubicBezTo>
                      <a:pt x="4337" y="18675"/>
                      <a:pt x="4383" y="18640"/>
                      <a:pt x="4440" y="18616"/>
                    </a:cubicBezTo>
                    <a:lnTo>
                      <a:pt x="4440" y="18616"/>
                    </a:lnTo>
                    <a:cubicBezTo>
                      <a:pt x="4437" y="18619"/>
                      <a:pt x="4437" y="18625"/>
                      <a:pt x="4437" y="18625"/>
                    </a:cubicBezTo>
                    <a:cubicBezTo>
                      <a:pt x="4448" y="18612"/>
                      <a:pt x="4473" y="18600"/>
                      <a:pt x="4497" y="18588"/>
                    </a:cubicBezTo>
                    <a:lnTo>
                      <a:pt x="4510" y="18576"/>
                    </a:lnTo>
                    <a:cubicBezTo>
                      <a:pt x="4545" y="18564"/>
                      <a:pt x="4594" y="18539"/>
                      <a:pt x="4643" y="18515"/>
                    </a:cubicBezTo>
                    <a:lnTo>
                      <a:pt x="4655" y="18515"/>
                    </a:lnTo>
                    <a:lnTo>
                      <a:pt x="4667" y="18503"/>
                    </a:lnTo>
                    <a:lnTo>
                      <a:pt x="4680" y="18491"/>
                    </a:lnTo>
                    <a:cubicBezTo>
                      <a:pt x="4691" y="18491"/>
                      <a:pt x="4691" y="18491"/>
                      <a:pt x="4691" y="18479"/>
                    </a:cubicBezTo>
                    <a:cubicBezTo>
                      <a:pt x="4753" y="18455"/>
                      <a:pt x="4813" y="18418"/>
                      <a:pt x="4874" y="18393"/>
                    </a:cubicBezTo>
                    <a:cubicBezTo>
                      <a:pt x="4983" y="18333"/>
                      <a:pt x="5105" y="18260"/>
                      <a:pt x="5226" y="18199"/>
                    </a:cubicBezTo>
                    <a:cubicBezTo>
                      <a:pt x="5287" y="18175"/>
                      <a:pt x="5348" y="18139"/>
                      <a:pt x="5409" y="18114"/>
                    </a:cubicBezTo>
                    <a:cubicBezTo>
                      <a:pt x="5469" y="18077"/>
                      <a:pt x="5542" y="18041"/>
                      <a:pt x="5603" y="18004"/>
                    </a:cubicBezTo>
                    <a:cubicBezTo>
                      <a:pt x="5664" y="17968"/>
                      <a:pt x="5725" y="17944"/>
                      <a:pt x="5785" y="17907"/>
                    </a:cubicBezTo>
                    <a:cubicBezTo>
                      <a:pt x="5834" y="17871"/>
                      <a:pt x="5895" y="17834"/>
                      <a:pt x="5944" y="17810"/>
                    </a:cubicBezTo>
                    <a:lnTo>
                      <a:pt x="5955" y="17810"/>
                    </a:lnTo>
                    <a:cubicBezTo>
                      <a:pt x="5992" y="17786"/>
                      <a:pt x="6017" y="17774"/>
                      <a:pt x="6053" y="17750"/>
                    </a:cubicBezTo>
                    <a:cubicBezTo>
                      <a:pt x="6174" y="17688"/>
                      <a:pt x="6308" y="17628"/>
                      <a:pt x="6430" y="17555"/>
                    </a:cubicBezTo>
                    <a:cubicBezTo>
                      <a:pt x="6454" y="17543"/>
                      <a:pt x="6490" y="17518"/>
                      <a:pt x="6527" y="17494"/>
                    </a:cubicBezTo>
                    <a:lnTo>
                      <a:pt x="6563" y="17494"/>
                    </a:lnTo>
                    <a:cubicBezTo>
                      <a:pt x="6587" y="17482"/>
                      <a:pt x="6624" y="17482"/>
                      <a:pt x="6660" y="17470"/>
                    </a:cubicBezTo>
                    <a:lnTo>
                      <a:pt x="6709" y="17470"/>
                    </a:lnTo>
                    <a:cubicBezTo>
                      <a:pt x="6721" y="17470"/>
                      <a:pt x="6733" y="17458"/>
                      <a:pt x="6746" y="17458"/>
                    </a:cubicBezTo>
                    <a:lnTo>
                      <a:pt x="6782" y="17458"/>
                    </a:lnTo>
                    <a:cubicBezTo>
                      <a:pt x="6879" y="17445"/>
                      <a:pt x="6976" y="17445"/>
                      <a:pt x="7062" y="17445"/>
                    </a:cubicBezTo>
                    <a:cubicBezTo>
                      <a:pt x="7146" y="17434"/>
                      <a:pt x="7232" y="17434"/>
                      <a:pt x="7316" y="17421"/>
                    </a:cubicBezTo>
                    <a:cubicBezTo>
                      <a:pt x="7402" y="17421"/>
                      <a:pt x="7487" y="17409"/>
                      <a:pt x="7572" y="17385"/>
                    </a:cubicBezTo>
                    <a:cubicBezTo>
                      <a:pt x="7608" y="17385"/>
                      <a:pt x="7645" y="17372"/>
                      <a:pt x="7681" y="17372"/>
                    </a:cubicBezTo>
                    <a:cubicBezTo>
                      <a:pt x="7730" y="17361"/>
                      <a:pt x="7767" y="17348"/>
                      <a:pt x="7815" y="17336"/>
                    </a:cubicBezTo>
                    <a:cubicBezTo>
                      <a:pt x="7840" y="17336"/>
                      <a:pt x="7851" y="17324"/>
                      <a:pt x="7876" y="17324"/>
                    </a:cubicBezTo>
                    <a:cubicBezTo>
                      <a:pt x="7900" y="17312"/>
                      <a:pt x="7924" y="17312"/>
                      <a:pt x="7948" y="17300"/>
                    </a:cubicBezTo>
                    <a:cubicBezTo>
                      <a:pt x="7973" y="17300"/>
                      <a:pt x="7985" y="17300"/>
                      <a:pt x="7997" y="17288"/>
                    </a:cubicBezTo>
                    <a:cubicBezTo>
                      <a:pt x="8021" y="17288"/>
                      <a:pt x="8046" y="17275"/>
                      <a:pt x="8058" y="17264"/>
                    </a:cubicBezTo>
                    <a:lnTo>
                      <a:pt x="8070" y="17264"/>
                    </a:lnTo>
                    <a:cubicBezTo>
                      <a:pt x="8083" y="17264"/>
                      <a:pt x="8083" y="17264"/>
                      <a:pt x="8094" y="17251"/>
                    </a:cubicBezTo>
                    <a:lnTo>
                      <a:pt x="8094" y="17251"/>
                    </a:lnTo>
                    <a:cubicBezTo>
                      <a:pt x="8094" y="17252"/>
                      <a:pt x="8094" y="17254"/>
                      <a:pt x="8094" y="17255"/>
                    </a:cubicBezTo>
                    <a:lnTo>
                      <a:pt x="8094" y="17255"/>
                    </a:lnTo>
                    <a:cubicBezTo>
                      <a:pt x="8102" y="17251"/>
                      <a:pt x="8111" y="17251"/>
                      <a:pt x="8119" y="17251"/>
                    </a:cubicBezTo>
                    <a:lnTo>
                      <a:pt x="8107" y="17251"/>
                    </a:lnTo>
                    <a:cubicBezTo>
                      <a:pt x="8119" y="17251"/>
                      <a:pt x="8131" y="17239"/>
                      <a:pt x="8131" y="17239"/>
                    </a:cubicBezTo>
                    <a:lnTo>
                      <a:pt x="8143" y="17239"/>
                    </a:lnTo>
                    <a:cubicBezTo>
                      <a:pt x="8167" y="17227"/>
                      <a:pt x="8180" y="17227"/>
                      <a:pt x="8192" y="17215"/>
                    </a:cubicBezTo>
                    <a:cubicBezTo>
                      <a:pt x="8204" y="17215"/>
                      <a:pt x="8216" y="17202"/>
                      <a:pt x="8228" y="17202"/>
                    </a:cubicBezTo>
                    <a:cubicBezTo>
                      <a:pt x="8264" y="17178"/>
                      <a:pt x="8301" y="17166"/>
                      <a:pt x="8337" y="17154"/>
                    </a:cubicBezTo>
                    <a:cubicBezTo>
                      <a:pt x="8374" y="17129"/>
                      <a:pt x="8410" y="17118"/>
                      <a:pt x="8447" y="17093"/>
                    </a:cubicBezTo>
                    <a:cubicBezTo>
                      <a:pt x="8459" y="17081"/>
                      <a:pt x="8483" y="17069"/>
                      <a:pt x="8507" y="17056"/>
                    </a:cubicBezTo>
                    <a:cubicBezTo>
                      <a:pt x="8520" y="17045"/>
                      <a:pt x="8544" y="17032"/>
                      <a:pt x="8556" y="17021"/>
                    </a:cubicBezTo>
                    <a:cubicBezTo>
                      <a:pt x="8629" y="16984"/>
                      <a:pt x="8690" y="16923"/>
                      <a:pt x="8751" y="16875"/>
                    </a:cubicBezTo>
                    <a:lnTo>
                      <a:pt x="8763" y="16862"/>
                    </a:lnTo>
                    <a:lnTo>
                      <a:pt x="8775" y="16850"/>
                    </a:lnTo>
                    <a:cubicBezTo>
                      <a:pt x="8836" y="16802"/>
                      <a:pt x="8872" y="16753"/>
                      <a:pt x="8921" y="16705"/>
                    </a:cubicBezTo>
                    <a:cubicBezTo>
                      <a:pt x="8969" y="16656"/>
                      <a:pt x="9018" y="16619"/>
                      <a:pt x="9067" y="16570"/>
                    </a:cubicBezTo>
                    <a:cubicBezTo>
                      <a:pt x="9128" y="16510"/>
                      <a:pt x="9188" y="16449"/>
                      <a:pt x="9237" y="16389"/>
                    </a:cubicBezTo>
                    <a:cubicBezTo>
                      <a:pt x="9261" y="16352"/>
                      <a:pt x="9298" y="16316"/>
                      <a:pt x="9322" y="16279"/>
                    </a:cubicBezTo>
                    <a:cubicBezTo>
                      <a:pt x="9334" y="16267"/>
                      <a:pt x="9347" y="16243"/>
                      <a:pt x="9358" y="16230"/>
                    </a:cubicBezTo>
                    <a:cubicBezTo>
                      <a:pt x="9371" y="16206"/>
                      <a:pt x="9383" y="16194"/>
                      <a:pt x="9395" y="16170"/>
                    </a:cubicBezTo>
                    <a:cubicBezTo>
                      <a:pt x="9395" y="16157"/>
                      <a:pt x="9407" y="16157"/>
                      <a:pt x="9407" y="16145"/>
                    </a:cubicBezTo>
                    <a:cubicBezTo>
                      <a:pt x="9419" y="16133"/>
                      <a:pt x="9419" y="16133"/>
                      <a:pt x="9419" y="16121"/>
                    </a:cubicBezTo>
                    <a:cubicBezTo>
                      <a:pt x="9431" y="16097"/>
                      <a:pt x="9444" y="16084"/>
                      <a:pt x="9455" y="16060"/>
                    </a:cubicBezTo>
                    <a:cubicBezTo>
                      <a:pt x="9468" y="16024"/>
                      <a:pt x="9492" y="15987"/>
                      <a:pt x="9504" y="15938"/>
                    </a:cubicBezTo>
                    <a:cubicBezTo>
                      <a:pt x="9528" y="15865"/>
                      <a:pt x="9565" y="15781"/>
                      <a:pt x="9590" y="15695"/>
                    </a:cubicBezTo>
                    <a:cubicBezTo>
                      <a:pt x="9614" y="15611"/>
                      <a:pt x="9638" y="15538"/>
                      <a:pt x="9663" y="15452"/>
                    </a:cubicBezTo>
                    <a:cubicBezTo>
                      <a:pt x="9687" y="15379"/>
                      <a:pt x="9711" y="15295"/>
                      <a:pt x="9735" y="15222"/>
                    </a:cubicBezTo>
                    <a:cubicBezTo>
                      <a:pt x="9760" y="15136"/>
                      <a:pt x="9796" y="15063"/>
                      <a:pt x="9820" y="14990"/>
                    </a:cubicBezTo>
                    <a:cubicBezTo>
                      <a:pt x="9844" y="14906"/>
                      <a:pt x="9869" y="14833"/>
                      <a:pt x="9906" y="14747"/>
                    </a:cubicBezTo>
                    <a:lnTo>
                      <a:pt x="10087" y="14274"/>
                    </a:lnTo>
                    <a:cubicBezTo>
                      <a:pt x="10112" y="14201"/>
                      <a:pt x="10149" y="14115"/>
                      <a:pt x="10173" y="14042"/>
                    </a:cubicBezTo>
                    <a:cubicBezTo>
                      <a:pt x="10197" y="13970"/>
                      <a:pt x="10209" y="13885"/>
                      <a:pt x="10233" y="13812"/>
                    </a:cubicBezTo>
                    <a:cubicBezTo>
                      <a:pt x="10233" y="13799"/>
                      <a:pt x="10233" y="13788"/>
                      <a:pt x="10222" y="13775"/>
                    </a:cubicBezTo>
                    <a:cubicBezTo>
                      <a:pt x="10222" y="13763"/>
                      <a:pt x="10197" y="13763"/>
                      <a:pt x="10185" y="13763"/>
                    </a:cubicBezTo>
                    <a:cubicBezTo>
                      <a:pt x="10185" y="13763"/>
                      <a:pt x="10173" y="13763"/>
                      <a:pt x="10160" y="13775"/>
                    </a:cubicBezTo>
                    <a:lnTo>
                      <a:pt x="10149" y="13788"/>
                    </a:lnTo>
                    <a:cubicBezTo>
                      <a:pt x="10124" y="13799"/>
                      <a:pt x="10112" y="13812"/>
                      <a:pt x="10100" y="13824"/>
                    </a:cubicBezTo>
                    <a:cubicBezTo>
                      <a:pt x="10076" y="13848"/>
                      <a:pt x="10039" y="13872"/>
                      <a:pt x="10015" y="13897"/>
                    </a:cubicBezTo>
                    <a:lnTo>
                      <a:pt x="9942" y="13934"/>
                    </a:lnTo>
                    <a:cubicBezTo>
                      <a:pt x="9930" y="13958"/>
                      <a:pt x="9906" y="13970"/>
                      <a:pt x="9881" y="13982"/>
                    </a:cubicBezTo>
                    <a:cubicBezTo>
                      <a:pt x="9833" y="13994"/>
                      <a:pt x="9796" y="14018"/>
                      <a:pt x="9760" y="14042"/>
                    </a:cubicBezTo>
                    <a:cubicBezTo>
                      <a:pt x="9711" y="14067"/>
                      <a:pt x="9650" y="14091"/>
                      <a:pt x="9601" y="14115"/>
                    </a:cubicBezTo>
                    <a:cubicBezTo>
                      <a:pt x="9565" y="14128"/>
                      <a:pt x="9517" y="14140"/>
                      <a:pt x="9480" y="14152"/>
                    </a:cubicBezTo>
                    <a:cubicBezTo>
                      <a:pt x="9455" y="14152"/>
                      <a:pt x="9431" y="14164"/>
                      <a:pt x="9419" y="14164"/>
                    </a:cubicBezTo>
                    <a:cubicBezTo>
                      <a:pt x="9395" y="14177"/>
                      <a:pt x="9371" y="14177"/>
                      <a:pt x="9347" y="14177"/>
                    </a:cubicBezTo>
                    <a:cubicBezTo>
                      <a:pt x="9310" y="14188"/>
                      <a:pt x="9274" y="14188"/>
                      <a:pt x="9237" y="14201"/>
                    </a:cubicBezTo>
                    <a:lnTo>
                      <a:pt x="9176" y="14201"/>
                    </a:lnTo>
                    <a:cubicBezTo>
                      <a:pt x="9164" y="14213"/>
                      <a:pt x="9139" y="14213"/>
                      <a:pt x="9115" y="14213"/>
                    </a:cubicBezTo>
                    <a:lnTo>
                      <a:pt x="8969" y="14250"/>
                    </a:lnTo>
                    <a:cubicBezTo>
                      <a:pt x="8872" y="14285"/>
                      <a:pt x="8788" y="14334"/>
                      <a:pt x="8715" y="14395"/>
                    </a:cubicBezTo>
                    <a:cubicBezTo>
                      <a:pt x="8678" y="14420"/>
                      <a:pt x="8642" y="14456"/>
                      <a:pt x="8605" y="14480"/>
                    </a:cubicBezTo>
                    <a:cubicBezTo>
                      <a:pt x="8580" y="14504"/>
                      <a:pt x="8544" y="14529"/>
                      <a:pt x="8507" y="14553"/>
                    </a:cubicBezTo>
                    <a:cubicBezTo>
                      <a:pt x="8496" y="14566"/>
                      <a:pt x="8472" y="14577"/>
                      <a:pt x="8459" y="14590"/>
                    </a:cubicBezTo>
                    <a:cubicBezTo>
                      <a:pt x="8435" y="14601"/>
                      <a:pt x="8410" y="14626"/>
                      <a:pt x="8399" y="14638"/>
                    </a:cubicBezTo>
                    <a:cubicBezTo>
                      <a:pt x="8386" y="14638"/>
                      <a:pt x="8374" y="14650"/>
                      <a:pt x="8362" y="14650"/>
                    </a:cubicBezTo>
                    <a:cubicBezTo>
                      <a:pt x="8350" y="14663"/>
                      <a:pt x="8337" y="14663"/>
                      <a:pt x="8337" y="14674"/>
                    </a:cubicBezTo>
                    <a:cubicBezTo>
                      <a:pt x="8313" y="14674"/>
                      <a:pt x="8289" y="14687"/>
                      <a:pt x="8277" y="14699"/>
                    </a:cubicBezTo>
                    <a:cubicBezTo>
                      <a:pt x="8240" y="14723"/>
                      <a:pt x="8192" y="14747"/>
                      <a:pt x="8156" y="14760"/>
                    </a:cubicBezTo>
                    <a:lnTo>
                      <a:pt x="8046" y="14833"/>
                    </a:lnTo>
                    <a:cubicBezTo>
                      <a:pt x="8034" y="14845"/>
                      <a:pt x="8021" y="14857"/>
                      <a:pt x="7997" y="14857"/>
                    </a:cubicBezTo>
                    <a:cubicBezTo>
                      <a:pt x="7985" y="14869"/>
                      <a:pt x="7973" y="14881"/>
                      <a:pt x="7948" y="14893"/>
                    </a:cubicBezTo>
                    <a:lnTo>
                      <a:pt x="7912" y="14930"/>
                    </a:lnTo>
                    <a:cubicBezTo>
                      <a:pt x="7888" y="14954"/>
                      <a:pt x="7876" y="14966"/>
                      <a:pt x="7851" y="14979"/>
                    </a:cubicBezTo>
                    <a:cubicBezTo>
                      <a:pt x="7840" y="15003"/>
                      <a:pt x="7815" y="15015"/>
                      <a:pt x="7803" y="15039"/>
                    </a:cubicBezTo>
                    <a:cubicBezTo>
                      <a:pt x="7791" y="15039"/>
                      <a:pt x="7778" y="15052"/>
                      <a:pt x="7767" y="15063"/>
                    </a:cubicBezTo>
                    <a:cubicBezTo>
                      <a:pt x="7754" y="15088"/>
                      <a:pt x="7730" y="15100"/>
                      <a:pt x="7718" y="15112"/>
                    </a:cubicBezTo>
                    <a:cubicBezTo>
                      <a:pt x="7705" y="15136"/>
                      <a:pt x="7694" y="15149"/>
                      <a:pt x="7669" y="15173"/>
                    </a:cubicBezTo>
                    <a:cubicBezTo>
                      <a:pt x="7560" y="15295"/>
                      <a:pt x="7451" y="15441"/>
                      <a:pt x="7353" y="15574"/>
                    </a:cubicBezTo>
                    <a:cubicBezTo>
                      <a:pt x="7329" y="15611"/>
                      <a:pt x="7305" y="15635"/>
                      <a:pt x="7268" y="15671"/>
                    </a:cubicBezTo>
                    <a:cubicBezTo>
                      <a:pt x="7244" y="15708"/>
                      <a:pt x="7232" y="15744"/>
                      <a:pt x="7208" y="15781"/>
                    </a:cubicBezTo>
                    <a:lnTo>
                      <a:pt x="7171" y="15817"/>
                    </a:lnTo>
                    <a:cubicBezTo>
                      <a:pt x="7159" y="15841"/>
                      <a:pt x="7146" y="15854"/>
                      <a:pt x="7135" y="15878"/>
                    </a:cubicBezTo>
                    <a:cubicBezTo>
                      <a:pt x="7122" y="15914"/>
                      <a:pt x="7098" y="15951"/>
                      <a:pt x="7086" y="15987"/>
                    </a:cubicBezTo>
                    <a:cubicBezTo>
                      <a:pt x="7073" y="16000"/>
                      <a:pt x="7062" y="16024"/>
                      <a:pt x="7049" y="16036"/>
                    </a:cubicBezTo>
                    <a:cubicBezTo>
                      <a:pt x="7037" y="16060"/>
                      <a:pt x="7025" y="16084"/>
                      <a:pt x="7025" y="16109"/>
                    </a:cubicBezTo>
                    <a:cubicBezTo>
                      <a:pt x="7013" y="16133"/>
                      <a:pt x="7000" y="16145"/>
                      <a:pt x="7000" y="16157"/>
                    </a:cubicBezTo>
                    <a:cubicBezTo>
                      <a:pt x="6989" y="16181"/>
                      <a:pt x="6976" y="16194"/>
                      <a:pt x="6976" y="16218"/>
                    </a:cubicBezTo>
                    <a:cubicBezTo>
                      <a:pt x="6940" y="16303"/>
                      <a:pt x="6903" y="16389"/>
                      <a:pt x="6879" y="16461"/>
                    </a:cubicBezTo>
                    <a:cubicBezTo>
                      <a:pt x="6855" y="16534"/>
                      <a:pt x="6819" y="16607"/>
                      <a:pt x="6794" y="16680"/>
                    </a:cubicBezTo>
                    <a:cubicBezTo>
                      <a:pt x="6782" y="16729"/>
                      <a:pt x="6757" y="16777"/>
                      <a:pt x="6746" y="16813"/>
                    </a:cubicBezTo>
                    <a:cubicBezTo>
                      <a:pt x="6733" y="16850"/>
                      <a:pt x="6709" y="16886"/>
                      <a:pt x="6697" y="16923"/>
                    </a:cubicBezTo>
                    <a:cubicBezTo>
                      <a:pt x="6684" y="16959"/>
                      <a:pt x="6673" y="16984"/>
                      <a:pt x="6660" y="17008"/>
                    </a:cubicBezTo>
                    <a:cubicBezTo>
                      <a:pt x="6624" y="17093"/>
                      <a:pt x="6587" y="17178"/>
                      <a:pt x="6551" y="17251"/>
                    </a:cubicBezTo>
                    <a:cubicBezTo>
                      <a:pt x="6551" y="17264"/>
                      <a:pt x="6551" y="17264"/>
                      <a:pt x="6539" y="17264"/>
                    </a:cubicBezTo>
                    <a:lnTo>
                      <a:pt x="6539" y="17275"/>
                    </a:lnTo>
                    <a:lnTo>
                      <a:pt x="6527" y="17275"/>
                    </a:lnTo>
                    <a:cubicBezTo>
                      <a:pt x="6503" y="17300"/>
                      <a:pt x="6466" y="17324"/>
                      <a:pt x="6430" y="17348"/>
                    </a:cubicBezTo>
                    <a:cubicBezTo>
                      <a:pt x="6393" y="17361"/>
                      <a:pt x="6357" y="17385"/>
                      <a:pt x="6320" y="17409"/>
                    </a:cubicBezTo>
                    <a:lnTo>
                      <a:pt x="6333" y="17409"/>
                    </a:lnTo>
                    <a:cubicBezTo>
                      <a:pt x="6308" y="17409"/>
                      <a:pt x="6296" y="17421"/>
                      <a:pt x="6271" y="17434"/>
                    </a:cubicBezTo>
                    <a:lnTo>
                      <a:pt x="5944" y="17616"/>
                    </a:lnTo>
                    <a:lnTo>
                      <a:pt x="5931" y="17616"/>
                    </a:lnTo>
                    <a:cubicBezTo>
                      <a:pt x="5919" y="17616"/>
                      <a:pt x="5919" y="17616"/>
                      <a:pt x="5919" y="17628"/>
                    </a:cubicBezTo>
                    <a:cubicBezTo>
                      <a:pt x="5761" y="17713"/>
                      <a:pt x="5615" y="17798"/>
                      <a:pt x="5457" y="17883"/>
                    </a:cubicBezTo>
                    <a:cubicBezTo>
                      <a:pt x="5323" y="17956"/>
                      <a:pt x="5202" y="18029"/>
                      <a:pt x="5069" y="18090"/>
                    </a:cubicBezTo>
                    <a:cubicBezTo>
                      <a:pt x="5105" y="18053"/>
                      <a:pt x="5129" y="18004"/>
                      <a:pt x="5166" y="17968"/>
                    </a:cubicBezTo>
                    <a:cubicBezTo>
                      <a:pt x="5190" y="17932"/>
                      <a:pt x="5226" y="17883"/>
                      <a:pt x="5250" y="17847"/>
                    </a:cubicBezTo>
                    <a:cubicBezTo>
                      <a:pt x="5299" y="17786"/>
                      <a:pt x="5348" y="17725"/>
                      <a:pt x="5385" y="17664"/>
                    </a:cubicBezTo>
                    <a:cubicBezTo>
                      <a:pt x="5433" y="17616"/>
                      <a:pt x="5482" y="17555"/>
                      <a:pt x="5530" y="17494"/>
                    </a:cubicBezTo>
                    <a:cubicBezTo>
                      <a:pt x="5566" y="17434"/>
                      <a:pt x="5615" y="17372"/>
                      <a:pt x="5664" y="17312"/>
                    </a:cubicBezTo>
                    <a:cubicBezTo>
                      <a:pt x="5712" y="17251"/>
                      <a:pt x="5749" y="17191"/>
                      <a:pt x="5785" y="17129"/>
                    </a:cubicBezTo>
                    <a:lnTo>
                      <a:pt x="5798" y="17118"/>
                    </a:lnTo>
                    <a:cubicBezTo>
                      <a:pt x="5798" y="17105"/>
                      <a:pt x="5798" y="17105"/>
                      <a:pt x="5809" y="17093"/>
                    </a:cubicBezTo>
                    <a:cubicBezTo>
                      <a:pt x="5822" y="17081"/>
                      <a:pt x="5834" y="17056"/>
                      <a:pt x="5846" y="17045"/>
                    </a:cubicBezTo>
                    <a:cubicBezTo>
                      <a:pt x="5882" y="16972"/>
                      <a:pt x="5919" y="16911"/>
                      <a:pt x="5955" y="16850"/>
                    </a:cubicBezTo>
                    <a:cubicBezTo>
                      <a:pt x="5968" y="16826"/>
                      <a:pt x="5968" y="16813"/>
                      <a:pt x="5980" y="16802"/>
                    </a:cubicBezTo>
                    <a:cubicBezTo>
                      <a:pt x="5992" y="16777"/>
                      <a:pt x="6004" y="16765"/>
                      <a:pt x="6004" y="16740"/>
                    </a:cubicBezTo>
                    <a:cubicBezTo>
                      <a:pt x="6017" y="16716"/>
                      <a:pt x="6004" y="16680"/>
                      <a:pt x="5992" y="16656"/>
                    </a:cubicBezTo>
                    <a:cubicBezTo>
                      <a:pt x="5968" y="16656"/>
                      <a:pt x="5955" y="16680"/>
                      <a:pt x="5931" y="16692"/>
                    </a:cubicBezTo>
                    <a:cubicBezTo>
                      <a:pt x="5931" y="16705"/>
                      <a:pt x="5919" y="16716"/>
                      <a:pt x="5907" y="16729"/>
                    </a:cubicBezTo>
                    <a:cubicBezTo>
                      <a:pt x="5907" y="16729"/>
                      <a:pt x="5907" y="16740"/>
                      <a:pt x="5895" y="16753"/>
                    </a:cubicBezTo>
                    <a:cubicBezTo>
                      <a:pt x="5895" y="16765"/>
                      <a:pt x="5882" y="16777"/>
                      <a:pt x="5871" y="16802"/>
                    </a:cubicBezTo>
                    <a:cubicBezTo>
                      <a:pt x="5858" y="16826"/>
                      <a:pt x="5834" y="16862"/>
                      <a:pt x="5822" y="16899"/>
                    </a:cubicBezTo>
                    <a:cubicBezTo>
                      <a:pt x="5785" y="16959"/>
                      <a:pt x="5749" y="17021"/>
                      <a:pt x="5712" y="17093"/>
                    </a:cubicBezTo>
                    <a:cubicBezTo>
                      <a:pt x="5701" y="17118"/>
                      <a:pt x="5676" y="17142"/>
                      <a:pt x="5664" y="17178"/>
                    </a:cubicBezTo>
                    <a:cubicBezTo>
                      <a:pt x="5639" y="17202"/>
                      <a:pt x="5615" y="17239"/>
                      <a:pt x="5591" y="17264"/>
                    </a:cubicBezTo>
                    <a:cubicBezTo>
                      <a:pt x="5555" y="17324"/>
                      <a:pt x="5506" y="17385"/>
                      <a:pt x="5469" y="17434"/>
                    </a:cubicBezTo>
                    <a:lnTo>
                      <a:pt x="5323" y="17616"/>
                    </a:lnTo>
                    <a:cubicBezTo>
                      <a:pt x="5287" y="17677"/>
                      <a:pt x="5239" y="17737"/>
                      <a:pt x="5202" y="17798"/>
                    </a:cubicBezTo>
                    <a:cubicBezTo>
                      <a:pt x="5117" y="17920"/>
                      <a:pt x="5020" y="18041"/>
                      <a:pt x="4934" y="18163"/>
                    </a:cubicBezTo>
                    <a:cubicBezTo>
                      <a:pt x="4813" y="18236"/>
                      <a:pt x="4691" y="18296"/>
                      <a:pt x="4582" y="18357"/>
                    </a:cubicBezTo>
                    <a:cubicBezTo>
                      <a:pt x="4461" y="18430"/>
                      <a:pt x="4339" y="18491"/>
                      <a:pt x="4218" y="18564"/>
                    </a:cubicBezTo>
                    <a:cubicBezTo>
                      <a:pt x="4108" y="18636"/>
                      <a:pt x="3986" y="18709"/>
                      <a:pt x="3865" y="18782"/>
                    </a:cubicBezTo>
                    <a:cubicBezTo>
                      <a:pt x="3756" y="18855"/>
                      <a:pt x="3659" y="18928"/>
                      <a:pt x="3537" y="18989"/>
                    </a:cubicBezTo>
                    <a:cubicBezTo>
                      <a:pt x="3513" y="19014"/>
                      <a:pt x="3476" y="19025"/>
                      <a:pt x="3440" y="19050"/>
                    </a:cubicBezTo>
                    <a:cubicBezTo>
                      <a:pt x="3416" y="19062"/>
                      <a:pt x="3391" y="19074"/>
                      <a:pt x="3367" y="19098"/>
                    </a:cubicBezTo>
                    <a:cubicBezTo>
                      <a:pt x="3343" y="19098"/>
                      <a:pt x="3330" y="19111"/>
                      <a:pt x="3318" y="19123"/>
                    </a:cubicBezTo>
                    <a:cubicBezTo>
                      <a:pt x="3306" y="19135"/>
                      <a:pt x="3294" y="19147"/>
                      <a:pt x="3270" y="19147"/>
                    </a:cubicBezTo>
                    <a:cubicBezTo>
                      <a:pt x="3282" y="19135"/>
                      <a:pt x="3294" y="19123"/>
                      <a:pt x="3306" y="19098"/>
                    </a:cubicBezTo>
                    <a:cubicBezTo>
                      <a:pt x="3343" y="19038"/>
                      <a:pt x="3379" y="18977"/>
                      <a:pt x="3427" y="18904"/>
                    </a:cubicBezTo>
                    <a:cubicBezTo>
                      <a:pt x="3464" y="18844"/>
                      <a:pt x="3513" y="18782"/>
                      <a:pt x="3549" y="18722"/>
                    </a:cubicBezTo>
                    <a:cubicBezTo>
                      <a:pt x="3634" y="18600"/>
                      <a:pt x="3732" y="18466"/>
                      <a:pt x="3816" y="18345"/>
                    </a:cubicBezTo>
                    <a:cubicBezTo>
                      <a:pt x="3902" y="18212"/>
                      <a:pt x="3975" y="18090"/>
                      <a:pt x="4072" y="17968"/>
                    </a:cubicBezTo>
                    <a:cubicBezTo>
                      <a:pt x="4157" y="17847"/>
                      <a:pt x="4242" y="17725"/>
                      <a:pt x="4339" y="17616"/>
                    </a:cubicBezTo>
                    <a:cubicBezTo>
                      <a:pt x="4448" y="17470"/>
                      <a:pt x="4570" y="17336"/>
                      <a:pt x="4680" y="17191"/>
                    </a:cubicBezTo>
                    <a:cubicBezTo>
                      <a:pt x="4764" y="17081"/>
                      <a:pt x="4850" y="16984"/>
                      <a:pt x="4947" y="16875"/>
                    </a:cubicBezTo>
                    <a:cubicBezTo>
                      <a:pt x="5020" y="16777"/>
                      <a:pt x="5105" y="16668"/>
                      <a:pt x="5177" y="16559"/>
                    </a:cubicBezTo>
                    <a:cubicBezTo>
                      <a:pt x="5275" y="16425"/>
                      <a:pt x="5360" y="16291"/>
                      <a:pt x="5445" y="16145"/>
                    </a:cubicBezTo>
                    <a:cubicBezTo>
                      <a:pt x="5530" y="16011"/>
                      <a:pt x="5603" y="15865"/>
                      <a:pt x="5676" y="15720"/>
                    </a:cubicBezTo>
                    <a:cubicBezTo>
                      <a:pt x="5712" y="15647"/>
                      <a:pt x="5749" y="15574"/>
                      <a:pt x="5785" y="15513"/>
                    </a:cubicBezTo>
                    <a:lnTo>
                      <a:pt x="5895" y="15295"/>
                    </a:lnTo>
                    <a:cubicBezTo>
                      <a:pt x="5968" y="15149"/>
                      <a:pt x="6041" y="15003"/>
                      <a:pt x="6101" y="14857"/>
                    </a:cubicBezTo>
                    <a:cubicBezTo>
                      <a:pt x="6162" y="14736"/>
                      <a:pt x="6211" y="14601"/>
                      <a:pt x="6271" y="14468"/>
                    </a:cubicBezTo>
                    <a:cubicBezTo>
                      <a:pt x="6296" y="14407"/>
                      <a:pt x="6333" y="14334"/>
                      <a:pt x="6357" y="14274"/>
                    </a:cubicBezTo>
                    <a:cubicBezTo>
                      <a:pt x="6368" y="14261"/>
                      <a:pt x="6368" y="14261"/>
                      <a:pt x="6368" y="14250"/>
                    </a:cubicBezTo>
                    <a:cubicBezTo>
                      <a:pt x="6381" y="14237"/>
                      <a:pt x="6393" y="14213"/>
                      <a:pt x="6405" y="14201"/>
                    </a:cubicBezTo>
                    <a:cubicBezTo>
                      <a:pt x="6441" y="14152"/>
                      <a:pt x="6478" y="14115"/>
                      <a:pt x="6527" y="14067"/>
                    </a:cubicBezTo>
                    <a:cubicBezTo>
                      <a:pt x="6551" y="14031"/>
                      <a:pt x="6576" y="14006"/>
                      <a:pt x="6612" y="13970"/>
                    </a:cubicBezTo>
                    <a:cubicBezTo>
                      <a:pt x="6649" y="13921"/>
                      <a:pt x="6697" y="13885"/>
                      <a:pt x="6733" y="13836"/>
                    </a:cubicBezTo>
                    <a:cubicBezTo>
                      <a:pt x="6867" y="13690"/>
                      <a:pt x="7013" y="13545"/>
                      <a:pt x="7146" y="13399"/>
                    </a:cubicBezTo>
                    <a:cubicBezTo>
                      <a:pt x="7268" y="13265"/>
                      <a:pt x="7378" y="13119"/>
                      <a:pt x="7499" y="12986"/>
                    </a:cubicBezTo>
                    <a:cubicBezTo>
                      <a:pt x="7560" y="12913"/>
                      <a:pt x="7632" y="12840"/>
                      <a:pt x="7694" y="12767"/>
                    </a:cubicBezTo>
                    <a:cubicBezTo>
                      <a:pt x="7754" y="12706"/>
                      <a:pt x="7803" y="12633"/>
                      <a:pt x="7864" y="12560"/>
                    </a:cubicBezTo>
                    <a:cubicBezTo>
                      <a:pt x="7876" y="12535"/>
                      <a:pt x="7900" y="12524"/>
                      <a:pt x="7924" y="12511"/>
                    </a:cubicBezTo>
                    <a:cubicBezTo>
                      <a:pt x="8021" y="12426"/>
                      <a:pt x="8119" y="12354"/>
                      <a:pt x="8216" y="12281"/>
                    </a:cubicBezTo>
                    <a:cubicBezTo>
                      <a:pt x="8253" y="12256"/>
                      <a:pt x="8289" y="12232"/>
                      <a:pt x="8337" y="12208"/>
                    </a:cubicBezTo>
                    <a:cubicBezTo>
                      <a:pt x="8374" y="12183"/>
                      <a:pt x="8410" y="12159"/>
                      <a:pt x="8459" y="12135"/>
                    </a:cubicBezTo>
                    <a:cubicBezTo>
                      <a:pt x="8520" y="12098"/>
                      <a:pt x="8593" y="12062"/>
                      <a:pt x="8653" y="12038"/>
                    </a:cubicBezTo>
                    <a:cubicBezTo>
                      <a:pt x="8726" y="12001"/>
                      <a:pt x="8788" y="11976"/>
                      <a:pt x="8860" y="11952"/>
                    </a:cubicBezTo>
                    <a:cubicBezTo>
                      <a:pt x="8933" y="11916"/>
                      <a:pt x="9006" y="11892"/>
                      <a:pt x="9079" y="11855"/>
                    </a:cubicBezTo>
                    <a:cubicBezTo>
                      <a:pt x="9115" y="11843"/>
                      <a:pt x="9152" y="11819"/>
                      <a:pt x="9188" y="11795"/>
                    </a:cubicBezTo>
                    <a:cubicBezTo>
                      <a:pt x="9225" y="11770"/>
                      <a:pt x="9274" y="11758"/>
                      <a:pt x="9310" y="11722"/>
                    </a:cubicBezTo>
                    <a:cubicBezTo>
                      <a:pt x="9347" y="11697"/>
                      <a:pt x="9395" y="11673"/>
                      <a:pt x="9431" y="11636"/>
                    </a:cubicBezTo>
                    <a:cubicBezTo>
                      <a:pt x="9468" y="11612"/>
                      <a:pt x="9492" y="11587"/>
                      <a:pt x="9528" y="11551"/>
                    </a:cubicBezTo>
                    <a:cubicBezTo>
                      <a:pt x="9565" y="11515"/>
                      <a:pt x="9601" y="11490"/>
                      <a:pt x="9638" y="11454"/>
                    </a:cubicBezTo>
                    <a:cubicBezTo>
                      <a:pt x="9674" y="11417"/>
                      <a:pt x="9711" y="11381"/>
                      <a:pt x="9747" y="11333"/>
                    </a:cubicBezTo>
                    <a:cubicBezTo>
                      <a:pt x="9796" y="11271"/>
                      <a:pt x="9857" y="11211"/>
                      <a:pt x="9917" y="11150"/>
                    </a:cubicBezTo>
                    <a:cubicBezTo>
                      <a:pt x="9990" y="11090"/>
                      <a:pt x="10051" y="11028"/>
                      <a:pt x="10124" y="10955"/>
                    </a:cubicBezTo>
                    <a:lnTo>
                      <a:pt x="10306" y="10737"/>
                    </a:lnTo>
                    <a:cubicBezTo>
                      <a:pt x="10367" y="10664"/>
                      <a:pt x="10428" y="10603"/>
                      <a:pt x="10489" y="10531"/>
                    </a:cubicBezTo>
                    <a:cubicBezTo>
                      <a:pt x="10513" y="10494"/>
                      <a:pt x="10549" y="10445"/>
                      <a:pt x="10574" y="10409"/>
                    </a:cubicBezTo>
                    <a:cubicBezTo>
                      <a:pt x="10598" y="10385"/>
                      <a:pt x="10611" y="10372"/>
                      <a:pt x="10622" y="10348"/>
                    </a:cubicBezTo>
                    <a:cubicBezTo>
                      <a:pt x="10635" y="10323"/>
                      <a:pt x="10647" y="10312"/>
                      <a:pt x="10659" y="10287"/>
                    </a:cubicBezTo>
                    <a:cubicBezTo>
                      <a:pt x="10683" y="10239"/>
                      <a:pt x="10708" y="10202"/>
                      <a:pt x="10719" y="10166"/>
                    </a:cubicBezTo>
                    <a:cubicBezTo>
                      <a:pt x="10744" y="10117"/>
                      <a:pt x="10768" y="10069"/>
                      <a:pt x="10781" y="10020"/>
                    </a:cubicBezTo>
                    <a:cubicBezTo>
                      <a:pt x="10805" y="9971"/>
                      <a:pt x="10817" y="9935"/>
                      <a:pt x="10829" y="9886"/>
                    </a:cubicBezTo>
                    <a:cubicBezTo>
                      <a:pt x="10841" y="9837"/>
                      <a:pt x="10854" y="9801"/>
                      <a:pt x="10865" y="9753"/>
                    </a:cubicBezTo>
                    <a:cubicBezTo>
                      <a:pt x="10878" y="9704"/>
                      <a:pt x="10890" y="9656"/>
                      <a:pt x="10902" y="9619"/>
                    </a:cubicBezTo>
                    <a:cubicBezTo>
                      <a:pt x="10914" y="9570"/>
                      <a:pt x="10927" y="9521"/>
                      <a:pt x="10927" y="9473"/>
                    </a:cubicBezTo>
                    <a:cubicBezTo>
                      <a:pt x="10938" y="9424"/>
                      <a:pt x="10951" y="9388"/>
                      <a:pt x="10951" y="9340"/>
                    </a:cubicBezTo>
                    <a:cubicBezTo>
                      <a:pt x="10962" y="9291"/>
                      <a:pt x="10962" y="9254"/>
                      <a:pt x="10975" y="9205"/>
                    </a:cubicBezTo>
                    <a:lnTo>
                      <a:pt x="10975" y="9194"/>
                    </a:lnTo>
                    <a:lnTo>
                      <a:pt x="10975" y="9157"/>
                    </a:lnTo>
                    <a:lnTo>
                      <a:pt x="10975" y="9145"/>
                    </a:lnTo>
                    <a:cubicBezTo>
                      <a:pt x="10987" y="9145"/>
                      <a:pt x="10987" y="9132"/>
                      <a:pt x="10987" y="9132"/>
                    </a:cubicBezTo>
                    <a:cubicBezTo>
                      <a:pt x="10999" y="8999"/>
                      <a:pt x="11024" y="8865"/>
                      <a:pt x="11035" y="8732"/>
                    </a:cubicBezTo>
                    <a:cubicBezTo>
                      <a:pt x="11035" y="8671"/>
                      <a:pt x="11048" y="8598"/>
                      <a:pt x="11048" y="8525"/>
                    </a:cubicBezTo>
                    <a:cubicBezTo>
                      <a:pt x="11048" y="8464"/>
                      <a:pt x="11060" y="8403"/>
                      <a:pt x="11060" y="8355"/>
                    </a:cubicBezTo>
                    <a:lnTo>
                      <a:pt x="11060" y="8330"/>
                    </a:lnTo>
                    <a:lnTo>
                      <a:pt x="11060" y="8319"/>
                    </a:lnTo>
                    <a:lnTo>
                      <a:pt x="11060" y="8306"/>
                    </a:lnTo>
                    <a:lnTo>
                      <a:pt x="11060" y="8282"/>
                    </a:lnTo>
                    <a:lnTo>
                      <a:pt x="11060" y="8233"/>
                    </a:lnTo>
                    <a:lnTo>
                      <a:pt x="11060" y="8184"/>
                    </a:lnTo>
                    <a:cubicBezTo>
                      <a:pt x="11048" y="8160"/>
                      <a:pt x="11048" y="8136"/>
                      <a:pt x="11035" y="8112"/>
                    </a:cubicBezTo>
                    <a:cubicBezTo>
                      <a:pt x="11035" y="8076"/>
                      <a:pt x="11011" y="8051"/>
                      <a:pt x="10987" y="8027"/>
                    </a:cubicBezTo>
                    <a:cubicBezTo>
                      <a:pt x="10975" y="8021"/>
                      <a:pt x="10960" y="8017"/>
                      <a:pt x="10945" y="8017"/>
                    </a:cubicBezTo>
                    <a:cubicBezTo>
                      <a:pt x="10929" y="8017"/>
                      <a:pt x="10914" y="8021"/>
                      <a:pt x="10902" y="8027"/>
                    </a:cubicBezTo>
                    <a:cubicBezTo>
                      <a:pt x="10865" y="8039"/>
                      <a:pt x="10829" y="8063"/>
                      <a:pt x="10805" y="8076"/>
                    </a:cubicBezTo>
                    <a:cubicBezTo>
                      <a:pt x="10756" y="8100"/>
                      <a:pt x="10719" y="8124"/>
                      <a:pt x="10695" y="8148"/>
                    </a:cubicBezTo>
                    <a:lnTo>
                      <a:pt x="10586" y="8221"/>
                    </a:lnTo>
                    <a:cubicBezTo>
                      <a:pt x="10549" y="8246"/>
                      <a:pt x="10525" y="8270"/>
                      <a:pt x="10489" y="8294"/>
                    </a:cubicBezTo>
                    <a:cubicBezTo>
                      <a:pt x="10416" y="8355"/>
                      <a:pt x="10355" y="8403"/>
                      <a:pt x="10282" y="8464"/>
                    </a:cubicBezTo>
                    <a:cubicBezTo>
                      <a:pt x="10209" y="8525"/>
                      <a:pt x="10149" y="8586"/>
                      <a:pt x="10076" y="8635"/>
                    </a:cubicBezTo>
                    <a:cubicBezTo>
                      <a:pt x="10051" y="8646"/>
                      <a:pt x="10039" y="8671"/>
                      <a:pt x="10015" y="8683"/>
                    </a:cubicBezTo>
                    <a:cubicBezTo>
                      <a:pt x="9930" y="8719"/>
                      <a:pt x="9844" y="8756"/>
                      <a:pt x="9760" y="8780"/>
                    </a:cubicBezTo>
                    <a:cubicBezTo>
                      <a:pt x="9674" y="8816"/>
                      <a:pt x="9590" y="8853"/>
                      <a:pt x="9504" y="8902"/>
                    </a:cubicBezTo>
                    <a:cubicBezTo>
                      <a:pt x="9455" y="8914"/>
                      <a:pt x="9419" y="8938"/>
                      <a:pt x="9383" y="8962"/>
                    </a:cubicBezTo>
                    <a:cubicBezTo>
                      <a:pt x="9347" y="8987"/>
                      <a:pt x="9310" y="9011"/>
                      <a:pt x="9274" y="9048"/>
                    </a:cubicBezTo>
                    <a:cubicBezTo>
                      <a:pt x="9249" y="9072"/>
                      <a:pt x="9212" y="9108"/>
                      <a:pt x="9188" y="9145"/>
                    </a:cubicBezTo>
                    <a:lnTo>
                      <a:pt x="9115" y="9254"/>
                    </a:lnTo>
                    <a:cubicBezTo>
                      <a:pt x="9067" y="9340"/>
                      <a:pt x="9018" y="9412"/>
                      <a:pt x="8982" y="9497"/>
                    </a:cubicBezTo>
                    <a:cubicBezTo>
                      <a:pt x="8945" y="9583"/>
                      <a:pt x="8909" y="9667"/>
                      <a:pt x="8860" y="9753"/>
                    </a:cubicBezTo>
                    <a:cubicBezTo>
                      <a:pt x="8848" y="9777"/>
                      <a:pt x="8836" y="9801"/>
                      <a:pt x="8812" y="9826"/>
                    </a:cubicBezTo>
                    <a:cubicBezTo>
                      <a:pt x="8702" y="9983"/>
                      <a:pt x="8605" y="10129"/>
                      <a:pt x="8556" y="10312"/>
                    </a:cubicBezTo>
                    <a:cubicBezTo>
                      <a:pt x="8507" y="10482"/>
                      <a:pt x="8472" y="10664"/>
                      <a:pt x="8423" y="10834"/>
                    </a:cubicBezTo>
                    <a:lnTo>
                      <a:pt x="8410" y="10847"/>
                    </a:lnTo>
                    <a:cubicBezTo>
                      <a:pt x="8386" y="10944"/>
                      <a:pt x="8350" y="11053"/>
                      <a:pt x="8326" y="11150"/>
                    </a:cubicBezTo>
                    <a:lnTo>
                      <a:pt x="8253" y="11442"/>
                    </a:lnTo>
                    <a:cubicBezTo>
                      <a:pt x="8228" y="11515"/>
                      <a:pt x="8204" y="11587"/>
                      <a:pt x="8180" y="11649"/>
                    </a:cubicBezTo>
                    <a:cubicBezTo>
                      <a:pt x="8156" y="11722"/>
                      <a:pt x="8131" y="11782"/>
                      <a:pt x="8107" y="11843"/>
                    </a:cubicBezTo>
                    <a:cubicBezTo>
                      <a:pt x="8058" y="11940"/>
                      <a:pt x="8010" y="12049"/>
                      <a:pt x="7948" y="12146"/>
                    </a:cubicBezTo>
                    <a:cubicBezTo>
                      <a:pt x="7888" y="12256"/>
                      <a:pt x="7827" y="12365"/>
                      <a:pt x="7767" y="12462"/>
                    </a:cubicBezTo>
                    <a:cubicBezTo>
                      <a:pt x="7754" y="12499"/>
                      <a:pt x="7730" y="12535"/>
                      <a:pt x="7718" y="12560"/>
                    </a:cubicBezTo>
                    <a:cubicBezTo>
                      <a:pt x="7694" y="12572"/>
                      <a:pt x="7681" y="12597"/>
                      <a:pt x="7669" y="12608"/>
                    </a:cubicBezTo>
                    <a:cubicBezTo>
                      <a:pt x="7596" y="12670"/>
                      <a:pt x="7535" y="12742"/>
                      <a:pt x="7475" y="12815"/>
                    </a:cubicBezTo>
                    <a:cubicBezTo>
                      <a:pt x="7414" y="12888"/>
                      <a:pt x="7353" y="12961"/>
                      <a:pt x="7305" y="13046"/>
                    </a:cubicBezTo>
                    <a:lnTo>
                      <a:pt x="7232" y="13156"/>
                    </a:lnTo>
                    <a:cubicBezTo>
                      <a:pt x="7208" y="13192"/>
                      <a:pt x="7183" y="13229"/>
                      <a:pt x="7159" y="13253"/>
                    </a:cubicBezTo>
                    <a:cubicBezTo>
                      <a:pt x="7135" y="13289"/>
                      <a:pt x="7110" y="13313"/>
                      <a:pt x="7086" y="13350"/>
                    </a:cubicBezTo>
                    <a:cubicBezTo>
                      <a:pt x="6952" y="13496"/>
                      <a:pt x="6819" y="13642"/>
                      <a:pt x="6673" y="13788"/>
                    </a:cubicBezTo>
                    <a:cubicBezTo>
                      <a:pt x="6612" y="13861"/>
                      <a:pt x="6563" y="13921"/>
                      <a:pt x="6503" y="13982"/>
                    </a:cubicBezTo>
                    <a:cubicBezTo>
                      <a:pt x="6539" y="13885"/>
                      <a:pt x="6587" y="13799"/>
                      <a:pt x="6636" y="13702"/>
                    </a:cubicBezTo>
                    <a:cubicBezTo>
                      <a:pt x="6684" y="13569"/>
                      <a:pt x="6746" y="13435"/>
                      <a:pt x="6794" y="13302"/>
                    </a:cubicBezTo>
                    <a:cubicBezTo>
                      <a:pt x="6806" y="13240"/>
                      <a:pt x="6830" y="13180"/>
                      <a:pt x="6855" y="13119"/>
                    </a:cubicBezTo>
                    <a:cubicBezTo>
                      <a:pt x="6879" y="13046"/>
                      <a:pt x="6903" y="12973"/>
                      <a:pt x="6916" y="12900"/>
                    </a:cubicBezTo>
                    <a:cubicBezTo>
                      <a:pt x="6964" y="12754"/>
                      <a:pt x="7000" y="12597"/>
                      <a:pt x="7037" y="12451"/>
                    </a:cubicBezTo>
                    <a:cubicBezTo>
                      <a:pt x="7073" y="12305"/>
                      <a:pt x="7122" y="12146"/>
                      <a:pt x="7159" y="12001"/>
                    </a:cubicBezTo>
                    <a:cubicBezTo>
                      <a:pt x="7208" y="11843"/>
                      <a:pt x="7244" y="11685"/>
                      <a:pt x="7280" y="11527"/>
                    </a:cubicBezTo>
                    <a:cubicBezTo>
                      <a:pt x="7292" y="11503"/>
                      <a:pt x="7292" y="11466"/>
                      <a:pt x="7305" y="11442"/>
                    </a:cubicBezTo>
                    <a:cubicBezTo>
                      <a:pt x="7341" y="11417"/>
                      <a:pt x="7378" y="11406"/>
                      <a:pt x="7414" y="11369"/>
                    </a:cubicBezTo>
                    <a:cubicBezTo>
                      <a:pt x="7462" y="11344"/>
                      <a:pt x="7499" y="11308"/>
                      <a:pt x="7535" y="11260"/>
                    </a:cubicBezTo>
                    <a:lnTo>
                      <a:pt x="7645" y="11150"/>
                    </a:lnTo>
                    <a:cubicBezTo>
                      <a:pt x="7778" y="10992"/>
                      <a:pt x="7900" y="10834"/>
                      <a:pt x="8010" y="10664"/>
                    </a:cubicBezTo>
                    <a:cubicBezTo>
                      <a:pt x="8058" y="10579"/>
                      <a:pt x="8119" y="10494"/>
                      <a:pt x="8156" y="10396"/>
                    </a:cubicBezTo>
                    <a:cubicBezTo>
                      <a:pt x="8180" y="10348"/>
                      <a:pt x="8204" y="10299"/>
                      <a:pt x="8216" y="10251"/>
                    </a:cubicBezTo>
                    <a:cubicBezTo>
                      <a:pt x="8240" y="10202"/>
                      <a:pt x="8253" y="10153"/>
                      <a:pt x="8264" y="10105"/>
                    </a:cubicBezTo>
                    <a:cubicBezTo>
                      <a:pt x="8289" y="10056"/>
                      <a:pt x="8301" y="10020"/>
                      <a:pt x="8313" y="9971"/>
                    </a:cubicBezTo>
                    <a:lnTo>
                      <a:pt x="8350" y="9826"/>
                    </a:lnTo>
                    <a:cubicBezTo>
                      <a:pt x="8386" y="9728"/>
                      <a:pt x="8423" y="9631"/>
                      <a:pt x="8447" y="9534"/>
                    </a:cubicBezTo>
                    <a:cubicBezTo>
                      <a:pt x="8483" y="9437"/>
                      <a:pt x="8507" y="9351"/>
                      <a:pt x="8544" y="9254"/>
                    </a:cubicBezTo>
                    <a:cubicBezTo>
                      <a:pt x="8569" y="9157"/>
                      <a:pt x="8605" y="9060"/>
                      <a:pt x="8629" y="8975"/>
                    </a:cubicBezTo>
                    <a:cubicBezTo>
                      <a:pt x="8629" y="8951"/>
                      <a:pt x="8642" y="8938"/>
                      <a:pt x="8642" y="8926"/>
                    </a:cubicBezTo>
                    <a:cubicBezTo>
                      <a:pt x="8642" y="8902"/>
                      <a:pt x="8629" y="8889"/>
                      <a:pt x="8605" y="8889"/>
                    </a:cubicBezTo>
                    <a:cubicBezTo>
                      <a:pt x="8593" y="8889"/>
                      <a:pt x="8580" y="8889"/>
                      <a:pt x="8569" y="8902"/>
                    </a:cubicBezTo>
                    <a:cubicBezTo>
                      <a:pt x="8544" y="8902"/>
                      <a:pt x="8532" y="8914"/>
                      <a:pt x="8520" y="8914"/>
                    </a:cubicBezTo>
                    <a:cubicBezTo>
                      <a:pt x="8507" y="8926"/>
                      <a:pt x="8496" y="8938"/>
                      <a:pt x="8472" y="8938"/>
                    </a:cubicBezTo>
                    <a:cubicBezTo>
                      <a:pt x="8447" y="8951"/>
                      <a:pt x="8423" y="8975"/>
                      <a:pt x="8399" y="8987"/>
                    </a:cubicBezTo>
                    <a:cubicBezTo>
                      <a:pt x="8374" y="9011"/>
                      <a:pt x="8337" y="9024"/>
                      <a:pt x="8326" y="9048"/>
                    </a:cubicBezTo>
                    <a:cubicBezTo>
                      <a:pt x="8309" y="9056"/>
                      <a:pt x="8298" y="9064"/>
                      <a:pt x="8289" y="9077"/>
                    </a:cubicBezTo>
                    <a:lnTo>
                      <a:pt x="8289" y="9077"/>
                    </a:lnTo>
                    <a:cubicBezTo>
                      <a:pt x="8289" y="9075"/>
                      <a:pt x="8289" y="9074"/>
                      <a:pt x="8289" y="9072"/>
                    </a:cubicBezTo>
                    <a:cubicBezTo>
                      <a:pt x="8313" y="9035"/>
                      <a:pt x="8326" y="8999"/>
                      <a:pt x="8337" y="8975"/>
                    </a:cubicBezTo>
                    <a:cubicBezTo>
                      <a:pt x="8350" y="8938"/>
                      <a:pt x="8362" y="8902"/>
                      <a:pt x="8374" y="8878"/>
                    </a:cubicBezTo>
                    <a:cubicBezTo>
                      <a:pt x="8399" y="8792"/>
                      <a:pt x="8423" y="8719"/>
                      <a:pt x="8435" y="8635"/>
                    </a:cubicBezTo>
                    <a:cubicBezTo>
                      <a:pt x="8459" y="8562"/>
                      <a:pt x="8472" y="8489"/>
                      <a:pt x="8496" y="8416"/>
                    </a:cubicBezTo>
                    <a:cubicBezTo>
                      <a:pt x="8507" y="8343"/>
                      <a:pt x="8520" y="8270"/>
                      <a:pt x="8532" y="8209"/>
                    </a:cubicBezTo>
                    <a:cubicBezTo>
                      <a:pt x="8544" y="8124"/>
                      <a:pt x="8556" y="8051"/>
                      <a:pt x="8569" y="7966"/>
                    </a:cubicBezTo>
                    <a:cubicBezTo>
                      <a:pt x="8580" y="7893"/>
                      <a:pt x="8580" y="7820"/>
                      <a:pt x="8580" y="7747"/>
                    </a:cubicBezTo>
                    <a:lnTo>
                      <a:pt x="8580" y="7698"/>
                    </a:lnTo>
                    <a:cubicBezTo>
                      <a:pt x="8580" y="7614"/>
                      <a:pt x="8580" y="7528"/>
                      <a:pt x="8569" y="7444"/>
                    </a:cubicBezTo>
                    <a:cubicBezTo>
                      <a:pt x="8569" y="7407"/>
                      <a:pt x="8556" y="7358"/>
                      <a:pt x="8556" y="7322"/>
                    </a:cubicBezTo>
                    <a:cubicBezTo>
                      <a:pt x="8544" y="7285"/>
                      <a:pt x="8544" y="7236"/>
                      <a:pt x="8532" y="7201"/>
                    </a:cubicBezTo>
                    <a:lnTo>
                      <a:pt x="8496" y="7091"/>
                    </a:lnTo>
                    <a:cubicBezTo>
                      <a:pt x="8496" y="7066"/>
                      <a:pt x="8483" y="7042"/>
                      <a:pt x="8472" y="7030"/>
                    </a:cubicBezTo>
                    <a:cubicBezTo>
                      <a:pt x="8472" y="7018"/>
                      <a:pt x="8459" y="6993"/>
                      <a:pt x="8459" y="6982"/>
                    </a:cubicBezTo>
                    <a:cubicBezTo>
                      <a:pt x="8423" y="6920"/>
                      <a:pt x="8399" y="6848"/>
                      <a:pt x="8362" y="6787"/>
                    </a:cubicBezTo>
                    <a:cubicBezTo>
                      <a:pt x="8277" y="6666"/>
                      <a:pt x="8204" y="6532"/>
                      <a:pt x="8131" y="6398"/>
                    </a:cubicBezTo>
                    <a:cubicBezTo>
                      <a:pt x="8070" y="6301"/>
                      <a:pt x="8021" y="6204"/>
                      <a:pt x="7973" y="6107"/>
                    </a:cubicBezTo>
                    <a:cubicBezTo>
                      <a:pt x="7937" y="5997"/>
                      <a:pt x="7888" y="5888"/>
                      <a:pt x="7840" y="5778"/>
                    </a:cubicBezTo>
                    <a:lnTo>
                      <a:pt x="7657" y="5377"/>
                    </a:lnTo>
                    <a:cubicBezTo>
                      <a:pt x="7621" y="5316"/>
                      <a:pt x="7584" y="5243"/>
                      <a:pt x="7548" y="5183"/>
                    </a:cubicBezTo>
                    <a:cubicBezTo>
                      <a:pt x="7535" y="5170"/>
                      <a:pt x="7524" y="5146"/>
                      <a:pt x="7511" y="5134"/>
                    </a:cubicBezTo>
                    <a:cubicBezTo>
                      <a:pt x="7511" y="5122"/>
                      <a:pt x="7499" y="5110"/>
                      <a:pt x="7487" y="5097"/>
                    </a:cubicBezTo>
                    <a:cubicBezTo>
                      <a:pt x="7475" y="5086"/>
                      <a:pt x="7462" y="5073"/>
                      <a:pt x="7451" y="5073"/>
                    </a:cubicBezTo>
                    <a:cubicBezTo>
                      <a:pt x="7438" y="5073"/>
                      <a:pt x="7414" y="5073"/>
                      <a:pt x="7402" y="5086"/>
                    </a:cubicBezTo>
                    <a:cubicBezTo>
                      <a:pt x="7389" y="5086"/>
                      <a:pt x="7389" y="5097"/>
                      <a:pt x="7378" y="5110"/>
                    </a:cubicBezTo>
                    <a:cubicBezTo>
                      <a:pt x="7378" y="5122"/>
                      <a:pt x="7365" y="5146"/>
                      <a:pt x="7365" y="5159"/>
                    </a:cubicBezTo>
                    <a:cubicBezTo>
                      <a:pt x="7341" y="5305"/>
                      <a:pt x="7316" y="5438"/>
                      <a:pt x="7292" y="5584"/>
                    </a:cubicBezTo>
                    <a:cubicBezTo>
                      <a:pt x="7280" y="5657"/>
                      <a:pt x="7280" y="5729"/>
                      <a:pt x="7256" y="5791"/>
                    </a:cubicBezTo>
                    <a:cubicBezTo>
                      <a:pt x="7244" y="5875"/>
                      <a:pt x="7232" y="5948"/>
                      <a:pt x="7219" y="6021"/>
                    </a:cubicBezTo>
                    <a:lnTo>
                      <a:pt x="7183" y="6240"/>
                    </a:lnTo>
                    <a:cubicBezTo>
                      <a:pt x="7159" y="6313"/>
                      <a:pt x="7146" y="6386"/>
                      <a:pt x="7122" y="6471"/>
                    </a:cubicBezTo>
                    <a:cubicBezTo>
                      <a:pt x="7086" y="6617"/>
                      <a:pt x="7037" y="6750"/>
                      <a:pt x="7000" y="6896"/>
                    </a:cubicBezTo>
                    <a:lnTo>
                      <a:pt x="7000" y="6885"/>
                    </a:lnTo>
                    <a:lnTo>
                      <a:pt x="6892" y="7322"/>
                    </a:lnTo>
                    <a:cubicBezTo>
                      <a:pt x="6855" y="7468"/>
                      <a:pt x="6819" y="7614"/>
                      <a:pt x="6794" y="7760"/>
                    </a:cubicBezTo>
                    <a:cubicBezTo>
                      <a:pt x="6770" y="7844"/>
                      <a:pt x="6757" y="7930"/>
                      <a:pt x="6757" y="8014"/>
                    </a:cubicBezTo>
                    <a:cubicBezTo>
                      <a:pt x="6746" y="8027"/>
                      <a:pt x="6746" y="8039"/>
                      <a:pt x="6746" y="8051"/>
                    </a:cubicBezTo>
                    <a:lnTo>
                      <a:pt x="6746" y="8112"/>
                    </a:lnTo>
                    <a:cubicBezTo>
                      <a:pt x="6746" y="8148"/>
                      <a:pt x="6733" y="8184"/>
                      <a:pt x="6733" y="8221"/>
                    </a:cubicBezTo>
                    <a:cubicBezTo>
                      <a:pt x="6733" y="8379"/>
                      <a:pt x="6733" y="8537"/>
                      <a:pt x="6757" y="8683"/>
                    </a:cubicBezTo>
                    <a:cubicBezTo>
                      <a:pt x="6782" y="8829"/>
                      <a:pt x="6819" y="8987"/>
                      <a:pt x="6855" y="9132"/>
                    </a:cubicBezTo>
                    <a:cubicBezTo>
                      <a:pt x="6892" y="9267"/>
                      <a:pt x="6940" y="9412"/>
                      <a:pt x="6989" y="9546"/>
                    </a:cubicBezTo>
                    <a:cubicBezTo>
                      <a:pt x="6976" y="9546"/>
                      <a:pt x="6964" y="9558"/>
                      <a:pt x="6940" y="9558"/>
                    </a:cubicBezTo>
                    <a:cubicBezTo>
                      <a:pt x="6903" y="9570"/>
                      <a:pt x="6855" y="9583"/>
                      <a:pt x="6819" y="9594"/>
                    </a:cubicBezTo>
                    <a:cubicBezTo>
                      <a:pt x="6782" y="9619"/>
                      <a:pt x="6746" y="9643"/>
                      <a:pt x="6709" y="9656"/>
                    </a:cubicBezTo>
                    <a:cubicBezTo>
                      <a:pt x="6684" y="9667"/>
                      <a:pt x="6660" y="9680"/>
                      <a:pt x="6649" y="9691"/>
                    </a:cubicBezTo>
                    <a:cubicBezTo>
                      <a:pt x="6624" y="9704"/>
                      <a:pt x="6600" y="9728"/>
                      <a:pt x="6587" y="9740"/>
                    </a:cubicBezTo>
                    <a:cubicBezTo>
                      <a:pt x="6551" y="9777"/>
                      <a:pt x="6514" y="9813"/>
                      <a:pt x="6466" y="9850"/>
                    </a:cubicBezTo>
                    <a:cubicBezTo>
                      <a:pt x="6441" y="9886"/>
                      <a:pt x="6405" y="9923"/>
                      <a:pt x="6368" y="9959"/>
                    </a:cubicBezTo>
                    <a:cubicBezTo>
                      <a:pt x="6344" y="10007"/>
                      <a:pt x="6320" y="10044"/>
                      <a:pt x="6296" y="10093"/>
                    </a:cubicBezTo>
                    <a:lnTo>
                      <a:pt x="6284" y="10093"/>
                    </a:lnTo>
                    <a:cubicBezTo>
                      <a:pt x="6284" y="10105"/>
                      <a:pt x="6284" y="10105"/>
                      <a:pt x="6271" y="10117"/>
                    </a:cubicBezTo>
                    <a:cubicBezTo>
                      <a:pt x="6211" y="10226"/>
                      <a:pt x="6150" y="10348"/>
                      <a:pt x="6089" y="10469"/>
                    </a:cubicBezTo>
                    <a:cubicBezTo>
                      <a:pt x="6092" y="10469"/>
                      <a:pt x="6094" y="10469"/>
                      <a:pt x="6096" y="10469"/>
                    </a:cubicBezTo>
                    <a:lnTo>
                      <a:pt x="6096" y="10469"/>
                    </a:lnTo>
                    <a:cubicBezTo>
                      <a:pt x="6089" y="10486"/>
                      <a:pt x="6087" y="10496"/>
                      <a:pt x="6077" y="10506"/>
                    </a:cubicBezTo>
                    <a:cubicBezTo>
                      <a:pt x="6041" y="10591"/>
                      <a:pt x="6017" y="10676"/>
                      <a:pt x="5992" y="10761"/>
                    </a:cubicBezTo>
                    <a:cubicBezTo>
                      <a:pt x="5968" y="10847"/>
                      <a:pt x="5955" y="10931"/>
                      <a:pt x="5944" y="11028"/>
                    </a:cubicBezTo>
                    <a:cubicBezTo>
                      <a:pt x="5931" y="11077"/>
                      <a:pt x="5919" y="11126"/>
                      <a:pt x="5919" y="11174"/>
                    </a:cubicBezTo>
                    <a:cubicBezTo>
                      <a:pt x="5919" y="11223"/>
                      <a:pt x="5907" y="11271"/>
                      <a:pt x="5919" y="11333"/>
                    </a:cubicBezTo>
                    <a:lnTo>
                      <a:pt x="5919" y="11479"/>
                    </a:lnTo>
                    <a:cubicBezTo>
                      <a:pt x="5931" y="11503"/>
                      <a:pt x="5931" y="11527"/>
                      <a:pt x="5931" y="11551"/>
                    </a:cubicBezTo>
                    <a:cubicBezTo>
                      <a:pt x="5931" y="11576"/>
                      <a:pt x="5944" y="11600"/>
                      <a:pt x="5944" y="11624"/>
                    </a:cubicBezTo>
                    <a:lnTo>
                      <a:pt x="5944" y="11636"/>
                    </a:lnTo>
                    <a:lnTo>
                      <a:pt x="5944" y="11649"/>
                    </a:lnTo>
                    <a:cubicBezTo>
                      <a:pt x="5931" y="11685"/>
                      <a:pt x="5907" y="11709"/>
                      <a:pt x="5895" y="11746"/>
                    </a:cubicBezTo>
                    <a:cubicBezTo>
                      <a:pt x="5871" y="11782"/>
                      <a:pt x="5846" y="11830"/>
                      <a:pt x="5822" y="11879"/>
                    </a:cubicBezTo>
                    <a:cubicBezTo>
                      <a:pt x="5809" y="11916"/>
                      <a:pt x="5785" y="11965"/>
                      <a:pt x="5761" y="12013"/>
                    </a:cubicBezTo>
                    <a:cubicBezTo>
                      <a:pt x="5737" y="12062"/>
                      <a:pt x="5712" y="12111"/>
                      <a:pt x="5701" y="12159"/>
                    </a:cubicBezTo>
                    <a:cubicBezTo>
                      <a:pt x="5676" y="12195"/>
                      <a:pt x="5652" y="12244"/>
                      <a:pt x="5639" y="12292"/>
                    </a:cubicBezTo>
                    <a:cubicBezTo>
                      <a:pt x="5628" y="12329"/>
                      <a:pt x="5615" y="12354"/>
                      <a:pt x="5603" y="12390"/>
                    </a:cubicBezTo>
                    <a:cubicBezTo>
                      <a:pt x="5591" y="12402"/>
                      <a:pt x="5591" y="12426"/>
                      <a:pt x="5579" y="12451"/>
                    </a:cubicBezTo>
                    <a:cubicBezTo>
                      <a:pt x="5579" y="12462"/>
                      <a:pt x="5566" y="12487"/>
                      <a:pt x="5566" y="12511"/>
                    </a:cubicBezTo>
                    <a:cubicBezTo>
                      <a:pt x="5555" y="12535"/>
                      <a:pt x="5542" y="12572"/>
                      <a:pt x="5530" y="12597"/>
                    </a:cubicBezTo>
                    <a:cubicBezTo>
                      <a:pt x="5530" y="12621"/>
                      <a:pt x="5530" y="12645"/>
                      <a:pt x="5518" y="12657"/>
                    </a:cubicBezTo>
                    <a:cubicBezTo>
                      <a:pt x="5518" y="12681"/>
                      <a:pt x="5506" y="12706"/>
                      <a:pt x="5506" y="12730"/>
                    </a:cubicBezTo>
                    <a:cubicBezTo>
                      <a:pt x="5493" y="12754"/>
                      <a:pt x="5493" y="12778"/>
                      <a:pt x="5482" y="12815"/>
                    </a:cubicBezTo>
                    <a:lnTo>
                      <a:pt x="5482" y="12730"/>
                    </a:lnTo>
                    <a:cubicBezTo>
                      <a:pt x="5482" y="12597"/>
                      <a:pt x="5482" y="12475"/>
                      <a:pt x="5469" y="12341"/>
                    </a:cubicBezTo>
                    <a:cubicBezTo>
                      <a:pt x="5469" y="12208"/>
                      <a:pt x="5457" y="12074"/>
                      <a:pt x="5457" y="11940"/>
                    </a:cubicBezTo>
                    <a:lnTo>
                      <a:pt x="5457" y="11758"/>
                    </a:lnTo>
                    <a:lnTo>
                      <a:pt x="5457" y="11746"/>
                    </a:lnTo>
                    <a:lnTo>
                      <a:pt x="5457" y="11527"/>
                    </a:lnTo>
                    <a:lnTo>
                      <a:pt x="5457" y="11138"/>
                    </a:lnTo>
                    <a:lnTo>
                      <a:pt x="5457" y="10749"/>
                    </a:lnTo>
                    <a:lnTo>
                      <a:pt x="5457" y="9996"/>
                    </a:lnTo>
                    <a:cubicBezTo>
                      <a:pt x="5469" y="9899"/>
                      <a:pt x="5469" y="9801"/>
                      <a:pt x="5469" y="9704"/>
                    </a:cubicBezTo>
                    <a:lnTo>
                      <a:pt x="5469" y="9667"/>
                    </a:lnTo>
                    <a:lnTo>
                      <a:pt x="5469" y="9570"/>
                    </a:lnTo>
                    <a:lnTo>
                      <a:pt x="5469" y="9558"/>
                    </a:lnTo>
                    <a:lnTo>
                      <a:pt x="5469" y="9412"/>
                    </a:lnTo>
                    <a:cubicBezTo>
                      <a:pt x="5469" y="9291"/>
                      <a:pt x="5469" y="9169"/>
                      <a:pt x="5482" y="9035"/>
                    </a:cubicBezTo>
                    <a:lnTo>
                      <a:pt x="5482" y="8938"/>
                    </a:lnTo>
                    <a:cubicBezTo>
                      <a:pt x="5482" y="8902"/>
                      <a:pt x="5493" y="8865"/>
                      <a:pt x="5493" y="8829"/>
                    </a:cubicBezTo>
                    <a:cubicBezTo>
                      <a:pt x="5493" y="8780"/>
                      <a:pt x="5506" y="8719"/>
                      <a:pt x="5506" y="8659"/>
                    </a:cubicBezTo>
                    <a:cubicBezTo>
                      <a:pt x="5518" y="8635"/>
                      <a:pt x="5518" y="8610"/>
                      <a:pt x="5518" y="8598"/>
                    </a:cubicBezTo>
                    <a:cubicBezTo>
                      <a:pt x="5542" y="8464"/>
                      <a:pt x="5555" y="8343"/>
                      <a:pt x="5579" y="8209"/>
                    </a:cubicBezTo>
                    <a:cubicBezTo>
                      <a:pt x="5603" y="8087"/>
                      <a:pt x="5615" y="7954"/>
                      <a:pt x="5639" y="7820"/>
                    </a:cubicBezTo>
                    <a:cubicBezTo>
                      <a:pt x="5688" y="7565"/>
                      <a:pt x="5761" y="7322"/>
                      <a:pt x="5822" y="7079"/>
                    </a:cubicBezTo>
                    <a:cubicBezTo>
                      <a:pt x="5846" y="7006"/>
                      <a:pt x="5858" y="6945"/>
                      <a:pt x="5882" y="6872"/>
                    </a:cubicBezTo>
                    <a:cubicBezTo>
                      <a:pt x="5907" y="6812"/>
                      <a:pt x="5931" y="6739"/>
                      <a:pt x="5944" y="6677"/>
                    </a:cubicBezTo>
                    <a:cubicBezTo>
                      <a:pt x="5968" y="6641"/>
                      <a:pt x="5992" y="6617"/>
                      <a:pt x="6017" y="6593"/>
                    </a:cubicBezTo>
                    <a:cubicBezTo>
                      <a:pt x="6041" y="6556"/>
                      <a:pt x="6077" y="6532"/>
                      <a:pt x="6101" y="6496"/>
                    </a:cubicBezTo>
                    <a:cubicBezTo>
                      <a:pt x="6138" y="6459"/>
                      <a:pt x="6162" y="6423"/>
                      <a:pt x="6198" y="6386"/>
                    </a:cubicBezTo>
                    <a:cubicBezTo>
                      <a:pt x="6223" y="6350"/>
                      <a:pt x="6260" y="6325"/>
                      <a:pt x="6296" y="6289"/>
                    </a:cubicBezTo>
                    <a:lnTo>
                      <a:pt x="6296" y="6289"/>
                    </a:lnTo>
                    <a:lnTo>
                      <a:pt x="6284" y="6301"/>
                    </a:lnTo>
                    <a:lnTo>
                      <a:pt x="6333" y="6253"/>
                    </a:lnTo>
                    <a:cubicBezTo>
                      <a:pt x="6393" y="6191"/>
                      <a:pt x="6466" y="6143"/>
                      <a:pt x="6527" y="6082"/>
                    </a:cubicBezTo>
                    <a:cubicBezTo>
                      <a:pt x="6600" y="6021"/>
                      <a:pt x="6673" y="5973"/>
                      <a:pt x="6746" y="5912"/>
                    </a:cubicBezTo>
                    <a:cubicBezTo>
                      <a:pt x="6757" y="5900"/>
                      <a:pt x="6782" y="5888"/>
                      <a:pt x="6794" y="5875"/>
                    </a:cubicBezTo>
                    <a:lnTo>
                      <a:pt x="6855" y="5815"/>
                    </a:lnTo>
                    <a:cubicBezTo>
                      <a:pt x="6867" y="5802"/>
                      <a:pt x="6892" y="5791"/>
                      <a:pt x="6903" y="5766"/>
                    </a:cubicBezTo>
                    <a:cubicBezTo>
                      <a:pt x="6916" y="5754"/>
                      <a:pt x="6928" y="5742"/>
                      <a:pt x="6952" y="5729"/>
                    </a:cubicBezTo>
                    <a:cubicBezTo>
                      <a:pt x="6964" y="5705"/>
                      <a:pt x="6976" y="5693"/>
                      <a:pt x="6989" y="5681"/>
                    </a:cubicBezTo>
                    <a:cubicBezTo>
                      <a:pt x="7013" y="5657"/>
                      <a:pt x="7025" y="5632"/>
                      <a:pt x="7037" y="5621"/>
                    </a:cubicBezTo>
                    <a:lnTo>
                      <a:pt x="7062" y="5596"/>
                    </a:lnTo>
                    <a:cubicBezTo>
                      <a:pt x="7073" y="5584"/>
                      <a:pt x="7073" y="5572"/>
                      <a:pt x="7086" y="5559"/>
                    </a:cubicBezTo>
                    <a:cubicBezTo>
                      <a:pt x="7098" y="5548"/>
                      <a:pt x="7110" y="5523"/>
                      <a:pt x="7122" y="5511"/>
                    </a:cubicBezTo>
                    <a:cubicBezTo>
                      <a:pt x="7135" y="5486"/>
                      <a:pt x="7146" y="5475"/>
                      <a:pt x="7159" y="5462"/>
                    </a:cubicBezTo>
                    <a:lnTo>
                      <a:pt x="7195" y="5389"/>
                    </a:lnTo>
                    <a:cubicBezTo>
                      <a:pt x="7208" y="5377"/>
                      <a:pt x="7219" y="5353"/>
                      <a:pt x="7244" y="5329"/>
                    </a:cubicBezTo>
                    <a:cubicBezTo>
                      <a:pt x="7244" y="5316"/>
                      <a:pt x="7256" y="5292"/>
                      <a:pt x="7268" y="5280"/>
                    </a:cubicBezTo>
                    <a:cubicBezTo>
                      <a:pt x="7316" y="5195"/>
                      <a:pt x="7353" y="5110"/>
                      <a:pt x="7402" y="5025"/>
                    </a:cubicBezTo>
                    <a:cubicBezTo>
                      <a:pt x="7426" y="4989"/>
                      <a:pt x="7451" y="4940"/>
                      <a:pt x="7462" y="4903"/>
                    </a:cubicBezTo>
                    <a:cubicBezTo>
                      <a:pt x="7475" y="4879"/>
                      <a:pt x="7487" y="4867"/>
                      <a:pt x="7499" y="4843"/>
                    </a:cubicBezTo>
                    <a:cubicBezTo>
                      <a:pt x="7499" y="4818"/>
                      <a:pt x="7511" y="4806"/>
                      <a:pt x="7524" y="4781"/>
                    </a:cubicBezTo>
                    <a:lnTo>
                      <a:pt x="7560" y="4709"/>
                    </a:lnTo>
                    <a:cubicBezTo>
                      <a:pt x="7560" y="4684"/>
                      <a:pt x="7572" y="4673"/>
                      <a:pt x="7572" y="4648"/>
                    </a:cubicBezTo>
                    <a:cubicBezTo>
                      <a:pt x="7584" y="4636"/>
                      <a:pt x="7596" y="4611"/>
                      <a:pt x="7596" y="4587"/>
                    </a:cubicBezTo>
                    <a:cubicBezTo>
                      <a:pt x="7608" y="4563"/>
                      <a:pt x="7621" y="4538"/>
                      <a:pt x="7621" y="4514"/>
                    </a:cubicBezTo>
                    <a:lnTo>
                      <a:pt x="7657" y="4368"/>
                    </a:lnTo>
                    <a:cubicBezTo>
                      <a:pt x="7669" y="4332"/>
                      <a:pt x="7681" y="4284"/>
                      <a:pt x="7694" y="4247"/>
                    </a:cubicBezTo>
                    <a:cubicBezTo>
                      <a:pt x="7705" y="4198"/>
                      <a:pt x="7718" y="4162"/>
                      <a:pt x="7718" y="4114"/>
                    </a:cubicBezTo>
                    <a:cubicBezTo>
                      <a:pt x="7730" y="4077"/>
                      <a:pt x="7742" y="4041"/>
                      <a:pt x="7754" y="3992"/>
                    </a:cubicBezTo>
                    <a:cubicBezTo>
                      <a:pt x="7754" y="3943"/>
                      <a:pt x="7767" y="3895"/>
                      <a:pt x="7778" y="3858"/>
                    </a:cubicBezTo>
                    <a:cubicBezTo>
                      <a:pt x="7791" y="3809"/>
                      <a:pt x="7791" y="3749"/>
                      <a:pt x="7803" y="3700"/>
                    </a:cubicBezTo>
                    <a:cubicBezTo>
                      <a:pt x="7815" y="3615"/>
                      <a:pt x="7827" y="3530"/>
                      <a:pt x="7840" y="3433"/>
                    </a:cubicBezTo>
                    <a:cubicBezTo>
                      <a:pt x="7840" y="3409"/>
                      <a:pt x="7851" y="3384"/>
                      <a:pt x="7851" y="3360"/>
                    </a:cubicBezTo>
                    <a:cubicBezTo>
                      <a:pt x="7864" y="3263"/>
                      <a:pt x="7876" y="3177"/>
                      <a:pt x="7888" y="3093"/>
                    </a:cubicBezTo>
                    <a:cubicBezTo>
                      <a:pt x="7888" y="3044"/>
                      <a:pt x="7888" y="2995"/>
                      <a:pt x="7900" y="2958"/>
                    </a:cubicBezTo>
                    <a:lnTo>
                      <a:pt x="7900" y="2886"/>
                    </a:lnTo>
                    <a:lnTo>
                      <a:pt x="7900" y="2850"/>
                    </a:lnTo>
                    <a:lnTo>
                      <a:pt x="7900" y="2813"/>
                    </a:lnTo>
                    <a:lnTo>
                      <a:pt x="7900" y="2788"/>
                    </a:lnTo>
                    <a:lnTo>
                      <a:pt x="7900" y="2764"/>
                    </a:lnTo>
                    <a:lnTo>
                      <a:pt x="7876" y="2740"/>
                    </a:lnTo>
                    <a:cubicBezTo>
                      <a:pt x="7864" y="2728"/>
                      <a:pt x="7851" y="2728"/>
                      <a:pt x="7840" y="2728"/>
                    </a:cubicBezTo>
                    <a:cubicBezTo>
                      <a:pt x="7827" y="2740"/>
                      <a:pt x="7815" y="2740"/>
                      <a:pt x="7803" y="2740"/>
                    </a:cubicBezTo>
                    <a:cubicBezTo>
                      <a:pt x="7803" y="2752"/>
                      <a:pt x="7791" y="2752"/>
                      <a:pt x="7791" y="2764"/>
                    </a:cubicBezTo>
                    <a:cubicBezTo>
                      <a:pt x="7767" y="2777"/>
                      <a:pt x="7742" y="2801"/>
                      <a:pt x="7718" y="2813"/>
                    </a:cubicBezTo>
                    <a:cubicBezTo>
                      <a:pt x="7705" y="2837"/>
                      <a:pt x="7681" y="2850"/>
                      <a:pt x="7657" y="2874"/>
                    </a:cubicBezTo>
                    <a:cubicBezTo>
                      <a:pt x="7621" y="2910"/>
                      <a:pt x="7572" y="2947"/>
                      <a:pt x="7524" y="2983"/>
                    </a:cubicBezTo>
                    <a:cubicBezTo>
                      <a:pt x="7451" y="3044"/>
                      <a:pt x="7378" y="3093"/>
                      <a:pt x="7305" y="3153"/>
                    </a:cubicBezTo>
                    <a:cubicBezTo>
                      <a:pt x="7232" y="3214"/>
                      <a:pt x="7171" y="3274"/>
                      <a:pt x="7098" y="3336"/>
                    </a:cubicBezTo>
                    <a:cubicBezTo>
                      <a:pt x="7025" y="3396"/>
                      <a:pt x="6952" y="3445"/>
                      <a:pt x="6879" y="3506"/>
                    </a:cubicBezTo>
                    <a:cubicBezTo>
                      <a:pt x="6867" y="3518"/>
                      <a:pt x="6843" y="3530"/>
                      <a:pt x="6830" y="3542"/>
                    </a:cubicBezTo>
                    <a:lnTo>
                      <a:pt x="6782" y="3590"/>
                    </a:lnTo>
                    <a:cubicBezTo>
                      <a:pt x="6733" y="3615"/>
                      <a:pt x="6697" y="3639"/>
                      <a:pt x="6660" y="3663"/>
                    </a:cubicBezTo>
                    <a:lnTo>
                      <a:pt x="6673" y="3663"/>
                    </a:lnTo>
                    <a:cubicBezTo>
                      <a:pt x="6624" y="3700"/>
                      <a:pt x="6587" y="3725"/>
                      <a:pt x="6539" y="3761"/>
                    </a:cubicBezTo>
                    <a:cubicBezTo>
                      <a:pt x="6514" y="3773"/>
                      <a:pt x="6490" y="3798"/>
                      <a:pt x="6454" y="3809"/>
                    </a:cubicBezTo>
                    <a:cubicBezTo>
                      <a:pt x="6430" y="3834"/>
                      <a:pt x="6417" y="3846"/>
                      <a:pt x="6393" y="3858"/>
                    </a:cubicBezTo>
                    <a:cubicBezTo>
                      <a:pt x="6393" y="3870"/>
                      <a:pt x="6381" y="3870"/>
                      <a:pt x="6381" y="3870"/>
                    </a:cubicBezTo>
                    <a:cubicBezTo>
                      <a:pt x="6368" y="3882"/>
                      <a:pt x="6357" y="3882"/>
                      <a:pt x="6357" y="3895"/>
                    </a:cubicBezTo>
                    <a:cubicBezTo>
                      <a:pt x="6344" y="3906"/>
                      <a:pt x="6333" y="3906"/>
                      <a:pt x="6320" y="3919"/>
                    </a:cubicBezTo>
                    <a:lnTo>
                      <a:pt x="6247" y="3992"/>
                    </a:lnTo>
                    <a:cubicBezTo>
                      <a:pt x="6223" y="4028"/>
                      <a:pt x="6187" y="4065"/>
                      <a:pt x="6162" y="4114"/>
                    </a:cubicBezTo>
                    <a:cubicBezTo>
                      <a:pt x="6138" y="4138"/>
                      <a:pt x="6114" y="4174"/>
                      <a:pt x="6089" y="4211"/>
                    </a:cubicBezTo>
                    <a:cubicBezTo>
                      <a:pt x="6041" y="4284"/>
                      <a:pt x="5992" y="4357"/>
                      <a:pt x="5944" y="4441"/>
                    </a:cubicBezTo>
                    <a:lnTo>
                      <a:pt x="5944" y="4430"/>
                    </a:lnTo>
                    <a:cubicBezTo>
                      <a:pt x="5919" y="4465"/>
                      <a:pt x="5895" y="4502"/>
                      <a:pt x="5882" y="4538"/>
                    </a:cubicBezTo>
                    <a:cubicBezTo>
                      <a:pt x="5834" y="4611"/>
                      <a:pt x="5785" y="4697"/>
                      <a:pt x="5761" y="4781"/>
                    </a:cubicBezTo>
                    <a:cubicBezTo>
                      <a:pt x="5725" y="4867"/>
                      <a:pt x="5701" y="4952"/>
                      <a:pt x="5676" y="5037"/>
                    </a:cubicBezTo>
                    <a:cubicBezTo>
                      <a:pt x="5652" y="5122"/>
                      <a:pt x="5639" y="5207"/>
                      <a:pt x="5615" y="5292"/>
                    </a:cubicBezTo>
                    <a:cubicBezTo>
                      <a:pt x="5603" y="5389"/>
                      <a:pt x="5579" y="5475"/>
                      <a:pt x="5579" y="5572"/>
                    </a:cubicBezTo>
                    <a:cubicBezTo>
                      <a:pt x="5566" y="5621"/>
                      <a:pt x="5566" y="5657"/>
                      <a:pt x="5566" y="5705"/>
                    </a:cubicBezTo>
                    <a:lnTo>
                      <a:pt x="5566" y="5851"/>
                    </a:lnTo>
                    <a:cubicBezTo>
                      <a:pt x="5566" y="5888"/>
                      <a:pt x="5579" y="5937"/>
                      <a:pt x="5579" y="5985"/>
                    </a:cubicBezTo>
                    <a:cubicBezTo>
                      <a:pt x="5579" y="6021"/>
                      <a:pt x="5579" y="6070"/>
                      <a:pt x="5591" y="6118"/>
                    </a:cubicBezTo>
                    <a:cubicBezTo>
                      <a:pt x="5603" y="6155"/>
                      <a:pt x="5603" y="6204"/>
                      <a:pt x="5615" y="6240"/>
                    </a:cubicBezTo>
                    <a:cubicBezTo>
                      <a:pt x="5628" y="6289"/>
                      <a:pt x="5639" y="6337"/>
                      <a:pt x="5652" y="6374"/>
                    </a:cubicBezTo>
                    <a:cubicBezTo>
                      <a:pt x="5664" y="6423"/>
                      <a:pt x="5676" y="6471"/>
                      <a:pt x="5701" y="6520"/>
                    </a:cubicBezTo>
                    <a:cubicBezTo>
                      <a:pt x="5712" y="6556"/>
                      <a:pt x="5725" y="6593"/>
                      <a:pt x="5737" y="6641"/>
                    </a:cubicBezTo>
                    <a:cubicBezTo>
                      <a:pt x="5737" y="6666"/>
                      <a:pt x="5749" y="6702"/>
                      <a:pt x="5749" y="6726"/>
                    </a:cubicBezTo>
                    <a:lnTo>
                      <a:pt x="5749" y="6739"/>
                    </a:lnTo>
                    <a:cubicBezTo>
                      <a:pt x="5701" y="6885"/>
                      <a:pt x="5652" y="7030"/>
                      <a:pt x="5603" y="7188"/>
                    </a:cubicBezTo>
                    <a:cubicBezTo>
                      <a:pt x="5555" y="7382"/>
                      <a:pt x="5493" y="7577"/>
                      <a:pt x="5457" y="7784"/>
                    </a:cubicBezTo>
                    <a:cubicBezTo>
                      <a:pt x="5421" y="7930"/>
                      <a:pt x="5396" y="8076"/>
                      <a:pt x="5372" y="8221"/>
                    </a:cubicBezTo>
                    <a:cubicBezTo>
                      <a:pt x="5360" y="8173"/>
                      <a:pt x="5348" y="8124"/>
                      <a:pt x="5336" y="8087"/>
                    </a:cubicBezTo>
                    <a:cubicBezTo>
                      <a:pt x="5323" y="8027"/>
                      <a:pt x="5299" y="7966"/>
                      <a:pt x="5275" y="7905"/>
                    </a:cubicBezTo>
                    <a:cubicBezTo>
                      <a:pt x="5226" y="7784"/>
                      <a:pt x="5166" y="7662"/>
                      <a:pt x="5105" y="7541"/>
                    </a:cubicBezTo>
                    <a:cubicBezTo>
                      <a:pt x="5080" y="7480"/>
                      <a:pt x="5044" y="7431"/>
                      <a:pt x="5020" y="7371"/>
                    </a:cubicBezTo>
                    <a:cubicBezTo>
                      <a:pt x="5007" y="7346"/>
                      <a:pt x="4983" y="7322"/>
                      <a:pt x="4971" y="7298"/>
                    </a:cubicBezTo>
                    <a:cubicBezTo>
                      <a:pt x="4959" y="7201"/>
                      <a:pt x="4947" y="7115"/>
                      <a:pt x="4923" y="7030"/>
                    </a:cubicBezTo>
                    <a:cubicBezTo>
                      <a:pt x="4910" y="6909"/>
                      <a:pt x="4898" y="6787"/>
                      <a:pt x="4874" y="6677"/>
                    </a:cubicBezTo>
                    <a:cubicBezTo>
                      <a:pt x="4861" y="6569"/>
                      <a:pt x="4837" y="6459"/>
                      <a:pt x="4813" y="6350"/>
                    </a:cubicBezTo>
                    <a:cubicBezTo>
                      <a:pt x="4789" y="6289"/>
                      <a:pt x="4777" y="6228"/>
                      <a:pt x="4764" y="6155"/>
                    </a:cubicBezTo>
                    <a:cubicBezTo>
                      <a:pt x="4753" y="6107"/>
                      <a:pt x="4740" y="6045"/>
                      <a:pt x="4728" y="5997"/>
                    </a:cubicBezTo>
                    <a:cubicBezTo>
                      <a:pt x="4716" y="5973"/>
                      <a:pt x="4716" y="5937"/>
                      <a:pt x="4704" y="5912"/>
                    </a:cubicBezTo>
                    <a:cubicBezTo>
                      <a:pt x="4704" y="5888"/>
                      <a:pt x="4704" y="5864"/>
                      <a:pt x="4691" y="5839"/>
                    </a:cubicBezTo>
                    <a:lnTo>
                      <a:pt x="4655" y="5657"/>
                    </a:lnTo>
                    <a:cubicBezTo>
                      <a:pt x="4643" y="5559"/>
                      <a:pt x="4618" y="5450"/>
                      <a:pt x="4607" y="5353"/>
                    </a:cubicBezTo>
                    <a:cubicBezTo>
                      <a:pt x="4607" y="5329"/>
                      <a:pt x="4607" y="5292"/>
                      <a:pt x="4618" y="5268"/>
                    </a:cubicBezTo>
                    <a:cubicBezTo>
                      <a:pt x="4631" y="5207"/>
                      <a:pt x="4643" y="5146"/>
                      <a:pt x="4643" y="5097"/>
                    </a:cubicBezTo>
                    <a:cubicBezTo>
                      <a:pt x="4655" y="4989"/>
                      <a:pt x="4667" y="4879"/>
                      <a:pt x="4691" y="4781"/>
                    </a:cubicBezTo>
                    <a:cubicBezTo>
                      <a:pt x="4691" y="4746"/>
                      <a:pt x="4704" y="4697"/>
                      <a:pt x="4704" y="4660"/>
                    </a:cubicBezTo>
                    <a:cubicBezTo>
                      <a:pt x="4716" y="4624"/>
                      <a:pt x="4716" y="4587"/>
                      <a:pt x="4728" y="4551"/>
                    </a:cubicBezTo>
                    <a:cubicBezTo>
                      <a:pt x="4740" y="4514"/>
                      <a:pt x="4740" y="4478"/>
                      <a:pt x="4753" y="4441"/>
                    </a:cubicBezTo>
                    <a:cubicBezTo>
                      <a:pt x="4764" y="4417"/>
                      <a:pt x="4777" y="4381"/>
                      <a:pt x="4789" y="4344"/>
                    </a:cubicBezTo>
                    <a:cubicBezTo>
                      <a:pt x="4789" y="4320"/>
                      <a:pt x="4789" y="4308"/>
                      <a:pt x="4801" y="4284"/>
                    </a:cubicBezTo>
                    <a:cubicBezTo>
                      <a:pt x="4813" y="4235"/>
                      <a:pt x="4837" y="4174"/>
                      <a:pt x="4861" y="4125"/>
                    </a:cubicBezTo>
                    <a:lnTo>
                      <a:pt x="4934" y="3943"/>
                    </a:lnTo>
                    <a:cubicBezTo>
                      <a:pt x="4983" y="3834"/>
                      <a:pt x="5020" y="3712"/>
                      <a:pt x="5069" y="3603"/>
                    </a:cubicBezTo>
                    <a:cubicBezTo>
                      <a:pt x="5080" y="3566"/>
                      <a:pt x="5093" y="3542"/>
                      <a:pt x="5105" y="3506"/>
                    </a:cubicBezTo>
                    <a:cubicBezTo>
                      <a:pt x="5117" y="3482"/>
                      <a:pt x="5117" y="3457"/>
                      <a:pt x="5129" y="3420"/>
                    </a:cubicBezTo>
                    <a:cubicBezTo>
                      <a:pt x="5141" y="3396"/>
                      <a:pt x="5153" y="3360"/>
                      <a:pt x="5166" y="3336"/>
                    </a:cubicBezTo>
                    <a:cubicBezTo>
                      <a:pt x="5166" y="3299"/>
                      <a:pt x="5177" y="3263"/>
                      <a:pt x="5190" y="3238"/>
                    </a:cubicBezTo>
                    <a:cubicBezTo>
                      <a:pt x="5190" y="3214"/>
                      <a:pt x="5202" y="3177"/>
                      <a:pt x="5202" y="3153"/>
                    </a:cubicBezTo>
                    <a:cubicBezTo>
                      <a:pt x="5202" y="3129"/>
                      <a:pt x="5214" y="3104"/>
                      <a:pt x="5214" y="3080"/>
                    </a:cubicBezTo>
                    <a:cubicBezTo>
                      <a:pt x="5226" y="3044"/>
                      <a:pt x="5239" y="3007"/>
                      <a:pt x="5239" y="2958"/>
                    </a:cubicBezTo>
                    <a:cubicBezTo>
                      <a:pt x="5250" y="2934"/>
                      <a:pt x="5250" y="2910"/>
                      <a:pt x="5250" y="2886"/>
                    </a:cubicBezTo>
                    <a:cubicBezTo>
                      <a:pt x="5263" y="2825"/>
                      <a:pt x="5275" y="2752"/>
                      <a:pt x="5287" y="2691"/>
                    </a:cubicBezTo>
                    <a:lnTo>
                      <a:pt x="5287" y="2655"/>
                    </a:lnTo>
                    <a:cubicBezTo>
                      <a:pt x="5287" y="2631"/>
                      <a:pt x="5299" y="2618"/>
                      <a:pt x="5299" y="2594"/>
                    </a:cubicBezTo>
                    <a:lnTo>
                      <a:pt x="5299" y="2497"/>
                    </a:lnTo>
                    <a:lnTo>
                      <a:pt x="5299" y="2412"/>
                    </a:lnTo>
                    <a:lnTo>
                      <a:pt x="5299" y="2315"/>
                    </a:lnTo>
                    <a:cubicBezTo>
                      <a:pt x="5299" y="2254"/>
                      <a:pt x="5287" y="2193"/>
                      <a:pt x="5287" y="2132"/>
                    </a:cubicBezTo>
                    <a:cubicBezTo>
                      <a:pt x="5275" y="2010"/>
                      <a:pt x="5239" y="1889"/>
                      <a:pt x="5214" y="1780"/>
                    </a:cubicBezTo>
                    <a:lnTo>
                      <a:pt x="5141" y="1415"/>
                    </a:lnTo>
                    <a:cubicBezTo>
                      <a:pt x="5129" y="1294"/>
                      <a:pt x="5105" y="1172"/>
                      <a:pt x="5093" y="1051"/>
                    </a:cubicBezTo>
                    <a:cubicBezTo>
                      <a:pt x="5080" y="990"/>
                      <a:pt x="5080" y="929"/>
                      <a:pt x="5069" y="868"/>
                    </a:cubicBezTo>
                    <a:lnTo>
                      <a:pt x="5032" y="686"/>
                    </a:lnTo>
                    <a:cubicBezTo>
                      <a:pt x="5032" y="662"/>
                      <a:pt x="5020" y="625"/>
                      <a:pt x="5020" y="601"/>
                    </a:cubicBezTo>
                    <a:cubicBezTo>
                      <a:pt x="5007" y="565"/>
                      <a:pt x="5007" y="528"/>
                      <a:pt x="4996" y="503"/>
                    </a:cubicBezTo>
                    <a:cubicBezTo>
                      <a:pt x="4983" y="467"/>
                      <a:pt x="4983" y="443"/>
                      <a:pt x="4971" y="406"/>
                    </a:cubicBezTo>
                    <a:cubicBezTo>
                      <a:pt x="4959" y="382"/>
                      <a:pt x="4959" y="358"/>
                      <a:pt x="4947" y="322"/>
                    </a:cubicBezTo>
                    <a:cubicBezTo>
                      <a:pt x="4923" y="260"/>
                      <a:pt x="4910" y="212"/>
                      <a:pt x="4886" y="151"/>
                    </a:cubicBezTo>
                    <a:cubicBezTo>
                      <a:pt x="4874" y="127"/>
                      <a:pt x="4874" y="115"/>
                      <a:pt x="4861" y="90"/>
                    </a:cubicBezTo>
                    <a:cubicBezTo>
                      <a:pt x="4850" y="79"/>
                      <a:pt x="4850" y="66"/>
                      <a:pt x="4837" y="54"/>
                    </a:cubicBezTo>
                    <a:cubicBezTo>
                      <a:pt x="4825" y="42"/>
                      <a:pt x="4825" y="30"/>
                      <a:pt x="4813" y="17"/>
                    </a:cubicBezTo>
                    <a:cubicBezTo>
                      <a:pt x="4805" y="9"/>
                      <a:pt x="4790" y="0"/>
                      <a:pt x="4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7162601" y="3581779"/>
                <a:ext cx="57" cy="681"/>
              </a:xfrm>
              <a:custGeom>
                <a:avLst/>
                <a:gdLst/>
                <a:ahLst/>
                <a:cxnLst/>
                <a:rect l="l" t="t" r="r" b="b"/>
                <a:pathLst>
                  <a:path w="1" h="12" extrusionOk="0">
                    <a:moveTo>
                      <a:pt x="0" y="12"/>
                    </a:moveTo>
                    <a:lnTo>
                      <a:pt x="0" y="1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5"/>
              <p:cNvSpPr/>
              <p:nvPr/>
            </p:nvSpPr>
            <p:spPr>
              <a:xfrm>
                <a:off x="7341160" y="4131359"/>
                <a:ext cx="794" cy="738"/>
              </a:xfrm>
              <a:custGeom>
                <a:avLst/>
                <a:gdLst/>
                <a:ahLst/>
                <a:cxnLst/>
                <a:rect l="l" t="t" r="r" b="b"/>
                <a:pathLst>
                  <a:path w="14" h="13" extrusionOk="0">
                    <a:moveTo>
                      <a:pt x="13" y="0"/>
                    </a:moveTo>
                    <a:cubicBezTo>
                      <a:pt x="1" y="0"/>
                      <a:pt x="1" y="13"/>
                      <a:pt x="1" y="13"/>
                    </a:cubicBezTo>
                    <a:lnTo>
                      <a:pt x="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5"/>
              <p:cNvSpPr/>
              <p:nvPr/>
            </p:nvSpPr>
            <p:spPr>
              <a:xfrm>
                <a:off x="7289470" y="3369346"/>
                <a:ext cx="57" cy="738"/>
              </a:xfrm>
              <a:custGeom>
                <a:avLst/>
                <a:gdLst/>
                <a:ahLst/>
                <a:cxnLst/>
                <a:rect l="l" t="t" r="r" b="b"/>
                <a:pathLst>
                  <a:path w="1" h="13" extrusionOk="0">
                    <a:moveTo>
                      <a:pt x="1" y="1"/>
                    </a:moveTo>
                    <a:lnTo>
                      <a:pt x="1" y="1"/>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7243965" y="3723117"/>
                <a:ext cx="57" cy="57"/>
              </a:xfrm>
              <a:custGeom>
                <a:avLst/>
                <a:gdLst/>
                <a:ahLst/>
                <a:cxnLst/>
                <a:rect l="l" t="t" r="r" b="b"/>
                <a:pathLst>
                  <a:path w="1" h="1" extrusionOk="0">
                    <a:moveTo>
                      <a:pt x="0" y="0"/>
                    </a:move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5"/>
              <p:cNvSpPr/>
              <p:nvPr/>
            </p:nvSpPr>
            <p:spPr>
              <a:xfrm>
                <a:off x="7334295" y="368379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a:off x="7172927" y="414650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5"/>
              <p:cNvSpPr/>
              <p:nvPr/>
            </p:nvSpPr>
            <p:spPr>
              <a:xfrm>
                <a:off x="7174289" y="414446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6"/>
        <p:cNvGrpSpPr/>
        <p:nvPr/>
      </p:nvGrpSpPr>
      <p:grpSpPr>
        <a:xfrm>
          <a:off x="0" y="0"/>
          <a:ext cx="0" cy="0"/>
          <a:chOff x="0" y="0"/>
          <a:chExt cx="0" cy="0"/>
        </a:xfrm>
      </p:grpSpPr>
      <p:pic>
        <p:nvPicPr>
          <p:cNvPr id="1017" name="Google Shape;1017;p26"/>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1018" name="Google Shape;1018;p26"/>
          <p:cNvGrpSpPr/>
          <p:nvPr/>
        </p:nvGrpSpPr>
        <p:grpSpPr>
          <a:xfrm>
            <a:off x="68313" y="67463"/>
            <a:ext cx="9007375" cy="5008575"/>
            <a:chOff x="68313" y="67463"/>
            <a:chExt cx="9007375" cy="5008575"/>
          </a:xfrm>
        </p:grpSpPr>
        <p:sp>
          <p:nvSpPr>
            <p:cNvPr id="1019" name="Google Shape;1019;p26"/>
            <p:cNvSpPr/>
            <p:nvPr/>
          </p:nvSpPr>
          <p:spPr>
            <a:xfrm>
              <a:off x="68313" y="67463"/>
              <a:ext cx="8942400" cy="495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1020" name="Google Shape;1020;p26"/>
            <p:cNvSpPr/>
            <p:nvPr/>
          </p:nvSpPr>
          <p:spPr>
            <a:xfrm>
              <a:off x="133288" y="122438"/>
              <a:ext cx="8942400" cy="495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1021" name="Google Shape;102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2" name="Google Shape;1022;p26"/>
          <p:cNvSpPr txBox="1">
            <a:spLocks noGrp="1"/>
          </p:cNvSpPr>
          <p:nvPr>
            <p:ph type="subTitle" idx="1"/>
          </p:nvPr>
        </p:nvSpPr>
        <p:spPr>
          <a:xfrm>
            <a:off x="1108627" y="1835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3" name="Google Shape;1023;p26"/>
          <p:cNvSpPr txBox="1">
            <a:spLocks noGrp="1"/>
          </p:cNvSpPr>
          <p:nvPr>
            <p:ph type="subTitle" idx="2"/>
          </p:nvPr>
        </p:nvSpPr>
        <p:spPr>
          <a:xfrm>
            <a:off x="3579000" y="1835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4" name="Google Shape;1024;p26"/>
          <p:cNvSpPr txBox="1">
            <a:spLocks noGrp="1"/>
          </p:cNvSpPr>
          <p:nvPr>
            <p:ph type="subTitle" idx="3"/>
          </p:nvPr>
        </p:nvSpPr>
        <p:spPr>
          <a:xfrm>
            <a:off x="1108627" y="322629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5" name="Google Shape;1025;p26"/>
          <p:cNvSpPr txBox="1">
            <a:spLocks noGrp="1"/>
          </p:cNvSpPr>
          <p:nvPr>
            <p:ph type="subTitle" idx="4"/>
          </p:nvPr>
        </p:nvSpPr>
        <p:spPr>
          <a:xfrm>
            <a:off x="3579000" y="322629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6" name="Google Shape;1026;p26"/>
          <p:cNvSpPr txBox="1">
            <a:spLocks noGrp="1"/>
          </p:cNvSpPr>
          <p:nvPr>
            <p:ph type="subTitle" idx="5"/>
          </p:nvPr>
        </p:nvSpPr>
        <p:spPr>
          <a:xfrm>
            <a:off x="6049373" y="1835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7" name="Google Shape;1027;p26"/>
          <p:cNvSpPr txBox="1">
            <a:spLocks noGrp="1"/>
          </p:cNvSpPr>
          <p:nvPr>
            <p:ph type="subTitle" idx="6"/>
          </p:nvPr>
        </p:nvSpPr>
        <p:spPr>
          <a:xfrm>
            <a:off x="6049373" y="322629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8" name="Google Shape;1028;p26"/>
          <p:cNvSpPr txBox="1">
            <a:spLocks noGrp="1"/>
          </p:cNvSpPr>
          <p:nvPr>
            <p:ph type="subTitle" idx="7"/>
          </p:nvPr>
        </p:nvSpPr>
        <p:spPr>
          <a:xfrm>
            <a:off x="1109527" y="1495174"/>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29" name="Google Shape;1029;p26"/>
          <p:cNvSpPr txBox="1">
            <a:spLocks noGrp="1"/>
          </p:cNvSpPr>
          <p:nvPr>
            <p:ph type="subTitle" idx="8"/>
          </p:nvPr>
        </p:nvSpPr>
        <p:spPr>
          <a:xfrm>
            <a:off x="3579900" y="1495174"/>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30" name="Google Shape;1030;p26"/>
          <p:cNvSpPr txBox="1">
            <a:spLocks noGrp="1"/>
          </p:cNvSpPr>
          <p:nvPr>
            <p:ph type="subTitle" idx="9"/>
          </p:nvPr>
        </p:nvSpPr>
        <p:spPr>
          <a:xfrm>
            <a:off x="6050273" y="1495174"/>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31" name="Google Shape;1031;p26"/>
          <p:cNvSpPr txBox="1">
            <a:spLocks noGrp="1"/>
          </p:cNvSpPr>
          <p:nvPr>
            <p:ph type="subTitle" idx="13"/>
          </p:nvPr>
        </p:nvSpPr>
        <p:spPr>
          <a:xfrm>
            <a:off x="1109527" y="288606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32" name="Google Shape;1032;p26"/>
          <p:cNvSpPr txBox="1">
            <a:spLocks noGrp="1"/>
          </p:cNvSpPr>
          <p:nvPr>
            <p:ph type="subTitle" idx="14"/>
          </p:nvPr>
        </p:nvSpPr>
        <p:spPr>
          <a:xfrm>
            <a:off x="3579900" y="288606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33" name="Google Shape;1033;p26"/>
          <p:cNvSpPr txBox="1">
            <a:spLocks noGrp="1"/>
          </p:cNvSpPr>
          <p:nvPr>
            <p:ph type="subTitle" idx="15"/>
          </p:nvPr>
        </p:nvSpPr>
        <p:spPr>
          <a:xfrm>
            <a:off x="6050273" y="288606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34" name="Google Shape;1034;p26"/>
          <p:cNvGrpSpPr/>
          <p:nvPr/>
        </p:nvGrpSpPr>
        <p:grpSpPr>
          <a:xfrm>
            <a:off x="6800056" y="2894177"/>
            <a:ext cx="2261063" cy="2618684"/>
            <a:chOff x="6614458" y="2679440"/>
            <a:chExt cx="2446244" cy="2833154"/>
          </a:xfrm>
        </p:grpSpPr>
        <p:grpSp>
          <p:nvGrpSpPr>
            <p:cNvPr id="1035" name="Google Shape;1035;p26"/>
            <p:cNvGrpSpPr/>
            <p:nvPr/>
          </p:nvGrpSpPr>
          <p:grpSpPr>
            <a:xfrm rot="248131">
              <a:off x="8111610" y="2708084"/>
              <a:ext cx="872365" cy="2159380"/>
              <a:chOff x="7541848" y="2950097"/>
              <a:chExt cx="631006" cy="1561939"/>
            </a:xfrm>
          </p:grpSpPr>
          <p:sp>
            <p:nvSpPr>
              <p:cNvPr id="1036" name="Google Shape;1036;p26"/>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6"/>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26"/>
            <p:cNvGrpSpPr/>
            <p:nvPr/>
          </p:nvGrpSpPr>
          <p:grpSpPr>
            <a:xfrm rot="-6474785">
              <a:off x="7264197" y="3709434"/>
              <a:ext cx="956672" cy="2061852"/>
              <a:chOff x="4363520" y="2973530"/>
              <a:chExt cx="713846" cy="1538505"/>
            </a:xfrm>
          </p:grpSpPr>
          <p:sp>
            <p:nvSpPr>
              <p:cNvPr id="1053" name="Google Shape;1053;p26"/>
              <p:cNvSpPr/>
              <p:nvPr/>
            </p:nvSpPr>
            <p:spPr>
              <a:xfrm>
                <a:off x="5004224" y="3130075"/>
                <a:ext cx="681" cy="738"/>
              </a:xfrm>
              <a:custGeom>
                <a:avLst/>
                <a:gdLst/>
                <a:ahLst/>
                <a:cxnLst/>
                <a:rect l="l" t="t" r="r" b="b"/>
                <a:pathLst>
                  <a:path w="12" h="13" extrusionOk="0">
                    <a:moveTo>
                      <a:pt x="12" y="0"/>
                    </a:moveTo>
                    <a:lnTo>
                      <a:pt x="12" y="0"/>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5008990" y="307900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4967627" y="3130756"/>
                <a:ext cx="66272" cy="139353"/>
              </a:xfrm>
              <a:custGeom>
                <a:avLst/>
                <a:gdLst/>
                <a:ahLst/>
                <a:cxnLst/>
                <a:rect l="l" t="t" r="r" b="b"/>
                <a:pathLst>
                  <a:path w="1168" h="2456" extrusionOk="0">
                    <a:moveTo>
                      <a:pt x="1155" y="1"/>
                    </a:moveTo>
                    <a:cubicBezTo>
                      <a:pt x="1143" y="1"/>
                      <a:pt x="1143" y="1"/>
                      <a:pt x="1143" y="13"/>
                    </a:cubicBezTo>
                    <a:lnTo>
                      <a:pt x="1119" y="49"/>
                    </a:lnTo>
                    <a:cubicBezTo>
                      <a:pt x="1107" y="74"/>
                      <a:pt x="1094" y="85"/>
                      <a:pt x="1083" y="110"/>
                    </a:cubicBezTo>
                    <a:cubicBezTo>
                      <a:pt x="1070" y="134"/>
                      <a:pt x="1058" y="147"/>
                      <a:pt x="1046" y="171"/>
                    </a:cubicBezTo>
                    <a:cubicBezTo>
                      <a:pt x="1046" y="183"/>
                      <a:pt x="1034" y="195"/>
                      <a:pt x="1021" y="220"/>
                    </a:cubicBezTo>
                    <a:cubicBezTo>
                      <a:pt x="1021" y="231"/>
                      <a:pt x="1010" y="256"/>
                      <a:pt x="1010" y="268"/>
                    </a:cubicBezTo>
                    <a:cubicBezTo>
                      <a:pt x="997" y="280"/>
                      <a:pt x="997" y="293"/>
                      <a:pt x="985" y="304"/>
                    </a:cubicBezTo>
                    <a:lnTo>
                      <a:pt x="985" y="317"/>
                    </a:lnTo>
                    <a:cubicBezTo>
                      <a:pt x="973" y="341"/>
                      <a:pt x="961" y="377"/>
                      <a:pt x="937" y="401"/>
                    </a:cubicBezTo>
                    <a:lnTo>
                      <a:pt x="924" y="438"/>
                    </a:lnTo>
                    <a:lnTo>
                      <a:pt x="888" y="511"/>
                    </a:lnTo>
                    <a:lnTo>
                      <a:pt x="864" y="547"/>
                    </a:lnTo>
                    <a:cubicBezTo>
                      <a:pt x="851" y="572"/>
                      <a:pt x="839" y="596"/>
                      <a:pt x="839" y="620"/>
                    </a:cubicBezTo>
                    <a:cubicBezTo>
                      <a:pt x="815" y="657"/>
                      <a:pt x="803" y="681"/>
                      <a:pt x="778" y="717"/>
                    </a:cubicBezTo>
                    <a:lnTo>
                      <a:pt x="778" y="730"/>
                    </a:lnTo>
                    <a:cubicBezTo>
                      <a:pt x="767" y="742"/>
                      <a:pt x="754" y="766"/>
                      <a:pt x="742" y="779"/>
                    </a:cubicBezTo>
                    <a:lnTo>
                      <a:pt x="730" y="815"/>
                    </a:lnTo>
                    <a:cubicBezTo>
                      <a:pt x="718" y="827"/>
                      <a:pt x="705" y="852"/>
                      <a:pt x="694" y="863"/>
                    </a:cubicBezTo>
                    <a:lnTo>
                      <a:pt x="681" y="888"/>
                    </a:lnTo>
                    <a:lnTo>
                      <a:pt x="669" y="912"/>
                    </a:lnTo>
                    <a:cubicBezTo>
                      <a:pt x="657" y="924"/>
                      <a:pt x="645" y="936"/>
                      <a:pt x="645" y="960"/>
                    </a:cubicBezTo>
                    <a:lnTo>
                      <a:pt x="632" y="960"/>
                    </a:lnTo>
                    <a:cubicBezTo>
                      <a:pt x="632" y="973"/>
                      <a:pt x="621" y="985"/>
                      <a:pt x="621" y="997"/>
                    </a:cubicBezTo>
                    <a:cubicBezTo>
                      <a:pt x="596" y="1033"/>
                      <a:pt x="584" y="1070"/>
                      <a:pt x="572" y="1106"/>
                    </a:cubicBezTo>
                    <a:cubicBezTo>
                      <a:pt x="548" y="1131"/>
                      <a:pt x="535" y="1168"/>
                      <a:pt x="523" y="1204"/>
                    </a:cubicBezTo>
                    <a:cubicBezTo>
                      <a:pt x="511" y="1240"/>
                      <a:pt x="499" y="1265"/>
                      <a:pt x="475" y="1301"/>
                    </a:cubicBezTo>
                    <a:lnTo>
                      <a:pt x="462" y="1338"/>
                    </a:lnTo>
                    <a:cubicBezTo>
                      <a:pt x="451" y="1362"/>
                      <a:pt x="438" y="1386"/>
                      <a:pt x="426" y="1398"/>
                    </a:cubicBezTo>
                    <a:cubicBezTo>
                      <a:pt x="414" y="1435"/>
                      <a:pt x="402" y="1459"/>
                      <a:pt x="389" y="1484"/>
                    </a:cubicBezTo>
                    <a:lnTo>
                      <a:pt x="378" y="1508"/>
                    </a:lnTo>
                    <a:cubicBezTo>
                      <a:pt x="378" y="1520"/>
                      <a:pt x="365" y="1520"/>
                      <a:pt x="365" y="1532"/>
                    </a:cubicBezTo>
                    <a:lnTo>
                      <a:pt x="365" y="1544"/>
                    </a:lnTo>
                    <a:cubicBezTo>
                      <a:pt x="353" y="1556"/>
                      <a:pt x="341" y="1581"/>
                      <a:pt x="329" y="1592"/>
                    </a:cubicBezTo>
                    <a:lnTo>
                      <a:pt x="305" y="1641"/>
                    </a:lnTo>
                    <a:lnTo>
                      <a:pt x="305" y="1654"/>
                    </a:lnTo>
                    <a:cubicBezTo>
                      <a:pt x="292" y="1665"/>
                      <a:pt x="292" y="1665"/>
                      <a:pt x="292" y="1678"/>
                    </a:cubicBezTo>
                    <a:cubicBezTo>
                      <a:pt x="280" y="1690"/>
                      <a:pt x="268" y="1714"/>
                      <a:pt x="268" y="1727"/>
                    </a:cubicBezTo>
                    <a:lnTo>
                      <a:pt x="256" y="1738"/>
                    </a:lnTo>
                    <a:cubicBezTo>
                      <a:pt x="256" y="1751"/>
                      <a:pt x="243" y="1751"/>
                      <a:pt x="243" y="1763"/>
                    </a:cubicBezTo>
                    <a:lnTo>
                      <a:pt x="232" y="1787"/>
                    </a:lnTo>
                    <a:cubicBezTo>
                      <a:pt x="232" y="1811"/>
                      <a:pt x="219" y="1824"/>
                      <a:pt x="207" y="1848"/>
                    </a:cubicBezTo>
                    <a:lnTo>
                      <a:pt x="195" y="1860"/>
                    </a:lnTo>
                    <a:cubicBezTo>
                      <a:pt x="195" y="1884"/>
                      <a:pt x="183" y="1908"/>
                      <a:pt x="171" y="1933"/>
                    </a:cubicBezTo>
                    <a:cubicBezTo>
                      <a:pt x="159" y="1957"/>
                      <a:pt x="146" y="1981"/>
                      <a:pt x="135" y="2018"/>
                    </a:cubicBezTo>
                    <a:lnTo>
                      <a:pt x="98" y="2091"/>
                    </a:lnTo>
                    <a:lnTo>
                      <a:pt x="86" y="2116"/>
                    </a:lnTo>
                    <a:cubicBezTo>
                      <a:pt x="86" y="2127"/>
                      <a:pt x="86" y="2140"/>
                      <a:pt x="73" y="2152"/>
                    </a:cubicBezTo>
                    <a:lnTo>
                      <a:pt x="73" y="2164"/>
                    </a:lnTo>
                    <a:lnTo>
                      <a:pt x="62" y="2176"/>
                    </a:lnTo>
                    <a:lnTo>
                      <a:pt x="62" y="2213"/>
                    </a:lnTo>
                    <a:cubicBezTo>
                      <a:pt x="49" y="2224"/>
                      <a:pt x="37" y="2249"/>
                      <a:pt x="37" y="2273"/>
                    </a:cubicBezTo>
                    <a:cubicBezTo>
                      <a:pt x="37" y="2286"/>
                      <a:pt x="25" y="2297"/>
                      <a:pt x="25" y="2310"/>
                    </a:cubicBezTo>
                    <a:lnTo>
                      <a:pt x="25" y="2322"/>
                    </a:lnTo>
                    <a:cubicBezTo>
                      <a:pt x="13" y="2346"/>
                      <a:pt x="13" y="2359"/>
                      <a:pt x="13" y="2370"/>
                    </a:cubicBezTo>
                    <a:lnTo>
                      <a:pt x="13" y="2383"/>
                    </a:lnTo>
                    <a:cubicBezTo>
                      <a:pt x="0" y="2383"/>
                      <a:pt x="0" y="2395"/>
                      <a:pt x="0" y="2395"/>
                    </a:cubicBezTo>
                    <a:lnTo>
                      <a:pt x="0" y="2432"/>
                    </a:lnTo>
                    <a:lnTo>
                      <a:pt x="0" y="2443"/>
                    </a:lnTo>
                    <a:cubicBezTo>
                      <a:pt x="0" y="2456"/>
                      <a:pt x="13" y="2456"/>
                      <a:pt x="13" y="2456"/>
                    </a:cubicBezTo>
                    <a:lnTo>
                      <a:pt x="25" y="2443"/>
                    </a:lnTo>
                    <a:lnTo>
                      <a:pt x="25" y="2432"/>
                    </a:lnTo>
                    <a:lnTo>
                      <a:pt x="25" y="2419"/>
                    </a:lnTo>
                    <a:cubicBezTo>
                      <a:pt x="37" y="2383"/>
                      <a:pt x="49" y="2346"/>
                      <a:pt x="49" y="2322"/>
                    </a:cubicBezTo>
                    <a:lnTo>
                      <a:pt x="49" y="2310"/>
                    </a:lnTo>
                    <a:cubicBezTo>
                      <a:pt x="62" y="2297"/>
                      <a:pt x="62" y="2286"/>
                      <a:pt x="73" y="2261"/>
                    </a:cubicBezTo>
                    <a:cubicBezTo>
                      <a:pt x="73" y="2249"/>
                      <a:pt x="73" y="2224"/>
                      <a:pt x="86" y="2213"/>
                    </a:cubicBezTo>
                    <a:cubicBezTo>
                      <a:pt x="86" y="2200"/>
                      <a:pt x="86" y="2200"/>
                      <a:pt x="98" y="2188"/>
                    </a:cubicBezTo>
                    <a:lnTo>
                      <a:pt x="98" y="2164"/>
                    </a:lnTo>
                    <a:cubicBezTo>
                      <a:pt x="110" y="2152"/>
                      <a:pt x="110" y="2140"/>
                      <a:pt x="122" y="2127"/>
                    </a:cubicBezTo>
                    <a:cubicBezTo>
                      <a:pt x="122" y="2103"/>
                      <a:pt x="135" y="2079"/>
                      <a:pt x="146" y="2067"/>
                    </a:cubicBezTo>
                    <a:cubicBezTo>
                      <a:pt x="146" y="2043"/>
                      <a:pt x="159" y="2030"/>
                      <a:pt x="171" y="2018"/>
                    </a:cubicBezTo>
                    <a:cubicBezTo>
                      <a:pt x="171" y="2006"/>
                      <a:pt x="183" y="1994"/>
                      <a:pt x="183" y="1970"/>
                    </a:cubicBezTo>
                    <a:cubicBezTo>
                      <a:pt x="195" y="1933"/>
                      <a:pt x="219" y="1897"/>
                      <a:pt x="232" y="1860"/>
                    </a:cubicBezTo>
                    <a:cubicBezTo>
                      <a:pt x="243" y="1836"/>
                      <a:pt x="256" y="1824"/>
                      <a:pt x="256" y="1800"/>
                    </a:cubicBezTo>
                    <a:lnTo>
                      <a:pt x="280" y="1775"/>
                    </a:lnTo>
                    <a:lnTo>
                      <a:pt x="292" y="1751"/>
                    </a:lnTo>
                    <a:lnTo>
                      <a:pt x="316" y="1702"/>
                    </a:lnTo>
                    <a:cubicBezTo>
                      <a:pt x="316" y="1690"/>
                      <a:pt x="329" y="1678"/>
                      <a:pt x="329" y="1665"/>
                    </a:cubicBezTo>
                    <a:lnTo>
                      <a:pt x="341" y="1641"/>
                    </a:lnTo>
                    <a:cubicBezTo>
                      <a:pt x="353" y="1629"/>
                      <a:pt x="365" y="1605"/>
                      <a:pt x="365" y="1592"/>
                    </a:cubicBezTo>
                    <a:cubicBezTo>
                      <a:pt x="378" y="1568"/>
                      <a:pt x="389" y="1556"/>
                      <a:pt x="389" y="1544"/>
                    </a:cubicBezTo>
                    <a:cubicBezTo>
                      <a:pt x="402" y="1532"/>
                      <a:pt x="402" y="1532"/>
                      <a:pt x="402" y="1520"/>
                    </a:cubicBezTo>
                    <a:lnTo>
                      <a:pt x="414" y="1508"/>
                    </a:lnTo>
                    <a:lnTo>
                      <a:pt x="414" y="1495"/>
                    </a:lnTo>
                    <a:lnTo>
                      <a:pt x="426" y="1495"/>
                    </a:lnTo>
                    <a:lnTo>
                      <a:pt x="426" y="1484"/>
                    </a:lnTo>
                    <a:lnTo>
                      <a:pt x="438" y="1471"/>
                    </a:lnTo>
                    <a:lnTo>
                      <a:pt x="438" y="1459"/>
                    </a:lnTo>
                    <a:cubicBezTo>
                      <a:pt x="451" y="1447"/>
                      <a:pt x="451" y="1435"/>
                      <a:pt x="451" y="1422"/>
                    </a:cubicBezTo>
                    <a:lnTo>
                      <a:pt x="462" y="1411"/>
                    </a:lnTo>
                    <a:cubicBezTo>
                      <a:pt x="499" y="1338"/>
                      <a:pt x="523" y="1276"/>
                      <a:pt x="548" y="1216"/>
                    </a:cubicBezTo>
                    <a:cubicBezTo>
                      <a:pt x="572" y="1179"/>
                      <a:pt x="584" y="1143"/>
                      <a:pt x="608" y="1106"/>
                    </a:cubicBezTo>
                    <a:cubicBezTo>
                      <a:pt x="621" y="1070"/>
                      <a:pt x="632" y="1046"/>
                      <a:pt x="645" y="1009"/>
                    </a:cubicBezTo>
                    <a:cubicBezTo>
                      <a:pt x="681" y="960"/>
                      <a:pt x="705" y="900"/>
                      <a:pt x="742" y="852"/>
                    </a:cubicBezTo>
                    <a:lnTo>
                      <a:pt x="742" y="839"/>
                    </a:lnTo>
                    <a:lnTo>
                      <a:pt x="851" y="657"/>
                    </a:lnTo>
                    <a:cubicBezTo>
                      <a:pt x="864" y="620"/>
                      <a:pt x="888" y="596"/>
                      <a:pt x="900" y="572"/>
                    </a:cubicBezTo>
                    <a:lnTo>
                      <a:pt x="912" y="536"/>
                    </a:lnTo>
                    <a:cubicBezTo>
                      <a:pt x="924" y="511"/>
                      <a:pt x="937" y="499"/>
                      <a:pt x="948" y="474"/>
                    </a:cubicBezTo>
                    <a:lnTo>
                      <a:pt x="948" y="463"/>
                    </a:lnTo>
                    <a:lnTo>
                      <a:pt x="961" y="450"/>
                    </a:lnTo>
                    <a:lnTo>
                      <a:pt x="961" y="438"/>
                    </a:lnTo>
                    <a:lnTo>
                      <a:pt x="973" y="426"/>
                    </a:lnTo>
                    <a:lnTo>
                      <a:pt x="973" y="414"/>
                    </a:lnTo>
                    <a:cubicBezTo>
                      <a:pt x="997" y="390"/>
                      <a:pt x="1010" y="353"/>
                      <a:pt x="1021" y="317"/>
                    </a:cubicBezTo>
                    <a:lnTo>
                      <a:pt x="1034" y="293"/>
                    </a:lnTo>
                    <a:lnTo>
                      <a:pt x="1058" y="256"/>
                    </a:lnTo>
                    <a:cubicBezTo>
                      <a:pt x="1058" y="244"/>
                      <a:pt x="1070" y="231"/>
                      <a:pt x="1070" y="220"/>
                    </a:cubicBezTo>
                    <a:lnTo>
                      <a:pt x="1083" y="195"/>
                    </a:lnTo>
                    <a:lnTo>
                      <a:pt x="1094" y="183"/>
                    </a:lnTo>
                    <a:lnTo>
                      <a:pt x="1094" y="158"/>
                    </a:lnTo>
                    <a:cubicBezTo>
                      <a:pt x="1107" y="158"/>
                      <a:pt x="1107" y="147"/>
                      <a:pt x="1107" y="147"/>
                    </a:cubicBezTo>
                    <a:cubicBezTo>
                      <a:pt x="1107" y="134"/>
                      <a:pt x="1119" y="134"/>
                      <a:pt x="1119" y="122"/>
                    </a:cubicBezTo>
                    <a:cubicBezTo>
                      <a:pt x="1119" y="122"/>
                      <a:pt x="1131" y="110"/>
                      <a:pt x="1131" y="98"/>
                    </a:cubicBezTo>
                    <a:cubicBezTo>
                      <a:pt x="1143" y="85"/>
                      <a:pt x="1143" y="74"/>
                      <a:pt x="1155" y="61"/>
                    </a:cubicBezTo>
                    <a:cubicBezTo>
                      <a:pt x="1155" y="49"/>
                      <a:pt x="1167" y="37"/>
                      <a:pt x="1167" y="25"/>
                    </a:cubicBezTo>
                    <a:lnTo>
                      <a:pt x="1167" y="13"/>
                    </a:lnTo>
                    <a:lnTo>
                      <a:pt x="1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4971088" y="3138359"/>
                <a:ext cx="3461" cy="6922"/>
              </a:xfrm>
              <a:custGeom>
                <a:avLst/>
                <a:gdLst/>
                <a:ahLst/>
                <a:cxnLst/>
                <a:rect l="l" t="t" r="r" b="b"/>
                <a:pathLst>
                  <a:path w="61" h="122" extrusionOk="0">
                    <a:moveTo>
                      <a:pt x="25" y="0"/>
                    </a:moveTo>
                    <a:cubicBezTo>
                      <a:pt x="25" y="24"/>
                      <a:pt x="12" y="37"/>
                      <a:pt x="12" y="49"/>
                    </a:cubicBezTo>
                    <a:lnTo>
                      <a:pt x="12" y="73"/>
                    </a:lnTo>
                    <a:lnTo>
                      <a:pt x="12" y="86"/>
                    </a:lnTo>
                    <a:cubicBezTo>
                      <a:pt x="1" y="86"/>
                      <a:pt x="1" y="97"/>
                      <a:pt x="1" y="97"/>
                    </a:cubicBezTo>
                    <a:cubicBezTo>
                      <a:pt x="1" y="110"/>
                      <a:pt x="1" y="110"/>
                      <a:pt x="12" y="110"/>
                    </a:cubicBezTo>
                    <a:lnTo>
                      <a:pt x="12" y="122"/>
                    </a:lnTo>
                    <a:cubicBezTo>
                      <a:pt x="25" y="122"/>
                      <a:pt x="25" y="110"/>
                      <a:pt x="37" y="97"/>
                    </a:cubicBezTo>
                    <a:lnTo>
                      <a:pt x="37" y="86"/>
                    </a:lnTo>
                    <a:cubicBezTo>
                      <a:pt x="37" y="73"/>
                      <a:pt x="49" y="61"/>
                      <a:pt x="49" y="37"/>
                    </a:cubicBezTo>
                    <a:lnTo>
                      <a:pt x="49" y="24"/>
                    </a:lnTo>
                    <a:lnTo>
                      <a:pt x="61" y="24"/>
                    </a:lnTo>
                    <a:lnTo>
                      <a:pt x="61" y="13"/>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4953840" y="3030100"/>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4952478" y="303628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4363520" y="2973530"/>
                <a:ext cx="713846" cy="1538505"/>
              </a:xfrm>
              <a:custGeom>
                <a:avLst/>
                <a:gdLst/>
                <a:ahLst/>
                <a:cxnLst/>
                <a:rect l="l" t="t" r="r" b="b"/>
                <a:pathLst>
                  <a:path w="12581" h="27115" extrusionOk="0">
                    <a:moveTo>
                      <a:pt x="10587" y="231"/>
                    </a:moveTo>
                    <a:lnTo>
                      <a:pt x="10587" y="231"/>
                    </a:lnTo>
                    <a:cubicBezTo>
                      <a:pt x="10586" y="234"/>
                      <a:pt x="10585" y="237"/>
                      <a:pt x="10584" y="239"/>
                    </a:cubicBezTo>
                    <a:lnTo>
                      <a:pt x="10584" y="239"/>
                    </a:lnTo>
                    <a:cubicBezTo>
                      <a:pt x="10587" y="236"/>
                      <a:pt x="10587" y="231"/>
                      <a:pt x="10587" y="231"/>
                    </a:cubicBezTo>
                    <a:close/>
                    <a:moveTo>
                      <a:pt x="10539" y="37"/>
                    </a:moveTo>
                    <a:lnTo>
                      <a:pt x="10539" y="49"/>
                    </a:lnTo>
                    <a:cubicBezTo>
                      <a:pt x="10539" y="61"/>
                      <a:pt x="10550" y="61"/>
                      <a:pt x="10550" y="61"/>
                    </a:cubicBezTo>
                    <a:lnTo>
                      <a:pt x="10550" y="85"/>
                    </a:lnTo>
                    <a:lnTo>
                      <a:pt x="10550" y="122"/>
                    </a:lnTo>
                    <a:lnTo>
                      <a:pt x="10550" y="147"/>
                    </a:lnTo>
                    <a:cubicBezTo>
                      <a:pt x="10550" y="158"/>
                      <a:pt x="10539" y="158"/>
                      <a:pt x="10539" y="171"/>
                    </a:cubicBezTo>
                    <a:cubicBezTo>
                      <a:pt x="10539" y="195"/>
                      <a:pt x="10539" y="207"/>
                      <a:pt x="10526" y="220"/>
                    </a:cubicBezTo>
                    <a:lnTo>
                      <a:pt x="10526" y="244"/>
                    </a:lnTo>
                    <a:cubicBezTo>
                      <a:pt x="10514" y="207"/>
                      <a:pt x="10514" y="171"/>
                      <a:pt x="10514" y="134"/>
                    </a:cubicBezTo>
                    <a:lnTo>
                      <a:pt x="10514" y="85"/>
                    </a:lnTo>
                    <a:lnTo>
                      <a:pt x="10514" y="49"/>
                    </a:lnTo>
                    <a:cubicBezTo>
                      <a:pt x="10514" y="49"/>
                      <a:pt x="10514" y="37"/>
                      <a:pt x="10526" y="37"/>
                    </a:cubicBezTo>
                    <a:close/>
                    <a:moveTo>
                      <a:pt x="9481" y="268"/>
                    </a:moveTo>
                    <a:lnTo>
                      <a:pt x="9493" y="280"/>
                    </a:lnTo>
                    <a:lnTo>
                      <a:pt x="9505" y="293"/>
                    </a:lnTo>
                    <a:cubicBezTo>
                      <a:pt x="9505" y="304"/>
                      <a:pt x="9505" y="304"/>
                      <a:pt x="9518" y="317"/>
                    </a:cubicBezTo>
                    <a:cubicBezTo>
                      <a:pt x="9518" y="329"/>
                      <a:pt x="9529" y="341"/>
                      <a:pt x="9529" y="353"/>
                    </a:cubicBezTo>
                    <a:lnTo>
                      <a:pt x="9529" y="365"/>
                    </a:lnTo>
                    <a:cubicBezTo>
                      <a:pt x="9542" y="365"/>
                      <a:pt x="9542" y="377"/>
                      <a:pt x="9542" y="390"/>
                    </a:cubicBezTo>
                    <a:cubicBezTo>
                      <a:pt x="9542" y="390"/>
                      <a:pt x="9542" y="401"/>
                      <a:pt x="9554" y="414"/>
                    </a:cubicBezTo>
                    <a:lnTo>
                      <a:pt x="9554" y="450"/>
                    </a:lnTo>
                    <a:cubicBezTo>
                      <a:pt x="9554" y="474"/>
                      <a:pt x="9554" y="487"/>
                      <a:pt x="9566" y="499"/>
                    </a:cubicBezTo>
                    <a:lnTo>
                      <a:pt x="9566" y="511"/>
                    </a:lnTo>
                    <a:lnTo>
                      <a:pt x="9566" y="523"/>
                    </a:lnTo>
                    <a:cubicBezTo>
                      <a:pt x="9554" y="511"/>
                      <a:pt x="9542" y="499"/>
                      <a:pt x="9542" y="487"/>
                    </a:cubicBezTo>
                    <a:cubicBezTo>
                      <a:pt x="9529" y="487"/>
                      <a:pt x="9529" y="474"/>
                      <a:pt x="9529" y="474"/>
                    </a:cubicBezTo>
                    <a:cubicBezTo>
                      <a:pt x="9518" y="438"/>
                      <a:pt x="9505" y="414"/>
                      <a:pt x="9493" y="390"/>
                    </a:cubicBezTo>
                    <a:lnTo>
                      <a:pt x="9493" y="377"/>
                    </a:lnTo>
                    <a:cubicBezTo>
                      <a:pt x="9481" y="353"/>
                      <a:pt x="9469" y="341"/>
                      <a:pt x="9469" y="317"/>
                    </a:cubicBezTo>
                    <a:cubicBezTo>
                      <a:pt x="9469" y="304"/>
                      <a:pt x="9456" y="293"/>
                      <a:pt x="9456" y="280"/>
                    </a:cubicBezTo>
                    <a:lnTo>
                      <a:pt x="9456" y="268"/>
                    </a:lnTo>
                    <a:close/>
                    <a:moveTo>
                      <a:pt x="12507" y="985"/>
                    </a:moveTo>
                    <a:lnTo>
                      <a:pt x="12507" y="1009"/>
                    </a:lnTo>
                    <a:lnTo>
                      <a:pt x="12507" y="1022"/>
                    </a:lnTo>
                    <a:lnTo>
                      <a:pt x="12507" y="1046"/>
                    </a:lnTo>
                    <a:lnTo>
                      <a:pt x="12507" y="1070"/>
                    </a:lnTo>
                    <a:lnTo>
                      <a:pt x="12507" y="1082"/>
                    </a:lnTo>
                    <a:cubicBezTo>
                      <a:pt x="12495" y="1095"/>
                      <a:pt x="12495" y="1106"/>
                      <a:pt x="12495" y="1106"/>
                    </a:cubicBezTo>
                    <a:cubicBezTo>
                      <a:pt x="12495" y="1119"/>
                      <a:pt x="12483" y="1119"/>
                      <a:pt x="12483" y="1131"/>
                    </a:cubicBezTo>
                    <a:lnTo>
                      <a:pt x="12470" y="1143"/>
                    </a:lnTo>
                    <a:cubicBezTo>
                      <a:pt x="12470" y="1143"/>
                      <a:pt x="12459" y="1143"/>
                      <a:pt x="12459" y="1155"/>
                    </a:cubicBezTo>
                    <a:cubicBezTo>
                      <a:pt x="12459" y="1155"/>
                      <a:pt x="12446" y="1168"/>
                      <a:pt x="12434" y="1168"/>
                    </a:cubicBezTo>
                    <a:cubicBezTo>
                      <a:pt x="12422" y="1179"/>
                      <a:pt x="12410" y="1179"/>
                      <a:pt x="12397" y="1192"/>
                    </a:cubicBezTo>
                    <a:lnTo>
                      <a:pt x="12386" y="1192"/>
                    </a:lnTo>
                    <a:lnTo>
                      <a:pt x="12386" y="1204"/>
                    </a:lnTo>
                    <a:cubicBezTo>
                      <a:pt x="12362" y="1204"/>
                      <a:pt x="12349" y="1216"/>
                      <a:pt x="12325" y="1228"/>
                    </a:cubicBezTo>
                    <a:cubicBezTo>
                      <a:pt x="12300" y="1240"/>
                      <a:pt x="12276" y="1240"/>
                      <a:pt x="12252" y="1252"/>
                    </a:cubicBezTo>
                    <a:cubicBezTo>
                      <a:pt x="12240" y="1265"/>
                      <a:pt x="12216" y="1265"/>
                      <a:pt x="12191" y="1276"/>
                    </a:cubicBezTo>
                    <a:cubicBezTo>
                      <a:pt x="12179" y="1276"/>
                      <a:pt x="12167" y="1276"/>
                      <a:pt x="12154" y="1289"/>
                    </a:cubicBezTo>
                    <a:cubicBezTo>
                      <a:pt x="12179" y="1265"/>
                      <a:pt x="12191" y="1240"/>
                      <a:pt x="12216" y="1216"/>
                    </a:cubicBezTo>
                    <a:lnTo>
                      <a:pt x="12313" y="1119"/>
                    </a:lnTo>
                    <a:lnTo>
                      <a:pt x="12325" y="1106"/>
                    </a:lnTo>
                    <a:lnTo>
                      <a:pt x="12337" y="1095"/>
                    </a:lnTo>
                    <a:cubicBezTo>
                      <a:pt x="12349" y="1095"/>
                      <a:pt x="12349" y="1082"/>
                      <a:pt x="12362" y="1082"/>
                    </a:cubicBezTo>
                    <a:lnTo>
                      <a:pt x="12373" y="1070"/>
                    </a:lnTo>
                    <a:cubicBezTo>
                      <a:pt x="12386" y="1058"/>
                      <a:pt x="12397" y="1046"/>
                      <a:pt x="12422" y="1033"/>
                    </a:cubicBezTo>
                    <a:cubicBezTo>
                      <a:pt x="12446" y="1009"/>
                      <a:pt x="12470" y="997"/>
                      <a:pt x="12495" y="997"/>
                    </a:cubicBezTo>
                    <a:lnTo>
                      <a:pt x="12507" y="985"/>
                    </a:lnTo>
                    <a:close/>
                    <a:moveTo>
                      <a:pt x="9663" y="1933"/>
                    </a:moveTo>
                    <a:lnTo>
                      <a:pt x="9663" y="1957"/>
                    </a:lnTo>
                    <a:lnTo>
                      <a:pt x="9663" y="2091"/>
                    </a:lnTo>
                    <a:lnTo>
                      <a:pt x="9663" y="2273"/>
                    </a:lnTo>
                    <a:cubicBezTo>
                      <a:pt x="9663" y="2346"/>
                      <a:pt x="9651" y="2432"/>
                      <a:pt x="9651" y="2516"/>
                    </a:cubicBezTo>
                    <a:cubicBezTo>
                      <a:pt x="9651" y="2589"/>
                      <a:pt x="9651" y="2662"/>
                      <a:pt x="9663" y="2735"/>
                    </a:cubicBezTo>
                    <a:lnTo>
                      <a:pt x="9663" y="2796"/>
                    </a:lnTo>
                    <a:lnTo>
                      <a:pt x="9663" y="2808"/>
                    </a:lnTo>
                    <a:lnTo>
                      <a:pt x="9651" y="2808"/>
                    </a:lnTo>
                    <a:lnTo>
                      <a:pt x="9639" y="2796"/>
                    </a:lnTo>
                    <a:cubicBezTo>
                      <a:pt x="9639" y="2784"/>
                      <a:pt x="9627" y="2784"/>
                      <a:pt x="9627" y="2772"/>
                    </a:cubicBezTo>
                    <a:cubicBezTo>
                      <a:pt x="9602" y="2759"/>
                      <a:pt x="9591" y="2735"/>
                      <a:pt x="9566" y="2711"/>
                    </a:cubicBezTo>
                    <a:cubicBezTo>
                      <a:pt x="9542" y="2675"/>
                      <a:pt x="9518" y="2650"/>
                      <a:pt x="9493" y="2613"/>
                    </a:cubicBezTo>
                    <a:cubicBezTo>
                      <a:pt x="9481" y="2602"/>
                      <a:pt x="9481" y="2589"/>
                      <a:pt x="9469" y="2565"/>
                    </a:cubicBezTo>
                    <a:cubicBezTo>
                      <a:pt x="9456" y="2553"/>
                      <a:pt x="9456" y="2529"/>
                      <a:pt x="9445" y="2516"/>
                    </a:cubicBezTo>
                    <a:lnTo>
                      <a:pt x="9445" y="2504"/>
                    </a:lnTo>
                    <a:lnTo>
                      <a:pt x="9445" y="2468"/>
                    </a:lnTo>
                    <a:lnTo>
                      <a:pt x="9432" y="2456"/>
                    </a:lnTo>
                    <a:cubicBezTo>
                      <a:pt x="9432" y="2419"/>
                      <a:pt x="9432" y="2383"/>
                      <a:pt x="9445" y="2359"/>
                    </a:cubicBezTo>
                    <a:lnTo>
                      <a:pt x="9445" y="2273"/>
                    </a:lnTo>
                    <a:cubicBezTo>
                      <a:pt x="9456" y="2249"/>
                      <a:pt x="9456" y="2224"/>
                      <a:pt x="9469" y="2213"/>
                    </a:cubicBezTo>
                    <a:cubicBezTo>
                      <a:pt x="9469" y="2188"/>
                      <a:pt x="9481" y="2176"/>
                      <a:pt x="9493" y="2164"/>
                    </a:cubicBezTo>
                    <a:lnTo>
                      <a:pt x="9529" y="2091"/>
                    </a:lnTo>
                    <a:cubicBezTo>
                      <a:pt x="9554" y="2067"/>
                      <a:pt x="9566" y="2030"/>
                      <a:pt x="9591" y="2006"/>
                    </a:cubicBezTo>
                    <a:cubicBezTo>
                      <a:pt x="9615" y="1994"/>
                      <a:pt x="9627" y="1970"/>
                      <a:pt x="9639" y="1957"/>
                    </a:cubicBezTo>
                    <a:cubicBezTo>
                      <a:pt x="9651" y="1945"/>
                      <a:pt x="9663" y="1945"/>
                      <a:pt x="9663" y="1933"/>
                    </a:cubicBezTo>
                    <a:close/>
                    <a:moveTo>
                      <a:pt x="11377" y="2286"/>
                    </a:moveTo>
                    <a:lnTo>
                      <a:pt x="11377" y="2297"/>
                    </a:lnTo>
                    <a:lnTo>
                      <a:pt x="11377" y="2322"/>
                    </a:lnTo>
                    <a:lnTo>
                      <a:pt x="11365" y="2346"/>
                    </a:lnTo>
                    <a:cubicBezTo>
                      <a:pt x="11365" y="2370"/>
                      <a:pt x="11352" y="2395"/>
                      <a:pt x="11352" y="2432"/>
                    </a:cubicBezTo>
                    <a:cubicBezTo>
                      <a:pt x="11341" y="2456"/>
                      <a:pt x="11328" y="2492"/>
                      <a:pt x="11316" y="2516"/>
                    </a:cubicBezTo>
                    <a:lnTo>
                      <a:pt x="11316" y="2553"/>
                    </a:lnTo>
                    <a:cubicBezTo>
                      <a:pt x="11304" y="2577"/>
                      <a:pt x="11304" y="2589"/>
                      <a:pt x="11304" y="2602"/>
                    </a:cubicBezTo>
                    <a:cubicBezTo>
                      <a:pt x="11292" y="2626"/>
                      <a:pt x="11279" y="2650"/>
                      <a:pt x="11279" y="2686"/>
                    </a:cubicBezTo>
                    <a:lnTo>
                      <a:pt x="11279" y="2675"/>
                    </a:lnTo>
                    <a:cubicBezTo>
                      <a:pt x="11279" y="2686"/>
                      <a:pt x="11268" y="2686"/>
                      <a:pt x="11268" y="2686"/>
                    </a:cubicBezTo>
                    <a:cubicBezTo>
                      <a:pt x="11268" y="2699"/>
                      <a:pt x="11268" y="2711"/>
                      <a:pt x="11255" y="2723"/>
                    </a:cubicBezTo>
                    <a:cubicBezTo>
                      <a:pt x="11255" y="2723"/>
                      <a:pt x="11255" y="2735"/>
                      <a:pt x="11243" y="2748"/>
                    </a:cubicBezTo>
                    <a:cubicBezTo>
                      <a:pt x="11231" y="2772"/>
                      <a:pt x="11219" y="2808"/>
                      <a:pt x="11195" y="2832"/>
                    </a:cubicBezTo>
                    <a:lnTo>
                      <a:pt x="11182" y="2856"/>
                    </a:lnTo>
                    <a:cubicBezTo>
                      <a:pt x="11170" y="2881"/>
                      <a:pt x="11158" y="2893"/>
                      <a:pt x="11158" y="2918"/>
                    </a:cubicBezTo>
                    <a:cubicBezTo>
                      <a:pt x="11146" y="2929"/>
                      <a:pt x="11146" y="2942"/>
                      <a:pt x="11134" y="2954"/>
                    </a:cubicBezTo>
                    <a:lnTo>
                      <a:pt x="11134" y="2966"/>
                    </a:lnTo>
                    <a:lnTo>
                      <a:pt x="11122" y="2966"/>
                    </a:lnTo>
                    <a:lnTo>
                      <a:pt x="11122" y="2978"/>
                    </a:lnTo>
                    <a:lnTo>
                      <a:pt x="11122" y="2991"/>
                    </a:lnTo>
                    <a:lnTo>
                      <a:pt x="11109" y="2991"/>
                    </a:lnTo>
                    <a:cubicBezTo>
                      <a:pt x="11049" y="3027"/>
                      <a:pt x="10988" y="3075"/>
                      <a:pt x="10927" y="3112"/>
                    </a:cubicBezTo>
                    <a:lnTo>
                      <a:pt x="10890" y="3148"/>
                    </a:lnTo>
                    <a:lnTo>
                      <a:pt x="10879" y="3148"/>
                    </a:lnTo>
                    <a:lnTo>
                      <a:pt x="10854" y="3172"/>
                    </a:lnTo>
                    <a:lnTo>
                      <a:pt x="10842" y="3172"/>
                    </a:lnTo>
                    <a:lnTo>
                      <a:pt x="10842" y="3185"/>
                    </a:lnTo>
                    <a:cubicBezTo>
                      <a:pt x="10830" y="3185"/>
                      <a:pt x="10830" y="3197"/>
                      <a:pt x="10818" y="3197"/>
                    </a:cubicBezTo>
                    <a:lnTo>
                      <a:pt x="10818" y="3209"/>
                    </a:lnTo>
                    <a:lnTo>
                      <a:pt x="10806" y="3209"/>
                    </a:lnTo>
                    <a:lnTo>
                      <a:pt x="10830" y="3172"/>
                    </a:lnTo>
                    <a:cubicBezTo>
                      <a:pt x="10842" y="3136"/>
                      <a:pt x="10866" y="3112"/>
                      <a:pt x="10879" y="3075"/>
                    </a:cubicBezTo>
                    <a:cubicBezTo>
                      <a:pt x="10890" y="3064"/>
                      <a:pt x="10890" y="3051"/>
                      <a:pt x="10903" y="3039"/>
                    </a:cubicBezTo>
                    <a:cubicBezTo>
                      <a:pt x="10915" y="3015"/>
                      <a:pt x="10927" y="2991"/>
                      <a:pt x="10939" y="2978"/>
                    </a:cubicBezTo>
                    <a:lnTo>
                      <a:pt x="10939" y="2954"/>
                    </a:lnTo>
                    <a:lnTo>
                      <a:pt x="10952" y="2942"/>
                    </a:lnTo>
                    <a:lnTo>
                      <a:pt x="10963" y="2918"/>
                    </a:lnTo>
                    <a:lnTo>
                      <a:pt x="10976" y="2893"/>
                    </a:lnTo>
                    <a:lnTo>
                      <a:pt x="11012" y="2820"/>
                    </a:lnTo>
                    <a:lnTo>
                      <a:pt x="11025" y="2808"/>
                    </a:lnTo>
                    <a:cubicBezTo>
                      <a:pt x="11036" y="2784"/>
                      <a:pt x="11049" y="2772"/>
                      <a:pt x="11049" y="2748"/>
                    </a:cubicBezTo>
                    <a:lnTo>
                      <a:pt x="11073" y="2723"/>
                    </a:lnTo>
                    <a:cubicBezTo>
                      <a:pt x="11085" y="2711"/>
                      <a:pt x="11098" y="2686"/>
                      <a:pt x="11109" y="2675"/>
                    </a:cubicBezTo>
                    <a:cubicBezTo>
                      <a:pt x="11109" y="2662"/>
                      <a:pt x="11122" y="2650"/>
                      <a:pt x="11134" y="2638"/>
                    </a:cubicBezTo>
                    <a:cubicBezTo>
                      <a:pt x="11146" y="2613"/>
                      <a:pt x="11146" y="2602"/>
                      <a:pt x="11158" y="2589"/>
                    </a:cubicBezTo>
                    <a:cubicBezTo>
                      <a:pt x="11170" y="2577"/>
                      <a:pt x="11182" y="2553"/>
                      <a:pt x="11195" y="2540"/>
                    </a:cubicBezTo>
                    <a:cubicBezTo>
                      <a:pt x="11206" y="2529"/>
                      <a:pt x="11219" y="2516"/>
                      <a:pt x="11219" y="2504"/>
                    </a:cubicBezTo>
                    <a:lnTo>
                      <a:pt x="11243" y="2480"/>
                    </a:lnTo>
                    <a:cubicBezTo>
                      <a:pt x="11255" y="2468"/>
                      <a:pt x="11268" y="2443"/>
                      <a:pt x="11279" y="2432"/>
                    </a:cubicBezTo>
                    <a:cubicBezTo>
                      <a:pt x="11292" y="2419"/>
                      <a:pt x="11292" y="2407"/>
                      <a:pt x="11304" y="2395"/>
                    </a:cubicBezTo>
                    <a:cubicBezTo>
                      <a:pt x="11316" y="2383"/>
                      <a:pt x="11328" y="2359"/>
                      <a:pt x="11341" y="2346"/>
                    </a:cubicBezTo>
                    <a:lnTo>
                      <a:pt x="11341" y="2334"/>
                    </a:lnTo>
                    <a:lnTo>
                      <a:pt x="11377" y="2286"/>
                    </a:lnTo>
                    <a:close/>
                    <a:moveTo>
                      <a:pt x="10283" y="1411"/>
                    </a:moveTo>
                    <a:cubicBezTo>
                      <a:pt x="10271" y="1422"/>
                      <a:pt x="10271" y="1435"/>
                      <a:pt x="10271" y="1447"/>
                    </a:cubicBezTo>
                    <a:lnTo>
                      <a:pt x="10271" y="1471"/>
                    </a:lnTo>
                    <a:cubicBezTo>
                      <a:pt x="10258" y="1484"/>
                      <a:pt x="10258" y="1495"/>
                      <a:pt x="10258" y="1508"/>
                    </a:cubicBezTo>
                    <a:lnTo>
                      <a:pt x="10258" y="1520"/>
                    </a:lnTo>
                    <a:cubicBezTo>
                      <a:pt x="10247" y="1532"/>
                      <a:pt x="10247" y="1556"/>
                      <a:pt x="10247" y="1568"/>
                    </a:cubicBezTo>
                    <a:lnTo>
                      <a:pt x="10234" y="1605"/>
                    </a:lnTo>
                    <a:lnTo>
                      <a:pt x="10234" y="1641"/>
                    </a:lnTo>
                    <a:lnTo>
                      <a:pt x="10234" y="1654"/>
                    </a:lnTo>
                    <a:cubicBezTo>
                      <a:pt x="10223" y="1702"/>
                      <a:pt x="10210" y="1763"/>
                      <a:pt x="10198" y="1811"/>
                    </a:cubicBezTo>
                    <a:lnTo>
                      <a:pt x="10174" y="1908"/>
                    </a:lnTo>
                    <a:lnTo>
                      <a:pt x="10174" y="1921"/>
                    </a:lnTo>
                    <a:cubicBezTo>
                      <a:pt x="10174" y="1933"/>
                      <a:pt x="10174" y="1957"/>
                      <a:pt x="10161" y="1970"/>
                    </a:cubicBezTo>
                    <a:cubicBezTo>
                      <a:pt x="10161" y="1994"/>
                      <a:pt x="10161" y="2018"/>
                      <a:pt x="10150" y="2043"/>
                    </a:cubicBezTo>
                    <a:lnTo>
                      <a:pt x="10150" y="2079"/>
                    </a:lnTo>
                    <a:lnTo>
                      <a:pt x="10137" y="2091"/>
                    </a:lnTo>
                    <a:lnTo>
                      <a:pt x="10137" y="2127"/>
                    </a:lnTo>
                    <a:lnTo>
                      <a:pt x="10137" y="2140"/>
                    </a:lnTo>
                    <a:cubicBezTo>
                      <a:pt x="10125" y="2164"/>
                      <a:pt x="10125" y="2200"/>
                      <a:pt x="10125" y="2237"/>
                    </a:cubicBezTo>
                    <a:cubicBezTo>
                      <a:pt x="10113" y="2297"/>
                      <a:pt x="10101" y="2370"/>
                      <a:pt x="10088" y="2443"/>
                    </a:cubicBezTo>
                    <a:cubicBezTo>
                      <a:pt x="10077" y="2516"/>
                      <a:pt x="10064" y="2577"/>
                      <a:pt x="10064" y="2650"/>
                    </a:cubicBezTo>
                    <a:cubicBezTo>
                      <a:pt x="10052" y="2686"/>
                      <a:pt x="10052" y="2711"/>
                      <a:pt x="10040" y="2748"/>
                    </a:cubicBezTo>
                    <a:lnTo>
                      <a:pt x="10040" y="2784"/>
                    </a:lnTo>
                    <a:lnTo>
                      <a:pt x="10040" y="2808"/>
                    </a:lnTo>
                    <a:lnTo>
                      <a:pt x="10028" y="2820"/>
                    </a:lnTo>
                    <a:lnTo>
                      <a:pt x="10028" y="2869"/>
                    </a:lnTo>
                    <a:cubicBezTo>
                      <a:pt x="10028" y="2881"/>
                      <a:pt x="10028" y="2893"/>
                      <a:pt x="10015" y="2893"/>
                    </a:cubicBezTo>
                    <a:lnTo>
                      <a:pt x="10015" y="2929"/>
                    </a:lnTo>
                    <a:lnTo>
                      <a:pt x="10015" y="2966"/>
                    </a:lnTo>
                    <a:lnTo>
                      <a:pt x="10015" y="2978"/>
                    </a:lnTo>
                    <a:cubicBezTo>
                      <a:pt x="10004" y="3015"/>
                      <a:pt x="10004" y="3039"/>
                      <a:pt x="10004" y="3075"/>
                    </a:cubicBezTo>
                    <a:cubicBezTo>
                      <a:pt x="9991" y="3112"/>
                      <a:pt x="9991" y="3161"/>
                      <a:pt x="9991" y="3197"/>
                    </a:cubicBezTo>
                    <a:lnTo>
                      <a:pt x="9991" y="3234"/>
                    </a:lnTo>
                    <a:lnTo>
                      <a:pt x="9979" y="3221"/>
                    </a:lnTo>
                    <a:cubicBezTo>
                      <a:pt x="9967" y="3221"/>
                      <a:pt x="9967" y="3209"/>
                      <a:pt x="9955" y="3209"/>
                    </a:cubicBezTo>
                    <a:cubicBezTo>
                      <a:pt x="9931" y="3185"/>
                      <a:pt x="9918" y="3161"/>
                      <a:pt x="9894" y="3136"/>
                    </a:cubicBezTo>
                    <a:lnTo>
                      <a:pt x="9858" y="3099"/>
                    </a:lnTo>
                    <a:cubicBezTo>
                      <a:pt x="9858" y="3099"/>
                      <a:pt x="9845" y="3088"/>
                      <a:pt x="9845" y="3075"/>
                    </a:cubicBezTo>
                    <a:lnTo>
                      <a:pt x="9845" y="3064"/>
                    </a:lnTo>
                    <a:lnTo>
                      <a:pt x="9845" y="3051"/>
                    </a:lnTo>
                    <a:lnTo>
                      <a:pt x="9845" y="3015"/>
                    </a:lnTo>
                    <a:lnTo>
                      <a:pt x="9845" y="2978"/>
                    </a:lnTo>
                    <a:lnTo>
                      <a:pt x="9845" y="2881"/>
                    </a:lnTo>
                    <a:cubicBezTo>
                      <a:pt x="9845" y="2820"/>
                      <a:pt x="9858" y="2759"/>
                      <a:pt x="9858" y="2686"/>
                    </a:cubicBezTo>
                    <a:lnTo>
                      <a:pt x="9858" y="2650"/>
                    </a:lnTo>
                    <a:lnTo>
                      <a:pt x="9870" y="2613"/>
                    </a:lnTo>
                    <a:lnTo>
                      <a:pt x="9870" y="2602"/>
                    </a:lnTo>
                    <a:lnTo>
                      <a:pt x="9870" y="2589"/>
                    </a:lnTo>
                    <a:lnTo>
                      <a:pt x="9870" y="2565"/>
                    </a:lnTo>
                    <a:lnTo>
                      <a:pt x="9870" y="2553"/>
                    </a:lnTo>
                    <a:lnTo>
                      <a:pt x="9870" y="2529"/>
                    </a:lnTo>
                    <a:lnTo>
                      <a:pt x="9882" y="2516"/>
                    </a:lnTo>
                    <a:lnTo>
                      <a:pt x="9882" y="2504"/>
                    </a:lnTo>
                    <a:lnTo>
                      <a:pt x="9882" y="2480"/>
                    </a:lnTo>
                    <a:cubicBezTo>
                      <a:pt x="9882" y="2468"/>
                      <a:pt x="9894" y="2456"/>
                      <a:pt x="9894" y="2443"/>
                    </a:cubicBezTo>
                    <a:lnTo>
                      <a:pt x="9894" y="2419"/>
                    </a:lnTo>
                    <a:lnTo>
                      <a:pt x="9894" y="2407"/>
                    </a:lnTo>
                    <a:lnTo>
                      <a:pt x="9894" y="2395"/>
                    </a:lnTo>
                    <a:lnTo>
                      <a:pt x="9907" y="2395"/>
                    </a:lnTo>
                    <a:lnTo>
                      <a:pt x="9907" y="2383"/>
                    </a:lnTo>
                    <a:lnTo>
                      <a:pt x="9907" y="2370"/>
                    </a:lnTo>
                    <a:lnTo>
                      <a:pt x="9907" y="2359"/>
                    </a:lnTo>
                    <a:lnTo>
                      <a:pt x="9907" y="2346"/>
                    </a:lnTo>
                    <a:cubicBezTo>
                      <a:pt x="9918" y="2334"/>
                      <a:pt x="9918" y="2322"/>
                      <a:pt x="9918" y="2310"/>
                    </a:cubicBezTo>
                    <a:cubicBezTo>
                      <a:pt x="9931" y="2261"/>
                      <a:pt x="9931" y="2224"/>
                      <a:pt x="9943" y="2176"/>
                    </a:cubicBezTo>
                    <a:lnTo>
                      <a:pt x="9943" y="2164"/>
                    </a:lnTo>
                    <a:lnTo>
                      <a:pt x="9931" y="2164"/>
                    </a:lnTo>
                    <a:cubicBezTo>
                      <a:pt x="9918" y="2164"/>
                      <a:pt x="9907" y="2164"/>
                      <a:pt x="9907" y="2176"/>
                    </a:cubicBezTo>
                    <a:cubicBezTo>
                      <a:pt x="9894" y="2200"/>
                      <a:pt x="9894" y="2237"/>
                      <a:pt x="9882" y="2261"/>
                    </a:cubicBezTo>
                    <a:lnTo>
                      <a:pt x="9882" y="2286"/>
                    </a:lnTo>
                    <a:cubicBezTo>
                      <a:pt x="9882" y="2310"/>
                      <a:pt x="9870" y="2322"/>
                      <a:pt x="9870" y="2346"/>
                    </a:cubicBezTo>
                    <a:cubicBezTo>
                      <a:pt x="9858" y="2370"/>
                      <a:pt x="9858" y="2383"/>
                      <a:pt x="9858" y="2407"/>
                    </a:cubicBezTo>
                    <a:cubicBezTo>
                      <a:pt x="9858" y="2419"/>
                      <a:pt x="9845" y="2432"/>
                      <a:pt x="9845" y="2443"/>
                    </a:cubicBezTo>
                    <a:lnTo>
                      <a:pt x="9845" y="2468"/>
                    </a:lnTo>
                    <a:cubicBezTo>
                      <a:pt x="9845" y="2480"/>
                      <a:pt x="9845" y="2492"/>
                      <a:pt x="9834" y="2504"/>
                    </a:cubicBezTo>
                    <a:lnTo>
                      <a:pt x="9834" y="2516"/>
                    </a:lnTo>
                    <a:lnTo>
                      <a:pt x="9834" y="2565"/>
                    </a:lnTo>
                    <a:lnTo>
                      <a:pt x="9834" y="2577"/>
                    </a:lnTo>
                    <a:lnTo>
                      <a:pt x="9834" y="2602"/>
                    </a:lnTo>
                    <a:lnTo>
                      <a:pt x="9821" y="2602"/>
                    </a:lnTo>
                    <a:lnTo>
                      <a:pt x="9821" y="2613"/>
                    </a:lnTo>
                    <a:lnTo>
                      <a:pt x="9821" y="2650"/>
                    </a:lnTo>
                    <a:lnTo>
                      <a:pt x="9821" y="2686"/>
                    </a:lnTo>
                    <a:lnTo>
                      <a:pt x="9821" y="2723"/>
                    </a:lnTo>
                    <a:lnTo>
                      <a:pt x="9821" y="2748"/>
                    </a:lnTo>
                    <a:lnTo>
                      <a:pt x="9821" y="2784"/>
                    </a:lnTo>
                    <a:lnTo>
                      <a:pt x="9821" y="2845"/>
                    </a:lnTo>
                    <a:lnTo>
                      <a:pt x="9809" y="2905"/>
                    </a:lnTo>
                    <a:lnTo>
                      <a:pt x="9809" y="2929"/>
                    </a:lnTo>
                    <a:lnTo>
                      <a:pt x="9809" y="3002"/>
                    </a:lnTo>
                    <a:cubicBezTo>
                      <a:pt x="9797" y="2991"/>
                      <a:pt x="9785" y="2966"/>
                      <a:pt x="9772" y="2954"/>
                    </a:cubicBezTo>
                    <a:cubicBezTo>
                      <a:pt x="9761" y="2929"/>
                      <a:pt x="9736" y="2905"/>
                      <a:pt x="9724" y="2893"/>
                    </a:cubicBezTo>
                    <a:lnTo>
                      <a:pt x="9712" y="2881"/>
                    </a:lnTo>
                    <a:lnTo>
                      <a:pt x="9699" y="2869"/>
                    </a:lnTo>
                    <a:lnTo>
                      <a:pt x="9699" y="2759"/>
                    </a:lnTo>
                    <a:cubicBezTo>
                      <a:pt x="9699" y="2626"/>
                      <a:pt x="9699" y="2480"/>
                      <a:pt x="9712" y="2334"/>
                    </a:cubicBezTo>
                    <a:cubicBezTo>
                      <a:pt x="9712" y="2261"/>
                      <a:pt x="9724" y="2176"/>
                      <a:pt x="9724" y="2103"/>
                    </a:cubicBezTo>
                    <a:lnTo>
                      <a:pt x="9724" y="1908"/>
                    </a:lnTo>
                    <a:lnTo>
                      <a:pt x="9724" y="1897"/>
                    </a:lnTo>
                    <a:cubicBezTo>
                      <a:pt x="9748" y="1872"/>
                      <a:pt x="9785" y="1860"/>
                      <a:pt x="9809" y="1836"/>
                    </a:cubicBezTo>
                    <a:lnTo>
                      <a:pt x="9834" y="1824"/>
                    </a:lnTo>
                    <a:cubicBezTo>
                      <a:pt x="9894" y="1787"/>
                      <a:pt x="9955" y="1751"/>
                      <a:pt x="10004" y="1714"/>
                    </a:cubicBezTo>
                    <a:lnTo>
                      <a:pt x="10040" y="1678"/>
                    </a:lnTo>
                    <a:lnTo>
                      <a:pt x="10052" y="1665"/>
                    </a:lnTo>
                    <a:cubicBezTo>
                      <a:pt x="10064" y="1654"/>
                      <a:pt x="10077" y="1654"/>
                      <a:pt x="10088" y="1641"/>
                    </a:cubicBezTo>
                    <a:lnTo>
                      <a:pt x="10101" y="1629"/>
                    </a:lnTo>
                    <a:lnTo>
                      <a:pt x="10125" y="1605"/>
                    </a:lnTo>
                    <a:lnTo>
                      <a:pt x="10161" y="1556"/>
                    </a:lnTo>
                    <a:cubicBezTo>
                      <a:pt x="10174" y="1556"/>
                      <a:pt x="10174" y="1544"/>
                      <a:pt x="10174" y="1544"/>
                    </a:cubicBezTo>
                    <a:lnTo>
                      <a:pt x="10186" y="1544"/>
                    </a:lnTo>
                    <a:lnTo>
                      <a:pt x="10186" y="1532"/>
                    </a:lnTo>
                    <a:lnTo>
                      <a:pt x="10198" y="1508"/>
                    </a:lnTo>
                    <a:cubicBezTo>
                      <a:pt x="10210" y="1508"/>
                      <a:pt x="10223" y="1495"/>
                      <a:pt x="10223" y="1484"/>
                    </a:cubicBezTo>
                    <a:lnTo>
                      <a:pt x="10234" y="1471"/>
                    </a:lnTo>
                    <a:cubicBezTo>
                      <a:pt x="10247" y="1459"/>
                      <a:pt x="10247" y="1447"/>
                      <a:pt x="10258" y="1435"/>
                    </a:cubicBezTo>
                    <a:lnTo>
                      <a:pt x="10271" y="1422"/>
                    </a:lnTo>
                    <a:cubicBezTo>
                      <a:pt x="10271" y="1422"/>
                      <a:pt x="10271" y="1411"/>
                      <a:pt x="10283" y="1411"/>
                    </a:cubicBezTo>
                    <a:close/>
                    <a:moveTo>
                      <a:pt x="11182" y="863"/>
                    </a:moveTo>
                    <a:lnTo>
                      <a:pt x="11182" y="876"/>
                    </a:lnTo>
                    <a:lnTo>
                      <a:pt x="11182" y="888"/>
                    </a:lnTo>
                    <a:lnTo>
                      <a:pt x="11182" y="936"/>
                    </a:lnTo>
                    <a:lnTo>
                      <a:pt x="11182" y="960"/>
                    </a:lnTo>
                    <a:cubicBezTo>
                      <a:pt x="11182" y="1046"/>
                      <a:pt x="11170" y="1119"/>
                      <a:pt x="11158" y="1204"/>
                    </a:cubicBezTo>
                    <a:cubicBezTo>
                      <a:pt x="11158" y="1276"/>
                      <a:pt x="11146" y="1349"/>
                      <a:pt x="11146" y="1422"/>
                    </a:cubicBezTo>
                    <a:cubicBezTo>
                      <a:pt x="11134" y="1508"/>
                      <a:pt x="11134" y="1568"/>
                      <a:pt x="11122" y="1641"/>
                    </a:cubicBezTo>
                    <a:cubicBezTo>
                      <a:pt x="11109" y="1714"/>
                      <a:pt x="11109" y="1787"/>
                      <a:pt x="11098" y="1860"/>
                    </a:cubicBezTo>
                    <a:cubicBezTo>
                      <a:pt x="11098" y="1897"/>
                      <a:pt x="11085" y="1921"/>
                      <a:pt x="11085" y="1957"/>
                    </a:cubicBezTo>
                    <a:lnTo>
                      <a:pt x="11085" y="1970"/>
                    </a:lnTo>
                    <a:cubicBezTo>
                      <a:pt x="11085" y="1981"/>
                      <a:pt x="11073" y="1994"/>
                      <a:pt x="11073" y="2006"/>
                    </a:cubicBezTo>
                    <a:cubicBezTo>
                      <a:pt x="11073" y="2030"/>
                      <a:pt x="11073" y="2043"/>
                      <a:pt x="11061" y="2067"/>
                    </a:cubicBezTo>
                    <a:lnTo>
                      <a:pt x="11061" y="2079"/>
                    </a:lnTo>
                    <a:cubicBezTo>
                      <a:pt x="11061" y="2103"/>
                      <a:pt x="11049" y="2127"/>
                      <a:pt x="11049" y="2152"/>
                    </a:cubicBezTo>
                    <a:cubicBezTo>
                      <a:pt x="11049" y="2164"/>
                      <a:pt x="11049" y="2164"/>
                      <a:pt x="11036" y="2176"/>
                    </a:cubicBezTo>
                    <a:lnTo>
                      <a:pt x="11036" y="2188"/>
                    </a:lnTo>
                    <a:lnTo>
                      <a:pt x="11036" y="2213"/>
                    </a:lnTo>
                    <a:cubicBezTo>
                      <a:pt x="11036" y="2213"/>
                      <a:pt x="11025" y="2224"/>
                      <a:pt x="11025" y="2237"/>
                    </a:cubicBezTo>
                    <a:lnTo>
                      <a:pt x="11012" y="2273"/>
                    </a:lnTo>
                    <a:cubicBezTo>
                      <a:pt x="11012" y="2286"/>
                      <a:pt x="11000" y="2310"/>
                      <a:pt x="11000" y="2334"/>
                    </a:cubicBezTo>
                    <a:cubicBezTo>
                      <a:pt x="10988" y="2359"/>
                      <a:pt x="10976" y="2395"/>
                      <a:pt x="10963" y="2432"/>
                    </a:cubicBezTo>
                    <a:lnTo>
                      <a:pt x="10963" y="2443"/>
                    </a:lnTo>
                    <a:cubicBezTo>
                      <a:pt x="10952" y="2456"/>
                      <a:pt x="10939" y="2480"/>
                      <a:pt x="10939" y="2504"/>
                    </a:cubicBezTo>
                    <a:lnTo>
                      <a:pt x="10915" y="2540"/>
                    </a:lnTo>
                    <a:lnTo>
                      <a:pt x="10842" y="2759"/>
                    </a:lnTo>
                    <a:cubicBezTo>
                      <a:pt x="10830" y="2784"/>
                      <a:pt x="10842" y="2796"/>
                      <a:pt x="10854" y="2796"/>
                    </a:cubicBezTo>
                    <a:cubicBezTo>
                      <a:pt x="10854" y="2808"/>
                      <a:pt x="10866" y="2808"/>
                      <a:pt x="10866" y="2808"/>
                    </a:cubicBezTo>
                    <a:cubicBezTo>
                      <a:pt x="10879" y="2808"/>
                      <a:pt x="10890" y="2796"/>
                      <a:pt x="10890" y="2784"/>
                    </a:cubicBezTo>
                    <a:cubicBezTo>
                      <a:pt x="10915" y="2723"/>
                      <a:pt x="10939" y="2650"/>
                      <a:pt x="10976" y="2577"/>
                    </a:cubicBezTo>
                    <a:cubicBezTo>
                      <a:pt x="10976" y="2553"/>
                      <a:pt x="10988" y="2529"/>
                      <a:pt x="11000" y="2504"/>
                    </a:cubicBezTo>
                    <a:lnTo>
                      <a:pt x="11012" y="2468"/>
                    </a:lnTo>
                    <a:cubicBezTo>
                      <a:pt x="11025" y="2443"/>
                      <a:pt x="11025" y="2419"/>
                      <a:pt x="11036" y="2395"/>
                    </a:cubicBezTo>
                    <a:lnTo>
                      <a:pt x="11049" y="2359"/>
                    </a:lnTo>
                    <a:cubicBezTo>
                      <a:pt x="11061" y="2346"/>
                      <a:pt x="11061" y="2334"/>
                      <a:pt x="11061" y="2322"/>
                    </a:cubicBezTo>
                    <a:lnTo>
                      <a:pt x="11073" y="2286"/>
                    </a:lnTo>
                    <a:lnTo>
                      <a:pt x="11085" y="2249"/>
                    </a:lnTo>
                    <a:cubicBezTo>
                      <a:pt x="11085" y="2249"/>
                      <a:pt x="11085" y="2237"/>
                      <a:pt x="11098" y="2224"/>
                    </a:cubicBezTo>
                    <a:lnTo>
                      <a:pt x="11098" y="2213"/>
                    </a:lnTo>
                    <a:lnTo>
                      <a:pt x="11098" y="2200"/>
                    </a:lnTo>
                    <a:cubicBezTo>
                      <a:pt x="11098" y="2176"/>
                      <a:pt x="11109" y="2164"/>
                      <a:pt x="11109" y="2152"/>
                    </a:cubicBezTo>
                    <a:lnTo>
                      <a:pt x="11109" y="2140"/>
                    </a:lnTo>
                    <a:lnTo>
                      <a:pt x="11122" y="2127"/>
                    </a:lnTo>
                    <a:lnTo>
                      <a:pt x="11122" y="2079"/>
                    </a:lnTo>
                    <a:cubicBezTo>
                      <a:pt x="11122" y="2079"/>
                      <a:pt x="11122" y="2067"/>
                      <a:pt x="11134" y="2067"/>
                    </a:cubicBezTo>
                    <a:lnTo>
                      <a:pt x="11134" y="2054"/>
                    </a:lnTo>
                    <a:lnTo>
                      <a:pt x="11134" y="2043"/>
                    </a:lnTo>
                    <a:lnTo>
                      <a:pt x="11134" y="2018"/>
                    </a:lnTo>
                    <a:cubicBezTo>
                      <a:pt x="11134" y="2006"/>
                      <a:pt x="11134" y="1994"/>
                      <a:pt x="11146" y="1981"/>
                    </a:cubicBezTo>
                    <a:lnTo>
                      <a:pt x="11146" y="1970"/>
                    </a:lnTo>
                    <a:cubicBezTo>
                      <a:pt x="11146" y="1897"/>
                      <a:pt x="11158" y="1836"/>
                      <a:pt x="11158" y="1775"/>
                    </a:cubicBezTo>
                    <a:lnTo>
                      <a:pt x="11170" y="1751"/>
                    </a:lnTo>
                    <a:lnTo>
                      <a:pt x="11170" y="1641"/>
                    </a:lnTo>
                    <a:lnTo>
                      <a:pt x="11182" y="1629"/>
                    </a:lnTo>
                    <a:lnTo>
                      <a:pt x="11182" y="1556"/>
                    </a:lnTo>
                    <a:lnTo>
                      <a:pt x="11195" y="1568"/>
                    </a:lnTo>
                    <a:lnTo>
                      <a:pt x="11195" y="1581"/>
                    </a:lnTo>
                    <a:lnTo>
                      <a:pt x="11195" y="1592"/>
                    </a:lnTo>
                    <a:lnTo>
                      <a:pt x="11206" y="1605"/>
                    </a:lnTo>
                    <a:cubicBezTo>
                      <a:pt x="11206" y="1617"/>
                      <a:pt x="11219" y="1641"/>
                      <a:pt x="11219" y="1654"/>
                    </a:cubicBezTo>
                    <a:cubicBezTo>
                      <a:pt x="11243" y="1702"/>
                      <a:pt x="11268" y="1751"/>
                      <a:pt x="11292" y="1787"/>
                    </a:cubicBezTo>
                    <a:cubicBezTo>
                      <a:pt x="11304" y="1811"/>
                      <a:pt x="11304" y="1824"/>
                      <a:pt x="11316" y="1848"/>
                    </a:cubicBezTo>
                    <a:lnTo>
                      <a:pt x="11328" y="1860"/>
                    </a:lnTo>
                    <a:lnTo>
                      <a:pt x="11328" y="1872"/>
                    </a:lnTo>
                    <a:lnTo>
                      <a:pt x="11328" y="1884"/>
                    </a:lnTo>
                    <a:lnTo>
                      <a:pt x="11341" y="1884"/>
                    </a:lnTo>
                    <a:lnTo>
                      <a:pt x="11352" y="1921"/>
                    </a:lnTo>
                    <a:cubicBezTo>
                      <a:pt x="11352" y="1933"/>
                      <a:pt x="11365" y="1945"/>
                      <a:pt x="11365" y="1970"/>
                    </a:cubicBezTo>
                    <a:cubicBezTo>
                      <a:pt x="11365" y="1981"/>
                      <a:pt x="11377" y="2006"/>
                      <a:pt x="11377" y="2018"/>
                    </a:cubicBezTo>
                    <a:cubicBezTo>
                      <a:pt x="11377" y="2043"/>
                      <a:pt x="11389" y="2067"/>
                      <a:pt x="11389" y="2091"/>
                    </a:cubicBezTo>
                    <a:lnTo>
                      <a:pt x="11389" y="2127"/>
                    </a:lnTo>
                    <a:lnTo>
                      <a:pt x="11389" y="2176"/>
                    </a:lnTo>
                    <a:lnTo>
                      <a:pt x="11365" y="2200"/>
                    </a:lnTo>
                    <a:lnTo>
                      <a:pt x="11352" y="2224"/>
                    </a:lnTo>
                    <a:lnTo>
                      <a:pt x="11341" y="2237"/>
                    </a:lnTo>
                    <a:cubicBezTo>
                      <a:pt x="11328" y="2261"/>
                      <a:pt x="11304" y="2286"/>
                      <a:pt x="11292" y="2322"/>
                    </a:cubicBezTo>
                    <a:lnTo>
                      <a:pt x="11268" y="2346"/>
                    </a:lnTo>
                    <a:cubicBezTo>
                      <a:pt x="11268" y="2359"/>
                      <a:pt x="11255" y="2383"/>
                      <a:pt x="11243" y="2395"/>
                    </a:cubicBezTo>
                    <a:lnTo>
                      <a:pt x="11206" y="2432"/>
                    </a:lnTo>
                    <a:cubicBezTo>
                      <a:pt x="11195" y="2443"/>
                      <a:pt x="11195" y="2468"/>
                      <a:pt x="11182" y="2480"/>
                    </a:cubicBezTo>
                    <a:cubicBezTo>
                      <a:pt x="11158" y="2504"/>
                      <a:pt x="11146" y="2529"/>
                      <a:pt x="11122" y="2553"/>
                    </a:cubicBezTo>
                    <a:cubicBezTo>
                      <a:pt x="11122" y="2565"/>
                      <a:pt x="11109" y="2565"/>
                      <a:pt x="11109" y="2577"/>
                    </a:cubicBezTo>
                    <a:lnTo>
                      <a:pt x="11098" y="2589"/>
                    </a:lnTo>
                    <a:lnTo>
                      <a:pt x="11061" y="2638"/>
                    </a:lnTo>
                    <a:lnTo>
                      <a:pt x="11061" y="2650"/>
                    </a:lnTo>
                    <a:lnTo>
                      <a:pt x="11049" y="2662"/>
                    </a:lnTo>
                    <a:cubicBezTo>
                      <a:pt x="11049" y="2662"/>
                      <a:pt x="11036" y="2675"/>
                      <a:pt x="11036" y="2686"/>
                    </a:cubicBezTo>
                    <a:lnTo>
                      <a:pt x="11025" y="2711"/>
                    </a:lnTo>
                    <a:cubicBezTo>
                      <a:pt x="11025" y="2711"/>
                      <a:pt x="11012" y="2723"/>
                      <a:pt x="11012" y="2735"/>
                    </a:cubicBezTo>
                    <a:lnTo>
                      <a:pt x="10988" y="2784"/>
                    </a:lnTo>
                    <a:lnTo>
                      <a:pt x="10976" y="2796"/>
                    </a:lnTo>
                    <a:lnTo>
                      <a:pt x="10963" y="2808"/>
                    </a:lnTo>
                    <a:cubicBezTo>
                      <a:pt x="10963" y="2820"/>
                      <a:pt x="10952" y="2832"/>
                      <a:pt x="10952" y="2845"/>
                    </a:cubicBezTo>
                    <a:lnTo>
                      <a:pt x="10939" y="2869"/>
                    </a:lnTo>
                    <a:cubicBezTo>
                      <a:pt x="10927" y="2905"/>
                      <a:pt x="10903" y="2929"/>
                      <a:pt x="10890" y="2954"/>
                    </a:cubicBezTo>
                    <a:lnTo>
                      <a:pt x="10879" y="2978"/>
                    </a:lnTo>
                    <a:lnTo>
                      <a:pt x="10879" y="2991"/>
                    </a:lnTo>
                    <a:lnTo>
                      <a:pt x="10854" y="3027"/>
                    </a:lnTo>
                    <a:lnTo>
                      <a:pt x="10854" y="3039"/>
                    </a:lnTo>
                    <a:lnTo>
                      <a:pt x="10842" y="3051"/>
                    </a:lnTo>
                    <a:lnTo>
                      <a:pt x="10842" y="3064"/>
                    </a:lnTo>
                    <a:lnTo>
                      <a:pt x="10830" y="3075"/>
                    </a:lnTo>
                    <a:lnTo>
                      <a:pt x="10818" y="3112"/>
                    </a:lnTo>
                    <a:lnTo>
                      <a:pt x="10806" y="3124"/>
                    </a:lnTo>
                    <a:cubicBezTo>
                      <a:pt x="10806" y="3136"/>
                      <a:pt x="10793" y="3148"/>
                      <a:pt x="10793" y="3161"/>
                    </a:cubicBezTo>
                    <a:cubicBezTo>
                      <a:pt x="10782" y="3172"/>
                      <a:pt x="10769" y="3197"/>
                      <a:pt x="10757" y="3209"/>
                    </a:cubicBezTo>
                    <a:lnTo>
                      <a:pt x="10757" y="3221"/>
                    </a:lnTo>
                    <a:cubicBezTo>
                      <a:pt x="10745" y="3234"/>
                      <a:pt x="10745" y="3258"/>
                      <a:pt x="10733" y="3270"/>
                    </a:cubicBezTo>
                    <a:lnTo>
                      <a:pt x="10720" y="3282"/>
                    </a:lnTo>
                    <a:cubicBezTo>
                      <a:pt x="10720" y="3282"/>
                      <a:pt x="10720" y="3294"/>
                      <a:pt x="10709" y="3307"/>
                    </a:cubicBezTo>
                    <a:lnTo>
                      <a:pt x="10684" y="3331"/>
                    </a:lnTo>
                    <a:lnTo>
                      <a:pt x="10672" y="3355"/>
                    </a:lnTo>
                    <a:lnTo>
                      <a:pt x="10647" y="3380"/>
                    </a:lnTo>
                    <a:lnTo>
                      <a:pt x="10623" y="3415"/>
                    </a:lnTo>
                    <a:cubicBezTo>
                      <a:pt x="10611" y="3415"/>
                      <a:pt x="10611" y="3428"/>
                      <a:pt x="10599" y="3440"/>
                    </a:cubicBezTo>
                    <a:lnTo>
                      <a:pt x="10574" y="3464"/>
                    </a:lnTo>
                    <a:cubicBezTo>
                      <a:pt x="10550" y="3501"/>
                      <a:pt x="10514" y="3550"/>
                      <a:pt x="10490" y="3586"/>
                    </a:cubicBezTo>
                    <a:cubicBezTo>
                      <a:pt x="10477" y="3598"/>
                      <a:pt x="10466" y="3610"/>
                      <a:pt x="10453" y="3634"/>
                    </a:cubicBezTo>
                    <a:lnTo>
                      <a:pt x="10453" y="3647"/>
                    </a:lnTo>
                    <a:lnTo>
                      <a:pt x="10441" y="3647"/>
                    </a:lnTo>
                    <a:lnTo>
                      <a:pt x="10441" y="3671"/>
                    </a:lnTo>
                    <a:lnTo>
                      <a:pt x="10417" y="3707"/>
                    </a:lnTo>
                    <a:cubicBezTo>
                      <a:pt x="10393" y="3756"/>
                      <a:pt x="10368" y="3793"/>
                      <a:pt x="10356" y="3841"/>
                    </a:cubicBezTo>
                    <a:lnTo>
                      <a:pt x="10320" y="3914"/>
                    </a:lnTo>
                    <a:lnTo>
                      <a:pt x="10320" y="3902"/>
                    </a:lnTo>
                    <a:cubicBezTo>
                      <a:pt x="10331" y="3877"/>
                      <a:pt x="10331" y="3866"/>
                      <a:pt x="10331" y="3853"/>
                    </a:cubicBezTo>
                    <a:lnTo>
                      <a:pt x="10344" y="3829"/>
                    </a:lnTo>
                    <a:lnTo>
                      <a:pt x="10356" y="3804"/>
                    </a:lnTo>
                    <a:cubicBezTo>
                      <a:pt x="10356" y="3793"/>
                      <a:pt x="10368" y="3780"/>
                      <a:pt x="10368" y="3768"/>
                    </a:cubicBezTo>
                    <a:lnTo>
                      <a:pt x="10380" y="3756"/>
                    </a:lnTo>
                    <a:cubicBezTo>
                      <a:pt x="10393" y="3731"/>
                      <a:pt x="10393" y="3707"/>
                      <a:pt x="10404" y="3683"/>
                    </a:cubicBezTo>
                    <a:lnTo>
                      <a:pt x="10417" y="3671"/>
                    </a:lnTo>
                    <a:lnTo>
                      <a:pt x="10429" y="3647"/>
                    </a:lnTo>
                    <a:lnTo>
                      <a:pt x="10429" y="3634"/>
                    </a:lnTo>
                    <a:lnTo>
                      <a:pt x="10429" y="3623"/>
                    </a:lnTo>
                    <a:cubicBezTo>
                      <a:pt x="10441" y="3623"/>
                      <a:pt x="10441" y="3610"/>
                      <a:pt x="10441" y="3610"/>
                    </a:cubicBezTo>
                    <a:cubicBezTo>
                      <a:pt x="10441" y="3598"/>
                      <a:pt x="10453" y="3586"/>
                      <a:pt x="10453" y="3574"/>
                    </a:cubicBezTo>
                    <a:lnTo>
                      <a:pt x="10466" y="3561"/>
                    </a:lnTo>
                    <a:cubicBezTo>
                      <a:pt x="10466" y="3550"/>
                      <a:pt x="10477" y="3525"/>
                      <a:pt x="10477" y="3513"/>
                    </a:cubicBezTo>
                    <a:lnTo>
                      <a:pt x="10490" y="3501"/>
                    </a:lnTo>
                    <a:cubicBezTo>
                      <a:pt x="10490" y="3488"/>
                      <a:pt x="10490" y="3477"/>
                      <a:pt x="10502" y="3464"/>
                    </a:cubicBezTo>
                    <a:lnTo>
                      <a:pt x="10502" y="3440"/>
                    </a:lnTo>
                    <a:cubicBezTo>
                      <a:pt x="10514" y="3415"/>
                      <a:pt x="10526" y="3380"/>
                      <a:pt x="10539" y="3355"/>
                    </a:cubicBezTo>
                    <a:cubicBezTo>
                      <a:pt x="10539" y="3343"/>
                      <a:pt x="10550" y="3331"/>
                      <a:pt x="10550" y="3318"/>
                    </a:cubicBezTo>
                    <a:lnTo>
                      <a:pt x="10550" y="3307"/>
                    </a:lnTo>
                    <a:cubicBezTo>
                      <a:pt x="10563" y="3294"/>
                      <a:pt x="10563" y="3294"/>
                      <a:pt x="10563" y="3282"/>
                    </a:cubicBezTo>
                    <a:lnTo>
                      <a:pt x="10587" y="3234"/>
                    </a:lnTo>
                    <a:lnTo>
                      <a:pt x="10599" y="3197"/>
                    </a:lnTo>
                    <a:lnTo>
                      <a:pt x="10599" y="3172"/>
                    </a:lnTo>
                    <a:lnTo>
                      <a:pt x="10587" y="3172"/>
                    </a:lnTo>
                    <a:lnTo>
                      <a:pt x="10574" y="3185"/>
                    </a:lnTo>
                    <a:cubicBezTo>
                      <a:pt x="10563" y="3209"/>
                      <a:pt x="10550" y="3234"/>
                      <a:pt x="10550" y="3258"/>
                    </a:cubicBezTo>
                    <a:cubicBezTo>
                      <a:pt x="10539" y="3270"/>
                      <a:pt x="10539" y="3270"/>
                      <a:pt x="10539" y="3282"/>
                    </a:cubicBezTo>
                    <a:cubicBezTo>
                      <a:pt x="10526" y="3294"/>
                      <a:pt x="10526" y="3307"/>
                      <a:pt x="10514" y="3318"/>
                    </a:cubicBezTo>
                    <a:lnTo>
                      <a:pt x="10477" y="3428"/>
                    </a:lnTo>
                    <a:lnTo>
                      <a:pt x="10466" y="3452"/>
                    </a:lnTo>
                    <a:cubicBezTo>
                      <a:pt x="10453" y="3488"/>
                      <a:pt x="10441" y="3513"/>
                      <a:pt x="10429" y="3537"/>
                    </a:cubicBezTo>
                    <a:lnTo>
                      <a:pt x="10417" y="3561"/>
                    </a:lnTo>
                    <a:cubicBezTo>
                      <a:pt x="10417" y="3574"/>
                      <a:pt x="10417" y="3586"/>
                      <a:pt x="10404" y="3598"/>
                    </a:cubicBezTo>
                    <a:lnTo>
                      <a:pt x="10393" y="3623"/>
                    </a:lnTo>
                    <a:lnTo>
                      <a:pt x="10380" y="3659"/>
                    </a:lnTo>
                    <a:cubicBezTo>
                      <a:pt x="10368" y="3683"/>
                      <a:pt x="10356" y="3720"/>
                      <a:pt x="10344" y="3744"/>
                    </a:cubicBezTo>
                    <a:lnTo>
                      <a:pt x="10331" y="3756"/>
                    </a:lnTo>
                    <a:cubicBezTo>
                      <a:pt x="10331" y="3768"/>
                      <a:pt x="10331" y="3780"/>
                      <a:pt x="10320" y="3793"/>
                    </a:cubicBezTo>
                    <a:lnTo>
                      <a:pt x="10320" y="3804"/>
                    </a:lnTo>
                    <a:cubicBezTo>
                      <a:pt x="10320" y="3817"/>
                      <a:pt x="10307" y="3829"/>
                      <a:pt x="10307" y="3841"/>
                    </a:cubicBezTo>
                    <a:lnTo>
                      <a:pt x="10307" y="3853"/>
                    </a:lnTo>
                    <a:cubicBezTo>
                      <a:pt x="10295" y="3853"/>
                      <a:pt x="10295" y="3866"/>
                      <a:pt x="10295" y="3866"/>
                    </a:cubicBezTo>
                    <a:lnTo>
                      <a:pt x="10295" y="3877"/>
                    </a:lnTo>
                    <a:lnTo>
                      <a:pt x="10295" y="3890"/>
                    </a:lnTo>
                    <a:lnTo>
                      <a:pt x="10283" y="3902"/>
                    </a:lnTo>
                    <a:lnTo>
                      <a:pt x="10283" y="3914"/>
                    </a:lnTo>
                    <a:cubicBezTo>
                      <a:pt x="10283" y="3926"/>
                      <a:pt x="10271" y="3939"/>
                      <a:pt x="10271" y="3950"/>
                    </a:cubicBezTo>
                    <a:lnTo>
                      <a:pt x="10258" y="3975"/>
                    </a:lnTo>
                    <a:lnTo>
                      <a:pt x="10247" y="3999"/>
                    </a:lnTo>
                    <a:cubicBezTo>
                      <a:pt x="10258" y="3975"/>
                      <a:pt x="10258" y="3950"/>
                      <a:pt x="10258" y="3939"/>
                    </a:cubicBezTo>
                    <a:lnTo>
                      <a:pt x="10258" y="3926"/>
                    </a:lnTo>
                    <a:lnTo>
                      <a:pt x="10258" y="3890"/>
                    </a:lnTo>
                    <a:lnTo>
                      <a:pt x="10258" y="3877"/>
                    </a:lnTo>
                    <a:lnTo>
                      <a:pt x="10258" y="3853"/>
                    </a:lnTo>
                    <a:lnTo>
                      <a:pt x="10247" y="3841"/>
                    </a:lnTo>
                    <a:lnTo>
                      <a:pt x="10247" y="3756"/>
                    </a:lnTo>
                    <a:cubicBezTo>
                      <a:pt x="10247" y="3720"/>
                      <a:pt x="10234" y="3695"/>
                      <a:pt x="10234" y="3659"/>
                    </a:cubicBezTo>
                    <a:lnTo>
                      <a:pt x="10234" y="3634"/>
                    </a:lnTo>
                    <a:lnTo>
                      <a:pt x="10234" y="3623"/>
                    </a:lnTo>
                    <a:lnTo>
                      <a:pt x="10234" y="3610"/>
                    </a:lnTo>
                    <a:cubicBezTo>
                      <a:pt x="10234" y="3598"/>
                      <a:pt x="10247" y="3586"/>
                      <a:pt x="10247" y="3574"/>
                    </a:cubicBezTo>
                    <a:lnTo>
                      <a:pt x="10258" y="3525"/>
                    </a:lnTo>
                    <a:lnTo>
                      <a:pt x="10271" y="3477"/>
                    </a:lnTo>
                    <a:cubicBezTo>
                      <a:pt x="10271" y="3440"/>
                      <a:pt x="10283" y="3415"/>
                      <a:pt x="10295" y="3380"/>
                    </a:cubicBezTo>
                    <a:lnTo>
                      <a:pt x="10320" y="3307"/>
                    </a:lnTo>
                    <a:lnTo>
                      <a:pt x="10331" y="3270"/>
                    </a:lnTo>
                    <a:cubicBezTo>
                      <a:pt x="10344" y="3209"/>
                      <a:pt x="10356" y="3148"/>
                      <a:pt x="10380" y="3064"/>
                    </a:cubicBezTo>
                    <a:cubicBezTo>
                      <a:pt x="10393" y="3039"/>
                      <a:pt x="10393" y="3002"/>
                      <a:pt x="10404" y="2966"/>
                    </a:cubicBezTo>
                    <a:cubicBezTo>
                      <a:pt x="10417" y="2929"/>
                      <a:pt x="10417" y="2893"/>
                      <a:pt x="10429" y="2856"/>
                    </a:cubicBezTo>
                    <a:cubicBezTo>
                      <a:pt x="10441" y="2820"/>
                      <a:pt x="10453" y="2772"/>
                      <a:pt x="10453" y="2735"/>
                    </a:cubicBezTo>
                    <a:lnTo>
                      <a:pt x="10466" y="2711"/>
                    </a:lnTo>
                    <a:cubicBezTo>
                      <a:pt x="10466" y="2686"/>
                      <a:pt x="10477" y="2662"/>
                      <a:pt x="10477" y="2638"/>
                    </a:cubicBezTo>
                    <a:cubicBezTo>
                      <a:pt x="10490" y="2613"/>
                      <a:pt x="10490" y="2602"/>
                      <a:pt x="10490" y="2589"/>
                    </a:cubicBezTo>
                    <a:cubicBezTo>
                      <a:pt x="10490" y="2565"/>
                      <a:pt x="10502" y="2553"/>
                      <a:pt x="10502" y="2540"/>
                    </a:cubicBezTo>
                    <a:lnTo>
                      <a:pt x="10514" y="2516"/>
                    </a:lnTo>
                    <a:lnTo>
                      <a:pt x="10526" y="2443"/>
                    </a:lnTo>
                    <a:lnTo>
                      <a:pt x="10563" y="2334"/>
                    </a:lnTo>
                    <a:cubicBezTo>
                      <a:pt x="10563" y="2297"/>
                      <a:pt x="10574" y="2273"/>
                      <a:pt x="10587" y="2249"/>
                    </a:cubicBezTo>
                    <a:lnTo>
                      <a:pt x="10599" y="2213"/>
                    </a:lnTo>
                    <a:lnTo>
                      <a:pt x="10599" y="2200"/>
                    </a:lnTo>
                    <a:lnTo>
                      <a:pt x="10611" y="2176"/>
                    </a:lnTo>
                    <a:cubicBezTo>
                      <a:pt x="10623" y="2152"/>
                      <a:pt x="10623" y="2127"/>
                      <a:pt x="10636" y="2103"/>
                    </a:cubicBezTo>
                    <a:lnTo>
                      <a:pt x="10636" y="2091"/>
                    </a:lnTo>
                    <a:cubicBezTo>
                      <a:pt x="10647" y="2079"/>
                      <a:pt x="10647" y="2067"/>
                      <a:pt x="10647" y="2054"/>
                    </a:cubicBezTo>
                    <a:lnTo>
                      <a:pt x="10660" y="2018"/>
                    </a:lnTo>
                    <a:lnTo>
                      <a:pt x="10672" y="1981"/>
                    </a:lnTo>
                    <a:cubicBezTo>
                      <a:pt x="10672" y="1957"/>
                      <a:pt x="10684" y="1933"/>
                      <a:pt x="10696" y="1908"/>
                    </a:cubicBezTo>
                    <a:lnTo>
                      <a:pt x="10696" y="1884"/>
                    </a:lnTo>
                    <a:lnTo>
                      <a:pt x="10696" y="1872"/>
                    </a:lnTo>
                    <a:cubicBezTo>
                      <a:pt x="10709" y="1860"/>
                      <a:pt x="10709" y="1848"/>
                      <a:pt x="10709" y="1836"/>
                    </a:cubicBezTo>
                    <a:lnTo>
                      <a:pt x="10709" y="1824"/>
                    </a:lnTo>
                    <a:lnTo>
                      <a:pt x="10720" y="1800"/>
                    </a:lnTo>
                    <a:lnTo>
                      <a:pt x="10720" y="1787"/>
                    </a:lnTo>
                    <a:lnTo>
                      <a:pt x="10720" y="1775"/>
                    </a:lnTo>
                    <a:cubicBezTo>
                      <a:pt x="10720" y="1775"/>
                      <a:pt x="10733" y="1775"/>
                      <a:pt x="10733" y="1763"/>
                    </a:cubicBezTo>
                    <a:lnTo>
                      <a:pt x="10733" y="1727"/>
                    </a:lnTo>
                    <a:lnTo>
                      <a:pt x="10733" y="1714"/>
                    </a:lnTo>
                    <a:cubicBezTo>
                      <a:pt x="10745" y="1702"/>
                      <a:pt x="10745" y="1690"/>
                      <a:pt x="10745" y="1678"/>
                    </a:cubicBezTo>
                    <a:lnTo>
                      <a:pt x="10745" y="1629"/>
                    </a:lnTo>
                    <a:lnTo>
                      <a:pt x="10745" y="1605"/>
                    </a:lnTo>
                    <a:cubicBezTo>
                      <a:pt x="10757" y="1544"/>
                      <a:pt x="10757" y="1484"/>
                      <a:pt x="10769" y="1422"/>
                    </a:cubicBezTo>
                    <a:cubicBezTo>
                      <a:pt x="10769" y="1411"/>
                      <a:pt x="10769" y="1411"/>
                      <a:pt x="10757" y="1398"/>
                    </a:cubicBezTo>
                    <a:cubicBezTo>
                      <a:pt x="10745" y="1398"/>
                      <a:pt x="10745" y="1411"/>
                      <a:pt x="10745" y="1411"/>
                    </a:cubicBezTo>
                    <a:cubicBezTo>
                      <a:pt x="10733" y="1471"/>
                      <a:pt x="10720" y="1520"/>
                      <a:pt x="10720" y="1581"/>
                    </a:cubicBezTo>
                    <a:cubicBezTo>
                      <a:pt x="10720" y="1605"/>
                      <a:pt x="10709" y="1629"/>
                      <a:pt x="10709" y="1654"/>
                    </a:cubicBezTo>
                    <a:lnTo>
                      <a:pt x="10709" y="1690"/>
                    </a:lnTo>
                    <a:lnTo>
                      <a:pt x="10709" y="1702"/>
                    </a:lnTo>
                    <a:cubicBezTo>
                      <a:pt x="10709" y="1702"/>
                      <a:pt x="10709" y="1714"/>
                      <a:pt x="10696" y="1727"/>
                    </a:cubicBezTo>
                    <a:lnTo>
                      <a:pt x="10696" y="1775"/>
                    </a:lnTo>
                    <a:lnTo>
                      <a:pt x="10684" y="1811"/>
                    </a:lnTo>
                    <a:cubicBezTo>
                      <a:pt x="10684" y="1824"/>
                      <a:pt x="10672" y="1836"/>
                      <a:pt x="10672" y="1860"/>
                    </a:cubicBezTo>
                    <a:cubicBezTo>
                      <a:pt x="10660" y="1884"/>
                      <a:pt x="10660" y="1921"/>
                      <a:pt x="10647" y="1945"/>
                    </a:cubicBezTo>
                    <a:cubicBezTo>
                      <a:pt x="10636" y="1981"/>
                      <a:pt x="10636" y="2006"/>
                      <a:pt x="10623" y="2043"/>
                    </a:cubicBezTo>
                    <a:cubicBezTo>
                      <a:pt x="10611" y="2054"/>
                      <a:pt x="10611" y="2067"/>
                      <a:pt x="10599" y="2091"/>
                    </a:cubicBezTo>
                    <a:lnTo>
                      <a:pt x="10599" y="2116"/>
                    </a:lnTo>
                    <a:lnTo>
                      <a:pt x="10587" y="2140"/>
                    </a:lnTo>
                    <a:lnTo>
                      <a:pt x="10574" y="2164"/>
                    </a:lnTo>
                    <a:lnTo>
                      <a:pt x="10563" y="2188"/>
                    </a:lnTo>
                    <a:lnTo>
                      <a:pt x="10563" y="2213"/>
                    </a:lnTo>
                    <a:lnTo>
                      <a:pt x="10550" y="2213"/>
                    </a:lnTo>
                    <a:lnTo>
                      <a:pt x="10550" y="2237"/>
                    </a:lnTo>
                    <a:lnTo>
                      <a:pt x="10550" y="2249"/>
                    </a:lnTo>
                    <a:lnTo>
                      <a:pt x="10539" y="2249"/>
                    </a:lnTo>
                    <a:lnTo>
                      <a:pt x="10539" y="2261"/>
                    </a:lnTo>
                    <a:lnTo>
                      <a:pt x="10539" y="2273"/>
                    </a:lnTo>
                    <a:cubicBezTo>
                      <a:pt x="10526" y="2286"/>
                      <a:pt x="10526" y="2286"/>
                      <a:pt x="10526" y="2297"/>
                    </a:cubicBezTo>
                    <a:lnTo>
                      <a:pt x="10526" y="2310"/>
                    </a:lnTo>
                    <a:cubicBezTo>
                      <a:pt x="10526" y="2322"/>
                      <a:pt x="10514" y="2334"/>
                      <a:pt x="10514" y="2346"/>
                    </a:cubicBezTo>
                    <a:lnTo>
                      <a:pt x="10514" y="2359"/>
                    </a:lnTo>
                    <a:cubicBezTo>
                      <a:pt x="10502" y="2370"/>
                      <a:pt x="10502" y="2383"/>
                      <a:pt x="10502" y="2395"/>
                    </a:cubicBezTo>
                    <a:lnTo>
                      <a:pt x="10466" y="2516"/>
                    </a:lnTo>
                    <a:cubicBezTo>
                      <a:pt x="10453" y="2565"/>
                      <a:pt x="10429" y="2626"/>
                      <a:pt x="10417" y="2711"/>
                    </a:cubicBezTo>
                    <a:lnTo>
                      <a:pt x="10404" y="2735"/>
                    </a:lnTo>
                    <a:cubicBezTo>
                      <a:pt x="10404" y="2772"/>
                      <a:pt x="10393" y="2796"/>
                      <a:pt x="10380" y="2820"/>
                    </a:cubicBezTo>
                    <a:cubicBezTo>
                      <a:pt x="10380" y="2856"/>
                      <a:pt x="10368" y="2893"/>
                      <a:pt x="10356" y="2929"/>
                    </a:cubicBezTo>
                    <a:lnTo>
                      <a:pt x="10320" y="3075"/>
                    </a:lnTo>
                    <a:lnTo>
                      <a:pt x="10295" y="3148"/>
                    </a:lnTo>
                    <a:cubicBezTo>
                      <a:pt x="10283" y="3197"/>
                      <a:pt x="10271" y="3245"/>
                      <a:pt x="10258" y="3307"/>
                    </a:cubicBezTo>
                    <a:lnTo>
                      <a:pt x="10247" y="3355"/>
                    </a:lnTo>
                    <a:cubicBezTo>
                      <a:pt x="10234" y="3391"/>
                      <a:pt x="10223" y="3415"/>
                      <a:pt x="10210" y="3452"/>
                    </a:cubicBezTo>
                    <a:lnTo>
                      <a:pt x="10210" y="3488"/>
                    </a:lnTo>
                    <a:lnTo>
                      <a:pt x="10198" y="3513"/>
                    </a:lnTo>
                    <a:cubicBezTo>
                      <a:pt x="10198" y="3501"/>
                      <a:pt x="10198" y="3501"/>
                      <a:pt x="10186" y="3488"/>
                    </a:cubicBezTo>
                    <a:cubicBezTo>
                      <a:pt x="10161" y="3415"/>
                      <a:pt x="10125" y="3355"/>
                      <a:pt x="10077" y="3318"/>
                    </a:cubicBezTo>
                    <a:cubicBezTo>
                      <a:pt x="10064" y="3294"/>
                      <a:pt x="10040" y="3282"/>
                      <a:pt x="10028" y="3270"/>
                    </a:cubicBezTo>
                    <a:lnTo>
                      <a:pt x="10028" y="3245"/>
                    </a:lnTo>
                    <a:lnTo>
                      <a:pt x="10028" y="3234"/>
                    </a:lnTo>
                    <a:cubicBezTo>
                      <a:pt x="10028" y="3209"/>
                      <a:pt x="10040" y="3197"/>
                      <a:pt x="10040" y="3185"/>
                    </a:cubicBezTo>
                    <a:lnTo>
                      <a:pt x="10040" y="3172"/>
                    </a:lnTo>
                    <a:lnTo>
                      <a:pt x="10040" y="3136"/>
                    </a:lnTo>
                    <a:lnTo>
                      <a:pt x="10040" y="3099"/>
                    </a:lnTo>
                    <a:cubicBezTo>
                      <a:pt x="10040" y="3075"/>
                      <a:pt x="10052" y="3064"/>
                      <a:pt x="10052" y="3039"/>
                    </a:cubicBezTo>
                    <a:cubicBezTo>
                      <a:pt x="10052" y="2991"/>
                      <a:pt x="10064" y="2954"/>
                      <a:pt x="10064" y="2905"/>
                    </a:cubicBezTo>
                    <a:cubicBezTo>
                      <a:pt x="10064" y="2881"/>
                      <a:pt x="10077" y="2845"/>
                      <a:pt x="10077" y="2820"/>
                    </a:cubicBezTo>
                    <a:cubicBezTo>
                      <a:pt x="10088" y="2796"/>
                      <a:pt x="10088" y="2772"/>
                      <a:pt x="10101" y="2748"/>
                    </a:cubicBezTo>
                    <a:lnTo>
                      <a:pt x="10137" y="2529"/>
                    </a:lnTo>
                    <a:cubicBezTo>
                      <a:pt x="10137" y="2492"/>
                      <a:pt x="10150" y="2456"/>
                      <a:pt x="10150" y="2407"/>
                    </a:cubicBezTo>
                    <a:cubicBezTo>
                      <a:pt x="10150" y="2383"/>
                      <a:pt x="10161" y="2359"/>
                      <a:pt x="10161" y="2334"/>
                    </a:cubicBezTo>
                    <a:lnTo>
                      <a:pt x="10161" y="2310"/>
                    </a:lnTo>
                    <a:cubicBezTo>
                      <a:pt x="10174" y="2286"/>
                      <a:pt x="10174" y="2261"/>
                      <a:pt x="10174" y="2237"/>
                    </a:cubicBezTo>
                    <a:cubicBezTo>
                      <a:pt x="10186" y="2188"/>
                      <a:pt x="10186" y="2140"/>
                      <a:pt x="10198" y="2091"/>
                    </a:cubicBezTo>
                    <a:cubicBezTo>
                      <a:pt x="10210" y="2043"/>
                      <a:pt x="10210" y="1994"/>
                      <a:pt x="10223" y="1933"/>
                    </a:cubicBezTo>
                    <a:lnTo>
                      <a:pt x="10234" y="1884"/>
                    </a:lnTo>
                    <a:cubicBezTo>
                      <a:pt x="10247" y="1800"/>
                      <a:pt x="10258" y="1727"/>
                      <a:pt x="10271" y="1654"/>
                    </a:cubicBezTo>
                    <a:cubicBezTo>
                      <a:pt x="10283" y="1629"/>
                      <a:pt x="10283" y="1605"/>
                      <a:pt x="10295" y="1581"/>
                    </a:cubicBezTo>
                    <a:lnTo>
                      <a:pt x="10295" y="1556"/>
                    </a:lnTo>
                    <a:lnTo>
                      <a:pt x="10307" y="1508"/>
                    </a:lnTo>
                    <a:cubicBezTo>
                      <a:pt x="10307" y="1484"/>
                      <a:pt x="10307" y="1471"/>
                      <a:pt x="10320" y="1447"/>
                    </a:cubicBezTo>
                    <a:lnTo>
                      <a:pt x="10320" y="1411"/>
                    </a:lnTo>
                    <a:lnTo>
                      <a:pt x="10331" y="1374"/>
                    </a:lnTo>
                    <a:lnTo>
                      <a:pt x="10331" y="1362"/>
                    </a:lnTo>
                    <a:lnTo>
                      <a:pt x="10331" y="1349"/>
                    </a:lnTo>
                    <a:lnTo>
                      <a:pt x="10344" y="1338"/>
                    </a:lnTo>
                    <a:lnTo>
                      <a:pt x="10344" y="1325"/>
                    </a:lnTo>
                    <a:lnTo>
                      <a:pt x="10344" y="1313"/>
                    </a:lnTo>
                    <a:lnTo>
                      <a:pt x="10344" y="1301"/>
                    </a:lnTo>
                    <a:lnTo>
                      <a:pt x="10344" y="1289"/>
                    </a:lnTo>
                    <a:cubicBezTo>
                      <a:pt x="10368" y="1265"/>
                      <a:pt x="10393" y="1228"/>
                      <a:pt x="10404" y="1204"/>
                    </a:cubicBezTo>
                    <a:cubicBezTo>
                      <a:pt x="10429" y="1168"/>
                      <a:pt x="10453" y="1131"/>
                      <a:pt x="10490" y="1106"/>
                    </a:cubicBezTo>
                    <a:cubicBezTo>
                      <a:pt x="10502" y="1082"/>
                      <a:pt x="10514" y="1070"/>
                      <a:pt x="10526" y="1058"/>
                    </a:cubicBezTo>
                    <a:cubicBezTo>
                      <a:pt x="10526" y="1058"/>
                      <a:pt x="10539" y="1046"/>
                      <a:pt x="10550" y="1046"/>
                    </a:cubicBezTo>
                    <a:lnTo>
                      <a:pt x="10563" y="1033"/>
                    </a:lnTo>
                    <a:cubicBezTo>
                      <a:pt x="10574" y="1022"/>
                      <a:pt x="10587" y="1022"/>
                      <a:pt x="10611" y="1022"/>
                    </a:cubicBezTo>
                    <a:cubicBezTo>
                      <a:pt x="10660" y="997"/>
                      <a:pt x="10720" y="985"/>
                      <a:pt x="10769" y="973"/>
                    </a:cubicBezTo>
                    <a:lnTo>
                      <a:pt x="10830" y="960"/>
                    </a:lnTo>
                    <a:lnTo>
                      <a:pt x="10879" y="949"/>
                    </a:lnTo>
                    <a:cubicBezTo>
                      <a:pt x="10915" y="936"/>
                      <a:pt x="10939" y="925"/>
                      <a:pt x="10976" y="925"/>
                    </a:cubicBezTo>
                    <a:lnTo>
                      <a:pt x="11000" y="912"/>
                    </a:lnTo>
                    <a:cubicBezTo>
                      <a:pt x="11061" y="900"/>
                      <a:pt x="11122" y="876"/>
                      <a:pt x="11182" y="863"/>
                    </a:cubicBezTo>
                    <a:close/>
                    <a:moveTo>
                      <a:pt x="8581" y="1459"/>
                    </a:moveTo>
                    <a:cubicBezTo>
                      <a:pt x="8606" y="1471"/>
                      <a:pt x="8630" y="1471"/>
                      <a:pt x="8654" y="1471"/>
                    </a:cubicBezTo>
                    <a:cubicBezTo>
                      <a:pt x="8679" y="1484"/>
                      <a:pt x="8691" y="1484"/>
                      <a:pt x="8703" y="1484"/>
                    </a:cubicBezTo>
                    <a:cubicBezTo>
                      <a:pt x="8715" y="1495"/>
                      <a:pt x="8727" y="1495"/>
                      <a:pt x="8740" y="1495"/>
                    </a:cubicBezTo>
                    <a:cubicBezTo>
                      <a:pt x="8751" y="1508"/>
                      <a:pt x="8764" y="1520"/>
                      <a:pt x="8776" y="1520"/>
                    </a:cubicBezTo>
                    <a:lnTo>
                      <a:pt x="8800" y="1544"/>
                    </a:lnTo>
                    <a:cubicBezTo>
                      <a:pt x="8824" y="1556"/>
                      <a:pt x="8837" y="1568"/>
                      <a:pt x="8849" y="1592"/>
                    </a:cubicBezTo>
                    <a:cubicBezTo>
                      <a:pt x="8873" y="1617"/>
                      <a:pt x="8897" y="1654"/>
                      <a:pt x="8922" y="1690"/>
                    </a:cubicBezTo>
                    <a:cubicBezTo>
                      <a:pt x="8946" y="1714"/>
                      <a:pt x="8959" y="1738"/>
                      <a:pt x="8983" y="1763"/>
                    </a:cubicBezTo>
                    <a:lnTo>
                      <a:pt x="8995" y="1775"/>
                    </a:lnTo>
                    <a:cubicBezTo>
                      <a:pt x="9031" y="1824"/>
                      <a:pt x="9056" y="1884"/>
                      <a:pt x="9092" y="1933"/>
                    </a:cubicBezTo>
                    <a:cubicBezTo>
                      <a:pt x="9129" y="1981"/>
                      <a:pt x="9153" y="2043"/>
                      <a:pt x="9189" y="2091"/>
                    </a:cubicBezTo>
                    <a:lnTo>
                      <a:pt x="9202" y="2116"/>
                    </a:lnTo>
                    <a:cubicBezTo>
                      <a:pt x="9202" y="2140"/>
                      <a:pt x="9213" y="2152"/>
                      <a:pt x="9226" y="2176"/>
                    </a:cubicBezTo>
                    <a:cubicBezTo>
                      <a:pt x="9238" y="2213"/>
                      <a:pt x="9262" y="2237"/>
                      <a:pt x="9275" y="2273"/>
                    </a:cubicBezTo>
                    <a:lnTo>
                      <a:pt x="9311" y="2383"/>
                    </a:lnTo>
                    <a:cubicBezTo>
                      <a:pt x="9323" y="2432"/>
                      <a:pt x="9347" y="2468"/>
                      <a:pt x="9359" y="2516"/>
                    </a:cubicBezTo>
                    <a:cubicBezTo>
                      <a:pt x="9359" y="2529"/>
                      <a:pt x="9359" y="2540"/>
                      <a:pt x="9372" y="2540"/>
                    </a:cubicBezTo>
                    <a:lnTo>
                      <a:pt x="9372" y="2553"/>
                    </a:lnTo>
                    <a:cubicBezTo>
                      <a:pt x="9372" y="2565"/>
                      <a:pt x="9383" y="2589"/>
                      <a:pt x="9396" y="2602"/>
                    </a:cubicBezTo>
                    <a:cubicBezTo>
                      <a:pt x="9408" y="2638"/>
                      <a:pt x="9420" y="2662"/>
                      <a:pt x="9445" y="2686"/>
                    </a:cubicBezTo>
                    <a:cubicBezTo>
                      <a:pt x="9456" y="2699"/>
                      <a:pt x="9456" y="2711"/>
                      <a:pt x="9469" y="2723"/>
                    </a:cubicBezTo>
                    <a:cubicBezTo>
                      <a:pt x="9505" y="2759"/>
                      <a:pt x="9529" y="2796"/>
                      <a:pt x="9566" y="2832"/>
                    </a:cubicBezTo>
                    <a:lnTo>
                      <a:pt x="9602" y="2881"/>
                    </a:lnTo>
                    <a:cubicBezTo>
                      <a:pt x="9627" y="2905"/>
                      <a:pt x="9639" y="2929"/>
                      <a:pt x="9663" y="2954"/>
                    </a:cubicBezTo>
                    <a:cubicBezTo>
                      <a:pt x="9663" y="2966"/>
                      <a:pt x="9663" y="2966"/>
                      <a:pt x="9675" y="2978"/>
                    </a:cubicBezTo>
                    <a:cubicBezTo>
                      <a:pt x="9688" y="2978"/>
                      <a:pt x="9688" y="2991"/>
                      <a:pt x="9699" y="3002"/>
                    </a:cubicBezTo>
                    <a:cubicBezTo>
                      <a:pt x="9712" y="3027"/>
                      <a:pt x="9724" y="3039"/>
                      <a:pt x="9736" y="3064"/>
                    </a:cubicBezTo>
                    <a:lnTo>
                      <a:pt x="9748" y="3088"/>
                    </a:lnTo>
                    <a:cubicBezTo>
                      <a:pt x="9761" y="3112"/>
                      <a:pt x="9785" y="3148"/>
                      <a:pt x="9809" y="3172"/>
                    </a:cubicBezTo>
                    <a:cubicBezTo>
                      <a:pt x="9845" y="3221"/>
                      <a:pt x="9882" y="3258"/>
                      <a:pt x="9918" y="3294"/>
                    </a:cubicBezTo>
                    <a:cubicBezTo>
                      <a:pt x="9951" y="3316"/>
                      <a:pt x="9974" y="3347"/>
                      <a:pt x="10004" y="3380"/>
                    </a:cubicBezTo>
                    <a:lnTo>
                      <a:pt x="10004" y="3380"/>
                    </a:lnTo>
                    <a:lnTo>
                      <a:pt x="10015" y="3391"/>
                    </a:lnTo>
                    <a:cubicBezTo>
                      <a:pt x="10028" y="3404"/>
                      <a:pt x="10040" y="3415"/>
                      <a:pt x="10040" y="3428"/>
                    </a:cubicBezTo>
                    <a:cubicBezTo>
                      <a:pt x="10052" y="3440"/>
                      <a:pt x="10064" y="3464"/>
                      <a:pt x="10077" y="3477"/>
                    </a:cubicBezTo>
                    <a:cubicBezTo>
                      <a:pt x="10088" y="3501"/>
                      <a:pt x="10088" y="3525"/>
                      <a:pt x="10101" y="3550"/>
                    </a:cubicBezTo>
                    <a:cubicBezTo>
                      <a:pt x="10113" y="3574"/>
                      <a:pt x="10113" y="3586"/>
                      <a:pt x="10113" y="3610"/>
                    </a:cubicBezTo>
                    <a:cubicBezTo>
                      <a:pt x="10125" y="3634"/>
                      <a:pt x="10125" y="3659"/>
                      <a:pt x="10125" y="3683"/>
                    </a:cubicBezTo>
                    <a:lnTo>
                      <a:pt x="10137" y="3707"/>
                    </a:lnTo>
                    <a:lnTo>
                      <a:pt x="10137" y="3731"/>
                    </a:lnTo>
                    <a:lnTo>
                      <a:pt x="10137" y="3744"/>
                    </a:lnTo>
                    <a:lnTo>
                      <a:pt x="10137" y="3756"/>
                    </a:lnTo>
                    <a:lnTo>
                      <a:pt x="10137" y="3780"/>
                    </a:lnTo>
                    <a:lnTo>
                      <a:pt x="10137" y="3793"/>
                    </a:lnTo>
                    <a:lnTo>
                      <a:pt x="10137" y="3829"/>
                    </a:lnTo>
                    <a:lnTo>
                      <a:pt x="10137" y="3877"/>
                    </a:lnTo>
                    <a:lnTo>
                      <a:pt x="10137" y="3914"/>
                    </a:lnTo>
                    <a:lnTo>
                      <a:pt x="10137" y="3975"/>
                    </a:lnTo>
                    <a:lnTo>
                      <a:pt x="10137" y="4036"/>
                    </a:lnTo>
                    <a:lnTo>
                      <a:pt x="10137" y="4047"/>
                    </a:lnTo>
                    <a:lnTo>
                      <a:pt x="10137" y="4084"/>
                    </a:lnTo>
                    <a:lnTo>
                      <a:pt x="10125" y="4109"/>
                    </a:lnTo>
                    <a:cubicBezTo>
                      <a:pt x="10125" y="4145"/>
                      <a:pt x="10125" y="4169"/>
                      <a:pt x="10113" y="4193"/>
                    </a:cubicBezTo>
                    <a:cubicBezTo>
                      <a:pt x="10113" y="4242"/>
                      <a:pt x="10101" y="4279"/>
                      <a:pt x="10101" y="4327"/>
                    </a:cubicBezTo>
                    <a:cubicBezTo>
                      <a:pt x="10088" y="4339"/>
                      <a:pt x="10088" y="4363"/>
                      <a:pt x="10088" y="4376"/>
                    </a:cubicBezTo>
                    <a:cubicBezTo>
                      <a:pt x="10077" y="4400"/>
                      <a:pt x="10077" y="4412"/>
                      <a:pt x="10077" y="4425"/>
                    </a:cubicBezTo>
                    <a:lnTo>
                      <a:pt x="10064" y="4461"/>
                    </a:lnTo>
                    <a:cubicBezTo>
                      <a:pt x="10064" y="4498"/>
                      <a:pt x="10052" y="4534"/>
                      <a:pt x="10040" y="4571"/>
                    </a:cubicBezTo>
                    <a:cubicBezTo>
                      <a:pt x="10040" y="4595"/>
                      <a:pt x="10028" y="4619"/>
                      <a:pt x="10028" y="4643"/>
                    </a:cubicBezTo>
                    <a:cubicBezTo>
                      <a:pt x="10028" y="4655"/>
                      <a:pt x="10015" y="4679"/>
                      <a:pt x="10015" y="4692"/>
                    </a:cubicBezTo>
                    <a:cubicBezTo>
                      <a:pt x="9991" y="4801"/>
                      <a:pt x="9967" y="4898"/>
                      <a:pt x="9955" y="4984"/>
                    </a:cubicBezTo>
                    <a:cubicBezTo>
                      <a:pt x="9943" y="4995"/>
                      <a:pt x="9943" y="5008"/>
                      <a:pt x="9943" y="5008"/>
                    </a:cubicBezTo>
                    <a:lnTo>
                      <a:pt x="9943" y="5044"/>
                    </a:lnTo>
                    <a:cubicBezTo>
                      <a:pt x="9931" y="5093"/>
                      <a:pt x="9918" y="5141"/>
                      <a:pt x="9907" y="5203"/>
                    </a:cubicBezTo>
                    <a:lnTo>
                      <a:pt x="9907" y="5214"/>
                    </a:lnTo>
                    <a:cubicBezTo>
                      <a:pt x="9894" y="5239"/>
                      <a:pt x="9894" y="5263"/>
                      <a:pt x="9882" y="5275"/>
                    </a:cubicBezTo>
                    <a:lnTo>
                      <a:pt x="9882" y="5287"/>
                    </a:lnTo>
                    <a:lnTo>
                      <a:pt x="9882" y="5300"/>
                    </a:lnTo>
                    <a:lnTo>
                      <a:pt x="9870" y="5336"/>
                    </a:lnTo>
                    <a:lnTo>
                      <a:pt x="9858" y="5397"/>
                    </a:lnTo>
                    <a:lnTo>
                      <a:pt x="9858" y="5421"/>
                    </a:lnTo>
                    <a:lnTo>
                      <a:pt x="9858" y="5433"/>
                    </a:lnTo>
                    <a:cubicBezTo>
                      <a:pt x="9845" y="5433"/>
                      <a:pt x="9845" y="5446"/>
                      <a:pt x="9845" y="5446"/>
                    </a:cubicBezTo>
                    <a:lnTo>
                      <a:pt x="9845" y="5470"/>
                    </a:lnTo>
                    <a:cubicBezTo>
                      <a:pt x="9845" y="5482"/>
                      <a:pt x="9845" y="5494"/>
                      <a:pt x="9834" y="5506"/>
                    </a:cubicBezTo>
                    <a:lnTo>
                      <a:pt x="9834" y="5530"/>
                    </a:lnTo>
                    <a:cubicBezTo>
                      <a:pt x="9834" y="5554"/>
                      <a:pt x="9821" y="5579"/>
                      <a:pt x="9821" y="5603"/>
                    </a:cubicBezTo>
                    <a:lnTo>
                      <a:pt x="9809" y="5627"/>
                    </a:lnTo>
                    <a:cubicBezTo>
                      <a:pt x="9797" y="5700"/>
                      <a:pt x="9785" y="5773"/>
                      <a:pt x="9772" y="5835"/>
                    </a:cubicBezTo>
                    <a:lnTo>
                      <a:pt x="9772" y="5846"/>
                    </a:lnTo>
                    <a:lnTo>
                      <a:pt x="9772" y="5859"/>
                    </a:lnTo>
                    <a:lnTo>
                      <a:pt x="9761" y="5870"/>
                    </a:lnTo>
                    <a:cubicBezTo>
                      <a:pt x="9761" y="5919"/>
                      <a:pt x="9748" y="5968"/>
                      <a:pt x="9748" y="6016"/>
                    </a:cubicBezTo>
                    <a:cubicBezTo>
                      <a:pt x="9736" y="6065"/>
                      <a:pt x="9736" y="6102"/>
                      <a:pt x="9736" y="6150"/>
                    </a:cubicBezTo>
                    <a:lnTo>
                      <a:pt x="9736" y="6162"/>
                    </a:lnTo>
                    <a:cubicBezTo>
                      <a:pt x="9724" y="6162"/>
                      <a:pt x="9712" y="6175"/>
                      <a:pt x="9712" y="6186"/>
                    </a:cubicBezTo>
                    <a:cubicBezTo>
                      <a:pt x="9712" y="6223"/>
                      <a:pt x="9699" y="6259"/>
                      <a:pt x="9699" y="6296"/>
                    </a:cubicBezTo>
                    <a:cubicBezTo>
                      <a:pt x="9712" y="6332"/>
                      <a:pt x="9712" y="6369"/>
                      <a:pt x="9712" y="6405"/>
                    </a:cubicBezTo>
                    <a:cubicBezTo>
                      <a:pt x="9651" y="6454"/>
                      <a:pt x="9602" y="6491"/>
                      <a:pt x="9554" y="6539"/>
                    </a:cubicBezTo>
                    <a:lnTo>
                      <a:pt x="9542" y="6551"/>
                    </a:lnTo>
                    <a:lnTo>
                      <a:pt x="9505" y="6588"/>
                    </a:lnTo>
                    <a:lnTo>
                      <a:pt x="9469" y="6624"/>
                    </a:lnTo>
                    <a:lnTo>
                      <a:pt x="9469" y="6612"/>
                    </a:lnTo>
                    <a:lnTo>
                      <a:pt x="9469" y="6575"/>
                    </a:lnTo>
                    <a:lnTo>
                      <a:pt x="9469" y="6564"/>
                    </a:lnTo>
                    <a:cubicBezTo>
                      <a:pt x="9481" y="6551"/>
                      <a:pt x="9481" y="6551"/>
                      <a:pt x="9481" y="6539"/>
                    </a:cubicBezTo>
                    <a:lnTo>
                      <a:pt x="9481" y="6527"/>
                    </a:lnTo>
                    <a:cubicBezTo>
                      <a:pt x="9481" y="6515"/>
                      <a:pt x="9481" y="6515"/>
                      <a:pt x="9493" y="6502"/>
                    </a:cubicBezTo>
                    <a:lnTo>
                      <a:pt x="9493" y="6478"/>
                    </a:lnTo>
                    <a:cubicBezTo>
                      <a:pt x="9493" y="6466"/>
                      <a:pt x="9505" y="6454"/>
                      <a:pt x="9505" y="6430"/>
                    </a:cubicBezTo>
                    <a:cubicBezTo>
                      <a:pt x="9518" y="6405"/>
                      <a:pt x="9518" y="6394"/>
                      <a:pt x="9518" y="6369"/>
                    </a:cubicBezTo>
                    <a:lnTo>
                      <a:pt x="9529" y="6345"/>
                    </a:lnTo>
                    <a:cubicBezTo>
                      <a:pt x="9529" y="6332"/>
                      <a:pt x="9542" y="6321"/>
                      <a:pt x="9542" y="6296"/>
                    </a:cubicBezTo>
                    <a:cubicBezTo>
                      <a:pt x="9542" y="6272"/>
                      <a:pt x="9554" y="6248"/>
                      <a:pt x="9554" y="6211"/>
                    </a:cubicBezTo>
                    <a:lnTo>
                      <a:pt x="9566" y="6175"/>
                    </a:lnTo>
                    <a:lnTo>
                      <a:pt x="9578" y="6126"/>
                    </a:lnTo>
                    <a:cubicBezTo>
                      <a:pt x="9578" y="6114"/>
                      <a:pt x="9591" y="6089"/>
                      <a:pt x="9591" y="6078"/>
                    </a:cubicBezTo>
                    <a:lnTo>
                      <a:pt x="9602" y="6041"/>
                    </a:lnTo>
                    <a:cubicBezTo>
                      <a:pt x="9602" y="5992"/>
                      <a:pt x="9615" y="5932"/>
                      <a:pt x="9627" y="5870"/>
                    </a:cubicBezTo>
                    <a:cubicBezTo>
                      <a:pt x="9651" y="5798"/>
                      <a:pt x="9663" y="5725"/>
                      <a:pt x="9675" y="5652"/>
                    </a:cubicBezTo>
                    <a:cubicBezTo>
                      <a:pt x="9675" y="5616"/>
                      <a:pt x="9688" y="5579"/>
                      <a:pt x="9688" y="5543"/>
                    </a:cubicBezTo>
                    <a:cubicBezTo>
                      <a:pt x="9699" y="5519"/>
                      <a:pt x="9699" y="5494"/>
                      <a:pt x="9699" y="5470"/>
                    </a:cubicBezTo>
                    <a:lnTo>
                      <a:pt x="9699" y="5433"/>
                    </a:lnTo>
                    <a:lnTo>
                      <a:pt x="9712" y="5397"/>
                    </a:lnTo>
                    <a:cubicBezTo>
                      <a:pt x="9712" y="5373"/>
                      <a:pt x="9712" y="5348"/>
                      <a:pt x="9724" y="5324"/>
                    </a:cubicBezTo>
                    <a:lnTo>
                      <a:pt x="9724" y="5287"/>
                    </a:lnTo>
                    <a:lnTo>
                      <a:pt x="9724" y="5275"/>
                    </a:lnTo>
                    <a:lnTo>
                      <a:pt x="9724" y="5263"/>
                    </a:lnTo>
                    <a:cubicBezTo>
                      <a:pt x="9736" y="5251"/>
                      <a:pt x="9736" y="5239"/>
                      <a:pt x="9736" y="5227"/>
                    </a:cubicBezTo>
                    <a:lnTo>
                      <a:pt x="9748" y="5154"/>
                    </a:lnTo>
                    <a:cubicBezTo>
                      <a:pt x="9761" y="5105"/>
                      <a:pt x="9761" y="5057"/>
                      <a:pt x="9772" y="5020"/>
                    </a:cubicBezTo>
                    <a:cubicBezTo>
                      <a:pt x="9797" y="4850"/>
                      <a:pt x="9821" y="4716"/>
                      <a:pt x="9845" y="4571"/>
                    </a:cubicBezTo>
                    <a:lnTo>
                      <a:pt x="9845" y="4558"/>
                    </a:lnTo>
                    <a:cubicBezTo>
                      <a:pt x="9845" y="4546"/>
                      <a:pt x="9834" y="4546"/>
                      <a:pt x="9834" y="4546"/>
                    </a:cubicBezTo>
                    <a:cubicBezTo>
                      <a:pt x="9821" y="4546"/>
                      <a:pt x="9821" y="4546"/>
                      <a:pt x="9809" y="4558"/>
                    </a:cubicBezTo>
                    <a:cubicBezTo>
                      <a:pt x="9809" y="4582"/>
                      <a:pt x="9797" y="4607"/>
                      <a:pt x="9797" y="4643"/>
                    </a:cubicBezTo>
                    <a:cubicBezTo>
                      <a:pt x="9797" y="4655"/>
                      <a:pt x="9797" y="4668"/>
                      <a:pt x="9785" y="4679"/>
                    </a:cubicBezTo>
                    <a:cubicBezTo>
                      <a:pt x="9785" y="4704"/>
                      <a:pt x="9785" y="4716"/>
                      <a:pt x="9772" y="4741"/>
                    </a:cubicBezTo>
                    <a:lnTo>
                      <a:pt x="9772" y="4765"/>
                    </a:lnTo>
                    <a:lnTo>
                      <a:pt x="9772" y="4777"/>
                    </a:lnTo>
                    <a:cubicBezTo>
                      <a:pt x="9761" y="4801"/>
                      <a:pt x="9761" y="4825"/>
                      <a:pt x="9761" y="4850"/>
                    </a:cubicBezTo>
                    <a:lnTo>
                      <a:pt x="9748" y="4898"/>
                    </a:lnTo>
                    <a:cubicBezTo>
                      <a:pt x="9736" y="4935"/>
                      <a:pt x="9736" y="4971"/>
                      <a:pt x="9724" y="5020"/>
                    </a:cubicBezTo>
                    <a:lnTo>
                      <a:pt x="9724" y="5032"/>
                    </a:lnTo>
                    <a:lnTo>
                      <a:pt x="9724" y="5044"/>
                    </a:lnTo>
                    <a:lnTo>
                      <a:pt x="9712" y="5081"/>
                    </a:lnTo>
                    <a:cubicBezTo>
                      <a:pt x="9699" y="5141"/>
                      <a:pt x="9688" y="5203"/>
                      <a:pt x="9675" y="5275"/>
                    </a:cubicBezTo>
                    <a:cubicBezTo>
                      <a:pt x="9675" y="5336"/>
                      <a:pt x="9663" y="5397"/>
                      <a:pt x="9651" y="5457"/>
                    </a:cubicBezTo>
                    <a:lnTo>
                      <a:pt x="9651" y="5494"/>
                    </a:lnTo>
                    <a:cubicBezTo>
                      <a:pt x="9639" y="5530"/>
                      <a:pt x="9639" y="5554"/>
                      <a:pt x="9639" y="5579"/>
                    </a:cubicBezTo>
                    <a:lnTo>
                      <a:pt x="9627" y="5603"/>
                    </a:lnTo>
                    <a:lnTo>
                      <a:pt x="9627" y="5664"/>
                    </a:lnTo>
                    <a:cubicBezTo>
                      <a:pt x="9615" y="5676"/>
                      <a:pt x="9615" y="5700"/>
                      <a:pt x="9615" y="5713"/>
                    </a:cubicBezTo>
                    <a:cubicBezTo>
                      <a:pt x="9615" y="5737"/>
                      <a:pt x="9602" y="5773"/>
                      <a:pt x="9602" y="5810"/>
                    </a:cubicBezTo>
                    <a:lnTo>
                      <a:pt x="9591" y="5846"/>
                    </a:lnTo>
                    <a:cubicBezTo>
                      <a:pt x="9591" y="5870"/>
                      <a:pt x="9578" y="5895"/>
                      <a:pt x="9578" y="5919"/>
                    </a:cubicBezTo>
                    <a:lnTo>
                      <a:pt x="9578" y="5932"/>
                    </a:lnTo>
                    <a:lnTo>
                      <a:pt x="9566" y="5943"/>
                    </a:lnTo>
                    <a:lnTo>
                      <a:pt x="9566" y="5956"/>
                    </a:lnTo>
                    <a:lnTo>
                      <a:pt x="9566" y="5968"/>
                    </a:lnTo>
                    <a:lnTo>
                      <a:pt x="9566" y="5980"/>
                    </a:lnTo>
                    <a:lnTo>
                      <a:pt x="9566" y="5992"/>
                    </a:lnTo>
                    <a:lnTo>
                      <a:pt x="9554" y="6005"/>
                    </a:lnTo>
                    <a:lnTo>
                      <a:pt x="9554" y="6016"/>
                    </a:lnTo>
                    <a:lnTo>
                      <a:pt x="9542" y="6065"/>
                    </a:lnTo>
                    <a:lnTo>
                      <a:pt x="9542" y="6114"/>
                    </a:lnTo>
                    <a:cubicBezTo>
                      <a:pt x="9529" y="6138"/>
                      <a:pt x="9529" y="6150"/>
                      <a:pt x="9529" y="6175"/>
                    </a:cubicBezTo>
                    <a:lnTo>
                      <a:pt x="9518" y="6199"/>
                    </a:lnTo>
                    <a:lnTo>
                      <a:pt x="9518" y="6211"/>
                    </a:lnTo>
                    <a:cubicBezTo>
                      <a:pt x="9505" y="6235"/>
                      <a:pt x="9505" y="6259"/>
                      <a:pt x="9493" y="6296"/>
                    </a:cubicBezTo>
                    <a:lnTo>
                      <a:pt x="9493" y="6321"/>
                    </a:lnTo>
                    <a:lnTo>
                      <a:pt x="9493" y="6332"/>
                    </a:lnTo>
                    <a:lnTo>
                      <a:pt x="9481" y="6369"/>
                    </a:lnTo>
                    <a:lnTo>
                      <a:pt x="9481" y="6381"/>
                    </a:lnTo>
                    <a:lnTo>
                      <a:pt x="9469" y="6405"/>
                    </a:lnTo>
                    <a:cubicBezTo>
                      <a:pt x="9469" y="6430"/>
                      <a:pt x="9469" y="6442"/>
                      <a:pt x="9456" y="6454"/>
                    </a:cubicBezTo>
                    <a:lnTo>
                      <a:pt x="9456" y="6466"/>
                    </a:lnTo>
                    <a:cubicBezTo>
                      <a:pt x="9456" y="6478"/>
                      <a:pt x="9445" y="6491"/>
                      <a:pt x="9445" y="6502"/>
                    </a:cubicBezTo>
                    <a:lnTo>
                      <a:pt x="9432" y="6551"/>
                    </a:lnTo>
                    <a:lnTo>
                      <a:pt x="9432" y="6575"/>
                    </a:lnTo>
                    <a:lnTo>
                      <a:pt x="9432" y="6588"/>
                    </a:lnTo>
                    <a:lnTo>
                      <a:pt x="9420" y="6600"/>
                    </a:lnTo>
                    <a:lnTo>
                      <a:pt x="9420" y="6588"/>
                    </a:lnTo>
                    <a:cubicBezTo>
                      <a:pt x="9420" y="6575"/>
                      <a:pt x="9408" y="6564"/>
                      <a:pt x="9408" y="6564"/>
                    </a:cubicBezTo>
                    <a:lnTo>
                      <a:pt x="9408" y="6539"/>
                    </a:lnTo>
                    <a:cubicBezTo>
                      <a:pt x="9396" y="6515"/>
                      <a:pt x="9383" y="6502"/>
                      <a:pt x="9383" y="6478"/>
                    </a:cubicBezTo>
                    <a:cubicBezTo>
                      <a:pt x="9372" y="6442"/>
                      <a:pt x="9347" y="6418"/>
                      <a:pt x="9335" y="6381"/>
                    </a:cubicBezTo>
                    <a:cubicBezTo>
                      <a:pt x="9335" y="6369"/>
                      <a:pt x="9323" y="6357"/>
                      <a:pt x="9311" y="6345"/>
                    </a:cubicBezTo>
                    <a:cubicBezTo>
                      <a:pt x="9311" y="6332"/>
                      <a:pt x="9299" y="6321"/>
                      <a:pt x="9286" y="6321"/>
                    </a:cubicBezTo>
                    <a:lnTo>
                      <a:pt x="9250" y="6321"/>
                    </a:lnTo>
                    <a:lnTo>
                      <a:pt x="9238" y="6332"/>
                    </a:lnTo>
                    <a:cubicBezTo>
                      <a:pt x="9213" y="6357"/>
                      <a:pt x="9189" y="6394"/>
                      <a:pt x="9165" y="6430"/>
                    </a:cubicBezTo>
                    <a:cubicBezTo>
                      <a:pt x="9140" y="6454"/>
                      <a:pt x="9129" y="6478"/>
                      <a:pt x="9104" y="6527"/>
                    </a:cubicBezTo>
                    <a:lnTo>
                      <a:pt x="9067" y="6600"/>
                    </a:lnTo>
                    <a:lnTo>
                      <a:pt x="9056" y="6624"/>
                    </a:lnTo>
                    <a:lnTo>
                      <a:pt x="9043" y="6637"/>
                    </a:lnTo>
                    <a:lnTo>
                      <a:pt x="9043" y="6624"/>
                    </a:lnTo>
                    <a:lnTo>
                      <a:pt x="9043" y="6600"/>
                    </a:lnTo>
                    <a:lnTo>
                      <a:pt x="9043" y="6588"/>
                    </a:lnTo>
                    <a:cubicBezTo>
                      <a:pt x="9043" y="6551"/>
                      <a:pt x="9043" y="6527"/>
                      <a:pt x="9056" y="6491"/>
                    </a:cubicBezTo>
                    <a:cubicBezTo>
                      <a:pt x="9056" y="6478"/>
                      <a:pt x="9067" y="6454"/>
                      <a:pt x="9067" y="6442"/>
                    </a:cubicBezTo>
                    <a:lnTo>
                      <a:pt x="9067" y="6418"/>
                    </a:lnTo>
                    <a:cubicBezTo>
                      <a:pt x="9067" y="6418"/>
                      <a:pt x="9080" y="6418"/>
                      <a:pt x="9080" y="6405"/>
                    </a:cubicBezTo>
                    <a:lnTo>
                      <a:pt x="9080" y="6381"/>
                    </a:lnTo>
                    <a:lnTo>
                      <a:pt x="9092" y="6369"/>
                    </a:lnTo>
                    <a:lnTo>
                      <a:pt x="9092" y="6332"/>
                    </a:lnTo>
                    <a:lnTo>
                      <a:pt x="9104" y="6321"/>
                    </a:lnTo>
                    <a:cubicBezTo>
                      <a:pt x="9104" y="6296"/>
                      <a:pt x="9116" y="6284"/>
                      <a:pt x="9116" y="6272"/>
                    </a:cubicBezTo>
                    <a:lnTo>
                      <a:pt x="9116" y="6248"/>
                    </a:lnTo>
                    <a:lnTo>
                      <a:pt x="9129" y="6235"/>
                    </a:lnTo>
                    <a:lnTo>
                      <a:pt x="9129" y="6223"/>
                    </a:lnTo>
                    <a:lnTo>
                      <a:pt x="9129" y="6211"/>
                    </a:lnTo>
                    <a:cubicBezTo>
                      <a:pt x="9129" y="6199"/>
                      <a:pt x="9140" y="6186"/>
                      <a:pt x="9140" y="6175"/>
                    </a:cubicBezTo>
                    <a:cubicBezTo>
                      <a:pt x="9140" y="6150"/>
                      <a:pt x="9153" y="6126"/>
                      <a:pt x="9153" y="6114"/>
                    </a:cubicBezTo>
                    <a:cubicBezTo>
                      <a:pt x="9165" y="6078"/>
                      <a:pt x="9177" y="6029"/>
                      <a:pt x="9177" y="5992"/>
                    </a:cubicBezTo>
                    <a:cubicBezTo>
                      <a:pt x="9189" y="5968"/>
                      <a:pt x="9189" y="5956"/>
                      <a:pt x="9189" y="5932"/>
                    </a:cubicBezTo>
                    <a:cubicBezTo>
                      <a:pt x="9189" y="5919"/>
                      <a:pt x="9202" y="5907"/>
                      <a:pt x="9202" y="5895"/>
                    </a:cubicBezTo>
                    <a:lnTo>
                      <a:pt x="9202" y="5883"/>
                    </a:lnTo>
                    <a:lnTo>
                      <a:pt x="9202" y="5870"/>
                    </a:lnTo>
                    <a:lnTo>
                      <a:pt x="9202" y="5859"/>
                    </a:lnTo>
                    <a:lnTo>
                      <a:pt x="9213" y="5835"/>
                    </a:lnTo>
                    <a:lnTo>
                      <a:pt x="9213" y="5798"/>
                    </a:lnTo>
                    <a:lnTo>
                      <a:pt x="9213" y="5762"/>
                    </a:lnTo>
                    <a:lnTo>
                      <a:pt x="9226" y="5725"/>
                    </a:lnTo>
                    <a:lnTo>
                      <a:pt x="9226" y="5689"/>
                    </a:lnTo>
                    <a:lnTo>
                      <a:pt x="9226" y="5676"/>
                    </a:lnTo>
                    <a:cubicBezTo>
                      <a:pt x="9238" y="5640"/>
                      <a:pt x="9238" y="5591"/>
                      <a:pt x="9238" y="5554"/>
                    </a:cubicBezTo>
                    <a:cubicBezTo>
                      <a:pt x="9250" y="5506"/>
                      <a:pt x="9250" y="5446"/>
                      <a:pt x="9262" y="5397"/>
                    </a:cubicBezTo>
                    <a:lnTo>
                      <a:pt x="9262" y="5348"/>
                    </a:lnTo>
                    <a:cubicBezTo>
                      <a:pt x="9275" y="5275"/>
                      <a:pt x="9286" y="5203"/>
                      <a:pt x="9286" y="5130"/>
                    </a:cubicBezTo>
                    <a:cubicBezTo>
                      <a:pt x="9299" y="5057"/>
                      <a:pt x="9299" y="4984"/>
                      <a:pt x="9311" y="4911"/>
                    </a:cubicBezTo>
                    <a:lnTo>
                      <a:pt x="9311" y="4862"/>
                    </a:lnTo>
                    <a:cubicBezTo>
                      <a:pt x="9311" y="4850"/>
                      <a:pt x="9311" y="4825"/>
                      <a:pt x="9323" y="4801"/>
                    </a:cubicBezTo>
                    <a:lnTo>
                      <a:pt x="9323" y="4777"/>
                    </a:lnTo>
                    <a:lnTo>
                      <a:pt x="9323" y="4752"/>
                    </a:lnTo>
                    <a:lnTo>
                      <a:pt x="9323" y="4741"/>
                    </a:lnTo>
                    <a:lnTo>
                      <a:pt x="9323" y="4704"/>
                    </a:lnTo>
                    <a:cubicBezTo>
                      <a:pt x="9323" y="4679"/>
                      <a:pt x="9335" y="4655"/>
                      <a:pt x="9335" y="4643"/>
                    </a:cubicBezTo>
                    <a:lnTo>
                      <a:pt x="9335" y="4631"/>
                    </a:lnTo>
                    <a:lnTo>
                      <a:pt x="9335" y="4607"/>
                    </a:lnTo>
                    <a:lnTo>
                      <a:pt x="9335" y="4571"/>
                    </a:lnTo>
                    <a:lnTo>
                      <a:pt x="9335" y="4376"/>
                    </a:lnTo>
                    <a:lnTo>
                      <a:pt x="9335" y="4363"/>
                    </a:lnTo>
                    <a:cubicBezTo>
                      <a:pt x="9335" y="4279"/>
                      <a:pt x="9335" y="4206"/>
                      <a:pt x="9323" y="4133"/>
                    </a:cubicBezTo>
                    <a:lnTo>
                      <a:pt x="9323" y="4096"/>
                    </a:lnTo>
                    <a:lnTo>
                      <a:pt x="9323" y="3914"/>
                    </a:lnTo>
                    <a:cubicBezTo>
                      <a:pt x="9323" y="3829"/>
                      <a:pt x="9311" y="3744"/>
                      <a:pt x="9311" y="3671"/>
                    </a:cubicBezTo>
                    <a:cubicBezTo>
                      <a:pt x="9311" y="3659"/>
                      <a:pt x="9311" y="3647"/>
                      <a:pt x="9299" y="3647"/>
                    </a:cubicBezTo>
                    <a:cubicBezTo>
                      <a:pt x="9286" y="3647"/>
                      <a:pt x="9286" y="3659"/>
                      <a:pt x="9286" y="3659"/>
                    </a:cubicBezTo>
                    <a:lnTo>
                      <a:pt x="9286" y="3671"/>
                    </a:lnTo>
                    <a:lnTo>
                      <a:pt x="9286" y="3744"/>
                    </a:lnTo>
                    <a:lnTo>
                      <a:pt x="9286" y="3829"/>
                    </a:lnTo>
                    <a:lnTo>
                      <a:pt x="9286" y="4060"/>
                    </a:lnTo>
                    <a:cubicBezTo>
                      <a:pt x="9286" y="4120"/>
                      <a:pt x="9286" y="4193"/>
                      <a:pt x="9299" y="4266"/>
                    </a:cubicBezTo>
                    <a:lnTo>
                      <a:pt x="9299" y="4473"/>
                    </a:lnTo>
                    <a:lnTo>
                      <a:pt x="9299" y="4595"/>
                    </a:lnTo>
                    <a:lnTo>
                      <a:pt x="9299" y="4704"/>
                    </a:lnTo>
                    <a:cubicBezTo>
                      <a:pt x="9286" y="4716"/>
                      <a:pt x="9286" y="4716"/>
                      <a:pt x="9286" y="4728"/>
                    </a:cubicBezTo>
                    <a:lnTo>
                      <a:pt x="9286" y="4752"/>
                    </a:lnTo>
                    <a:lnTo>
                      <a:pt x="9286" y="4850"/>
                    </a:lnTo>
                    <a:lnTo>
                      <a:pt x="9286" y="4874"/>
                    </a:lnTo>
                    <a:lnTo>
                      <a:pt x="9286" y="4898"/>
                    </a:lnTo>
                    <a:cubicBezTo>
                      <a:pt x="9275" y="4959"/>
                      <a:pt x="9275" y="5032"/>
                      <a:pt x="9262" y="5093"/>
                    </a:cubicBezTo>
                    <a:cubicBezTo>
                      <a:pt x="9262" y="5154"/>
                      <a:pt x="9250" y="5227"/>
                      <a:pt x="9238" y="5311"/>
                    </a:cubicBezTo>
                    <a:lnTo>
                      <a:pt x="9238" y="5397"/>
                    </a:lnTo>
                    <a:cubicBezTo>
                      <a:pt x="9226" y="5446"/>
                      <a:pt x="9226" y="5494"/>
                      <a:pt x="9213" y="5543"/>
                    </a:cubicBezTo>
                    <a:lnTo>
                      <a:pt x="9213" y="5603"/>
                    </a:lnTo>
                    <a:cubicBezTo>
                      <a:pt x="9202" y="5652"/>
                      <a:pt x="9202" y="5700"/>
                      <a:pt x="9189" y="5749"/>
                    </a:cubicBezTo>
                    <a:lnTo>
                      <a:pt x="9189" y="5762"/>
                    </a:lnTo>
                    <a:lnTo>
                      <a:pt x="9189" y="5810"/>
                    </a:lnTo>
                    <a:lnTo>
                      <a:pt x="9177" y="5835"/>
                    </a:lnTo>
                    <a:lnTo>
                      <a:pt x="9177" y="5870"/>
                    </a:lnTo>
                    <a:cubicBezTo>
                      <a:pt x="9177" y="5883"/>
                      <a:pt x="9165" y="5895"/>
                      <a:pt x="9165" y="5907"/>
                    </a:cubicBezTo>
                    <a:lnTo>
                      <a:pt x="9165" y="5932"/>
                    </a:lnTo>
                    <a:cubicBezTo>
                      <a:pt x="9165" y="5943"/>
                      <a:pt x="9153" y="5956"/>
                      <a:pt x="9153" y="5968"/>
                    </a:cubicBezTo>
                    <a:lnTo>
                      <a:pt x="9153" y="6005"/>
                    </a:lnTo>
                    <a:cubicBezTo>
                      <a:pt x="9140" y="6029"/>
                      <a:pt x="9140" y="6053"/>
                      <a:pt x="9129" y="6078"/>
                    </a:cubicBezTo>
                    <a:cubicBezTo>
                      <a:pt x="9129" y="6126"/>
                      <a:pt x="9116" y="6162"/>
                      <a:pt x="9104" y="6199"/>
                    </a:cubicBezTo>
                    <a:cubicBezTo>
                      <a:pt x="9104" y="6211"/>
                      <a:pt x="9104" y="6223"/>
                      <a:pt x="9092" y="6235"/>
                    </a:cubicBezTo>
                    <a:lnTo>
                      <a:pt x="9092" y="6248"/>
                    </a:lnTo>
                    <a:lnTo>
                      <a:pt x="9092" y="6259"/>
                    </a:lnTo>
                    <a:cubicBezTo>
                      <a:pt x="9092" y="6272"/>
                      <a:pt x="9080" y="6284"/>
                      <a:pt x="9080" y="6296"/>
                    </a:cubicBezTo>
                    <a:lnTo>
                      <a:pt x="9067" y="6321"/>
                    </a:lnTo>
                    <a:cubicBezTo>
                      <a:pt x="9067" y="6357"/>
                      <a:pt x="9056" y="6381"/>
                      <a:pt x="9043" y="6405"/>
                    </a:cubicBezTo>
                    <a:lnTo>
                      <a:pt x="9043" y="6418"/>
                    </a:lnTo>
                    <a:lnTo>
                      <a:pt x="9043" y="6430"/>
                    </a:lnTo>
                    <a:cubicBezTo>
                      <a:pt x="9043" y="6442"/>
                      <a:pt x="9031" y="6454"/>
                      <a:pt x="9031" y="6466"/>
                    </a:cubicBezTo>
                    <a:cubicBezTo>
                      <a:pt x="9019" y="6502"/>
                      <a:pt x="9019" y="6539"/>
                      <a:pt x="9019" y="6588"/>
                    </a:cubicBezTo>
                    <a:lnTo>
                      <a:pt x="9019" y="6600"/>
                    </a:lnTo>
                    <a:lnTo>
                      <a:pt x="9019" y="6612"/>
                    </a:lnTo>
                    <a:cubicBezTo>
                      <a:pt x="9007" y="6624"/>
                      <a:pt x="9007" y="6637"/>
                      <a:pt x="9019" y="6648"/>
                    </a:cubicBezTo>
                    <a:lnTo>
                      <a:pt x="9019" y="6673"/>
                    </a:lnTo>
                    <a:lnTo>
                      <a:pt x="9019" y="6685"/>
                    </a:lnTo>
                    <a:cubicBezTo>
                      <a:pt x="9007" y="6697"/>
                      <a:pt x="8995" y="6721"/>
                      <a:pt x="8995" y="6734"/>
                    </a:cubicBezTo>
                    <a:lnTo>
                      <a:pt x="8983" y="6734"/>
                    </a:lnTo>
                    <a:lnTo>
                      <a:pt x="8983" y="6648"/>
                    </a:lnTo>
                    <a:lnTo>
                      <a:pt x="8983" y="6637"/>
                    </a:lnTo>
                    <a:lnTo>
                      <a:pt x="8983" y="6575"/>
                    </a:lnTo>
                    <a:lnTo>
                      <a:pt x="8995" y="6539"/>
                    </a:lnTo>
                    <a:lnTo>
                      <a:pt x="8995" y="6491"/>
                    </a:lnTo>
                    <a:lnTo>
                      <a:pt x="8995" y="6442"/>
                    </a:lnTo>
                    <a:lnTo>
                      <a:pt x="8995" y="6405"/>
                    </a:lnTo>
                    <a:lnTo>
                      <a:pt x="8995" y="6357"/>
                    </a:lnTo>
                    <a:lnTo>
                      <a:pt x="8995" y="6345"/>
                    </a:lnTo>
                    <a:lnTo>
                      <a:pt x="9007" y="6321"/>
                    </a:lnTo>
                    <a:lnTo>
                      <a:pt x="9007" y="6259"/>
                    </a:lnTo>
                    <a:lnTo>
                      <a:pt x="9007" y="6248"/>
                    </a:lnTo>
                    <a:lnTo>
                      <a:pt x="9007" y="6211"/>
                    </a:lnTo>
                    <a:lnTo>
                      <a:pt x="9019" y="6186"/>
                    </a:lnTo>
                    <a:cubicBezTo>
                      <a:pt x="9019" y="6102"/>
                      <a:pt x="9031" y="6016"/>
                      <a:pt x="9043" y="5932"/>
                    </a:cubicBezTo>
                    <a:lnTo>
                      <a:pt x="9043" y="5907"/>
                    </a:lnTo>
                    <a:cubicBezTo>
                      <a:pt x="9043" y="5870"/>
                      <a:pt x="9056" y="5846"/>
                      <a:pt x="9056" y="5810"/>
                    </a:cubicBezTo>
                    <a:lnTo>
                      <a:pt x="9056" y="5773"/>
                    </a:lnTo>
                    <a:cubicBezTo>
                      <a:pt x="9067" y="5725"/>
                      <a:pt x="9067" y="5676"/>
                      <a:pt x="9080" y="5640"/>
                    </a:cubicBezTo>
                    <a:lnTo>
                      <a:pt x="9080" y="5616"/>
                    </a:lnTo>
                    <a:cubicBezTo>
                      <a:pt x="9080" y="5603"/>
                      <a:pt x="9092" y="5579"/>
                      <a:pt x="9092" y="5567"/>
                    </a:cubicBezTo>
                    <a:lnTo>
                      <a:pt x="9092" y="5519"/>
                    </a:lnTo>
                    <a:lnTo>
                      <a:pt x="9092" y="5494"/>
                    </a:lnTo>
                    <a:lnTo>
                      <a:pt x="9104" y="5457"/>
                    </a:lnTo>
                    <a:lnTo>
                      <a:pt x="9104" y="5421"/>
                    </a:lnTo>
                    <a:lnTo>
                      <a:pt x="9104" y="5373"/>
                    </a:lnTo>
                    <a:lnTo>
                      <a:pt x="9104" y="5348"/>
                    </a:lnTo>
                    <a:cubicBezTo>
                      <a:pt x="9104" y="5324"/>
                      <a:pt x="9104" y="5311"/>
                      <a:pt x="9116" y="5287"/>
                    </a:cubicBezTo>
                    <a:lnTo>
                      <a:pt x="9116" y="5214"/>
                    </a:lnTo>
                    <a:lnTo>
                      <a:pt x="9116" y="5068"/>
                    </a:lnTo>
                    <a:cubicBezTo>
                      <a:pt x="9116" y="4971"/>
                      <a:pt x="9104" y="4887"/>
                      <a:pt x="9104" y="4789"/>
                    </a:cubicBezTo>
                    <a:cubicBezTo>
                      <a:pt x="9104" y="4741"/>
                      <a:pt x="9092" y="4679"/>
                      <a:pt x="9092" y="4619"/>
                    </a:cubicBezTo>
                    <a:lnTo>
                      <a:pt x="9080" y="4498"/>
                    </a:lnTo>
                    <a:cubicBezTo>
                      <a:pt x="9080" y="4449"/>
                      <a:pt x="9080" y="4400"/>
                      <a:pt x="9067" y="4352"/>
                    </a:cubicBezTo>
                    <a:lnTo>
                      <a:pt x="9056" y="4230"/>
                    </a:lnTo>
                    <a:cubicBezTo>
                      <a:pt x="9056" y="4182"/>
                      <a:pt x="9056" y="4133"/>
                      <a:pt x="9043" y="4084"/>
                    </a:cubicBezTo>
                    <a:cubicBezTo>
                      <a:pt x="9043" y="4047"/>
                      <a:pt x="9043" y="3999"/>
                      <a:pt x="9031" y="3963"/>
                    </a:cubicBezTo>
                    <a:lnTo>
                      <a:pt x="9031" y="3950"/>
                    </a:lnTo>
                    <a:cubicBezTo>
                      <a:pt x="9019" y="3853"/>
                      <a:pt x="9007" y="3768"/>
                      <a:pt x="8995" y="3671"/>
                    </a:cubicBezTo>
                    <a:cubicBezTo>
                      <a:pt x="8995" y="3634"/>
                      <a:pt x="8983" y="3586"/>
                      <a:pt x="8983" y="3550"/>
                    </a:cubicBezTo>
                    <a:lnTo>
                      <a:pt x="8970" y="3525"/>
                    </a:lnTo>
                    <a:lnTo>
                      <a:pt x="8970" y="3464"/>
                    </a:lnTo>
                    <a:lnTo>
                      <a:pt x="8970" y="3452"/>
                    </a:lnTo>
                    <a:cubicBezTo>
                      <a:pt x="8959" y="3440"/>
                      <a:pt x="8959" y="3415"/>
                      <a:pt x="8959" y="3404"/>
                    </a:cubicBezTo>
                    <a:lnTo>
                      <a:pt x="8946" y="3355"/>
                    </a:lnTo>
                    <a:lnTo>
                      <a:pt x="8946" y="3343"/>
                    </a:lnTo>
                    <a:lnTo>
                      <a:pt x="8946" y="3331"/>
                    </a:lnTo>
                    <a:cubicBezTo>
                      <a:pt x="8934" y="3307"/>
                      <a:pt x="8934" y="3294"/>
                      <a:pt x="8934" y="3282"/>
                    </a:cubicBezTo>
                    <a:lnTo>
                      <a:pt x="8922" y="3245"/>
                    </a:lnTo>
                    <a:cubicBezTo>
                      <a:pt x="8922" y="3221"/>
                      <a:pt x="8910" y="3185"/>
                      <a:pt x="8897" y="3148"/>
                    </a:cubicBezTo>
                    <a:lnTo>
                      <a:pt x="8897" y="3112"/>
                    </a:lnTo>
                    <a:cubicBezTo>
                      <a:pt x="8886" y="3088"/>
                      <a:pt x="8886" y="3064"/>
                      <a:pt x="8873" y="3039"/>
                    </a:cubicBezTo>
                    <a:cubicBezTo>
                      <a:pt x="8873" y="3015"/>
                      <a:pt x="8861" y="3002"/>
                      <a:pt x="8861" y="2978"/>
                    </a:cubicBezTo>
                    <a:cubicBezTo>
                      <a:pt x="8849" y="2942"/>
                      <a:pt x="8837" y="2918"/>
                      <a:pt x="8837" y="2881"/>
                    </a:cubicBezTo>
                    <a:lnTo>
                      <a:pt x="8824" y="2845"/>
                    </a:lnTo>
                    <a:lnTo>
                      <a:pt x="8813" y="2772"/>
                    </a:lnTo>
                    <a:lnTo>
                      <a:pt x="8813" y="2748"/>
                    </a:lnTo>
                    <a:lnTo>
                      <a:pt x="8800" y="2735"/>
                    </a:lnTo>
                    <a:cubicBezTo>
                      <a:pt x="8800" y="2711"/>
                      <a:pt x="8800" y="2699"/>
                      <a:pt x="8788" y="2686"/>
                    </a:cubicBezTo>
                    <a:lnTo>
                      <a:pt x="8776" y="2602"/>
                    </a:lnTo>
                    <a:cubicBezTo>
                      <a:pt x="8764" y="2553"/>
                      <a:pt x="8764" y="2492"/>
                      <a:pt x="8751" y="2443"/>
                    </a:cubicBezTo>
                    <a:cubicBezTo>
                      <a:pt x="8751" y="2432"/>
                      <a:pt x="8740" y="2432"/>
                      <a:pt x="8727" y="2432"/>
                    </a:cubicBezTo>
                    <a:lnTo>
                      <a:pt x="8715" y="2432"/>
                    </a:lnTo>
                    <a:lnTo>
                      <a:pt x="8715" y="2443"/>
                    </a:lnTo>
                    <a:cubicBezTo>
                      <a:pt x="8727" y="2516"/>
                      <a:pt x="8740" y="2577"/>
                      <a:pt x="8751" y="2638"/>
                    </a:cubicBezTo>
                    <a:lnTo>
                      <a:pt x="8751" y="2662"/>
                    </a:lnTo>
                    <a:cubicBezTo>
                      <a:pt x="8764" y="2699"/>
                      <a:pt x="8764" y="2735"/>
                      <a:pt x="8776" y="2772"/>
                    </a:cubicBezTo>
                    <a:lnTo>
                      <a:pt x="8776" y="2784"/>
                    </a:lnTo>
                    <a:lnTo>
                      <a:pt x="8776" y="2808"/>
                    </a:lnTo>
                    <a:cubicBezTo>
                      <a:pt x="8776" y="2820"/>
                      <a:pt x="8788" y="2845"/>
                      <a:pt x="8788" y="2856"/>
                    </a:cubicBezTo>
                    <a:lnTo>
                      <a:pt x="8788" y="2869"/>
                    </a:lnTo>
                    <a:lnTo>
                      <a:pt x="8788" y="2881"/>
                    </a:lnTo>
                    <a:lnTo>
                      <a:pt x="8800" y="2905"/>
                    </a:lnTo>
                    <a:lnTo>
                      <a:pt x="8800" y="2929"/>
                    </a:lnTo>
                    <a:lnTo>
                      <a:pt x="8813" y="2942"/>
                    </a:lnTo>
                    <a:lnTo>
                      <a:pt x="8813" y="2991"/>
                    </a:lnTo>
                    <a:cubicBezTo>
                      <a:pt x="8824" y="3015"/>
                      <a:pt x="8837" y="3039"/>
                      <a:pt x="8837" y="3064"/>
                    </a:cubicBezTo>
                    <a:cubicBezTo>
                      <a:pt x="8861" y="3172"/>
                      <a:pt x="8886" y="3258"/>
                      <a:pt x="8897" y="3331"/>
                    </a:cubicBezTo>
                    <a:cubicBezTo>
                      <a:pt x="8897" y="3355"/>
                      <a:pt x="8910" y="3367"/>
                      <a:pt x="8910" y="3391"/>
                    </a:cubicBezTo>
                    <a:lnTo>
                      <a:pt x="8910" y="3404"/>
                    </a:lnTo>
                    <a:lnTo>
                      <a:pt x="8910" y="3428"/>
                    </a:lnTo>
                    <a:lnTo>
                      <a:pt x="8922" y="3464"/>
                    </a:lnTo>
                    <a:cubicBezTo>
                      <a:pt x="8922" y="3488"/>
                      <a:pt x="8922" y="3501"/>
                      <a:pt x="8934" y="3525"/>
                    </a:cubicBezTo>
                    <a:cubicBezTo>
                      <a:pt x="8934" y="3586"/>
                      <a:pt x="8946" y="3659"/>
                      <a:pt x="8959" y="3731"/>
                    </a:cubicBezTo>
                    <a:cubicBezTo>
                      <a:pt x="8970" y="3829"/>
                      <a:pt x="8983" y="3926"/>
                      <a:pt x="8995" y="3999"/>
                    </a:cubicBezTo>
                    <a:cubicBezTo>
                      <a:pt x="9007" y="4096"/>
                      <a:pt x="9019" y="4193"/>
                      <a:pt x="9019" y="4266"/>
                    </a:cubicBezTo>
                    <a:cubicBezTo>
                      <a:pt x="9031" y="4327"/>
                      <a:pt x="9031" y="4376"/>
                      <a:pt x="9031" y="4436"/>
                    </a:cubicBezTo>
                    <a:cubicBezTo>
                      <a:pt x="9043" y="4473"/>
                      <a:pt x="9043" y="4522"/>
                      <a:pt x="9043" y="4558"/>
                    </a:cubicBezTo>
                    <a:lnTo>
                      <a:pt x="9056" y="4619"/>
                    </a:lnTo>
                    <a:lnTo>
                      <a:pt x="9056" y="4692"/>
                    </a:lnTo>
                    <a:cubicBezTo>
                      <a:pt x="9056" y="4704"/>
                      <a:pt x="9056" y="4728"/>
                      <a:pt x="9067" y="4752"/>
                    </a:cubicBezTo>
                    <a:lnTo>
                      <a:pt x="9067" y="4838"/>
                    </a:lnTo>
                    <a:lnTo>
                      <a:pt x="9067" y="4862"/>
                    </a:lnTo>
                    <a:lnTo>
                      <a:pt x="9080" y="4898"/>
                    </a:lnTo>
                    <a:lnTo>
                      <a:pt x="9080" y="5020"/>
                    </a:lnTo>
                    <a:lnTo>
                      <a:pt x="9080" y="5032"/>
                    </a:lnTo>
                    <a:lnTo>
                      <a:pt x="9080" y="5154"/>
                    </a:lnTo>
                    <a:cubicBezTo>
                      <a:pt x="9080" y="5239"/>
                      <a:pt x="9080" y="5324"/>
                      <a:pt x="9067" y="5409"/>
                    </a:cubicBezTo>
                    <a:lnTo>
                      <a:pt x="9067" y="5494"/>
                    </a:lnTo>
                    <a:lnTo>
                      <a:pt x="9067" y="5506"/>
                    </a:lnTo>
                    <a:lnTo>
                      <a:pt x="9067" y="5519"/>
                    </a:lnTo>
                    <a:lnTo>
                      <a:pt x="9067" y="5543"/>
                    </a:lnTo>
                    <a:lnTo>
                      <a:pt x="9056" y="5567"/>
                    </a:lnTo>
                    <a:lnTo>
                      <a:pt x="9056" y="5616"/>
                    </a:lnTo>
                    <a:lnTo>
                      <a:pt x="9056" y="5627"/>
                    </a:lnTo>
                    <a:lnTo>
                      <a:pt x="9043" y="5700"/>
                    </a:lnTo>
                    <a:cubicBezTo>
                      <a:pt x="9031" y="5749"/>
                      <a:pt x="9031" y="5786"/>
                      <a:pt x="9031" y="5835"/>
                    </a:cubicBezTo>
                    <a:cubicBezTo>
                      <a:pt x="9019" y="5883"/>
                      <a:pt x="9019" y="5932"/>
                      <a:pt x="9007" y="5980"/>
                    </a:cubicBezTo>
                    <a:cubicBezTo>
                      <a:pt x="9007" y="6029"/>
                      <a:pt x="8995" y="6078"/>
                      <a:pt x="8995" y="6126"/>
                    </a:cubicBezTo>
                    <a:cubicBezTo>
                      <a:pt x="8995" y="6138"/>
                      <a:pt x="8983" y="6162"/>
                      <a:pt x="8983" y="6175"/>
                    </a:cubicBezTo>
                    <a:lnTo>
                      <a:pt x="8983" y="6199"/>
                    </a:lnTo>
                    <a:lnTo>
                      <a:pt x="8983" y="6248"/>
                    </a:lnTo>
                    <a:lnTo>
                      <a:pt x="8983" y="6259"/>
                    </a:lnTo>
                    <a:lnTo>
                      <a:pt x="8983" y="6272"/>
                    </a:lnTo>
                    <a:cubicBezTo>
                      <a:pt x="8970" y="6296"/>
                      <a:pt x="8970" y="6321"/>
                      <a:pt x="8970" y="6345"/>
                    </a:cubicBezTo>
                    <a:lnTo>
                      <a:pt x="8970" y="6405"/>
                    </a:lnTo>
                    <a:lnTo>
                      <a:pt x="8970" y="6442"/>
                    </a:lnTo>
                    <a:lnTo>
                      <a:pt x="8970" y="6491"/>
                    </a:lnTo>
                    <a:lnTo>
                      <a:pt x="8959" y="6539"/>
                    </a:lnTo>
                    <a:lnTo>
                      <a:pt x="8959" y="6648"/>
                    </a:lnTo>
                    <a:lnTo>
                      <a:pt x="8959" y="6697"/>
                    </a:lnTo>
                    <a:cubicBezTo>
                      <a:pt x="8946" y="6685"/>
                      <a:pt x="8946" y="6685"/>
                      <a:pt x="8946" y="6673"/>
                    </a:cubicBezTo>
                    <a:cubicBezTo>
                      <a:pt x="8934" y="6661"/>
                      <a:pt x="8922" y="6648"/>
                      <a:pt x="8922" y="6624"/>
                    </a:cubicBezTo>
                    <a:lnTo>
                      <a:pt x="8897" y="6588"/>
                    </a:lnTo>
                    <a:cubicBezTo>
                      <a:pt x="8886" y="6564"/>
                      <a:pt x="8861" y="6527"/>
                      <a:pt x="8849" y="6502"/>
                    </a:cubicBezTo>
                    <a:lnTo>
                      <a:pt x="8849" y="6491"/>
                    </a:lnTo>
                    <a:lnTo>
                      <a:pt x="8849" y="6442"/>
                    </a:lnTo>
                    <a:lnTo>
                      <a:pt x="8849" y="6405"/>
                    </a:lnTo>
                    <a:lnTo>
                      <a:pt x="8849" y="6394"/>
                    </a:lnTo>
                    <a:lnTo>
                      <a:pt x="8849" y="6369"/>
                    </a:lnTo>
                    <a:cubicBezTo>
                      <a:pt x="8849" y="6345"/>
                      <a:pt x="8849" y="6332"/>
                      <a:pt x="8837" y="6321"/>
                    </a:cubicBezTo>
                    <a:lnTo>
                      <a:pt x="8837" y="6308"/>
                    </a:lnTo>
                    <a:lnTo>
                      <a:pt x="8837" y="6284"/>
                    </a:lnTo>
                    <a:lnTo>
                      <a:pt x="8837" y="6235"/>
                    </a:lnTo>
                    <a:lnTo>
                      <a:pt x="8837" y="6223"/>
                    </a:lnTo>
                    <a:lnTo>
                      <a:pt x="8837" y="6186"/>
                    </a:lnTo>
                    <a:lnTo>
                      <a:pt x="8837" y="6150"/>
                    </a:lnTo>
                    <a:lnTo>
                      <a:pt x="8837" y="6114"/>
                    </a:lnTo>
                    <a:cubicBezTo>
                      <a:pt x="8837" y="6102"/>
                      <a:pt x="8837" y="6089"/>
                      <a:pt x="8824" y="6065"/>
                    </a:cubicBezTo>
                    <a:lnTo>
                      <a:pt x="8824" y="6029"/>
                    </a:lnTo>
                    <a:lnTo>
                      <a:pt x="8824" y="6005"/>
                    </a:lnTo>
                    <a:lnTo>
                      <a:pt x="8824" y="5956"/>
                    </a:lnTo>
                    <a:lnTo>
                      <a:pt x="8813" y="5846"/>
                    </a:lnTo>
                    <a:lnTo>
                      <a:pt x="8800" y="5749"/>
                    </a:lnTo>
                    <a:cubicBezTo>
                      <a:pt x="8800" y="5676"/>
                      <a:pt x="8788" y="5591"/>
                      <a:pt x="8788" y="5519"/>
                    </a:cubicBezTo>
                    <a:lnTo>
                      <a:pt x="8776" y="5409"/>
                    </a:lnTo>
                    <a:lnTo>
                      <a:pt x="8776" y="5311"/>
                    </a:lnTo>
                    <a:cubicBezTo>
                      <a:pt x="8764" y="5239"/>
                      <a:pt x="8764" y="5154"/>
                      <a:pt x="8751" y="5081"/>
                    </a:cubicBezTo>
                    <a:lnTo>
                      <a:pt x="8751" y="5032"/>
                    </a:lnTo>
                    <a:lnTo>
                      <a:pt x="8751" y="5020"/>
                    </a:lnTo>
                    <a:cubicBezTo>
                      <a:pt x="8751" y="5008"/>
                      <a:pt x="8751" y="4995"/>
                      <a:pt x="8740" y="4984"/>
                    </a:cubicBezTo>
                    <a:lnTo>
                      <a:pt x="8740" y="4874"/>
                    </a:lnTo>
                    <a:cubicBezTo>
                      <a:pt x="8727" y="4838"/>
                      <a:pt x="8727" y="4789"/>
                      <a:pt x="8715" y="4752"/>
                    </a:cubicBezTo>
                    <a:lnTo>
                      <a:pt x="8715" y="4704"/>
                    </a:lnTo>
                    <a:lnTo>
                      <a:pt x="8715" y="4692"/>
                    </a:lnTo>
                    <a:lnTo>
                      <a:pt x="8715" y="4643"/>
                    </a:lnTo>
                    <a:cubicBezTo>
                      <a:pt x="8715" y="4631"/>
                      <a:pt x="8703" y="4607"/>
                      <a:pt x="8703" y="4582"/>
                    </a:cubicBezTo>
                    <a:lnTo>
                      <a:pt x="8703" y="4522"/>
                    </a:lnTo>
                    <a:lnTo>
                      <a:pt x="8703" y="4509"/>
                    </a:lnTo>
                    <a:lnTo>
                      <a:pt x="8703" y="4498"/>
                    </a:lnTo>
                    <a:cubicBezTo>
                      <a:pt x="8703" y="4473"/>
                      <a:pt x="8703" y="4461"/>
                      <a:pt x="8691" y="4436"/>
                    </a:cubicBezTo>
                    <a:lnTo>
                      <a:pt x="8691" y="4425"/>
                    </a:lnTo>
                    <a:lnTo>
                      <a:pt x="8691" y="4412"/>
                    </a:lnTo>
                    <a:lnTo>
                      <a:pt x="8691" y="4376"/>
                    </a:lnTo>
                    <a:lnTo>
                      <a:pt x="8691" y="4363"/>
                    </a:lnTo>
                    <a:lnTo>
                      <a:pt x="8691" y="4352"/>
                    </a:lnTo>
                    <a:lnTo>
                      <a:pt x="8691" y="4315"/>
                    </a:lnTo>
                    <a:lnTo>
                      <a:pt x="8691" y="4266"/>
                    </a:lnTo>
                    <a:lnTo>
                      <a:pt x="8679" y="4230"/>
                    </a:lnTo>
                    <a:lnTo>
                      <a:pt x="8679" y="4072"/>
                    </a:lnTo>
                    <a:lnTo>
                      <a:pt x="8679" y="4047"/>
                    </a:lnTo>
                    <a:cubicBezTo>
                      <a:pt x="8679" y="4036"/>
                      <a:pt x="8667" y="4023"/>
                      <a:pt x="8667" y="4011"/>
                    </a:cubicBezTo>
                    <a:lnTo>
                      <a:pt x="8667" y="3950"/>
                    </a:lnTo>
                    <a:lnTo>
                      <a:pt x="8667" y="3853"/>
                    </a:lnTo>
                    <a:lnTo>
                      <a:pt x="8667" y="3841"/>
                    </a:lnTo>
                    <a:lnTo>
                      <a:pt x="8667" y="3744"/>
                    </a:lnTo>
                    <a:lnTo>
                      <a:pt x="8667" y="3695"/>
                    </a:lnTo>
                    <a:lnTo>
                      <a:pt x="8667" y="3623"/>
                    </a:lnTo>
                    <a:lnTo>
                      <a:pt x="8667" y="3610"/>
                    </a:lnTo>
                    <a:lnTo>
                      <a:pt x="8654" y="3610"/>
                    </a:lnTo>
                    <a:cubicBezTo>
                      <a:pt x="8643" y="3610"/>
                      <a:pt x="8643" y="3623"/>
                      <a:pt x="8643" y="3623"/>
                    </a:cubicBezTo>
                    <a:lnTo>
                      <a:pt x="8643" y="3659"/>
                    </a:lnTo>
                    <a:lnTo>
                      <a:pt x="8643" y="3744"/>
                    </a:lnTo>
                    <a:cubicBezTo>
                      <a:pt x="8630" y="3768"/>
                      <a:pt x="8630" y="3804"/>
                      <a:pt x="8630" y="3829"/>
                    </a:cubicBezTo>
                    <a:lnTo>
                      <a:pt x="8630" y="3841"/>
                    </a:lnTo>
                    <a:cubicBezTo>
                      <a:pt x="8630" y="3914"/>
                      <a:pt x="8643" y="3987"/>
                      <a:pt x="8643" y="4060"/>
                    </a:cubicBezTo>
                    <a:lnTo>
                      <a:pt x="8643" y="4157"/>
                    </a:lnTo>
                    <a:lnTo>
                      <a:pt x="8643" y="4193"/>
                    </a:lnTo>
                    <a:cubicBezTo>
                      <a:pt x="8654" y="4218"/>
                      <a:pt x="8654" y="4242"/>
                      <a:pt x="8654" y="4279"/>
                    </a:cubicBezTo>
                    <a:lnTo>
                      <a:pt x="8654" y="4291"/>
                    </a:lnTo>
                    <a:lnTo>
                      <a:pt x="8654" y="4363"/>
                    </a:lnTo>
                    <a:lnTo>
                      <a:pt x="8654" y="4376"/>
                    </a:lnTo>
                    <a:lnTo>
                      <a:pt x="8667" y="4412"/>
                    </a:lnTo>
                    <a:lnTo>
                      <a:pt x="8667" y="4425"/>
                    </a:lnTo>
                    <a:lnTo>
                      <a:pt x="8667" y="4436"/>
                    </a:lnTo>
                    <a:lnTo>
                      <a:pt x="8667" y="4509"/>
                    </a:lnTo>
                    <a:cubicBezTo>
                      <a:pt x="8667" y="4534"/>
                      <a:pt x="8667" y="4546"/>
                      <a:pt x="8679" y="4571"/>
                    </a:cubicBezTo>
                    <a:lnTo>
                      <a:pt x="8679" y="4582"/>
                    </a:lnTo>
                    <a:lnTo>
                      <a:pt x="8679" y="4655"/>
                    </a:lnTo>
                    <a:lnTo>
                      <a:pt x="8679" y="4679"/>
                    </a:lnTo>
                    <a:lnTo>
                      <a:pt x="8679" y="4692"/>
                    </a:lnTo>
                    <a:lnTo>
                      <a:pt x="8679" y="4704"/>
                    </a:lnTo>
                    <a:cubicBezTo>
                      <a:pt x="8679" y="4716"/>
                      <a:pt x="8691" y="4716"/>
                      <a:pt x="8691" y="4728"/>
                    </a:cubicBezTo>
                    <a:lnTo>
                      <a:pt x="8691" y="4777"/>
                    </a:lnTo>
                    <a:lnTo>
                      <a:pt x="8691" y="4814"/>
                    </a:lnTo>
                    <a:cubicBezTo>
                      <a:pt x="8703" y="4838"/>
                      <a:pt x="8703" y="4862"/>
                      <a:pt x="8703" y="4887"/>
                    </a:cubicBezTo>
                    <a:lnTo>
                      <a:pt x="8703" y="4911"/>
                    </a:lnTo>
                    <a:cubicBezTo>
                      <a:pt x="8703" y="4935"/>
                      <a:pt x="8715" y="4959"/>
                      <a:pt x="8715" y="4984"/>
                    </a:cubicBezTo>
                    <a:lnTo>
                      <a:pt x="8715" y="5020"/>
                    </a:lnTo>
                    <a:lnTo>
                      <a:pt x="8715" y="5032"/>
                    </a:lnTo>
                    <a:cubicBezTo>
                      <a:pt x="8727" y="5105"/>
                      <a:pt x="8727" y="5166"/>
                      <a:pt x="8740" y="5227"/>
                    </a:cubicBezTo>
                    <a:lnTo>
                      <a:pt x="8740" y="5251"/>
                    </a:lnTo>
                    <a:lnTo>
                      <a:pt x="8740" y="5300"/>
                    </a:lnTo>
                    <a:lnTo>
                      <a:pt x="8740" y="5324"/>
                    </a:lnTo>
                    <a:lnTo>
                      <a:pt x="8740" y="5336"/>
                    </a:lnTo>
                    <a:lnTo>
                      <a:pt x="8740" y="5348"/>
                    </a:lnTo>
                    <a:lnTo>
                      <a:pt x="8740" y="5360"/>
                    </a:lnTo>
                    <a:cubicBezTo>
                      <a:pt x="8740" y="5397"/>
                      <a:pt x="8751" y="5421"/>
                      <a:pt x="8751" y="5457"/>
                    </a:cubicBezTo>
                    <a:lnTo>
                      <a:pt x="8751" y="5519"/>
                    </a:lnTo>
                    <a:cubicBezTo>
                      <a:pt x="8764" y="5579"/>
                      <a:pt x="8764" y="5627"/>
                      <a:pt x="8764" y="5676"/>
                    </a:cubicBezTo>
                    <a:cubicBezTo>
                      <a:pt x="8776" y="5749"/>
                      <a:pt x="8776" y="5822"/>
                      <a:pt x="8788" y="5895"/>
                    </a:cubicBezTo>
                    <a:lnTo>
                      <a:pt x="8788" y="5956"/>
                    </a:lnTo>
                    <a:lnTo>
                      <a:pt x="8788" y="6016"/>
                    </a:lnTo>
                    <a:lnTo>
                      <a:pt x="8788" y="6029"/>
                    </a:lnTo>
                    <a:cubicBezTo>
                      <a:pt x="8800" y="6053"/>
                      <a:pt x="8800" y="6089"/>
                      <a:pt x="8800" y="6114"/>
                    </a:cubicBezTo>
                    <a:lnTo>
                      <a:pt x="8800" y="6126"/>
                    </a:lnTo>
                    <a:lnTo>
                      <a:pt x="8800" y="6150"/>
                    </a:lnTo>
                    <a:lnTo>
                      <a:pt x="8800" y="6162"/>
                    </a:lnTo>
                    <a:lnTo>
                      <a:pt x="8800" y="6186"/>
                    </a:lnTo>
                    <a:lnTo>
                      <a:pt x="8800" y="6199"/>
                    </a:lnTo>
                    <a:cubicBezTo>
                      <a:pt x="8813" y="6211"/>
                      <a:pt x="8813" y="6223"/>
                      <a:pt x="8813" y="6248"/>
                    </a:cubicBezTo>
                    <a:lnTo>
                      <a:pt x="8813" y="6284"/>
                    </a:lnTo>
                    <a:lnTo>
                      <a:pt x="8813" y="6308"/>
                    </a:lnTo>
                    <a:lnTo>
                      <a:pt x="8813" y="6321"/>
                    </a:lnTo>
                    <a:lnTo>
                      <a:pt x="8813" y="6332"/>
                    </a:lnTo>
                    <a:lnTo>
                      <a:pt x="8813" y="6369"/>
                    </a:lnTo>
                    <a:lnTo>
                      <a:pt x="8813" y="6405"/>
                    </a:lnTo>
                    <a:cubicBezTo>
                      <a:pt x="8813" y="6394"/>
                      <a:pt x="8800" y="6394"/>
                      <a:pt x="8800" y="6381"/>
                    </a:cubicBezTo>
                    <a:lnTo>
                      <a:pt x="8800" y="6369"/>
                    </a:lnTo>
                    <a:cubicBezTo>
                      <a:pt x="8800" y="6345"/>
                      <a:pt x="8788" y="6332"/>
                      <a:pt x="8788" y="6308"/>
                    </a:cubicBezTo>
                    <a:lnTo>
                      <a:pt x="8776" y="6284"/>
                    </a:lnTo>
                    <a:cubicBezTo>
                      <a:pt x="8776" y="6272"/>
                      <a:pt x="8776" y="6248"/>
                      <a:pt x="8764" y="6235"/>
                    </a:cubicBezTo>
                    <a:lnTo>
                      <a:pt x="8764" y="6211"/>
                    </a:lnTo>
                    <a:cubicBezTo>
                      <a:pt x="8751" y="6126"/>
                      <a:pt x="8727" y="6041"/>
                      <a:pt x="8715" y="5956"/>
                    </a:cubicBezTo>
                    <a:cubicBezTo>
                      <a:pt x="8715" y="5907"/>
                      <a:pt x="8715" y="5859"/>
                      <a:pt x="8703" y="5810"/>
                    </a:cubicBezTo>
                    <a:lnTo>
                      <a:pt x="8703" y="5700"/>
                    </a:lnTo>
                    <a:lnTo>
                      <a:pt x="8691" y="5676"/>
                    </a:lnTo>
                    <a:lnTo>
                      <a:pt x="8691" y="5591"/>
                    </a:lnTo>
                    <a:lnTo>
                      <a:pt x="8691" y="5519"/>
                    </a:lnTo>
                    <a:cubicBezTo>
                      <a:pt x="8691" y="5457"/>
                      <a:pt x="8679" y="5397"/>
                      <a:pt x="8679" y="5336"/>
                    </a:cubicBezTo>
                    <a:lnTo>
                      <a:pt x="8679" y="5214"/>
                    </a:lnTo>
                    <a:lnTo>
                      <a:pt x="8679" y="5166"/>
                    </a:lnTo>
                    <a:lnTo>
                      <a:pt x="8679" y="5130"/>
                    </a:lnTo>
                    <a:cubicBezTo>
                      <a:pt x="8667" y="5093"/>
                      <a:pt x="8667" y="5057"/>
                      <a:pt x="8667" y="5008"/>
                    </a:cubicBezTo>
                    <a:lnTo>
                      <a:pt x="8667" y="4995"/>
                    </a:lnTo>
                    <a:lnTo>
                      <a:pt x="8667" y="4971"/>
                    </a:lnTo>
                    <a:lnTo>
                      <a:pt x="8667" y="4959"/>
                    </a:lnTo>
                    <a:lnTo>
                      <a:pt x="8667" y="4947"/>
                    </a:lnTo>
                    <a:lnTo>
                      <a:pt x="8667" y="4935"/>
                    </a:lnTo>
                    <a:lnTo>
                      <a:pt x="8667" y="4923"/>
                    </a:lnTo>
                    <a:lnTo>
                      <a:pt x="8667" y="4911"/>
                    </a:lnTo>
                    <a:cubicBezTo>
                      <a:pt x="8654" y="4911"/>
                      <a:pt x="8654" y="4898"/>
                      <a:pt x="8654" y="4898"/>
                    </a:cubicBezTo>
                    <a:lnTo>
                      <a:pt x="8654" y="4887"/>
                    </a:lnTo>
                    <a:lnTo>
                      <a:pt x="8654" y="4874"/>
                    </a:lnTo>
                    <a:lnTo>
                      <a:pt x="8654" y="4789"/>
                    </a:lnTo>
                    <a:lnTo>
                      <a:pt x="8643" y="4752"/>
                    </a:lnTo>
                    <a:cubicBezTo>
                      <a:pt x="8643" y="4692"/>
                      <a:pt x="8630" y="4631"/>
                      <a:pt x="8630" y="4582"/>
                    </a:cubicBezTo>
                    <a:cubicBezTo>
                      <a:pt x="8618" y="4534"/>
                      <a:pt x="8618" y="4498"/>
                      <a:pt x="8618" y="4449"/>
                    </a:cubicBezTo>
                    <a:cubicBezTo>
                      <a:pt x="8606" y="4425"/>
                      <a:pt x="8606" y="4400"/>
                      <a:pt x="8606" y="4388"/>
                    </a:cubicBezTo>
                    <a:cubicBezTo>
                      <a:pt x="8606" y="4352"/>
                      <a:pt x="8594" y="4315"/>
                      <a:pt x="8594" y="4279"/>
                    </a:cubicBezTo>
                    <a:lnTo>
                      <a:pt x="8594" y="4218"/>
                    </a:lnTo>
                    <a:cubicBezTo>
                      <a:pt x="8581" y="4182"/>
                      <a:pt x="8581" y="4145"/>
                      <a:pt x="8581" y="4109"/>
                    </a:cubicBezTo>
                    <a:cubicBezTo>
                      <a:pt x="8570" y="4072"/>
                      <a:pt x="8570" y="4036"/>
                      <a:pt x="8570" y="3999"/>
                    </a:cubicBezTo>
                    <a:cubicBezTo>
                      <a:pt x="8570" y="3975"/>
                      <a:pt x="8570" y="3950"/>
                      <a:pt x="8557" y="3939"/>
                    </a:cubicBezTo>
                    <a:lnTo>
                      <a:pt x="8557" y="3841"/>
                    </a:lnTo>
                    <a:lnTo>
                      <a:pt x="8545" y="3768"/>
                    </a:lnTo>
                    <a:lnTo>
                      <a:pt x="8545" y="3744"/>
                    </a:lnTo>
                    <a:lnTo>
                      <a:pt x="8545" y="3731"/>
                    </a:lnTo>
                    <a:lnTo>
                      <a:pt x="8545" y="3720"/>
                    </a:lnTo>
                    <a:lnTo>
                      <a:pt x="8545" y="3707"/>
                    </a:lnTo>
                    <a:lnTo>
                      <a:pt x="8545" y="3695"/>
                    </a:lnTo>
                    <a:lnTo>
                      <a:pt x="8545" y="3683"/>
                    </a:lnTo>
                    <a:lnTo>
                      <a:pt x="8545" y="3671"/>
                    </a:lnTo>
                    <a:lnTo>
                      <a:pt x="8545" y="3659"/>
                    </a:lnTo>
                    <a:lnTo>
                      <a:pt x="8545" y="3647"/>
                    </a:lnTo>
                    <a:lnTo>
                      <a:pt x="8545" y="3634"/>
                    </a:lnTo>
                    <a:lnTo>
                      <a:pt x="8545" y="3610"/>
                    </a:lnTo>
                    <a:lnTo>
                      <a:pt x="8545" y="3598"/>
                    </a:lnTo>
                    <a:cubicBezTo>
                      <a:pt x="8533" y="3598"/>
                      <a:pt x="8533" y="3586"/>
                      <a:pt x="8533" y="3586"/>
                    </a:cubicBezTo>
                    <a:lnTo>
                      <a:pt x="8533" y="3561"/>
                    </a:lnTo>
                    <a:lnTo>
                      <a:pt x="8533" y="3452"/>
                    </a:lnTo>
                    <a:lnTo>
                      <a:pt x="8533" y="3415"/>
                    </a:lnTo>
                    <a:cubicBezTo>
                      <a:pt x="8521" y="3367"/>
                      <a:pt x="8521" y="3331"/>
                      <a:pt x="8521" y="3282"/>
                    </a:cubicBezTo>
                    <a:lnTo>
                      <a:pt x="8521" y="3245"/>
                    </a:lnTo>
                    <a:cubicBezTo>
                      <a:pt x="8521" y="3197"/>
                      <a:pt x="8508" y="3161"/>
                      <a:pt x="8508" y="3124"/>
                    </a:cubicBezTo>
                    <a:cubicBezTo>
                      <a:pt x="8508" y="3088"/>
                      <a:pt x="8497" y="3051"/>
                      <a:pt x="8497" y="3015"/>
                    </a:cubicBezTo>
                    <a:lnTo>
                      <a:pt x="8497" y="2966"/>
                    </a:lnTo>
                    <a:lnTo>
                      <a:pt x="8484" y="2954"/>
                    </a:lnTo>
                    <a:lnTo>
                      <a:pt x="8484" y="2918"/>
                    </a:lnTo>
                    <a:cubicBezTo>
                      <a:pt x="8484" y="2905"/>
                      <a:pt x="8484" y="2881"/>
                      <a:pt x="8472" y="2869"/>
                    </a:cubicBezTo>
                    <a:cubicBezTo>
                      <a:pt x="8472" y="2832"/>
                      <a:pt x="8472" y="2796"/>
                      <a:pt x="8460" y="2772"/>
                    </a:cubicBezTo>
                    <a:lnTo>
                      <a:pt x="8460" y="2748"/>
                    </a:lnTo>
                    <a:cubicBezTo>
                      <a:pt x="8448" y="2711"/>
                      <a:pt x="8448" y="2662"/>
                      <a:pt x="8435" y="2613"/>
                    </a:cubicBezTo>
                    <a:lnTo>
                      <a:pt x="8435" y="2626"/>
                    </a:lnTo>
                    <a:cubicBezTo>
                      <a:pt x="8424" y="2529"/>
                      <a:pt x="8400" y="2456"/>
                      <a:pt x="8375" y="2370"/>
                    </a:cubicBezTo>
                    <a:cubicBezTo>
                      <a:pt x="8363" y="2322"/>
                      <a:pt x="8351" y="2273"/>
                      <a:pt x="8338" y="2213"/>
                    </a:cubicBezTo>
                    <a:lnTo>
                      <a:pt x="8314" y="2164"/>
                    </a:lnTo>
                    <a:lnTo>
                      <a:pt x="8278" y="2054"/>
                    </a:lnTo>
                    <a:cubicBezTo>
                      <a:pt x="8265" y="2018"/>
                      <a:pt x="8265" y="1994"/>
                      <a:pt x="8254" y="1957"/>
                    </a:cubicBezTo>
                    <a:lnTo>
                      <a:pt x="8229" y="1897"/>
                    </a:lnTo>
                    <a:lnTo>
                      <a:pt x="8217" y="1872"/>
                    </a:lnTo>
                    <a:cubicBezTo>
                      <a:pt x="8217" y="1848"/>
                      <a:pt x="8217" y="1836"/>
                      <a:pt x="8205" y="1811"/>
                    </a:cubicBezTo>
                    <a:lnTo>
                      <a:pt x="8205" y="1800"/>
                    </a:lnTo>
                    <a:cubicBezTo>
                      <a:pt x="8205" y="1800"/>
                      <a:pt x="8192" y="1787"/>
                      <a:pt x="8192" y="1775"/>
                    </a:cubicBezTo>
                    <a:lnTo>
                      <a:pt x="8192" y="1763"/>
                    </a:lnTo>
                    <a:lnTo>
                      <a:pt x="8181" y="1738"/>
                    </a:lnTo>
                    <a:cubicBezTo>
                      <a:pt x="8181" y="1678"/>
                      <a:pt x="8168" y="1605"/>
                      <a:pt x="8168" y="1532"/>
                    </a:cubicBezTo>
                    <a:cubicBezTo>
                      <a:pt x="8156" y="1532"/>
                      <a:pt x="8156" y="1532"/>
                      <a:pt x="8156" y="1520"/>
                    </a:cubicBezTo>
                    <a:cubicBezTo>
                      <a:pt x="8156" y="1520"/>
                      <a:pt x="8168" y="1520"/>
                      <a:pt x="8168" y="1508"/>
                    </a:cubicBezTo>
                    <a:lnTo>
                      <a:pt x="8168" y="1495"/>
                    </a:lnTo>
                    <a:lnTo>
                      <a:pt x="8181" y="1495"/>
                    </a:lnTo>
                    <a:lnTo>
                      <a:pt x="8192" y="1484"/>
                    </a:lnTo>
                    <a:lnTo>
                      <a:pt x="8217" y="1484"/>
                    </a:lnTo>
                    <a:cubicBezTo>
                      <a:pt x="8254" y="1471"/>
                      <a:pt x="8290" y="1471"/>
                      <a:pt x="8314" y="1471"/>
                    </a:cubicBezTo>
                    <a:lnTo>
                      <a:pt x="8327" y="1471"/>
                    </a:lnTo>
                    <a:cubicBezTo>
                      <a:pt x="8363" y="1471"/>
                      <a:pt x="8400" y="1471"/>
                      <a:pt x="8435" y="1459"/>
                    </a:cubicBezTo>
                    <a:close/>
                    <a:moveTo>
                      <a:pt x="12118" y="2297"/>
                    </a:moveTo>
                    <a:lnTo>
                      <a:pt x="12118" y="2310"/>
                    </a:lnTo>
                    <a:lnTo>
                      <a:pt x="12118" y="2322"/>
                    </a:lnTo>
                    <a:lnTo>
                      <a:pt x="12118" y="2370"/>
                    </a:lnTo>
                    <a:cubicBezTo>
                      <a:pt x="12106" y="2468"/>
                      <a:pt x="12094" y="2565"/>
                      <a:pt x="12094" y="2662"/>
                    </a:cubicBezTo>
                    <a:lnTo>
                      <a:pt x="12094" y="2759"/>
                    </a:lnTo>
                    <a:lnTo>
                      <a:pt x="12094" y="2942"/>
                    </a:lnTo>
                    <a:lnTo>
                      <a:pt x="12082" y="2966"/>
                    </a:lnTo>
                    <a:lnTo>
                      <a:pt x="12082" y="2991"/>
                    </a:lnTo>
                    <a:lnTo>
                      <a:pt x="12082" y="3027"/>
                    </a:lnTo>
                    <a:lnTo>
                      <a:pt x="12082" y="3039"/>
                    </a:lnTo>
                    <a:lnTo>
                      <a:pt x="12082" y="3075"/>
                    </a:lnTo>
                    <a:lnTo>
                      <a:pt x="12070" y="3112"/>
                    </a:lnTo>
                    <a:cubicBezTo>
                      <a:pt x="12057" y="3136"/>
                      <a:pt x="12057" y="3172"/>
                      <a:pt x="12046" y="3197"/>
                    </a:cubicBezTo>
                    <a:cubicBezTo>
                      <a:pt x="12046" y="3221"/>
                      <a:pt x="12033" y="3258"/>
                      <a:pt x="12021" y="3282"/>
                    </a:cubicBezTo>
                    <a:cubicBezTo>
                      <a:pt x="12021" y="3307"/>
                      <a:pt x="12009" y="3331"/>
                      <a:pt x="12009" y="3343"/>
                    </a:cubicBezTo>
                    <a:lnTo>
                      <a:pt x="11997" y="3367"/>
                    </a:lnTo>
                    <a:cubicBezTo>
                      <a:pt x="11984" y="3391"/>
                      <a:pt x="11984" y="3404"/>
                      <a:pt x="11973" y="3428"/>
                    </a:cubicBezTo>
                    <a:lnTo>
                      <a:pt x="11973" y="3440"/>
                    </a:lnTo>
                    <a:cubicBezTo>
                      <a:pt x="11973" y="3452"/>
                      <a:pt x="11960" y="3464"/>
                      <a:pt x="11960" y="3464"/>
                    </a:cubicBezTo>
                    <a:lnTo>
                      <a:pt x="11960" y="3477"/>
                    </a:lnTo>
                    <a:lnTo>
                      <a:pt x="11948" y="3488"/>
                    </a:lnTo>
                    <a:lnTo>
                      <a:pt x="11948" y="3513"/>
                    </a:lnTo>
                    <a:lnTo>
                      <a:pt x="11936" y="3537"/>
                    </a:lnTo>
                    <a:cubicBezTo>
                      <a:pt x="11924" y="3550"/>
                      <a:pt x="11924" y="3561"/>
                      <a:pt x="11911" y="3574"/>
                    </a:cubicBezTo>
                    <a:lnTo>
                      <a:pt x="11911" y="3598"/>
                    </a:lnTo>
                    <a:cubicBezTo>
                      <a:pt x="11887" y="3634"/>
                      <a:pt x="11875" y="3671"/>
                      <a:pt x="11851" y="3720"/>
                    </a:cubicBezTo>
                    <a:lnTo>
                      <a:pt x="11838" y="3731"/>
                    </a:lnTo>
                    <a:cubicBezTo>
                      <a:pt x="11827" y="3756"/>
                      <a:pt x="11827" y="3768"/>
                      <a:pt x="11814" y="3793"/>
                    </a:cubicBezTo>
                    <a:cubicBezTo>
                      <a:pt x="11802" y="3793"/>
                      <a:pt x="11802" y="3804"/>
                      <a:pt x="11802" y="3804"/>
                    </a:cubicBezTo>
                    <a:lnTo>
                      <a:pt x="11790" y="3829"/>
                    </a:lnTo>
                    <a:lnTo>
                      <a:pt x="11778" y="3841"/>
                    </a:lnTo>
                    <a:cubicBezTo>
                      <a:pt x="11766" y="3877"/>
                      <a:pt x="11741" y="3914"/>
                      <a:pt x="11717" y="3950"/>
                    </a:cubicBezTo>
                    <a:lnTo>
                      <a:pt x="11717" y="3963"/>
                    </a:lnTo>
                    <a:lnTo>
                      <a:pt x="11705" y="3975"/>
                    </a:lnTo>
                    <a:cubicBezTo>
                      <a:pt x="11693" y="3987"/>
                      <a:pt x="11681" y="3999"/>
                      <a:pt x="11681" y="4023"/>
                    </a:cubicBezTo>
                    <a:cubicBezTo>
                      <a:pt x="11668" y="4023"/>
                      <a:pt x="11668" y="4036"/>
                      <a:pt x="11657" y="4047"/>
                    </a:cubicBezTo>
                    <a:cubicBezTo>
                      <a:pt x="11657" y="4060"/>
                      <a:pt x="11644" y="4072"/>
                      <a:pt x="11632" y="4084"/>
                    </a:cubicBezTo>
                    <a:cubicBezTo>
                      <a:pt x="11620" y="4120"/>
                      <a:pt x="11595" y="4157"/>
                      <a:pt x="11571" y="4193"/>
                    </a:cubicBezTo>
                    <a:lnTo>
                      <a:pt x="11559" y="4218"/>
                    </a:lnTo>
                    <a:cubicBezTo>
                      <a:pt x="11547" y="4255"/>
                      <a:pt x="11522" y="4291"/>
                      <a:pt x="11498" y="4327"/>
                    </a:cubicBezTo>
                    <a:lnTo>
                      <a:pt x="11474" y="4352"/>
                    </a:lnTo>
                    <a:cubicBezTo>
                      <a:pt x="11474" y="4363"/>
                      <a:pt x="11462" y="4376"/>
                      <a:pt x="11462" y="4388"/>
                    </a:cubicBezTo>
                    <a:lnTo>
                      <a:pt x="11450" y="4400"/>
                    </a:lnTo>
                    <a:cubicBezTo>
                      <a:pt x="11438" y="4425"/>
                      <a:pt x="11425" y="4436"/>
                      <a:pt x="11414" y="4449"/>
                    </a:cubicBezTo>
                    <a:lnTo>
                      <a:pt x="11414" y="4461"/>
                    </a:lnTo>
                    <a:cubicBezTo>
                      <a:pt x="11389" y="4498"/>
                      <a:pt x="11365" y="4534"/>
                      <a:pt x="11341" y="4582"/>
                    </a:cubicBezTo>
                    <a:cubicBezTo>
                      <a:pt x="11316" y="4619"/>
                      <a:pt x="11292" y="4668"/>
                      <a:pt x="11268" y="4704"/>
                    </a:cubicBezTo>
                    <a:cubicBezTo>
                      <a:pt x="11255" y="4728"/>
                      <a:pt x="11255" y="4741"/>
                      <a:pt x="11243" y="4752"/>
                    </a:cubicBezTo>
                    <a:lnTo>
                      <a:pt x="11231" y="4765"/>
                    </a:lnTo>
                    <a:cubicBezTo>
                      <a:pt x="11231" y="4777"/>
                      <a:pt x="11231" y="4789"/>
                      <a:pt x="11219" y="4801"/>
                    </a:cubicBezTo>
                    <a:lnTo>
                      <a:pt x="11219" y="4814"/>
                    </a:lnTo>
                    <a:cubicBezTo>
                      <a:pt x="11206" y="4825"/>
                      <a:pt x="11206" y="4825"/>
                      <a:pt x="11206" y="4838"/>
                    </a:cubicBezTo>
                    <a:cubicBezTo>
                      <a:pt x="11195" y="4850"/>
                      <a:pt x="11195" y="4850"/>
                      <a:pt x="11195" y="4862"/>
                    </a:cubicBezTo>
                    <a:cubicBezTo>
                      <a:pt x="11182" y="4874"/>
                      <a:pt x="11182" y="4887"/>
                      <a:pt x="11170" y="4898"/>
                    </a:cubicBezTo>
                    <a:lnTo>
                      <a:pt x="11170" y="4923"/>
                    </a:lnTo>
                    <a:cubicBezTo>
                      <a:pt x="11158" y="4935"/>
                      <a:pt x="11158" y="4959"/>
                      <a:pt x="11146" y="4971"/>
                    </a:cubicBezTo>
                    <a:lnTo>
                      <a:pt x="11134" y="5008"/>
                    </a:lnTo>
                    <a:cubicBezTo>
                      <a:pt x="11122" y="5032"/>
                      <a:pt x="11109" y="5068"/>
                      <a:pt x="11085" y="5093"/>
                    </a:cubicBezTo>
                    <a:lnTo>
                      <a:pt x="11073" y="5130"/>
                    </a:lnTo>
                    <a:cubicBezTo>
                      <a:pt x="11061" y="5166"/>
                      <a:pt x="11049" y="5190"/>
                      <a:pt x="11036" y="5227"/>
                    </a:cubicBezTo>
                    <a:cubicBezTo>
                      <a:pt x="11012" y="5275"/>
                      <a:pt x="10988" y="5311"/>
                      <a:pt x="10976" y="5360"/>
                    </a:cubicBezTo>
                    <a:cubicBezTo>
                      <a:pt x="10952" y="5409"/>
                      <a:pt x="10939" y="5457"/>
                      <a:pt x="10915" y="5506"/>
                    </a:cubicBezTo>
                    <a:cubicBezTo>
                      <a:pt x="10903" y="5543"/>
                      <a:pt x="10879" y="5579"/>
                      <a:pt x="10866" y="5627"/>
                    </a:cubicBezTo>
                    <a:lnTo>
                      <a:pt x="10854" y="5664"/>
                    </a:lnTo>
                    <a:cubicBezTo>
                      <a:pt x="10842" y="5700"/>
                      <a:pt x="10830" y="5725"/>
                      <a:pt x="10818" y="5762"/>
                    </a:cubicBezTo>
                    <a:lnTo>
                      <a:pt x="10782" y="5835"/>
                    </a:lnTo>
                    <a:cubicBezTo>
                      <a:pt x="10769" y="5859"/>
                      <a:pt x="10769" y="5870"/>
                      <a:pt x="10757" y="5895"/>
                    </a:cubicBezTo>
                    <a:lnTo>
                      <a:pt x="10745" y="5907"/>
                    </a:lnTo>
                    <a:cubicBezTo>
                      <a:pt x="10720" y="5956"/>
                      <a:pt x="10696" y="6005"/>
                      <a:pt x="10684" y="6053"/>
                    </a:cubicBezTo>
                    <a:cubicBezTo>
                      <a:pt x="10660" y="6078"/>
                      <a:pt x="10647" y="6114"/>
                      <a:pt x="10636" y="6138"/>
                    </a:cubicBezTo>
                    <a:lnTo>
                      <a:pt x="10599" y="6211"/>
                    </a:lnTo>
                    <a:cubicBezTo>
                      <a:pt x="10599" y="6223"/>
                      <a:pt x="10587" y="6235"/>
                      <a:pt x="10587" y="6235"/>
                    </a:cubicBezTo>
                    <a:lnTo>
                      <a:pt x="10587" y="6248"/>
                    </a:lnTo>
                    <a:lnTo>
                      <a:pt x="10563" y="6272"/>
                    </a:lnTo>
                    <a:cubicBezTo>
                      <a:pt x="10539" y="6321"/>
                      <a:pt x="10526" y="6369"/>
                      <a:pt x="10502" y="6405"/>
                    </a:cubicBezTo>
                    <a:cubicBezTo>
                      <a:pt x="10490" y="6430"/>
                      <a:pt x="10477" y="6454"/>
                      <a:pt x="10477" y="6478"/>
                    </a:cubicBezTo>
                    <a:lnTo>
                      <a:pt x="10466" y="6491"/>
                    </a:lnTo>
                    <a:cubicBezTo>
                      <a:pt x="10466" y="6502"/>
                      <a:pt x="10453" y="6515"/>
                      <a:pt x="10453" y="6539"/>
                    </a:cubicBezTo>
                    <a:lnTo>
                      <a:pt x="10441" y="6551"/>
                    </a:lnTo>
                    <a:cubicBezTo>
                      <a:pt x="10429" y="6551"/>
                      <a:pt x="10429" y="6539"/>
                      <a:pt x="10417" y="6539"/>
                    </a:cubicBezTo>
                    <a:lnTo>
                      <a:pt x="10404" y="6539"/>
                    </a:lnTo>
                    <a:cubicBezTo>
                      <a:pt x="10393" y="6551"/>
                      <a:pt x="10380" y="6551"/>
                      <a:pt x="10368" y="6564"/>
                    </a:cubicBezTo>
                    <a:lnTo>
                      <a:pt x="10344" y="6564"/>
                    </a:lnTo>
                    <a:lnTo>
                      <a:pt x="10344" y="6575"/>
                    </a:lnTo>
                    <a:cubicBezTo>
                      <a:pt x="10320" y="6575"/>
                      <a:pt x="10307" y="6588"/>
                      <a:pt x="10283" y="6600"/>
                    </a:cubicBezTo>
                    <a:cubicBezTo>
                      <a:pt x="10283" y="6600"/>
                      <a:pt x="10271" y="6612"/>
                      <a:pt x="10258" y="6612"/>
                    </a:cubicBezTo>
                    <a:lnTo>
                      <a:pt x="10271" y="6600"/>
                    </a:lnTo>
                    <a:lnTo>
                      <a:pt x="10283" y="6575"/>
                    </a:lnTo>
                    <a:cubicBezTo>
                      <a:pt x="10283" y="6564"/>
                      <a:pt x="10295" y="6539"/>
                      <a:pt x="10307" y="6527"/>
                    </a:cubicBezTo>
                    <a:cubicBezTo>
                      <a:pt x="10307" y="6515"/>
                      <a:pt x="10320" y="6502"/>
                      <a:pt x="10320" y="6478"/>
                    </a:cubicBezTo>
                    <a:cubicBezTo>
                      <a:pt x="10344" y="6454"/>
                      <a:pt x="10356" y="6430"/>
                      <a:pt x="10368" y="6394"/>
                    </a:cubicBezTo>
                    <a:lnTo>
                      <a:pt x="10380" y="6369"/>
                    </a:lnTo>
                    <a:lnTo>
                      <a:pt x="10393" y="6345"/>
                    </a:lnTo>
                    <a:lnTo>
                      <a:pt x="10404" y="6332"/>
                    </a:lnTo>
                    <a:cubicBezTo>
                      <a:pt x="10404" y="6321"/>
                      <a:pt x="10417" y="6321"/>
                      <a:pt x="10417" y="6308"/>
                    </a:cubicBezTo>
                    <a:cubicBezTo>
                      <a:pt x="10417" y="6296"/>
                      <a:pt x="10429" y="6296"/>
                      <a:pt x="10429" y="6284"/>
                    </a:cubicBezTo>
                    <a:lnTo>
                      <a:pt x="10429" y="6272"/>
                    </a:lnTo>
                    <a:lnTo>
                      <a:pt x="10441" y="6272"/>
                    </a:lnTo>
                    <a:lnTo>
                      <a:pt x="10441" y="6259"/>
                    </a:lnTo>
                    <a:lnTo>
                      <a:pt x="10441" y="6248"/>
                    </a:lnTo>
                    <a:cubicBezTo>
                      <a:pt x="10453" y="6248"/>
                      <a:pt x="10453" y="6235"/>
                      <a:pt x="10453" y="6223"/>
                    </a:cubicBezTo>
                    <a:lnTo>
                      <a:pt x="10466" y="6211"/>
                    </a:lnTo>
                    <a:lnTo>
                      <a:pt x="10466" y="6199"/>
                    </a:lnTo>
                    <a:lnTo>
                      <a:pt x="10477" y="6186"/>
                    </a:lnTo>
                    <a:lnTo>
                      <a:pt x="10490" y="6162"/>
                    </a:lnTo>
                    <a:lnTo>
                      <a:pt x="10502" y="6138"/>
                    </a:lnTo>
                    <a:lnTo>
                      <a:pt x="10514" y="6114"/>
                    </a:lnTo>
                    <a:lnTo>
                      <a:pt x="10539" y="6065"/>
                    </a:lnTo>
                    <a:lnTo>
                      <a:pt x="10550" y="6041"/>
                    </a:lnTo>
                    <a:cubicBezTo>
                      <a:pt x="10550" y="6029"/>
                      <a:pt x="10563" y="6029"/>
                      <a:pt x="10563" y="6016"/>
                    </a:cubicBezTo>
                    <a:lnTo>
                      <a:pt x="10574" y="5980"/>
                    </a:lnTo>
                    <a:lnTo>
                      <a:pt x="10599" y="5956"/>
                    </a:lnTo>
                    <a:lnTo>
                      <a:pt x="10599" y="5932"/>
                    </a:lnTo>
                    <a:cubicBezTo>
                      <a:pt x="10611" y="5919"/>
                      <a:pt x="10611" y="5907"/>
                      <a:pt x="10623" y="5895"/>
                    </a:cubicBezTo>
                    <a:lnTo>
                      <a:pt x="10636" y="5883"/>
                    </a:lnTo>
                    <a:lnTo>
                      <a:pt x="10672" y="5810"/>
                    </a:lnTo>
                    <a:lnTo>
                      <a:pt x="10672" y="5798"/>
                    </a:lnTo>
                    <a:cubicBezTo>
                      <a:pt x="10684" y="5762"/>
                      <a:pt x="10709" y="5737"/>
                      <a:pt x="10720" y="5713"/>
                    </a:cubicBezTo>
                    <a:lnTo>
                      <a:pt x="10733" y="5689"/>
                    </a:lnTo>
                    <a:lnTo>
                      <a:pt x="10745" y="5652"/>
                    </a:lnTo>
                    <a:lnTo>
                      <a:pt x="10769" y="5616"/>
                    </a:lnTo>
                    <a:cubicBezTo>
                      <a:pt x="10769" y="5603"/>
                      <a:pt x="10782" y="5591"/>
                      <a:pt x="10782" y="5579"/>
                    </a:cubicBezTo>
                    <a:lnTo>
                      <a:pt x="10793" y="5567"/>
                    </a:lnTo>
                    <a:cubicBezTo>
                      <a:pt x="10806" y="5543"/>
                      <a:pt x="10806" y="5530"/>
                      <a:pt x="10818" y="5519"/>
                    </a:cubicBezTo>
                    <a:cubicBezTo>
                      <a:pt x="10818" y="5506"/>
                      <a:pt x="10830" y="5494"/>
                      <a:pt x="10830" y="5482"/>
                    </a:cubicBezTo>
                    <a:lnTo>
                      <a:pt x="10842" y="5470"/>
                    </a:lnTo>
                    <a:lnTo>
                      <a:pt x="10879" y="5360"/>
                    </a:lnTo>
                    <a:lnTo>
                      <a:pt x="10890" y="5348"/>
                    </a:lnTo>
                    <a:cubicBezTo>
                      <a:pt x="10890" y="5336"/>
                      <a:pt x="10903" y="5336"/>
                      <a:pt x="10903" y="5324"/>
                    </a:cubicBezTo>
                    <a:cubicBezTo>
                      <a:pt x="10915" y="5300"/>
                      <a:pt x="10915" y="5275"/>
                      <a:pt x="10927" y="5263"/>
                    </a:cubicBezTo>
                    <a:cubicBezTo>
                      <a:pt x="10939" y="5251"/>
                      <a:pt x="10939" y="5239"/>
                      <a:pt x="10952" y="5227"/>
                    </a:cubicBezTo>
                    <a:lnTo>
                      <a:pt x="10952" y="5214"/>
                    </a:lnTo>
                    <a:lnTo>
                      <a:pt x="10963" y="5203"/>
                    </a:lnTo>
                    <a:lnTo>
                      <a:pt x="10976" y="5166"/>
                    </a:lnTo>
                    <a:lnTo>
                      <a:pt x="10976" y="5154"/>
                    </a:lnTo>
                    <a:lnTo>
                      <a:pt x="10988" y="5141"/>
                    </a:lnTo>
                    <a:cubicBezTo>
                      <a:pt x="10988" y="5130"/>
                      <a:pt x="11000" y="5130"/>
                      <a:pt x="11000" y="5117"/>
                    </a:cubicBezTo>
                    <a:lnTo>
                      <a:pt x="11000" y="5105"/>
                    </a:lnTo>
                    <a:lnTo>
                      <a:pt x="10988" y="5105"/>
                    </a:lnTo>
                    <a:lnTo>
                      <a:pt x="10988" y="5093"/>
                    </a:lnTo>
                    <a:cubicBezTo>
                      <a:pt x="10976" y="5093"/>
                      <a:pt x="10976" y="5105"/>
                      <a:pt x="10976" y="5105"/>
                    </a:cubicBezTo>
                    <a:cubicBezTo>
                      <a:pt x="10952" y="5130"/>
                      <a:pt x="10939" y="5166"/>
                      <a:pt x="10927" y="5190"/>
                    </a:cubicBezTo>
                    <a:lnTo>
                      <a:pt x="10915" y="5214"/>
                    </a:lnTo>
                    <a:cubicBezTo>
                      <a:pt x="10915" y="5227"/>
                      <a:pt x="10903" y="5227"/>
                      <a:pt x="10903" y="5239"/>
                    </a:cubicBezTo>
                    <a:lnTo>
                      <a:pt x="10879" y="5287"/>
                    </a:lnTo>
                    <a:lnTo>
                      <a:pt x="10866" y="5300"/>
                    </a:lnTo>
                    <a:cubicBezTo>
                      <a:pt x="10866" y="5311"/>
                      <a:pt x="10866" y="5324"/>
                      <a:pt x="10854" y="5336"/>
                    </a:cubicBezTo>
                    <a:lnTo>
                      <a:pt x="10854" y="5348"/>
                    </a:lnTo>
                    <a:cubicBezTo>
                      <a:pt x="10842" y="5360"/>
                      <a:pt x="10842" y="5373"/>
                      <a:pt x="10830" y="5384"/>
                    </a:cubicBezTo>
                    <a:lnTo>
                      <a:pt x="10830" y="5397"/>
                    </a:lnTo>
                    <a:cubicBezTo>
                      <a:pt x="10818" y="5409"/>
                      <a:pt x="10818" y="5421"/>
                      <a:pt x="10818" y="5433"/>
                    </a:cubicBezTo>
                    <a:lnTo>
                      <a:pt x="10806" y="5446"/>
                    </a:lnTo>
                    <a:lnTo>
                      <a:pt x="10793" y="5457"/>
                    </a:lnTo>
                    <a:cubicBezTo>
                      <a:pt x="10793" y="5470"/>
                      <a:pt x="10782" y="5482"/>
                      <a:pt x="10782" y="5494"/>
                    </a:cubicBezTo>
                    <a:cubicBezTo>
                      <a:pt x="10782" y="5506"/>
                      <a:pt x="10782" y="5506"/>
                      <a:pt x="10769" y="5506"/>
                    </a:cubicBezTo>
                    <a:lnTo>
                      <a:pt x="10769" y="5519"/>
                    </a:lnTo>
                    <a:lnTo>
                      <a:pt x="10757" y="5543"/>
                    </a:lnTo>
                    <a:lnTo>
                      <a:pt x="10745" y="5567"/>
                    </a:lnTo>
                    <a:cubicBezTo>
                      <a:pt x="10745" y="5579"/>
                      <a:pt x="10733" y="5579"/>
                      <a:pt x="10733" y="5591"/>
                    </a:cubicBezTo>
                    <a:lnTo>
                      <a:pt x="10660" y="5737"/>
                    </a:lnTo>
                    <a:lnTo>
                      <a:pt x="10587" y="5883"/>
                    </a:lnTo>
                    <a:lnTo>
                      <a:pt x="10587" y="5895"/>
                    </a:lnTo>
                    <a:lnTo>
                      <a:pt x="10539" y="5992"/>
                    </a:lnTo>
                    <a:lnTo>
                      <a:pt x="10526" y="5992"/>
                    </a:lnTo>
                    <a:cubicBezTo>
                      <a:pt x="10526" y="6005"/>
                      <a:pt x="10526" y="6016"/>
                      <a:pt x="10514" y="6029"/>
                    </a:cubicBezTo>
                    <a:lnTo>
                      <a:pt x="10502" y="6041"/>
                    </a:lnTo>
                    <a:lnTo>
                      <a:pt x="10490" y="6065"/>
                    </a:lnTo>
                    <a:lnTo>
                      <a:pt x="10477" y="6102"/>
                    </a:lnTo>
                    <a:cubicBezTo>
                      <a:pt x="10477" y="6114"/>
                      <a:pt x="10466" y="6114"/>
                      <a:pt x="10466" y="6126"/>
                    </a:cubicBezTo>
                    <a:lnTo>
                      <a:pt x="10453" y="6150"/>
                    </a:lnTo>
                    <a:lnTo>
                      <a:pt x="10441" y="6175"/>
                    </a:lnTo>
                    <a:lnTo>
                      <a:pt x="10429" y="6199"/>
                    </a:lnTo>
                    <a:cubicBezTo>
                      <a:pt x="10429" y="6211"/>
                      <a:pt x="10417" y="6223"/>
                      <a:pt x="10417" y="6235"/>
                    </a:cubicBezTo>
                    <a:cubicBezTo>
                      <a:pt x="10404" y="6259"/>
                      <a:pt x="10393" y="6272"/>
                      <a:pt x="10380" y="6296"/>
                    </a:cubicBezTo>
                    <a:cubicBezTo>
                      <a:pt x="10368" y="6321"/>
                      <a:pt x="10356" y="6357"/>
                      <a:pt x="10344" y="6381"/>
                    </a:cubicBezTo>
                    <a:lnTo>
                      <a:pt x="10331" y="6405"/>
                    </a:lnTo>
                    <a:lnTo>
                      <a:pt x="10295" y="6478"/>
                    </a:lnTo>
                    <a:cubicBezTo>
                      <a:pt x="10271" y="6527"/>
                      <a:pt x="10234" y="6588"/>
                      <a:pt x="10210" y="6648"/>
                    </a:cubicBezTo>
                    <a:lnTo>
                      <a:pt x="10198" y="6661"/>
                    </a:lnTo>
                    <a:cubicBezTo>
                      <a:pt x="10174" y="6673"/>
                      <a:pt x="10161" y="6673"/>
                      <a:pt x="10150" y="6685"/>
                    </a:cubicBezTo>
                    <a:cubicBezTo>
                      <a:pt x="10113" y="6710"/>
                      <a:pt x="10088" y="6721"/>
                      <a:pt x="10064" y="6746"/>
                    </a:cubicBezTo>
                    <a:lnTo>
                      <a:pt x="10064" y="6721"/>
                    </a:lnTo>
                    <a:lnTo>
                      <a:pt x="10064" y="6710"/>
                    </a:lnTo>
                    <a:lnTo>
                      <a:pt x="10077" y="6697"/>
                    </a:lnTo>
                    <a:cubicBezTo>
                      <a:pt x="10077" y="6673"/>
                      <a:pt x="10088" y="6648"/>
                      <a:pt x="10088" y="6624"/>
                    </a:cubicBezTo>
                    <a:lnTo>
                      <a:pt x="10101" y="6612"/>
                    </a:lnTo>
                    <a:lnTo>
                      <a:pt x="10113" y="6588"/>
                    </a:lnTo>
                    <a:lnTo>
                      <a:pt x="10113" y="6551"/>
                    </a:lnTo>
                    <a:lnTo>
                      <a:pt x="10137" y="6478"/>
                    </a:lnTo>
                    <a:lnTo>
                      <a:pt x="10150" y="6442"/>
                    </a:lnTo>
                    <a:cubicBezTo>
                      <a:pt x="10161" y="6430"/>
                      <a:pt x="10174" y="6405"/>
                      <a:pt x="10174" y="6381"/>
                    </a:cubicBezTo>
                    <a:lnTo>
                      <a:pt x="10198" y="6321"/>
                    </a:lnTo>
                    <a:lnTo>
                      <a:pt x="10223" y="6284"/>
                    </a:lnTo>
                    <a:cubicBezTo>
                      <a:pt x="10234" y="6248"/>
                      <a:pt x="10247" y="6199"/>
                      <a:pt x="10258" y="6162"/>
                    </a:cubicBezTo>
                    <a:lnTo>
                      <a:pt x="10295" y="6089"/>
                    </a:lnTo>
                    <a:cubicBezTo>
                      <a:pt x="10295" y="6078"/>
                      <a:pt x="10307" y="6065"/>
                      <a:pt x="10307" y="6053"/>
                    </a:cubicBezTo>
                    <a:lnTo>
                      <a:pt x="10307" y="6041"/>
                    </a:lnTo>
                    <a:cubicBezTo>
                      <a:pt x="10320" y="6029"/>
                      <a:pt x="10320" y="6016"/>
                      <a:pt x="10331" y="6005"/>
                    </a:cubicBezTo>
                    <a:lnTo>
                      <a:pt x="10331" y="5980"/>
                    </a:lnTo>
                    <a:cubicBezTo>
                      <a:pt x="10344" y="5956"/>
                      <a:pt x="10356" y="5919"/>
                      <a:pt x="10368" y="5895"/>
                    </a:cubicBezTo>
                    <a:lnTo>
                      <a:pt x="10404" y="5786"/>
                    </a:lnTo>
                    <a:cubicBezTo>
                      <a:pt x="10404" y="5762"/>
                      <a:pt x="10417" y="5749"/>
                      <a:pt x="10417" y="5737"/>
                    </a:cubicBezTo>
                    <a:cubicBezTo>
                      <a:pt x="10429" y="5713"/>
                      <a:pt x="10429" y="5700"/>
                      <a:pt x="10441" y="5676"/>
                    </a:cubicBezTo>
                    <a:cubicBezTo>
                      <a:pt x="10441" y="5664"/>
                      <a:pt x="10441" y="5664"/>
                      <a:pt x="10453" y="5652"/>
                    </a:cubicBezTo>
                    <a:lnTo>
                      <a:pt x="10453" y="5627"/>
                    </a:lnTo>
                    <a:cubicBezTo>
                      <a:pt x="10466" y="5616"/>
                      <a:pt x="10466" y="5603"/>
                      <a:pt x="10466" y="5591"/>
                    </a:cubicBezTo>
                    <a:lnTo>
                      <a:pt x="10477" y="5579"/>
                    </a:lnTo>
                    <a:cubicBezTo>
                      <a:pt x="10477" y="5567"/>
                      <a:pt x="10490" y="5554"/>
                      <a:pt x="10490" y="5543"/>
                    </a:cubicBezTo>
                    <a:lnTo>
                      <a:pt x="10490" y="5530"/>
                    </a:lnTo>
                    <a:lnTo>
                      <a:pt x="10502" y="5519"/>
                    </a:lnTo>
                    <a:lnTo>
                      <a:pt x="10514" y="5470"/>
                    </a:lnTo>
                    <a:cubicBezTo>
                      <a:pt x="10526" y="5457"/>
                      <a:pt x="10514" y="5457"/>
                      <a:pt x="10514" y="5446"/>
                    </a:cubicBezTo>
                    <a:lnTo>
                      <a:pt x="10502" y="5446"/>
                    </a:lnTo>
                    <a:lnTo>
                      <a:pt x="10490" y="5457"/>
                    </a:lnTo>
                    <a:lnTo>
                      <a:pt x="10477" y="5482"/>
                    </a:lnTo>
                    <a:lnTo>
                      <a:pt x="10477" y="5494"/>
                    </a:lnTo>
                    <a:cubicBezTo>
                      <a:pt x="10466" y="5530"/>
                      <a:pt x="10453" y="5567"/>
                      <a:pt x="10429" y="5591"/>
                    </a:cubicBezTo>
                    <a:cubicBezTo>
                      <a:pt x="10417" y="5627"/>
                      <a:pt x="10404" y="5664"/>
                      <a:pt x="10404" y="5700"/>
                    </a:cubicBezTo>
                    <a:cubicBezTo>
                      <a:pt x="10380" y="5737"/>
                      <a:pt x="10368" y="5786"/>
                      <a:pt x="10356" y="5822"/>
                    </a:cubicBezTo>
                    <a:lnTo>
                      <a:pt x="10331" y="5907"/>
                    </a:lnTo>
                    <a:lnTo>
                      <a:pt x="10331" y="5919"/>
                    </a:lnTo>
                    <a:cubicBezTo>
                      <a:pt x="10320" y="5919"/>
                      <a:pt x="10320" y="5932"/>
                      <a:pt x="10320" y="5932"/>
                    </a:cubicBezTo>
                    <a:lnTo>
                      <a:pt x="10320" y="5943"/>
                    </a:lnTo>
                    <a:cubicBezTo>
                      <a:pt x="10307" y="5956"/>
                      <a:pt x="10307" y="5980"/>
                      <a:pt x="10295" y="5992"/>
                    </a:cubicBezTo>
                    <a:lnTo>
                      <a:pt x="10295" y="6005"/>
                    </a:lnTo>
                    <a:lnTo>
                      <a:pt x="10283" y="6029"/>
                    </a:lnTo>
                    <a:lnTo>
                      <a:pt x="10283" y="6041"/>
                    </a:lnTo>
                    <a:cubicBezTo>
                      <a:pt x="10271" y="6065"/>
                      <a:pt x="10258" y="6102"/>
                      <a:pt x="10247" y="6126"/>
                    </a:cubicBezTo>
                    <a:lnTo>
                      <a:pt x="10234" y="6150"/>
                    </a:lnTo>
                    <a:cubicBezTo>
                      <a:pt x="10210" y="6223"/>
                      <a:pt x="10186" y="6296"/>
                      <a:pt x="10161" y="6357"/>
                    </a:cubicBezTo>
                    <a:cubicBezTo>
                      <a:pt x="10150" y="6394"/>
                      <a:pt x="10137" y="6418"/>
                      <a:pt x="10125" y="6442"/>
                    </a:cubicBezTo>
                    <a:lnTo>
                      <a:pt x="10113" y="6466"/>
                    </a:lnTo>
                    <a:cubicBezTo>
                      <a:pt x="10113" y="6466"/>
                      <a:pt x="10113" y="6478"/>
                      <a:pt x="10101" y="6491"/>
                    </a:cubicBezTo>
                    <a:lnTo>
                      <a:pt x="10101" y="6515"/>
                    </a:lnTo>
                    <a:cubicBezTo>
                      <a:pt x="10101" y="6527"/>
                      <a:pt x="10088" y="6539"/>
                      <a:pt x="10088" y="6551"/>
                    </a:cubicBezTo>
                    <a:lnTo>
                      <a:pt x="10052" y="6661"/>
                    </a:lnTo>
                    <a:lnTo>
                      <a:pt x="10052" y="6673"/>
                    </a:lnTo>
                    <a:cubicBezTo>
                      <a:pt x="10040" y="6697"/>
                      <a:pt x="10028" y="6734"/>
                      <a:pt x="10028" y="6758"/>
                    </a:cubicBezTo>
                    <a:cubicBezTo>
                      <a:pt x="10015" y="6770"/>
                      <a:pt x="10015" y="6770"/>
                      <a:pt x="10004" y="6770"/>
                    </a:cubicBezTo>
                    <a:cubicBezTo>
                      <a:pt x="10004" y="6782"/>
                      <a:pt x="9991" y="6782"/>
                      <a:pt x="9991" y="6782"/>
                    </a:cubicBezTo>
                    <a:cubicBezTo>
                      <a:pt x="9979" y="6794"/>
                      <a:pt x="9955" y="6794"/>
                      <a:pt x="9943" y="6807"/>
                    </a:cubicBezTo>
                    <a:lnTo>
                      <a:pt x="9918" y="6807"/>
                    </a:lnTo>
                    <a:cubicBezTo>
                      <a:pt x="9918" y="6794"/>
                      <a:pt x="9918" y="6794"/>
                      <a:pt x="9907" y="6794"/>
                    </a:cubicBezTo>
                    <a:lnTo>
                      <a:pt x="9907" y="6770"/>
                    </a:lnTo>
                    <a:cubicBezTo>
                      <a:pt x="9918" y="6770"/>
                      <a:pt x="9918" y="6758"/>
                      <a:pt x="9918" y="6758"/>
                    </a:cubicBezTo>
                    <a:lnTo>
                      <a:pt x="9918" y="6734"/>
                    </a:lnTo>
                    <a:lnTo>
                      <a:pt x="9918" y="6710"/>
                    </a:lnTo>
                    <a:lnTo>
                      <a:pt x="9918" y="6673"/>
                    </a:lnTo>
                    <a:lnTo>
                      <a:pt x="9918" y="6648"/>
                    </a:lnTo>
                    <a:lnTo>
                      <a:pt x="9918" y="6624"/>
                    </a:lnTo>
                    <a:lnTo>
                      <a:pt x="9918" y="6612"/>
                    </a:lnTo>
                    <a:lnTo>
                      <a:pt x="9918" y="6588"/>
                    </a:lnTo>
                    <a:lnTo>
                      <a:pt x="9931" y="6539"/>
                    </a:lnTo>
                    <a:lnTo>
                      <a:pt x="9931" y="6515"/>
                    </a:lnTo>
                    <a:lnTo>
                      <a:pt x="9943" y="6502"/>
                    </a:lnTo>
                    <a:cubicBezTo>
                      <a:pt x="9943" y="6491"/>
                      <a:pt x="9943" y="6478"/>
                      <a:pt x="9955" y="6466"/>
                    </a:cubicBezTo>
                    <a:lnTo>
                      <a:pt x="9955" y="6430"/>
                    </a:lnTo>
                    <a:lnTo>
                      <a:pt x="9967" y="6405"/>
                    </a:lnTo>
                    <a:cubicBezTo>
                      <a:pt x="9979" y="6369"/>
                      <a:pt x="9979" y="6345"/>
                      <a:pt x="9991" y="6321"/>
                    </a:cubicBezTo>
                    <a:lnTo>
                      <a:pt x="10004" y="6296"/>
                    </a:lnTo>
                    <a:cubicBezTo>
                      <a:pt x="10004" y="6259"/>
                      <a:pt x="10015" y="6235"/>
                      <a:pt x="10028" y="6199"/>
                    </a:cubicBezTo>
                    <a:cubicBezTo>
                      <a:pt x="10028" y="6186"/>
                      <a:pt x="10040" y="6162"/>
                      <a:pt x="10040" y="6150"/>
                    </a:cubicBezTo>
                    <a:lnTo>
                      <a:pt x="10052" y="6126"/>
                    </a:lnTo>
                    <a:lnTo>
                      <a:pt x="10064" y="6102"/>
                    </a:lnTo>
                    <a:lnTo>
                      <a:pt x="10064" y="6065"/>
                    </a:lnTo>
                    <a:lnTo>
                      <a:pt x="10077" y="6041"/>
                    </a:lnTo>
                    <a:lnTo>
                      <a:pt x="10077" y="6029"/>
                    </a:lnTo>
                    <a:cubicBezTo>
                      <a:pt x="10088" y="6016"/>
                      <a:pt x="10088" y="6016"/>
                      <a:pt x="10088" y="6005"/>
                    </a:cubicBezTo>
                    <a:cubicBezTo>
                      <a:pt x="10101" y="5980"/>
                      <a:pt x="10113" y="5956"/>
                      <a:pt x="10113" y="5932"/>
                    </a:cubicBezTo>
                    <a:lnTo>
                      <a:pt x="10125" y="5907"/>
                    </a:lnTo>
                    <a:cubicBezTo>
                      <a:pt x="10125" y="5883"/>
                      <a:pt x="10137" y="5870"/>
                      <a:pt x="10150" y="5846"/>
                    </a:cubicBezTo>
                    <a:cubicBezTo>
                      <a:pt x="10161" y="5798"/>
                      <a:pt x="10174" y="5737"/>
                      <a:pt x="10198" y="5689"/>
                    </a:cubicBezTo>
                    <a:cubicBezTo>
                      <a:pt x="10198" y="5676"/>
                      <a:pt x="10210" y="5664"/>
                      <a:pt x="10210" y="5652"/>
                    </a:cubicBezTo>
                    <a:lnTo>
                      <a:pt x="10210" y="5640"/>
                    </a:lnTo>
                    <a:lnTo>
                      <a:pt x="10223" y="5616"/>
                    </a:lnTo>
                    <a:cubicBezTo>
                      <a:pt x="10223" y="5603"/>
                      <a:pt x="10234" y="5591"/>
                      <a:pt x="10234" y="5579"/>
                    </a:cubicBezTo>
                    <a:cubicBezTo>
                      <a:pt x="10247" y="5554"/>
                      <a:pt x="10247" y="5530"/>
                      <a:pt x="10258" y="5506"/>
                    </a:cubicBezTo>
                    <a:lnTo>
                      <a:pt x="10271" y="5470"/>
                    </a:lnTo>
                    <a:cubicBezTo>
                      <a:pt x="10283" y="5446"/>
                      <a:pt x="10283" y="5433"/>
                      <a:pt x="10295" y="5409"/>
                    </a:cubicBezTo>
                    <a:lnTo>
                      <a:pt x="10307" y="5373"/>
                    </a:lnTo>
                    <a:cubicBezTo>
                      <a:pt x="10320" y="5360"/>
                      <a:pt x="10320" y="5348"/>
                      <a:pt x="10320" y="5336"/>
                    </a:cubicBezTo>
                    <a:lnTo>
                      <a:pt x="10331" y="5324"/>
                    </a:lnTo>
                    <a:cubicBezTo>
                      <a:pt x="10331" y="5311"/>
                      <a:pt x="10344" y="5287"/>
                      <a:pt x="10344" y="5275"/>
                    </a:cubicBezTo>
                    <a:cubicBezTo>
                      <a:pt x="10356" y="5251"/>
                      <a:pt x="10356" y="5239"/>
                      <a:pt x="10368" y="5214"/>
                    </a:cubicBezTo>
                    <a:lnTo>
                      <a:pt x="10368" y="5203"/>
                    </a:lnTo>
                    <a:cubicBezTo>
                      <a:pt x="10380" y="5190"/>
                      <a:pt x="10380" y="5178"/>
                      <a:pt x="10380" y="5166"/>
                    </a:cubicBezTo>
                    <a:lnTo>
                      <a:pt x="10393" y="5166"/>
                    </a:lnTo>
                    <a:lnTo>
                      <a:pt x="10393" y="5154"/>
                    </a:lnTo>
                    <a:lnTo>
                      <a:pt x="10393" y="5141"/>
                    </a:lnTo>
                    <a:cubicBezTo>
                      <a:pt x="10404" y="5130"/>
                      <a:pt x="10404" y="5105"/>
                      <a:pt x="10417" y="5081"/>
                    </a:cubicBezTo>
                    <a:lnTo>
                      <a:pt x="10417" y="5068"/>
                    </a:lnTo>
                    <a:lnTo>
                      <a:pt x="10429" y="5044"/>
                    </a:lnTo>
                    <a:lnTo>
                      <a:pt x="10429" y="5032"/>
                    </a:lnTo>
                    <a:cubicBezTo>
                      <a:pt x="10441" y="5020"/>
                      <a:pt x="10441" y="5008"/>
                      <a:pt x="10441" y="4995"/>
                    </a:cubicBezTo>
                    <a:cubicBezTo>
                      <a:pt x="10453" y="4984"/>
                      <a:pt x="10453" y="4959"/>
                      <a:pt x="10466" y="4947"/>
                    </a:cubicBezTo>
                    <a:lnTo>
                      <a:pt x="10466" y="4923"/>
                    </a:lnTo>
                    <a:cubicBezTo>
                      <a:pt x="10490" y="4862"/>
                      <a:pt x="10514" y="4789"/>
                      <a:pt x="10539" y="4716"/>
                    </a:cubicBezTo>
                    <a:lnTo>
                      <a:pt x="10550" y="4704"/>
                    </a:lnTo>
                    <a:cubicBezTo>
                      <a:pt x="10550" y="4692"/>
                      <a:pt x="10550" y="4692"/>
                      <a:pt x="10563" y="4679"/>
                    </a:cubicBezTo>
                    <a:cubicBezTo>
                      <a:pt x="10563" y="4655"/>
                      <a:pt x="10574" y="4643"/>
                      <a:pt x="10587" y="4619"/>
                    </a:cubicBezTo>
                    <a:cubicBezTo>
                      <a:pt x="10587" y="4607"/>
                      <a:pt x="10587" y="4595"/>
                      <a:pt x="10599" y="4582"/>
                    </a:cubicBezTo>
                    <a:lnTo>
                      <a:pt x="10611" y="4558"/>
                    </a:lnTo>
                    <a:lnTo>
                      <a:pt x="10623" y="4522"/>
                    </a:lnTo>
                    <a:lnTo>
                      <a:pt x="10660" y="4449"/>
                    </a:lnTo>
                    <a:lnTo>
                      <a:pt x="10672" y="4425"/>
                    </a:lnTo>
                    <a:cubicBezTo>
                      <a:pt x="10684" y="4388"/>
                      <a:pt x="10684" y="4363"/>
                      <a:pt x="10696" y="4339"/>
                    </a:cubicBezTo>
                    <a:lnTo>
                      <a:pt x="10709" y="4315"/>
                    </a:lnTo>
                    <a:cubicBezTo>
                      <a:pt x="10720" y="4303"/>
                      <a:pt x="10733" y="4279"/>
                      <a:pt x="10733" y="4266"/>
                    </a:cubicBezTo>
                    <a:lnTo>
                      <a:pt x="10757" y="4218"/>
                    </a:lnTo>
                    <a:cubicBezTo>
                      <a:pt x="10757" y="4206"/>
                      <a:pt x="10757" y="4206"/>
                      <a:pt x="10769" y="4193"/>
                    </a:cubicBezTo>
                    <a:lnTo>
                      <a:pt x="10769" y="4182"/>
                    </a:lnTo>
                    <a:lnTo>
                      <a:pt x="10782" y="4157"/>
                    </a:lnTo>
                    <a:cubicBezTo>
                      <a:pt x="10782" y="4145"/>
                      <a:pt x="10793" y="4145"/>
                      <a:pt x="10793" y="4133"/>
                    </a:cubicBezTo>
                    <a:cubicBezTo>
                      <a:pt x="10830" y="4072"/>
                      <a:pt x="10854" y="4011"/>
                      <a:pt x="10890" y="3950"/>
                    </a:cubicBezTo>
                    <a:lnTo>
                      <a:pt x="10890" y="3939"/>
                    </a:lnTo>
                    <a:cubicBezTo>
                      <a:pt x="10903" y="3914"/>
                      <a:pt x="10915" y="3890"/>
                      <a:pt x="10939" y="3866"/>
                    </a:cubicBezTo>
                    <a:lnTo>
                      <a:pt x="10952" y="3829"/>
                    </a:lnTo>
                    <a:cubicBezTo>
                      <a:pt x="10963" y="3817"/>
                      <a:pt x="10976" y="3793"/>
                      <a:pt x="10988" y="3768"/>
                    </a:cubicBezTo>
                    <a:cubicBezTo>
                      <a:pt x="10988" y="3768"/>
                      <a:pt x="10988" y="3756"/>
                      <a:pt x="10976" y="3744"/>
                    </a:cubicBezTo>
                    <a:lnTo>
                      <a:pt x="10963" y="3744"/>
                    </a:lnTo>
                    <a:cubicBezTo>
                      <a:pt x="10963" y="3744"/>
                      <a:pt x="10952" y="3744"/>
                      <a:pt x="10952" y="3756"/>
                    </a:cubicBezTo>
                    <a:cubicBezTo>
                      <a:pt x="10939" y="3780"/>
                      <a:pt x="10915" y="3804"/>
                      <a:pt x="10903" y="3829"/>
                    </a:cubicBezTo>
                    <a:lnTo>
                      <a:pt x="10903" y="3841"/>
                    </a:lnTo>
                    <a:cubicBezTo>
                      <a:pt x="10890" y="3853"/>
                      <a:pt x="10879" y="3877"/>
                      <a:pt x="10866" y="3890"/>
                    </a:cubicBezTo>
                    <a:cubicBezTo>
                      <a:pt x="10854" y="3914"/>
                      <a:pt x="10842" y="3939"/>
                      <a:pt x="10842" y="3963"/>
                    </a:cubicBezTo>
                    <a:lnTo>
                      <a:pt x="10818" y="3999"/>
                    </a:lnTo>
                    <a:lnTo>
                      <a:pt x="10806" y="4011"/>
                    </a:lnTo>
                    <a:lnTo>
                      <a:pt x="10806" y="4023"/>
                    </a:lnTo>
                    <a:cubicBezTo>
                      <a:pt x="10793" y="4036"/>
                      <a:pt x="10793" y="4047"/>
                      <a:pt x="10793" y="4047"/>
                    </a:cubicBezTo>
                    <a:cubicBezTo>
                      <a:pt x="10782" y="4072"/>
                      <a:pt x="10769" y="4084"/>
                      <a:pt x="10757" y="4109"/>
                    </a:cubicBezTo>
                    <a:cubicBezTo>
                      <a:pt x="10757" y="4120"/>
                      <a:pt x="10745" y="4133"/>
                      <a:pt x="10745" y="4145"/>
                    </a:cubicBezTo>
                    <a:lnTo>
                      <a:pt x="10733" y="4157"/>
                    </a:lnTo>
                    <a:lnTo>
                      <a:pt x="10733" y="4169"/>
                    </a:lnTo>
                    <a:cubicBezTo>
                      <a:pt x="10720" y="4182"/>
                      <a:pt x="10720" y="4193"/>
                      <a:pt x="10720" y="4206"/>
                    </a:cubicBezTo>
                    <a:lnTo>
                      <a:pt x="10696" y="4242"/>
                    </a:lnTo>
                    <a:cubicBezTo>
                      <a:pt x="10684" y="4266"/>
                      <a:pt x="10684" y="4279"/>
                      <a:pt x="10672" y="4303"/>
                    </a:cubicBezTo>
                    <a:lnTo>
                      <a:pt x="10660" y="4339"/>
                    </a:lnTo>
                    <a:cubicBezTo>
                      <a:pt x="10647" y="4352"/>
                      <a:pt x="10636" y="4376"/>
                      <a:pt x="10636" y="4400"/>
                    </a:cubicBezTo>
                    <a:lnTo>
                      <a:pt x="10611" y="4436"/>
                    </a:lnTo>
                    <a:cubicBezTo>
                      <a:pt x="10611" y="4461"/>
                      <a:pt x="10599" y="4485"/>
                      <a:pt x="10587" y="4498"/>
                    </a:cubicBezTo>
                    <a:cubicBezTo>
                      <a:pt x="10574" y="4522"/>
                      <a:pt x="10563" y="4546"/>
                      <a:pt x="10563" y="4571"/>
                    </a:cubicBezTo>
                    <a:cubicBezTo>
                      <a:pt x="10550" y="4582"/>
                      <a:pt x="10550" y="4595"/>
                      <a:pt x="10550" y="4595"/>
                    </a:cubicBezTo>
                    <a:lnTo>
                      <a:pt x="10539" y="4607"/>
                    </a:lnTo>
                    <a:lnTo>
                      <a:pt x="10539" y="4631"/>
                    </a:lnTo>
                    <a:cubicBezTo>
                      <a:pt x="10526" y="4643"/>
                      <a:pt x="10526" y="4655"/>
                      <a:pt x="10526" y="4668"/>
                    </a:cubicBezTo>
                    <a:cubicBezTo>
                      <a:pt x="10514" y="4679"/>
                      <a:pt x="10514" y="4692"/>
                      <a:pt x="10502" y="4704"/>
                    </a:cubicBezTo>
                    <a:lnTo>
                      <a:pt x="10502" y="4716"/>
                    </a:lnTo>
                    <a:lnTo>
                      <a:pt x="10466" y="4825"/>
                    </a:lnTo>
                    <a:lnTo>
                      <a:pt x="10453" y="4850"/>
                    </a:lnTo>
                    <a:cubicBezTo>
                      <a:pt x="10441" y="4874"/>
                      <a:pt x="10441" y="4898"/>
                      <a:pt x="10429" y="4911"/>
                    </a:cubicBezTo>
                    <a:lnTo>
                      <a:pt x="10429" y="4923"/>
                    </a:lnTo>
                    <a:lnTo>
                      <a:pt x="10429" y="4935"/>
                    </a:lnTo>
                    <a:lnTo>
                      <a:pt x="10417" y="4935"/>
                    </a:lnTo>
                    <a:lnTo>
                      <a:pt x="10417" y="4947"/>
                    </a:lnTo>
                    <a:lnTo>
                      <a:pt x="10417" y="4959"/>
                    </a:lnTo>
                    <a:lnTo>
                      <a:pt x="10417" y="4971"/>
                    </a:lnTo>
                    <a:cubicBezTo>
                      <a:pt x="10417" y="4971"/>
                      <a:pt x="10404" y="4971"/>
                      <a:pt x="10404" y="4984"/>
                    </a:cubicBezTo>
                    <a:lnTo>
                      <a:pt x="10393" y="5032"/>
                    </a:lnTo>
                    <a:lnTo>
                      <a:pt x="10380" y="5068"/>
                    </a:lnTo>
                    <a:cubicBezTo>
                      <a:pt x="10368" y="5105"/>
                      <a:pt x="10356" y="5130"/>
                      <a:pt x="10344" y="5166"/>
                    </a:cubicBezTo>
                    <a:lnTo>
                      <a:pt x="10344" y="5178"/>
                    </a:lnTo>
                    <a:lnTo>
                      <a:pt x="10331" y="5214"/>
                    </a:lnTo>
                    <a:cubicBezTo>
                      <a:pt x="10320" y="5227"/>
                      <a:pt x="10320" y="5239"/>
                      <a:pt x="10307" y="5251"/>
                    </a:cubicBezTo>
                    <a:lnTo>
                      <a:pt x="10295" y="5287"/>
                    </a:lnTo>
                    <a:cubicBezTo>
                      <a:pt x="10295" y="5311"/>
                      <a:pt x="10283" y="5336"/>
                      <a:pt x="10271" y="5360"/>
                    </a:cubicBezTo>
                    <a:lnTo>
                      <a:pt x="10258" y="5384"/>
                    </a:lnTo>
                    <a:lnTo>
                      <a:pt x="10234" y="5457"/>
                    </a:lnTo>
                    <a:lnTo>
                      <a:pt x="10223" y="5506"/>
                    </a:lnTo>
                    <a:lnTo>
                      <a:pt x="10210" y="5519"/>
                    </a:lnTo>
                    <a:lnTo>
                      <a:pt x="10210" y="5543"/>
                    </a:lnTo>
                    <a:cubicBezTo>
                      <a:pt x="10198" y="5554"/>
                      <a:pt x="10198" y="5554"/>
                      <a:pt x="10198" y="5567"/>
                    </a:cubicBezTo>
                    <a:lnTo>
                      <a:pt x="10186" y="5591"/>
                    </a:lnTo>
                    <a:lnTo>
                      <a:pt x="10174" y="5627"/>
                    </a:lnTo>
                    <a:lnTo>
                      <a:pt x="10174" y="5640"/>
                    </a:lnTo>
                    <a:cubicBezTo>
                      <a:pt x="10161" y="5652"/>
                      <a:pt x="10161" y="5664"/>
                      <a:pt x="10161" y="5676"/>
                    </a:cubicBezTo>
                    <a:cubicBezTo>
                      <a:pt x="10150" y="5689"/>
                      <a:pt x="10150" y="5700"/>
                      <a:pt x="10150" y="5713"/>
                    </a:cubicBezTo>
                    <a:lnTo>
                      <a:pt x="10137" y="5725"/>
                    </a:lnTo>
                    <a:lnTo>
                      <a:pt x="10137" y="5749"/>
                    </a:lnTo>
                    <a:cubicBezTo>
                      <a:pt x="10125" y="5762"/>
                      <a:pt x="10125" y="5762"/>
                      <a:pt x="10125" y="5773"/>
                    </a:cubicBezTo>
                    <a:lnTo>
                      <a:pt x="10125" y="5786"/>
                    </a:lnTo>
                    <a:lnTo>
                      <a:pt x="10101" y="5835"/>
                    </a:lnTo>
                    <a:lnTo>
                      <a:pt x="10101" y="5846"/>
                    </a:lnTo>
                    <a:cubicBezTo>
                      <a:pt x="10101" y="5859"/>
                      <a:pt x="10088" y="5870"/>
                      <a:pt x="10088" y="5883"/>
                    </a:cubicBezTo>
                    <a:lnTo>
                      <a:pt x="10077" y="5907"/>
                    </a:lnTo>
                    <a:lnTo>
                      <a:pt x="10064" y="5943"/>
                    </a:lnTo>
                    <a:lnTo>
                      <a:pt x="10064" y="5956"/>
                    </a:lnTo>
                    <a:cubicBezTo>
                      <a:pt x="10064" y="5968"/>
                      <a:pt x="10052" y="5980"/>
                      <a:pt x="10052" y="5992"/>
                    </a:cubicBezTo>
                    <a:lnTo>
                      <a:pt x="10052" y="6005"/>
                    </a:lnTo>
                    <a:cubicBezTo>
                      <a:pt x="10040" y="6005"/>
                      <a:pt x="10040" y="6016"/>
                      <a:pt x="10040" y="6016"/>
                    </a:cubicBezTo>
                    <a:lnTo>
                      <a:pt x="10040" y="6029"/>
                    </a:lnTo>
                    <a:lnTo>
                      <a:pt x="10040" y="6041"/>
                    </a:lnTo>
                    <a:lnTo>
                      <a:pt x="10028" y="6053"/>
                    </a:lnTo>
                    <a:lnTo>
                      <a:pt x="10028" y="6065"/>
                    </a:lnTo>
                    <a:lnTo>
                      <a:pt x="10015" y="6078"/>
                    </a:lnTo>
                    <a:cubicBezTo>
                      <a:pt x="10015" y="6102"/>
                      <a:pt x="10015" y="6114"/>
                      <a:pt x="10004" y="6126"/>
                    </a:cubicBezTo>
                    <a:lnTo>
                      <a:pt x="10004" y="6150"/>
                    </a:lnTo>
                    <a:cubicBezTo>
                      <a:pt x="9991" y="6162"/>
                      <a:pt x="9991" y="6162"/>
                      <a:pt x="9991" y="6175"/>
                    </a:cubicBezTo>
                    <a:cubicBezTo>
                      <a:pt x="9991" y="6186"/>
                      <a:pt x="9991" y="6199"/>
                      <a:pt x="9979" y="6199"/>
                    </a:cubicBezTo>
                    <a:cubicBezTo>
                      <a:pt x="9979" y="6223"/>
                      <a:pt x="9979" y="6235"/>
                      <a:pt x="9967" y="6259"/>
                    </a:cubicBezTo>
                    <a:lnTo>
                      <a:pt x="9967" y="6272"/>
                    </a:lnTo>
                    <a:lnTo>
                      <a:pt x="9955" y="6332"/>
                    </a:lnTo>
                    <a:lnTo>
                      <a:pt x="9918" y="6442"/>
                    </a:lnTo>
                    <a:cubicBezTo>
                      <a:pt x="9918" y="6454"/>
                      <a:pt x="9918" y="6466"/>
                      <a:pt x="9907" y="6491"/>
                    </a:cubicBezTo>
                    <a:lnTo>
                      <a:pt x="9907" y="6502"/>
                    </a:lnTo>
                    <a:lnTo>
                      <a:pt x="9907" y="6539"/>
                    </a:lnTo>
                    <a:cubicBezTo>
                      <a:pt x="9894" y="6551"/>
                      <a:pt x="9894" y="6564"/>
                      <a:pt x="9894" y="6575"/>
                    </a:cubicBezTo>
                    <a:lnTo>
                      <a:pt x="9894" y="6588"/>
                    </a:lnTo>
                    <a:lnTo>
                      <a:pt x="9894" y="6612"/>
                    </a:lnTo>
                    <a:cubicBezTo>
                      <a:pt x="9894" y="6612"/>
                      <a:pt x="9894" y="6624"/>
                      <a:pt x="9882" y="6637"/>
                    </a:cubicBezTo>
                    <a:lnTo>
                      <a:pt x="9882" y="6624"/>
                    </a:lnTo>
                    <a:lnTo>
                      <a:pt x="9882" y="6612"/>
                    </a:lnTo>
                    <a:lnTo>
                      <a:pt x="9882" y="6600"/>
                    </a:lnTo>
                    <a:lnTo>
                      <a:pt x="9882" y="6588"/>
                    </a:lnTo>
                    <a:cubicBezTo>
                      <a:pt x="9870" y="6539"/>
                      <a:pt x="9870" y="6491"/>
                      <a:pt x="9858" y="6454"/>
                    </a:cubicBezTo>
                    <a:cubicBezTo>
                      <a:pt x="9845" y="6430"/>
                      <a:pt x="9845" y="6405"/>
                      <a:pt x="9821" y="6394"/>
                    </a:cubicBezTo>
                    <a:cubicBezTo>
                      <a:pt x="9821" y="6381"/>
                      <a:pt x="9809" y="6369"/>
                      <a:pt x="9797" y="6369"/>
                    </a:cubicBezTo>
                    <a:lnTo>
                      <a:pt x="9797" y="6357"/>
                    </a:lnTo>
                    <a:cubicBezTo>
                      <a:pt x="9809" y="6357"/>
                      <a:pt x="9809" y="6345"/>
                      <a:pt x="9809" y="6345"/>
                    </a:cubicBezTo>
                    <a:lnTo>
                      <a:pt x="9797" y="6332"/>
                    </a:lnTo>
                    <a:lnTo>
                      <a:pt x="9797" y="6308"/>
                    </a:lnTo>
                    <a:lnTo>
                      <a:pt x="9797" y="6296"/>
                    </a:lnTo>
                    <a:lnTo>
                      <a:pt x="9809" y="6284"/>
                    </a:lnTo>
                    <a:lnTo>
                      <a:pt x="9809" y="6235"/>
                    </a:lnTo>
                    <a:cubicBezTo>
                      <a:pt x="9809" y="6223"/>
                      <a:pt x="9809" y="6211"/>
                      <a:pt x="9797" y="6199"/>
                    </a:cubicBezTo>
                    <a:lnTo>
                      <a:pt x="9797" y="6162"/>
                    </a:lnTo>
                    <a:lnTo>
                      <a:pt x="9797" y="6138"/>
                    </a:lnTo>
                    <a:lnTo>
                      <a:pt x="9797" y="6078"/>
                    </a:lnTo>
                    <a:cubicBezTo>
                      <a:pt x="9809" y="6065"/>
                      <a:pt x="9809" y="6053"/>
                      <a:pt x="9809" y="6041"/>
                    </a:cubicBezTo>
                    <a:lnTo>
                      <a:pt x="9809" y="5992"/>
                    </a:lnTo>
                    <a:cubicBezTo>
                      <a:pt x="9821" y="5943"/>
                      <a:pt x="9821" y="5907"/>
                      <a:pt x="9834" y="5859"/>
                    </a:cubicBezTo>
                    <a:lnTo>
                      <a:pt x="9834" y="5846"/>
                    </a:lnTo>
                    <a:cubicBezTo>
                      <a:pt x="9845" y="5786"/>
                      <a:pt x="9870" y="5725"/>
                      <a:pt x="9882" y="5652"/>
                    </a:cubicBezTo>
                    <a:lnTo>
                      <a:pt x="9907" y="5554"/>
                    </a:lnTo>
                    <a:cubicBezTo>
                      <a:pt x="9918" y="5482"/>
                      <a:pt x="9943" y="5409"/>
                      <a:pt x="9955" y="5324"/>
                    </a:cubicBezTo>
                    <a:cubicBezTo>
                      <a:pt x="9979" y="5263"/>
                      <a:pt x="9991" y="5190"/>
                      <a:pt x="10015" y="5117"/>
                    </a:cubicBezTo>
                    <a:lnTo>
                      <a:pt x="10040" y="5008"/>
                    </a:lnTo>
                    <a:cubicBezTo>
                      <a:pt x="10052" y="4971"/>
                      <a:pt x="10052" y="4947"/>
                      <a:pt x="10064" y="4911"/>
                    </a:cubicBezTo>
                    <a:cubicBezTo>
                      <a:pt x="10077" y="4838"/>
                      <a:pt x="10101" y="4765"/>
                      <a:pt x="10125" y="4692"/>
                    </a:cubicBezTo>
                    <a:cubicBezTo>
                      <a:pt x="10150" y="4582"/>
                      <a:pt x="10174" y="4473"/>
                      <a:pt x="10198" y="4376"/>
                    </a:cubicBezTo>
                    <a:cubicBezTo>
                      <a:pt x="10198" y="4352"/>
                      <a:pt x="10210" y="4339"/>
                      <a:pt x="10210" y="4315"/>
                    </a:cubicBezTo>
                    <a:lnTo>
                      <a:pt x="10247" y="4206"/>
                    </a:lnTo>
                    <a:cubicBezTo>
                      <a:pt x="10271" y="4157"/>
                      <a:pt x="10283" y="4120"/>
                      <a:pt x="10307" y="4084"/>
                    </a:cubicBezTo>
                    <a:cubicBezTo>
                      <a:pt x="10331" y="4036"/>
                      <a:pt x="10356" y="3987"/>
                      <a:pt x="10368" y="3939"/>
                    </a:cubicBezTo>
                    <a:cubicBezTo>
                      <a:pt x="10393" y="3902"/>
                      <a:pt x="10404" y="3853"/>
                      <a:pt x="10429" y="3817"/>
                    </a:cubicBezTo>
                    <a:cubicBezTo>
                      <a:pt x="10441" y="3793"/>
                      <a:pt x="10453" y="3780"/>
                      <a:pt x="10453" y="3756"/>
                    </a:cubicBezTo>
                    <a:cubicBezTo>
                      <a:pt x="10466" y="3756"/>
                      <a:pt x="10466" y="3744"/>
                      <a:pt x="10477" y="3731"/>
                    </a:cubicBezTo>
                    <a:lnTo>
                      <a:pt x="10477" y="3720"/>
                    </a:lnTo>
                    <a:cubicBezTo>
                      <a:pt x="10490" y="3707"/>
                      <a:pt x="10502" y="3695"/>
                      <a:pt x="10502" y="3683"/>
                    </a:cubicBezTo>
                    <a:lnTo>
                      <a:pt x="10526" y="3647"/>
                    </a:lnTo>
                    <a:lnTo>
                      <a:pt x="10539" y="3634"/>
                    </a:lnTo>
                    <a:cubicBezTo>
                      <a:pt x="10550" y="3623"/>
                      <a:pt x="10550" y="3610"/>
                      <a:pt x="10563" y="3586"/>
                    </a:cubicBezTo>
                    <a:lnTo>
                      <a:pt x="10587" y="3574"/>
                    </a:lnTo>
                    <a:cubicBezTo>
                      <a:pt x="10587" y="3561"/>
                      <a:pt x="10587" y="3561"/>
                      <a:pt x="10599" y="3550"/>
                    </a:cubicBezTo>
                    <a:lnTo>
                      <a:pt x="10599" y="3537"/>
                    </a:lnTo>
                    <a:lnTo>
                      <a:pt x="10611" y="3525"/>
                    </a:lnTo>
                    <a:lnTo>
                      <a:pt x="10623" y="3513"/>
                    </a:lnTo>
                    <a:cubicBezTo>
                      <a:pt x="10647" y="3488"/>
                      <a:pt x="10672" y="3464"/>
                      <a:pt x="10684" y="3440"/>
                    </a:cubicBezTo>
                    <a:lnTo>
                      <a:pt x="10720" y="3404"/>
                    </a:lnTo>
                    <a:lnTo>
                      <a:pt x="10745" y="3367"/>
                    </a:lnTo>
                    <a:lnTo>
                      <a:pt x="10757" y="3355"/>
                    </a:lnTo>
                    <a:cubicBezTo>
                      <a:pt x="10769" y="3343"/>
                      <a:pt x="10782" y="3331"/>
                      <a:pt x="10793" y="3331"/>
                    </a:cubicBezTo>
                    <a:lnTo>
                      <a:pt x="10793" y="3318"/>
                    </a:lnTo>
                    <a:lnTo>
                      <a:pt x="10806" y="3307"/>
                    </a:lnTo>
                    <a:lnTo>
                      <a:pt x="10830" y="3282"/>
                    </a:lnTo>
                    <a:lnTo>
                      <a:pt x="10842" y="3270"/>
                    </a:lnTo>
                    <a:lnTo>
                      <a:pt x="10866" y="3245"/>
                    </a:lnTo>
                    <a:cubicBezTo>
                      <a:pt x="10879" y="3245"/>
                      <a:pt x="10879" y="3234"/>
                      <a:pt x="10890" y="3234"/>
                    </a:cubicBezTo>
                    <a:lnTo>
                      <a:pt x="10903" y="3221"/>
                    </a:lnTo>
                    <a:lnTo>
                      <a:pt x="10915" y="3209"/>
                    </a:lnTo>
                    <a:cubicBezTo>
                      <a:pt x="10927" y="3197"/>
                      <a:pt x="10952" y="3185"/>
                      <a:pt x="10963" y="3172"/>
                    </a:cubicBezTo>
                    <a:cubicBezTo>
                      <a:pt x="10976" y="3161"/>
                      <a:pt x="11000" y="3161"/>
                      <a:pt x="11012" y="3148"/>
                    </a:cubicBezTo>
                    <a:cubicBezTo>
                      <a:pt x="11025" y="3136"/>
                      <a:pt x="11036" y="3136"/>
                      <a:pt x="11049" y="3124"/>
                    </a:cubicBezTo>
                    <a:cubicBezTo>
                      <a:pt x="11073" y="3112"/>
                      <a:pt x="11098" y="3088"/>
                      <a:pt x="11122" y="3075"/>
                    </a:cubicBezTo>
                    <a:lnTo>
                      <a:pt x="11158" y="3051"/>
                    </a:lnTo>
                    <a:cubicBezTo>
                      <a:pt x="11195" y="3039"/>
                      <a:pt x="11219" y="3015"/>
                      <a:pt x="11243" y="3002"/>
                    </a:cubicBezTo>
                    <a:lnTo>
                      <a:pt x="11268" y="2991"/>
                    </a:lnTo>
                    <a:cubicBezTo>
                      <a:pt x="11279" y="2978"/>
                      <a:pt x="11292" y="2966"/>
                      <a:pt x="11316" y="2966"/>
                    </a:cubicBezTo>
                    <a:cubicBezTo>
                      <a:pt x="11328" y="2954"/>
                      <a:pt x="11352" y="2942"/>
                      <a:pt x="11377" y="2929"/>
                    </a:cubicBezTo>
                    <a:cubicBezTo>
                      <a:pt x="11401" y="2918"/>
                      <a:pt x="11414" y="2905"/>
                      <a:pt x="11425" y="2893"/>
                    </a:cubicBezTo>
                    <a:lnTo>
                      <a:pt x="11450" y="2893"/>
                    </a:lnTo>
                    <a:cubicBezTo>
                      <a:pt x="11462" y="2881"/>
                      <a:pt x="11474" y="2869"/>
                      <a:pt x="11486" y="2869"/>
                    </a:cubicBezTo>
                    <a:lnTo>
                      <a:pt x="11498" y="2856"/>
                    </a:lnTo>
                    <a:cubicBezTo>
                      <a:pt x="11511" y="2845"/>
                      <a:pt x="11522" y="2845"/>
                      <a:pt x="11522" y="2845"/>
                    </a:cubicBezTo>
                    <a:lnTo>
                      <a:pt x="11535" y="2832"/>
                    </a:lnTo>
                    <a:cubicBezTo>
                      <a:pt x="11535" y="2832"/>
                      <a:pt x="11547" y="2832"/>
                      <a:pt x="11547" y="2820"/>
                    </a:cubicBezTo>
                    <a:cubicBezTo>
                      <a:pt x="11547" y="2820"/>
                      <a:pt x="11559" y="2820"/>
                      <a:pt x="11559" y="2808"/>
                    </a:cubicBezTo>
                    <a:lnTo>
                      <a:pt x="11584" y="2796"/>
                    </a:lnTo>
                    <a:cubicBezTo>
                      <a:pt x="11595" y="2784"/>
                      <a:pt x="11608" y="2772"/>
                      <a:pt x="11620" y="2772"/>
                    </a:cubicBezTo>
                    <a:lnTo>
                      <a:pt x="11608" y="2772"/>
                    </a:lnTo>
                    <a:lnTo>
                      <a:pt x="11668" y="2723"/>
                    </a:lnTo>
                    <a:cubicBezTo>
                      <a:pt x="11693" y="2699"/>
                      <a:pt x="11717" y="2686"/>
                      <a:pt x="11730" y="2662"/>
                    </a:cubicBezTo>
                    <a:cubicBezTo>
                      <a:pt x="11754" y="2650"/>
                      <a:pt x="11778" y="2626"/>
                      <a:pt x="11802" y="2613"/>
                    </a:cubicBezTo>
                    <a:cubicBezTo>
                      <a:pt x="11814" y="2602"/>
                      <a:pt x="11838" y="2589"/>
                      <a:pt x="11851" y="2565"/>
                    </a:cubicBezTo>
                    <a:cubicBezTo>
                      <a:pt x="11875" y="2553"/>
                      <a:pt x="11887" y="2540"/>
                      <a:pt x="11900" y="2529"/>
                    </a:cubicBezTo>
                    <a:cubicBezTo>
                      <a:pt x="11911" y="2516"/>
                      <a:pt x="11924" y="2504"/>
                      <a:pt x="11936" y="2504"/>
                    </a:cubicBezTo>
                    <a:lnTo>
                      <a:pt x="11936" y="2492"/>
                    </a:lnTo>
                    <a:cubicBezTo>
                      <a:pt x="11948" y="2492"/>
                      <a:pt x="11948" y="2480"/>
                      <a:pt x="11960" y="2480"/>
                    </a:cubicBezTo>
                    <a:lnTo>
                      <a:pt x="11973" y="2468"/>
                    </a:lnTo>
                    <a:lnTo>
                      <a:pt x="12009" y="2432"/>
                    </a:lnTo>
                    <a:cubicBezTo>
                      <a:pt x="12021" y="2407"/>
                      <a:pt x="12046" y="2395"/>
                      <a:pt x="12057" y="2370"/>
                    </a:cubicBezTo>
                    <a:lnTo>
                      <a:pt x="12106" y="2322"/>
                    </a:lnTo>
                    <a:cubicBezTo>
                      <a:pt x="12106" y="2310"/>
                      <a:pt x="12118" y="2310"/>
                      <a:pt x="12118" y="2297"/>
                    </a:cubicBezTo>
                    <a:close/>
                    <a:moveTo>
                      <a:pt x="9275" y="6357"/>
                    </a:moveTo>
                    <a:lnTo>
                      <a:pt x="9286" y="6369"/>
                    </a:lnTo>
                    <a:cubicBezTo>
                      <a:pt x="9286" y="6369"/>
                      <a:pt x="9286" y="6381"/>
                      <a:pt x="9299" y="6381"/>
                    </a:cubicBezTo>
                    <a:cubicBezTo>
                      <a:pt x="9299" y="6405"/>
                      <a:pt x="9311" y="6430"/>
                      <a:pt x="9323" y="6454"/>
                    </a:cubicBezTo>
                    <a:lnTo>
                      <a:pt x="9323" y="6466"/>
                    </a:lnTo>
                    <a:cubicBezTo>
                      <a:pt x="9335" y="6491"/>
                      <a:pt x="9347" y="6527"/>
                      <a:pt x="9359" y="6564"/>
                    </a:cubicBezTo>
                    <a:lnTo>
                      <a:pt x="9359" y="6588"/>
                    </a:lnTo>
                    <a:cubicBezTo>
                      <a:pt x="9372" y="6600"/>
                      <a:pt x="9372" y="6612"/>
                      <a:pt x="9372" y="6612"/>
                    </a:cubicBezTo>
                    <a:lnTo>
                      <a:pt x="9372" y="6624"/>
                    </a:lnTo>
                    <a:cubicBezTo>
                      <a:pt x="9383" y="6637"/>
                      <a:pt x="9383" y="6637"/>
                      <a:pt x="9383" y="6648"/>
                    </a:cubicBezTo>
                    <a:cubicBezTo>
                      <a:pt x="9383" y="6661"/>
                      <a:pt x="9396" y="6673"/>
                      <a:pt x="9408" y="6685"/>
                    </a:cubicBezTo>
                    <a:cubicBezTo>
                      <a:pt x="9408" y="6685"/>
                      <a:pt x="9420" y="6697"/>
                      <a:pt x="9432" y="6697"/>
                    </a:cubicBezTo>
                    <a:cubicBezTo>
                      <a:pt x="9432" y="6697"/>
                      <a:pt x="9445" y="6697"/>
                      <a:pt x="9445" y="6685"/>
                    </a:cubicBezTo>
                    <a:cubicBezTo>
                      <a:pt x="9469" y="6685"/>
                      <a:pt x="9493" y="6673"/>
                      <a:pt x="9505" y="6661"/>
                    </a:cubicBezTo>
                    <a:lnTo>
                      <a:pt x="9542" y="6624"/>
                    </a:lnTo>
                    <a:cubicBezTo>
                      <a:pt x="9566" y="6600"/>
                      <a:pt x="9591" y="6588"/>
                      <a:pt x="9615" y="6564"/>
                    </a:cubicBezTo>
                    <a:lnTo>
                      <a:pt x="9639" y="6539"/>
                    </a:lnTo>
                    <a:lnTo>
                      <a:pt x="9651" y="6539"/>
                    </a:lnTo>
                    <a:lnTo>
                      <a:pt x="9651" y="6527"/>
                    </a:lnTo>
                    <a:cubicBezTo>
                      <a:pt x="9663" y="6527"/>
                      <a:pt x="9663" y="6527"/>
                      <a:pt x="9663" y="6515"/>
                    </a:cubicBezTo>
                    <a:cubicBezTo>
                      <a:pt x="9688" y="6502"/>
                      <a:pt x="9712" y="6478"/>
                      <a:pt x="9736" y="6454"/>
                    </a:cubicBezTo>
                    <a:lnTo>
                      <a:pt x="9748" y="6454"/>
                    </a:lnTo>
                    <a:cubicBezTo>
                      <a:pt x="9761" y="6454"/>
                      <a:pt x="9772" y="6442"/>
                      <a:pt x="9772" y="6430"/>
                    </a:cubicBezTo>
                    <a:lnTo>
                      <a:pt x="9785" y="6430"/>
                    </a:lnTo>
                    <a:lnTo>
                      <a:pt x="9797" y="6442"/>
                    </a:lnTo>
                    <a:lnTo>
                      <a:pt x="9797" y="6454"/>
                    </a:lnTo>
                    <a:cubicBezTo>
                      <a:pt x="9809" y="6466"/>
                      <a:pt x="9809" y="6491"/>
                      <a:pt x="9809" y="6502"/>
                    </a:cubicBezTo>
                    <a:cubicBezTo>
                      <a:pt x="9821" y="6551"/>
                      <a:pt x="9821" y="6600"/>
                      <a:pt x="9834" y="6648"/>
                    </a:cubicBezTo>
                    <a:lnTo>
                      <a:pt x="9834" y="6697"/>
                    </a:lnTo>
                    <a:cubicBezTo>
                      <a:pt x="9845" y="6721"/>
                      <a:pt x="9845" y="6746"/>
                      <a:pt x="9845" y="6782"/>
                    </a:cubicBezTo>
                    <a:cubicBezTo>
                      <a:pt x="9845" y="6782"/>
                      <a:pt x="9845" y="6794"/>
                      <a:pt x="9858" y="6807"/>
                    </a:cubicBezTo>
                    <a:lnTo>
                      <a:pt x="9858" y="6831"/>
                    </a:lnTo>
                    <a:cubicBezTo>
                      <a:pt x="9870" y="6855"/>
                      <a:pt x="9882" y="6855"/>
                      <a:pt x="9894" y="6867"/>
                    </a:cubicBezTo>
                    <a:lnTo>
                      <a:pt x="9931" y="6867"/>
                    </a:lnTo>
                    <a:cubicBezTo>
                      <a:pt x="9979" y="6855"/>
                      <a:pt x="10015" y="6831"/>
                      <a:pt x="10040" y="6818"/>
                    </a:cubicBezTo>
                    <a:lnTo>
                      <a:pt x="10052" y="6807"/>
                    </a:lnTo>
                    <a:cubicBezTo>
                      <a:pt x="10064" y="6807"/>
                      <a:pt x="10077" y="6794"/>
                      <a:pt x="10088" y="6794"/>
                    </a:cubicBezTo>
                    <a:cubicBezTo>
                      <a:pt x="10125" y="6770"/>
                      <a:pt x="10150" y="6758"/>
                      <a:pt x="10174" y="6734"/>
                    </a:cubicBezTo>
                    <a:lnTo>
                      <a:pt x="10186" y="6734"/>
                    </a:lnTo>
                    <a:cubicBezTo>
                      <a:pt x="10247" y="6685"/>
                      <a:pt x="10320" y="6648"/>
                      <a:pt x="10380" y="6612"/>
                    </a:cubicBezTo>
                    <a:cubicBezTo>
                      <a:pt x="10393" y="6600"/>
                      <a:pt x="10393" y="6600"/>
                      <a:pt x="10404" y="6600"/>
                    </a:cubicBezTo>
                    <a:lnTo>
                      <a:pt x="10404" y="6624"/>
                    </a:lnTo>
                    <a:lnTo>
                      <a:pt x="10404" y="6637"/>
                    </a:lnTo>
                    <a:lnTo>
                      <a:pt x="10417" y="6637"/>
                    </a:lnTo>
                    <a:cubicBezTo>
                      <a:pt x="10417" y="6661"/>
                      <a:pt x="10417" y="6685"/>
                      <a:pt x="10404" y="6710"/>
                    </a:cubicBezTo>
                    <a:cubicBezTo>
                      <a:pt x="10404" y="6746"/>
                      <a:pt x="10404" y="6770"/>
                      <a:pt x="10393" y="6807"/>
                    </a:cubicBezTo>
                    <a:lnTo>
                      <a:pt x="10393" y="6818"/>
                    </a:lnTo>
                    <a:cubicBezTo>
                      <a:pt x="10380" y="6880"/>
                      <a:pt x="10356" y="6940"/>
                      <a:pt x="10344" y="7001"/>
                    </a:cubicBezTo>
                    <a:cubicBezTo>
                      <a:pt x="10320" y="7062"/>
                      <a:pt x="10307" y="7110"/>
                      <a:pt x="10283" y="7171"/>
                    </a:cubicBezTo>
                    <a:cubicBezTo>
                      <a:pt x="10283" y="7183"/>
                      <a:pt x="10283" y="7196"/>
                      <a:pt x="10271" y="7207"/>
                    </a:cubicBezTo>
                    <a:cubicBezTo>
                      <a:pt x="10258" y="7256"/>
                      <a:pt x="10234" y="7317"/>
                      <a:pt x="10210" y="7378"/>
                    </a:cubicBezTo>
                    <a:lnTo>
                      <a:pt x="10174" y="7450"/>
                    </a:lnTo>
                    <a:lnTo>
                      <a:pt x="10150" y="7487"/>
                    </a:lnTo>
                    <a:cubicBezTo>
                      <a:pt x="10150" y="7499"/>
                      <a:pt x="10137" y="7523"/>
                      <a:pt x="10125" y="7536"/>
                    </a:cubicBezTo>
                    <a:cubicBezTo>
                      <a:pt x="10125" y="7548"/>
                      <a:pt x="10113" y="7572"/>
                      <a:pt x="10101" y="7585"/>
                    </a:cubicBezTo>
                    <a:cubicBezTo>
                      <a:pt x="10064" y="7658"/>
                      <a:pt x="10040" y="7718"/>
                      <a:pt x="10015" y="7766"/>
                    </a:cubicBezTo>
                    <a:cubicBezTo>
                      <a:pt x="9979" y="7815"/>
                      <a:pt x="9955" y="7864"/>
                      <a:pt x="9907" y="7925"/>
                    </a:cubicBezTo>
                    <a:lnTo>
                      <a:pt x="9894" y="7949"/>
                    </a:lnTo>
                    <a:lnTo>
                      <a:pt x="9882" y="7974"/>
                    </a:lnTo>
                    <a:lnTo>
                      <a:pt x="9858" y="7998"/>
                    </a:lnTo>
                    <a:lnTo>
                      <a:pt x="9845" y="8022"/>
                    </a:lnTo>
                    <a:cubicBezTo>
                      <a:pt x="9834" y="8034"/>
                      <a:pt x="9809" y="8058"/>
                      <a:pt x="9797" y="8082"/>
                    </a:cubicBezTo>
                    <a:lnTo>
                      <a:pt x="9785" y="8095"/>
                    </a:lnTo>
                    <a:lnTo>
                      <a:pt x="9772" y="8107"/>
                    </a:lnTo>
                    <a:lnTo>
                      <a:pt x="9748" y="8131"/>
                    </a:lnTo>
                    <a:lnTo>
                      <a:pt x="9736" y="8144"/>
                    </a:lnTo>
                    <a:lnTo>
                      <a:pt x="9724" y="8155"/>
                    </a:lnTo>
                    <a:cubicBezTo>
                      <a:pt x="9663" y="8204"/>
                      <a:pt x="9615" y="8241"/>
                      <a:pt x="9554" y="8290"/>
                    </a:cubicBezTo>
                    <a:cubicBezTo>
                      <a:pt x="9505" y="8314"/>
                      <a:pt x="9445" y="8350"/>
                      <a:pt x="9383" y="8387"/>
                    </a:cubicBezTo>
                    <a:lnTo>
                      <a:pt x="9372" y="8387"/>
                    </a:lnTo>
                    <a:cubicBezTo>
                      <a:pt x="9335" y="8398"/>
                      <a:pt x="9311" y="8411"/>
                      <a:pt x="9286" y="8423"/>
                    </a:cubicBezTo>
                    <a:lnTo>
                      <a:pt x="9275" y="8423"/>
                    </a:lnTo>
                    <a:lnTo>
                      <a:pt x="9275" y="8435"/>
                    </a:lnTo>
                    <a:cubicBezTo>
                      <a:pt x="9262" y="8435"/>
                      <a:pt x="9262" y="8423"/>
                      <a:pt x="9262" y="8423"/>
                    </a:cubicBezTo>
                    <a:lnTo>
                      <a:pt x="9250" y="8423"/>
                    </a:lnTo>
                    <a:cubicBezTo>
                      <a:pt x="9238" y="8411"/>
                      <a:pt x="9226" y="8411"/>
                      <a:pt x="9213" y="8411"/>
                    </a:cubicBezTo>
                    <a:lnTo>
                      <a:pt x="9213" y="8398"/>
                    </a:lnTo>
                    <a:cubicBezTo>
                      <a:pt x="9238" y="8387"/>
                      <a:pt x="9262" y="8374"/>
                      <a:pt x="9286" y="8350"/>
                    </a:cubicBezTo>
                    <a:cubicBezTo>
                      <a:pt x="9299" y="8338"/>
                      <a:pt x="9311" y="8338"/>
                      <a:pt x="9311" y="8325"/>
                    </a:cubicBezTo>
                    <a:lnTo>
                      <a:pt x="9323" y="8314"/>
                    </a:lnTo>
                    <a:lnTo>
                      <a:pt x="9359" y="8277"/>
                    </a:lnTo>
                    <a:lnTo>
                      <a:pt x="9396" y="8253"/>
                    </a:lnTo>
                    <a:lnTo>
                      <a:pt x="9396" y="8241"/>
                    </a:lnTo>
                    <a:cubicBezTo>
                      <a:pt x="9420" y="8217"/>
                      <a:pt x="9445" y="8192"/>
                      <a:pt x="9456" y="8168"/>
                    </a:cubicBezTo>
                    <a:lnTo>
                      <a:pt x="9469" y="8168"/>
                    </a:lnTo>
                    <a:lnTo>
                      <a:pt x="9469" y="8155"/>
                    </a:lnTo>
                    <a:lnTo>
                      <a:pt x="9481" y="8144"/>
                    </a:lnTo>
                    <a:lnTo>
                      <a:pt x="9493" y="8131"/>
                    </a:lnTo>
                    <a:lnTo>
                      <a:pt x="9505" y="8119"/>
                    </a:lnTo>
                    <a:cubicBezTo>
                      <a:pt x="9505" y="8107"/>
                      <a:pt x="9518" y="8107"/>
                      <a:pt x="9529" y="8095"/>
                    </a:cubicBezTo>
                    <a:lnTo>
                      <a:pt x="9542" y="8071"/>
                    </a:lnTo>
                    <a:cubicBezTo>
                      <a:pt x="9554" y="8046"/>
                      <a:pt x="9578" y="8034"/>
                      <a:pt x="9591" y="8009"/>
                    </a:cubicBezTo>
                    <a:cubicBezTo>
                      <a:pt x="9602" y="7985"/>
                      <a:pt x="9627" y="7949"/>
                      <a:pt x="9651" y="7925"/>
                    </a:cubicBezTo>
                    <a:lnTo>
                      <a:pt x="9688" y="7864"/>
                    </a:lnTo>
                    <a:lnTo>
                      <a:pt x="9699" y="7852"/>
                    </a:lnTo>
                    <a:cubicBezTo>
                      <a:pt x="9712" y="7839"/>
                      <a:pt x="9712" y="7828"/>
                      <a:pt x="9724" y="7828"/>
                    </a:cubicBezTo>
                    <a:cubicBezTo>
                      <a:pt x="9736" y="7803"/>
                      <a:pt x="9748" y="7779"/>
                      <a:pt x="9772" y="7755"/>
                    </a:cubicBezTo>
                    <a:lnTo>
                      <a:pt x="9785" y="7730"/>
                    </a:lnTo>
                    <a:cubicBezTo>
                      <a:pt x="9809" y="7706"/>
                      <a:pt x="9821" y="7694"/>
                      <a:pt x="9834" y="7669"/>
                    </a:cubicBezTo>
                    <a:cubicBezTo>
                      <a:pt x="9845" y="7658"/>
                      <a:pt x="9845" y="7645"/>
                      <a:pt x="9858" y="7645"/>
                    </a:cubicBezTo>
                    <a:cubicBezTo>
                      <a:pt x="9870" y="7621"/>
                      <a:pt x="9882" y="7609"/>
                      <a:pt x="9907" y="7585"/>
                    </a:cubicBezTo>
                    <a:lnTo>
                      <a:pt x="9918" y="7560"/>
                    </a:lnTo>
                    <a:lnTo>
                      <a:pt x="9955" y="7523"/>
                    </a:lnTo>
                    <a:lnTo>
                      <a:pt x="9967" y="7512"/>
                    </a:lnTo>
                    <a:cubicBezTo>
                      <a:pt x="9967" y="7499"/>
                      <a:pt x="9979" y="7487"/>
                      <a:pt x="9979" y="7475"/>
                    </a:cubicBezTo>
                    <a:lnTo>
                      <a:pt x="10004" y="7450"/>
                    </a:lnTo>
                    <a:lnTo>
                      <a:pt x="10015" y="7426"/>
                    </a:lnTo>
                    <a:lnTo>
                      <a:pt x="10028" y="7426"/>
                    </a:lnTo>
                    <a:cubicBezTo>
                      <a:pt x="10028" y="7414"/>
                      <a:pt x="10040" y="7402"/>
                      <a:pt x="10040" y="7390"/>
                    </a:cubicBezTo>
                    <a:cubicBezTo>
                      <a:pt x="10052" y="7390"/>
                      <a:pt x="10052" y="7378"/>
                      <a:pt x="10064" y="7366"/>
                    </a:cubicBezTo>
                    <a:cubicBezTo>
                      <a:pt x="10077" y="7342"/>
                      <a:pt x="10088" y="7329"/>
                      <a:pt x="10101" y="7305"/>
                    </a:cubicBezTo>
                    <a:lnTo>
                      <a:pt x="10113" y="7280"/>
                    </a:lnTo>
                    <a:cubicBezTo>
                      <a:pt x="10125" y="7256"/>
                      <a:pt x="10150" y="7232"/>
                      <a:pt x="10161" y="7207"/>
                    </a:cubicBezTo>
                    <a:cubicBezTo>
                      <a:pt x="10174" y="7171"/>
                      <a:pt x="10198" y="7134"/>
                      <a:pt x="10210" y="7098"/>
                    </a:cubicBezTo>
                    <a:cubicBezTo>
                      <a:pt x="10223" y="7086"/>
                      <a:pt x="10223" y="7074"/>
                      <a:pt x="10234" y="7062"/>
                    </a:cubicBezTo>
                    <a:lnTo>
                      <a:pt x="10234" y="7050"/>
                    </a:lnTo>
                    <a:cubicBezTo>
                      <a:pt x="10234" y="7037"/>
                      <a:pt x="10247" y="7037"/>
                      <a:pt x="10247" y="7026"/>
                    </a:cubicBezTo>
                    <a:lnTo>
                      <a:pt x="10247" y="7013"/>
                    </a:lnTo>
                    <a:lnTo>
                      <a:pt x="10258" y="7001"/>
                    </a:lnTo>
                    <a:lnTo>
                      <a:pt x="10295" y="6891"/>
                    </a:lnTo>
                    <a:lnTo>
                      <a:pt x="10295" y="6867"/>
                    </a:lnTo>
                    <a:cubicBezTo>
                      <a:pt x="10307" y="6843"/>
                      <a:pt x="10320" y="6818"/>
                      <a:pt x="10320" y="6794"/>
                    </a:cubicBezTo>
                    <a:cubicBezTo>
                      <a:pt x="10331" y="6758"/>
                      <a:pt x="10344" y="6721"/>
                      <a:pt x="10344" y="6685"/>
                    </a:cubicBezTo>
                    <a:lnTo>
                      <a:pt x="10344" y="6661"/>
                    </a:lnTo>
                    <a:lnTo>
                      <a:pt x="10331" y="6661"/>
                    </a:lnTo>
                    <a:cubicBezTo>
                      <a:pt x="10320" y="6661"/>
                      <a:pt x="10307" y="6661"/>
                      <a:pt x="10307" y="6673"/>
                    </a:cubicBezTo>
                    <a:cubicBezTo>
                      <a:pt x="10295" y="6685"/>
                      <a:pt x="10295" y="6710"/>
                      <a:pt x="10295" y="6721"/>
                    </a:cubicBezTo>
                    <a:cubicBezTo>
                      <a:pt x="10283" y="6758"/>
                      <a:pt x="10271" y="6782"/>
                      <a:pt x="10258" y="6818"/>
                    </a:cubicBezTo>
                    <a:lnTo>
                      <a:pt x="10223" y="6891"/>
                    </a:lnTo>
                    <a:lnTo>
                      <a:pt x="10223" y="6904"/>
                    </a:lnTo>
                    <a:cubicBezTo>
                      <a:pt x="10210" y="6916"/>
                      <a:pt x="10210" y="6928"/>
                      <a:pt x="10210" y="6928"/>
                    </a:cubicBezTo>
                    <a:lnTo>
                      <a:pt x="10198" y="6940"/>
                    </a:lnTo>
                    <a:cubicBezTo>
                      <a:pt x="10198" y="6953"/>
                      <a:pt x="10198" y="6964"/>
                      <a:pt x="10186" y="6977"/>
                    </a:cubicBezTo>
                    <a:lnTo>
                      <a:pt x="10186" y="6989"/>
                    </a:lnTo>
                    <a:cubicBezTo>
                      <a:pt x="10186" y="7001"/>
                      <a:pt x="10174" y="7013"/>
                      <a:pt x="10174" y="7013"/>
                    </a:cubicBezTo>
                    <a:lnTo>
                      <a:pt x="10161" y="7037"/>
                    </a:lnTo>
                    <a:lnTo>
                      <a:pt x="10150" y="7062"/>
                    </a:lnTo>
                    <a:lnTo>
                      <a:pt x="10137" y="7086"/>
                    </a:lnTo>
                    <a:cubicBezTo>
                      <a:pt x="10125" y="7123"/>
                      <a:pt x="10101" y="7171"/>
                      <a:pt x="10077" y="7207"/>
                    </a:cubicBezTo>
                    <a:cubicBezTo>
                      <a:pt x="10064" y="7220"/>
                      <a:pt x="10064" y="7220"/>
                      <a:pt x="10064" y="7232"/>
                    </a:cubicBezTo>
                    <a:cubicBezTo>
                      <a:pt x="10052" y="7244"/>
                      <a:pt x="10040" y="7269"/>
                      <a:pt x="10028" y="7280"/>
                    </a:cubicBezTo>
                    <a:lnTo>
                      <a:pt x="10015" y="7305"/>
                    </a:lnTo>
                    <a:cubicBezTo>
                      <a:pt x="10004" y="7329"/>
                      <a:pt x="9991" y="7342"/>
                      <a:pt x="9979" y="7366"/>
                    </a:cubicBezTo>
                    <a:cubicBezTo>
                      <a:pt x="9979" y="7378"/>
                      <a:pt x="9967" y="7390"/>
                      <a:pt x="9955" y="7402"/>
                    </a:cubicBezTo>
                    <a:lnTo>
                      <a:pt x="9943" y="7414"/>
                    </a:lnTo>
                    <a:cubicBezTo>
                      <a:pt x="9943" y="7426"/>
                      <a:pt x="9931" y="7439"/>
                      <a:pt x="9931" y="7439"/>
                    </a:cubicBezTo>
                    <a:lnTo>
                      <a:pt x="9907" y="7475"/>
                    </a:lnTo>
                    <a:cubicBezTo>
                      <a:pt x="9894" y="7487"/>
                      <a:pt x="9882" y="7512"/>
                      <a:pt x="9870" y="7523"/>
                    </a:cubicBezTo>
                    <a:lnTo>
                      <a:pt x="9858" y="7536"/>
                    </a:lnTo>
                    <a:cubicBezTo>
                      <a:pt x="9834" y="7560"/>
                      <a:pt x="9821" y="7585"/>
                      <a:pt x="9797" y="7609"/>
                    </a:cubicBezTo>
                    <a:lnTo>
                      <a:pt x="9785" y="7633"/>
                    </a:lnTo>
                    <a:cubicBezTo>
                      <a:pt x="9761" y="7658"/>
                      <a:pt x="9748" y="7669"/>
                      <a:pt x="9736" y="7694"/>
                    </a:cubicBezTo>
                    <a:lnTo>
                      <a:pt x="9712" y="7730"/>
                    </a:lnTo>
                    <a:cubicBezTo>
                      <a:pt x="9699" y="7755"/>
                      <a:pt x="9675" y="7779"/>
                      <a:pt x="9663" y="7791"/>
                    </a:cubicBezTo>
                    <a:cubicBezTo>
                      <a:pt x="9639" y="7828"/>
                      <a:pt x="9627" y="7864"/>
                      <a:pt x="9602" y="7901"/>
                    </a:cubicBezTo>
                    <a:cubicBezTo>
                      <a:pt x="9591" y="7901"/>
                      <a:pt x="9591" y="7912"/>
                      <a:pt x="9578" y="7925"/>
                    </a:cubicBezTo>
                    <a:lnTo>
                      <a:pt x="9566" y="7937"/>
                    </a:lnTo>
                    <a:lnTo>
                      <a:pt x="9554" y="7961"/>
                    </a:lnTo>
                    <a:cubicBezTo>
                      <a:pt x="9554" y="7974"/>
                      <a:pt x="9542" y="7974"/>
                      <a:pt x="9542" y="7985"/>
                    </a:cubicBezTo>
                    <a:cubicBezTo>
                      <a:pt x="9529" y="7998"/>
                      <a:pt x="9518" y="8022"/>
                      <a:pt x="9505" y="8034"/>
                    </a:cubicBezTo>
                    <a:lnTo>
                      <a:pt x="9493" y="8058"/>
                    </a:lnTo>
                    <a:lnTo>
                      <a:pt x="9456" y="8095"/>
                    </a:lnTo>
                    <a:lnTo>
                      <a:pt x="9456" y="8107"/>
                    </a:lnTo>
                    <a:lnTo>
                      <a:pt x="9445" y="8119"/>
                    </a:lnTo>
                    <a:cubicBezTo>
                      <a:pt x="9432" y="8131"/>
                      <a:pt x="9432" y="8144"/>
                      <a:pt x="9420" y="8155"/>
                    </a:cubicBezTo>
                    <a:lnTo>
                      <a:pt x="9396" y="8180"/>
                    </a:lnTo>
                    <a:lnTo>
                      <a:pt x="9372" y="8217"/>
                    </a:lnTo>
                    <a:cubicBezTo>
                      <a:pt x="9359" y="8228"/>
                      <a:pt x="9347" y="8228"/>
                      <a:pt x="9335" y="8241"/>
                    </a:cubicBezTo>
                    <a:lnTo>
                      <a:pt x="9311" y="8265"/>
                    </a:lnTo>
                    <a:cubicBezTo>
                      <a:pt x="9311" y="8265"/>
                      <a:pt x="9311" y="8277"/>
                      <a:pt x="9299" y="8277"/>
                    </a:cubicBezTo>
                    <a:lnTo>
                      <a:pt x="9286" y="8290"/>
                    </a:lnTo>
                    <a:lnTo>
                      <a:pt x="9286" y="8301"/>
                    </a:lnTo>
                    <a:lnTo>
                      <a:pt x="9262" y="8314"/>
                    </a:lnTo>
                    <a:lnTo>
                      <a:pt x="9250" y="8325"/>
                    </a:lnTo>
                    <a:cubicBezTo>
                      <a:pt x="9250" y="8325"/>
                      <a:pt x="9238" y="8325"/>
                      <a:pt x="9238" y="8338"/>
                    </a:cubicBezTo>
                    <a:lnTo>
                      <a:pt x="9238" y="8325"/>
                    </a:lnTo>
                    <a:cubicBezTo>
                      <a:pt x="9250" y="8314"/>
                      <a:pt x="9250" y="8301"/>
                      <a:pt x="9262" y="8290"/>
                    </a:cubicBezTo>
                    <a:lnTo>
                      <a:pt x="9262" y="8265"/>
                    </a:lnTo>
                    <a:cubicBezTo>
                      <a:pt x="9275" y="8241"/>
                      <a:pt x="9286" y="8217"/>
                      <a:pt x="9299" y="8204"/>
                    </a:cubicBezTo>
                    <a:cubicBezTo>
                      <a:pt x="9323" y="8144"/>
                      <a:pt x="9347" y="8095"/>
                      <a:pt x="9372" y="8046"/>
                    </a:cubicBezTo>
                    <a:cubicBezTo>
                      <a:pt x="9408" y="7961"/>
                      <a:pt x="9445" y="7876"/>
                      <a:pt x="9481" y="7803"/>
                    </a:cubicBezTo>
                    <a:lnTo>
                      <a:pt x="9493" y="7779"/>
                    </a:lnTo>
                    <a:cubicBezTo>
                      <a:pt x="9542" y="7658"/>
                      <a:pt x="9602" y="7523"/>
                      <a:pt x="9651" y="7390"/>
                    </a:cubicBezTo>
                    <a:cubicBezTo>
                      <a:pt x="9663" y="7353"/>
                      <a:pt x="9675" y="7329"/>
                      <a:pt x="9688" y="7280"/>
                    </a:cubicBezTo>
                    <a:cubicBezTo>
                      <a:pt x="9699" y="7244"/>
                      <a:pt x="9712" y="7220"/>
                      <a:pt x="9712" y="7183"/>
                    </a:cubicBezTo>
                    <a:lnTo>
                      <a:pt x="9724" y="7159"/>
                    </a:lnTo>
                    <a:cubicBezTo>
                      <a:pt x="9724" y="7147"/>
                      <a:pt x="9736" y="7134"/>
                      <a:pt x="9736" y="7123"/>
                    </a:cubicBezTo>
                    <a:cubicBezTo>
                      <a:pt x="9736" y="7110"/>
                      <a:pt x="9748" y="7086"/>
                      <a:pt x="9748" y="7074"/>
                    </a:cubicBezTo>
                    <a:cubicBezTo>
                      <a:pt x="9748" y="7062"/>
                      <a:pt x="9761" y="7037"/>
                      <a:pt x="9761" y="7026"/>
                    </a:cubicBezTo>
                    <a:lnTo>
                      <a:pt x="9761" y="6989"/>
                    </a:lnTo>
                    <a:lnTo>
                      <a:pt x="9772" y="6964"/>
                    </a:lnTo>
                    <a:cubicBezTo>
                      <a:pt x="9772" y="6928"/>
                      <a:pt x="9785" y="6904"/>
                      <a:pt x="9785" y="6867"/>
                    </a:cubicBezTo>
                    <a:cubicBezTo>
                      <a:pt x="9785" y="6843"/>
                      <a:pt x="9797" y="6831"/>
                      <a:pt x="9797" y="6818"/>
                    </a:cubicBezTo>
                    <a:lnTo>
                      <a:pt x="9797" y="6758"/>
                    </a:lnTo>
                    <a:cubicBezTo>
                      <a:pt x="9797" y="6721"/>
                      <a:pt x="9797" y="6697"/>
                      <a:pt x="9809" y="6661"/>
                    </a:cubicBezTo>
                    <a:lnTo>
                      <a:pt x="9809" y="6612"/>
                    </a:lnTo>
                    <a:lnTo>
                      <a:pt x="9809" y="6588"/>
                    </a:lnTo>
                    <a:cubicBezTo>
                      <a:pt x="9809" y="6575"/>
                      <a:pt x="9797" y="6575"/>
                      <a:pt x="9797" y="6564"/>
                    </a:cubicBezTo>
                    <a:cubicBezTo>
                      <a:pt x="9797" y="6551"/>
                      <a:pt x="9797" y="6551"/>
                      <a:pt x="9785" y="6551"/>
                    </a:cubicBezTo>
                    <a:cubicBezTo>
                      <a:pt x="9772" y="6551"/>
                      <a:pt x="9772" y="6564"/>
                      <a:pt x="9772" y="6575"/>
                    </a:cubicBezTo>
                    <a:lnTo>
                      <a:pt x="9772" y="6588"/>
                    </a:lnTo>
                    <a:lnTo>
                      <a:pt x="9772" y="6600"/>
                    </a:lnTo>
                    <a:lnTo>
                      <a:pt x="9772" y="6612"/>
                    </a:lnTo>
                    <a:lnTo>
                      <a:pt x="9772" y="6624"/>
                    </a:lnTo>
                    <a:cubicBezTo>
                      <a:pt x="9761" y="6637"/>
                      <a:pt x="9761" y="6648"/>
                      <a:pt x="9761" y="6661"/>
                    </a:cubicBezTo>
                    <a:lnTo>
                      <a:pt x="9761" y="6673"/>
                    </a:lnTo>
                    <a:cubicBezTo>
                      <a:pt x="9761" y="6721"/>
                      <a:pt x="9761" y="6782"/>
                      <a:pt x="9748" y="6831"/>
                    </a:cubicBezTo>
                    <a:cubicBezTo>
                      <a:pt x="9736" y="6855"/>
                      <a:pt x="9736" y="6880"/>
                      <a:pt x="9736" y="6891"/>
                    </a:cubicBezTo>
                    <a:lnTo>
                      <a:pt x="9724" y="6916"/>
                    </a:lnTo>
                    <a:lnTo>
                      <a:pt x="9724" y="6940"/>
                    </a:lnTo>
                    <a:cubicBezTo>
                      <a:pt x="9724" y="6964"/>
                      <a:pt x="9712" y="6977"/>
                      <a:pt x="9712" y="7001"/>
                    </a:cubicBezTo>
                    <a:lnTo>
                      <a:pt x="9712" y="7013"/>
                    </a:lnTo>
                    <a:lnTo>
                      <a:pt x="9712" y="7037"/>
                    </a:lnTo>
                    <a:cubicBezTo>
                      <a:pt x="9699" y="7037"/>
                      <a:pt x="9699" y="7050"/>
                      <a:pt x="9699" y="7050"/>
                    </a:cubicBezTo>
                    <a:cubicBezTo>
                      <a:pt x="9699" y="7074"/>
                      <a:pt x="9688" y="7098"/>
                      <a:pt x="9688" y="7110"/>
                    </a:cubicBezTo>
                    <a:cubicBezTo>
                      <a:pt x="9675" y="7134"/>
                      <a:pt x="9675" y="7147"/>
                      <a:pt x="9663" y="7171"/>
                    </a:cubicBezTo>
                    <a:lnTo>
                      <a:pt x="9663" y="7196"/>
                    </a:lnTo>
                    <a:cubicBezTo>
                      <a:pt x="9651" y="7232"/>
                      <a:pt x="9639" y="7256"/>
                      <a:pt x="9627" y="7293"/>
                    </a:cubicBezTo>
                    <a:cubicBezTo>
                      <a:pt x="9627" y="7305"/>
                      <a:pt x="9627" y="7329"/>
                      <a:pt x="9615" y="7342"/>
                    </a:cubicBezTo>
                    <a:lnTo>
                      <a:pt x="9602" y="7366"/>
                    </a:lnTo>
                    <a:lnTo>
                      <a:pt x="9591" y="7402"/>
                    </a:lnTo>
                    <a:cubicBezTo>
                      <a:pt x="9591" y="7426"/>
                      <a:pt x="9578" y="7439"/>
                      <a:pt x="9566" y="7463"/>
                    </a:cubicBezTo>
                    <a:lnTo>
                      <a:pt x="9529" y="7572"/>
                    </a:lnTo>
                    <a:cubicBezTo>
                      <a:pt x="9469" y="7718"/>
                      <a:pt x="9408" y="7852"/>
                      <a:pt x="9359" y="7985"/>
                    </a:cubicBezTo>
                    <a:lnTo>
                      <a:pt x="9311" y="8071"/>
                    </a:lnTo>
                    <a:cubicBezTo>
                      <a:pt x="9299" y="8107"/>
                      <a:pt x="9286" y="8155"/>
                      <a:pt x="9262" y="8192"/>
                    </a:cubicBezTo>
                    <a:cubicBezTo>
                      <a:pt x="9250" y="8217"/>
                      <a:pt x="9238" y="8253"/>
                      <a:pt x="9226" y="8277"/>
                    </a:cubicBezTo>
                    <a:lnTo>
                      <a:pt x="9226" y="8290"/>
                    </a:lnTo>
                    <a:cubicBezTo>
                      <a:pt x="9213" y="8301"/>
                      <a:pt x="9213" y="8314"/>
                      <a:pt x="9213" y="8325"/>
                    </a:cubicBezTo>
                    <a:lnTo>
                      <a:pt x="9202" y="8338"/>
                    </a:lnTo>
                    <a:cubicBezTo>
                      <a:pt x="9202" y="8350"/>
                      <a:pt x="9202" y="8350"/>
                      <a:pt x="9189" y="8362"/>
                    </a:cubicBezTo>
                    <a:lnTo>
                      <a:pt x="9189" y="8350"/>
                    </a:lnTo>
                    <a:lnTo>
                      <a:pt x="9189" y="8314"/>
                    </a:lnTo>
                    <a:lnTo>
                      <a:pt x="9189" y="8301"/>
                    </a:lnTo>
                    <a:cubicBezTo>
                      <a:pt x="9189" y="8277"/>
                      <a:pt x="9189" y="8241"/>
                      <a:pt x="9202" y="8217"/>
                    </a:cubicBezTo>
                    <a:lnTo>
                      <a:pt x="9202" y="8180"/>
                    </a:lnTo>
                    <a:lnTo>
                      <a:pt x="9202" y="8119"/>
                    </a:lnTo>
                    <a:cubicBezTo>
                      <a:pt x="9202" y="8082"/>
                      <a:pt x="9202" y="8046"/>
                      <a:pt x="9213" y="8009"/>
                    </a:cubicBezTo>
                    <a:lnTo>
                      <a:pt x="9213" y="7961"/>
                    </a:lnTo>
                    <a:lnTo>
                      <a:pt x="9213" y="7937"/>
                    </a:lnTo>
                    <a:lnTo>
                      <a:pt x="9213" y="7925"/>
                    </a:lnTo>
                    <a:lnTo>
                      <a:pt x="9226" y="7852"/>
                    </a:lnTo>
                    <a:cubicBezTo>
                      <a:pt x="9226" y="7815"/>
                      <a:pt x="9226" y="7791"/>
                      <a:pt x="9238" y="7766"/>
                    </a:cubicBezTo>
                    <a:lnTo>
                      <a:pt x="9238" y="7742"/>
                    </a:lnTo>
                    <a:cubicBezTo>
                      <a:pt x="9238" y="7718"/>
                      <a:pt x="9238" y="7682"/>
                      <a:pt x="9250" y="7658"/>
                    </a:cubicBezTo>
                    <a:lnTo>
                      <a:pt x="9250" y="7633"/>
                    </a:lnTo>
                    <a:cubicBezTo>
                      <a:pt x="9250" y="7609"/>
                      <a:pt x="9262" y="7572"/>
                      <a:pt x="9262" y="7548"/>
                    </a:cubicBezTo>
                    <a:lnTo>
                      <a:pt x="9275" y="7523"/>
                    </a:lnTo>
                    <a:cubicBezTo>
                      <a:pt x="9275" y="7463"/>
                      <a:pt x="9286" y="7390"/>
                      <a:pt x="9299" y="7317"/>
                    </a:cubicBezTo>
                    <a:lnTo>
                      <a:pt x="9323" y="7207"/>
                    </a:lnTo>
                    <a:cubicBezTo>
                      <a:pt x="9323" y="7171"/>
                      <a:pt x="9335" y="7134"/>
                      <a:pt x="9335" y="7110"/>
                    </a:cubicBezTo>
                    <a:lnTo>
                      <a:pt x="9335" y="7098"/>
                    </a:lnTo>
                    <a:cubicBezTo>
                      <a:pt x="9335" y="7062"/>
                      <a:pt x="9347" y="7026"/>
                      <a:pt x="9347" y="6989"/>
                    </a:cubicBezTo>
                    <a:lnTo>
                      <a:pt x="9347" y="6977"/>
                    </a:lnTo>
                    <a:cubicBezTo>
                      <a:pt x="9347" y="6940"/>
                      <a:pt x="9359" y="6916"/>
                      <a:pt x="9359" y="6891"/>
                    </a:cubicBezTo>
                    <a:lnTo>
                      <a:pt x="9359" y="6831"/>
                    </a:lnTo>
                    <a:cubicBezTo>
                      <a:pt x="9359" y="6818"/>
                      <a:pt x="9359" y="6794"/>
                      <a:pt x="9372" y="6782"/>
                    </a:cubicBezTo>
                    <a:lnTo>
                      <a:pt x="9372" y="6710"/>
                    </a:lnTo>
                    <a:lnTo>
                      <a:pt x="9383" y="6648"/>
                    </a:lnTo>
                    <a:cubicBezTo>
                      <a:pt x="9383" y="6637"/>
                      <a:pt x="9372" y="6624"/>
                      <a:pt x="9359" y="6624"/>
                    </a:cubicBezTo>
                    <a:cubicBezTo>
                      <a:pt x="9347" y="6624"/>
                      <a:pt x="9335" y="6637"/>
                      <a:pt x="9335" y="6648"/>
                    </a:cubicBezTo>
                    <a:cubicBezTo>
                      <a:pt x="9323" y="6710"/>
                      <a:pt x="9323" y="6758"/>
                      <a:pt x="9311" y="6807"/>
                    </a:cubicBezTo>
                    <a:lnTo>
                      <a:pt x="9311" y="6855"/>
                    </a:lnTo>
                    <a:lnTo>
                      <a:pt x="9311" y="6891"/>
                    </a:lnTo>
                    <a:cubicBezTo>
                      <a:pt x="9311" y="6904"/>
                      <a:pt x="9311" y="6928"/>
                      <a:pt x="9299" y="6940"/>
                    </a:cubicBezTo>
                    <a:lnTo>
                      <a:pt x="9299" y="6964"/>
                    </a:lnTo>
                    <a:lnTo>
                      <a:pt x="9299" y="6989"/>
                    </a:lnTo>
                    <a:cubicBezTo>
                      <a:pt x="9299" y="7050"/>
                      <a:pt x="9286" y="7110"/>
                      <a:pt x="9286" y="7171"/>
                    </a:cubicBezTo>
                    <a:cubicBezTo>
                      <a:pt x="9275" y="7244"/>
                      <a:pt x="9262" y="7317"/>
                      <a:pt x="9250" y="7378"/>
                    </a:cubicBezTo>
                    <a:lnTo>
                      <a:pt x="9250" y="7426"/>
                    </a:lnTo>
                    <a:cubicBezTo>
                      <a:pt x="9250" y="7450"/>
                      <a:pt x="9238" y="7463"/>
                      <a:pt x="9238" y="7487"/>
                    </a:cubicBezTo>
                    <a:lnTo>
                      <a:pt x="9226" y="7560"/>
                    </a:lnTo>
                    <a:lnTo>
                      <a:pt x="9226" y="7596"/>
                    </a:lnTo>
                    <a:lnTo>
                      <a:pt x="9213" y="7633"/>
                    </a:lnTo>
                    <a:lnTo>
                      <a:pt x="9213" y="7669"/>
                    </a:lnTo>
                    <a:lnTo>
                      <a:pt x="9213" y="7682"/>
                    </a:lnTo>
                    <a:cubicBezTo>
                      <a:pt x="9213" y="7694"/>
                      <a:pt x="9213" y="7706"/>
                      <a:pt x="9202" y="7718"/>
                    </a:cubicBezTo>
                    <a:lnTo>
                      <a:pt x="9202" y="7755"/>
                    </a:lnTo>
                    <a:lnTo>
                      <a:pt x="9202" y="7779"/>
                    </a:lnTo>
                    <a:lnTo>
                      <a:pt x="9202" y="7828"/>
                    </a:lnTo>
                    <a:cubicBezTo>
                      <a:pt x="9189" y="7888"/>
                      <a:pt x="9189" y="7961"/>
                      <a:pt x="9177" y="8022"/>
                    </a:cubicBezTo>
                    <a:lnTo>
                      <a:pt x="9177" y="8058"/>
                    </a:lnTo>
                    <a:lnTo>
                      <a:pt x="9177" y="8107"/>
                    </a:lnTo>
                    <a:lnTo>
                      <a:pt x="9177" y="8144"/>
                    </a:lnTo>
                    <a:lnTo>
                      <a:pt x="9177" y="8155"/>
                    </a:lnTo>
                    <a:lnTo>
                      <a:pt x="9165" y="8180"/>
                    </a:lnTo>
                    <a:lnTo>
                      <a:pt x="9165" y="8265"/>
                    </a:lnTo>
                    <a:lnTo>
                      <a:pt x="9165" y="8290"/>
                    </a:lnTo>
                    <a:cubicBezTo>
                      <a:pt x="9153" y="8265"/>
                      <a:pt x="9153" y="8241"/>
                      <a:pt x="9153" y="8204"/>
                    </a:cubicBezTo>
                    <a:lnTo>
                      <a:pt x="9140" y="8180"/>
                    </a:lnTo>
                    <a:cubicBezTo>
                      <a:pt x="9140" y="8168"/>
                      <a:pt x="9140" y="8155"/>
                      <a:pt x="9129" y="8131"/>
                    </a:cubicBezTo>
                    <a:lnTo>
                      <a:pt x="9129" y="8119"/>
                    </a:lnTo>
                    <a:lnTo>
                      <a:pt x="9129" y="8095"/>
                    </a:lnTo>
                    <a:lnTo>
                      <a:pt x="9129" y="8082"/>
                    </a:lnTo>
                    <a:lnTo>
                      <a:pt x="9129" y="8071"/>
                    </a:lnTo>
                    <a:cubicBezTo>
                      <a:pt x="9129" y="8071"/>
                      <a:pt x="9116" y="8071"/>
                      <a:pt x="9116" y="8058"/>
                    </a:cubicBezTo>
                    <a:lnTo>
                      <a:pt x="9116" y="8009"/>
                    </a:lnTo>
                    <a:lnTo>
                      <a:pt x="9116" y="7949"/>
                    </a:lnTo>
                    <a:cubicBezTo>
                      <a:pt x="9104" y="7925"/>
                      <a:pt x="9104" y="7912"/>
                      <a:pt x="9104" y="7901"/>
                    </a:cubicBezTo>
                    <a:lnTo>
                      <a:pt x="9104" y="7876"/>
                    </a:lnTo>
                    <a:lnTo>
                      <a:pt x="9104" y="7864"/>
                    </a:lnTo>
                    <a:lnTo>
                      <a:pt x="9104" y="7828"/>
                    </a:lnTo>
                    <a:lnTo>
                      <a:pt x="9104" y="7803"/>
                    </a:lnTo>
                    <a:lnTo>
                      <a:pt x="9104" y="7766"/>
                    </a:lnTo>
                    <a:lnTo>
                      <a:pt x="9104" y="7755"/>
                    </a:lnTo>
                    <a:lnTo>
                      <a:pt x="9104" y="7718"/>
                    </a:lnTo>
                    <a:lnTo>
                      <a:pt x="9104" y="7682"/>
                    </a:lnTo>
                    <a:lnTo>
                      <a:pt x="9104" y="7658"/>
                    </a:lnTo>
                    <a:cubicBezTo>
                      <a:pt x="9104" y="7596"/>
                      <a:pt x="9116" y="7548"/>
                      <a:pt x="9116" y="7487"/>
                    </a:cubicBezTo>
                    <a:lnTo>
                      <a:pt x="9116" y="7450"/>
                    </a:lnTo>
                    <a:lnTo>
                      <a:pt x="9116" y="7439"/>
                    </a:lnTo>
                    <a:lnTo>
                      <a:pt x="9116" y="7426"/>
                    </a:lnTo>
                    <a:lnTo>
                      <a:pt x="9116" y="7390"/>
                    </a:lnTo>
                    <a:lnTo>
                      <a:pt x="9116" y="7378"/>
                    </a:lnTo>
                    <a:cubicBezTo>
                      <a:pt x="9129" y="7317"/>
                      <a:pt x="9129" y="7256"/>
                      <a:pt x="9129" y="7196"/>
                    </a:cubicBezTo>
                    <a:lnTo>
                      <a:pt x="9129" y="7159"/>
                    </a:lnTo>
                    <a:lnTo>
                      <a:pt x="9129" y="7098"/>
                    </a:lnTo>
                    <a:lnTo>
                      <a:pt x="9129" y="7050"/>
                    </a:lnTo>
                    <a:lnTo>
                      <a:pt x="9129" y="6953"/>
                    </a:lnTo>
                    <a:lnTo>
                      <a:pt x="9129" y="6940"/>
                    </a:lnTo>
                    <a:lnTo>
                      <a:pt x="9129" y="6928"/>
                    </a:lnTo>
                    <a:lnTo>
                      <a:pt x="9129" y="6916"/>
                    </a:lnTo>
                    <a:lnTo>
                      <a:pt x="9129" y="6880"/>
                    </a:lnTo>
                    <a:cubicBezTo>
                      <a:pt x="9129" y="6855"/>
                      <a:pt x="9116" y="6831"/>
                      <a:pt x="9116" y="6807"/>
                    </a:cubicBezTo>
                    <a:lnTo>
                      <a:pt x="9116" y="6782"/>
                    </a:lnTo>
                    <a:cubicBezTo>
                      <a:pt x="9116" y="6758"/>
                      <a:pt x="9104" y="6758"/>
                      <a:pt x="9092" y="6758"/>
                    </a:cubicBezTo>
                    <a:lnTo>
                      <a:pt x="9080" y="6758"/>
                    </a:lnTo>
                    <a:cubicBezTo>
                      <a:pt x="9067" y="6758"/>
                      <a:pt x="9056" y="6770"/>
                      <a:pt x="9056" y="6782"/>
                    </a:cubicBezTo>
                    <a:lnTo>
                      <a:pt x="9067" y="6818"/>
                    </a:lnTo>
                    <a:lnTo>
                      <a:pt x="9067" y="6977"/>
                    </a:lnTo>
                    <a:lnTo>
                      <a:pt x="9067" y="7062"/>
                    </a:lnTo>
                    <a:lnTo>
                      <a:pt x="9067" y="7086"/>
                    </a:lnTo>
                    <a:lnTo>
                      <a:pt x="9067" y="7183"/>
                    </a:lnTo>
                    <a:cubicBezTo>
                      <a:pt x="9067" y="7256"/>
                      <a:pt x="9056" y="7329"/>
                      <a:pt x="9056" y="7402"/>
                    </a:cubicBezTo>
                    <a:lnTo>
                      <a:pt x="9056" y="7523"/>
                    </a:lnTo>
                    <a:lnTo>
                      <a:pt x="9056" y="7536"/>
                    </a:lnTo>
                    <a:cubicBezTo>
                      <a:pt x="9056" y="7560"/>
                      <a:pt x="9056" y="7596"/>
                      <a:pt x="9043" y="7621"/>
                    </a:cubicBezTo>
                    <a:lnTo>
                      <a:pt x="9043" y="7682"/>
                    </a:lnTo>
                    <a:lnTo>
                      <a:pt x="9043" y="7694"/>
                    </a:lnTo>
                    <a:lnTo>
                      <a:pt x="9043" y="7730"/>
                    </a:lnTo>
                    <a:lnTo>
                      <a:pt x="9043" y="7766"/>
                    </a:lnTo>
                    <a:lnTo>
                      <a:pt x="9043" y="7791"/>
                    </a:lnTo>
                    <a:lnTo>
                      <a:pt x="9043" y="7815"/>
                    </a:lnTo>
                    <a:lnTo>
                      <a:pt x="9043" y="7839"/>
                    </a:lnTo>
                    <a:cubicBezTo>
                      <a:pt x="9056" y="7876"/>
                      <a:pt x="9056" y="7912"/>
                      <a:pt x="9056" y="7949"/>
                    </a:cubicBezTo>
                    <a:lnTo>
                      <a:pt x="9056" y="7985"/>
                    </a:lnTo>
                    <a:lnTo>
                      <a:pt x="9056" y="7998"/>
                    </a:lnTo>
                    <a:lnTo>
                      <a:pt x="9056" y="8009"/>
                    </a:lnTo>
                    <a:lnTo>
                      <a:pt x="9067" y="8046"/>
                    </a:lnTo>
                    <a:lnTo>
                      <a:pt x="9067" y="8058"/>
                    </a:lnTo>
                    <a:lnTo>
                      <a:pt x="9067" y="8071"/>
                    </a:lnTo>
                    <a:cubicBezTo>
                      <a:pt x="9067" y="8082"/>
                      <a:pt x="9067" y="8095"/>
                      <a:pt x="9080" y="8107"/>
                    </a:cubicBezTo>
                    <a:lnTo>
                      <a:pt x="9080" y="8131"/>
                    </a:lnTo>
                    <a:lnTo>
                      <a:pt x="9080" y="8155"/>
                    </a:lnTo>
                    <a:cubicBezTo>
                      <a:pt x="9080" y="8168"/>
                      <a:pt x="9080" y="8180"/>
                      <a:pt x="9092" y="8192"/>
                    </a:cubicBezTo>
                    <a:lnTo>
                      <a:pt x="9092" y="8204"/>
                    </a:lnTo>
                    <a:lnTo>
                      <a:pt x="9092" y="8217"/>
                    </a:lnTo>
                    <a:lnTo>
                      <a:pt x="9092" y="8228"/>
                    </a:lnTo>
                    <a:lnTo>
                      <a:pt x="9092" y="8241"/>
                    </a:lnTo>
                    <a:lnTo>
                      <a:pt x="9104" y="8241"/>
                    </a:lnTo>
                    <a:lnTo>
                      <a:pt x="9104" y="8253"/>
                    </a:lnTo>
                    <a:lnTo>
                      <a:pt x="9104" y="8265"/>
                    </a:lnTo>
                    <a:lnTo>
                      <a:pt x="9104" y="8277"/>
                    </a:lnTo>
                    <a:lnTo>
                      <a:pt x="9104" y="8290"/>
                    </a:lnTo>
                    <a:lnTo>
                      <a:pt x="9104" y="8301"/>
                    </a:lnTo>
                    <a:cubicBezTo>
                      <a:pt x="9116" y="8325"/>
                      <a:pt x="9116" y="8338"/>
                      <a:pt x="9129" y="8362"/>
                    </a:cubicBezTo>
                    <a:lnTo>
                      <a:pt x="9092" y="8325"/>
                    </a:lnTo>
                    <a:cubicBezTo>
                      <a:pt x="9092" y="8314"/>
                      <a:pt x="9092" y="8314"/>
                      <a:pt x="9080" y="8314"/>
                    </a:cubicBezTo>
                    <a:cubicBezTo>
                      <a:pt x="9067" y="8290"/>
                      <a:pt x="9067" y="8277"/>
                      <a:pt x="9056" y="8253"/>
                    </a:cubicBezTo>
                    <a:lnTo>
                      <a:pt x="9019" y="8180"/>
                    </a:lnTo>
                    <a:lnTo>
                      <a:pt x="8983" y="8034"/>
                    </a:lnTo>
                    <a:cubicBezTo>
                      <a:pt x="8983" y="8009"/>
                      <a:pt x="8970" y="7985"/>
                      <a:pt x="8970" y="7961"/>
                    </a:cubicBezTo>
                    <a:lnTo>
                      <a:pt x="8959" y="7925"/>
                    </a:lnTo>
                    <a:lnTo>
                      <a:pt x="8959" y="7888"/>
                    </a:lnTo>
                    <a:lnTo>
                      <a:pt x="8959" y="7876"/>
                    </a:lnTo>
                    <a:cubicBezTo>
                      <a:pt x="8946" y="7852"/>
                      <a:pt x="8946" y="7839"/>
                      <a:pt x="8946" y="7815"/>
                    </a:cubicBezTo>
                    <a:lnTo>
                      <a:pt x="8946" y="7803"/>
                    </a:lnTo>
                    <a:cubicBezTo>
                      <a:pt x="8934" y="7755"/>
                      <a:pt x="8934" y="7718"/>
                      <a:pt x="8934" y="7669"/>
                    </a:cubicBezTo>
                    <a:cubicBezTo>
                      <a:pt x="8922" y="7645"/>
                      <a:pt x="8922" y="7609"/>
                      <a:pt x="8922" y="7585"/>
                    </a:cubicBezTo>
                    <a:lnTo>
                      <a:pt x="8910" y="7536"/>
                    </a:lnTo>
                    <a:cubicBezTo>
                      <a:pt x="8910" y="7475"/>
                      <a:pt x="8897" y="7414"/>
                      <a:pt x="8897" y="7366"/>
                    </a:cubicBezTo>
                    <a:cubicBezTo>
                      <a:pt x="8886" y="7329"/>
                      <a:pt x="8886" y="7293"/>
                      <a:pt x="8873" y="7256"/>
                    </a:cubicBezTo>
                    <a:lnTo>
                      <a:pt x="8873" y="7232"/>
                    </a:lnTo>
                    <a:cubicBezTo>
                      <a:pt x="8873" y="7207"/>
                      <a:pt x="8873" y="7171"/>
                      <a:pt x="8861" y="7147"/>
                    </a:cubicBezTo>
                    <a:lnTo>
                      <a:pt x="8861" y="7110"/>
                    </a:lnTo>
                    <a:cubicBezTo>
                      <a:pt x="8849" y="7086"/>
                      <a:pt x="8849" y="7062"/>
                      <a:pt x="8837" y="7037"/>
                    </a:cubicBezTo>
                    <a:lnTo>
                      <a:pt x="8837" y="7001"/>
                    </a:lnTo>
                    <a:cubicBezTo>
                      <a:pt x="8824" y="6977"/>
                      <a:pt x="8824" y="6953"/>
                      <a:pt x="8813" y="6916"/>
                    </a:cubicBezTo>
                    <a:lnTo>
                      <a:pt x="8776" y="6734"/>
                    </a:lnTo>
                    <a:lnTo>
                      <a:pt x="8764" y="6685"/>
                    </a:lnTo>
                    <a:cubicBezTo>
                      <a:pt x="8764" y="6673"/>
                      <a:pt x="8764" y="6661"/>
                      <a:pt x="8751" y="6648"/>
                    </a:cubicBezTo>
                    <a:lnTo>
                      <a:pt x="8751" y="6637"/>
                    </a:lnTo>
                    <a:cubicBezTo>
                      <a:pt x="8751" y="6600"/>
                      <a:pt x="8740" y="6564"/>
                      <a:pt x="8740" y="6527"/>
                    </a:cubicBezTo>
                    <a:lnTo>
                      <a:pt x="8727" y="6515"/>
                    </a:lnTo>
                    <a:lnTo>
                      <a:pt x="8727" y="6430"/>
                    </a:lnTo>
                    <a:lnTo>
                      <a:pt x="8740" y="6442"/>
                    </a:lnTo>
                    <a:cubicBezTo>
                      <a:pt x="8740" y="6454"/>
                      <a:pt x="8751" y="6454"/>
                      <a:pt x="8751" y="6454"/>
                    </a:cubicBezTo>
                    <a:cubicBezTo>
                      <a:pt x="8751" y="6466"/>
                      <a:pt x="8764" y="6478"/>
                      <a:pt x="8764" y="6478"/>
                    </a:cubicBezTo>
                    <a:lnTo>
                      <a:pt x="8764" y="6502"/>
                    </a:lnTo>
                    <a:cubicBezTo>
                      <a:pt x="8776" y="6502"/>
                      <a:pt x="8776" y="6515"/>
                      <a:pt x="8776" y="6515"/>
                    </a:cubicBezTo>
                    <a:cubicBezTo>
                      <a:pt x="8776" y="6527"/>
                      <a:pt x="8788" y="6539"/>
                      <a:pt x="8813" y="6539"/>
                    </a:cubicBezTo>
                    <a:lnTo>
                      <a:pt x="8813" y="6551"/>
                    </a:lnTo>
                    <a:cubicBezTo>
                      <a:pt x="8813" y="6551"/>
                      <a:pt x="8813" y="6564"/>
                      <a:pt x="8824" y="6564"/>
                    </a:cubicBezTo>
                    <a:cubicBezTo>
                      <a:pt x="8837" y="6588"/>
                      <a:pt x="8849" y="6600"/>
                      <a:pt x="8861" y="6624"/>
                    </a:cubicBezTo>
                    <a:cubicBezTo>
                      <a:pt x="8873" y="6648"/>
                      <a:pt x="8897" y="6685"/>
                      <a:pt x="8922" y="6721"/>
                    </a:cubicBezTo>
                    <a:cubicBezTo>
                      <a:pt x="8934" y="6734"/>
                      <a:pt x="8934" y="6746"/>
                      <a:pt x="8946" y="6758"/>
                    </a:cubicBezTo>
                    <a:lnTo>
                      <a:pt x="8959" y="6770"/>
                    </a:lnTo>
                    <a:lnTo>
                      <a:pt x="8970" y="6782"/>
                    </a:lnTo>
                    <a:lnTo>
                      <a:pt x="8995" y="6782"/>
                    </a:lnTo>
                    <a:lnTo>
                      <a:pt x="9007" y="6770"/>
                    </a:lnTo>
                    <a:cubicBezTo>
                      <a:pt x="9019" y="6758"/>
                      <a:pt x="9019" y="6746"/>
                      <a:pt x="9031" y="6746"/>
                    </a:cubicBezTo>
                    <a:cubicBezTo>
                      <a:pt x="9031" y="6734"/>
                      <a:pt x="9031" y="6734"/>
                      <a:pt x="9043" y="6721"/>
                    </a:cubicBezTo>
                    <a:lnTo>
                      <a:pt x="9043" y="6710"/>
                    </a:lnTo>
                    <a:lnTo>
                      <a:pt x="9056" y="6697"/>
                    </a:lnTo>
                    <a:lnTo>
                      <a:pt x="9067" y="6697"/>
                    </a:lnTo>
                    <a:cubicBezTo>
                      <a:pt x="9080" y="6685"/>
                      <a:pt x="9080" y="6685"/>
                      <a:pt x="9080" y="6673"/>
                    </a:cubicBezTo>
                    <a:lnTo>
                      <a:pt x="9080" y="6648"/>
                    </a:lnTo>
                    <a:lnTo>
                      <a:pt x="9092" y="6612"/>
                    </a:lnTo>
                    <a:cubicBezTo>
                      <a:pt x="9104" y="6588"/>
                      <a:pt x="9116" y="6575"/>
                      <a:pt x="9129" y="6551"/>
                    </a:cubicBezTo>
                    <a:lnTo>
                      <a:pt x="9129" y="6539"/>
                    </a:lnTo>
                    <a:cubicBezTo>
                      <a:pt x="9140" y="6527"/>
                      <a:pt x="9153" y="6515"/>
                      <a:pt x="9153" y="6502"/>
                    </a:cubicBezTo>
                    <a:cubicBezTo>
                      <a:pt x="9165" y="6491"/>
                      <a:pt x="9177" y="6466"/>
                      <a:pt x="9189" y="6454"/>
                    </a:cubicBezTo>
                    <a:cubicBezTo>
                      <a:pt x="9213" y="6430"/>
                      <a:pt x="9226" y="6405"/>
                      <a:pt x="9238" y="6381"/>
                    </a:cubicBezTo>
                    <a:cubicBezTo>
                      <a:pt x="9250" y="6381"/>
                      <a:pt x="9262" y="6369"/>
                      <a:pt x="9262" y="6357"/>
                    </a:cubicBezTo>
                    <a:close/>
                    <a:moveTo>
                      <a:pt x="5361" y="8460"/>
                    </a:moveTo>
                    <a:lnTo>
                      <a:pt x="5361" y="8471"/>
                    </a:lnTo>
                    <a:lnTo>
                      <a:pt x="5373" y="8471"/>
                    </a:lnTo>
                    <a:cubicBezTo>
                      <a:pt x="5410" y="8496"/>
                      <a:pt x="5446" y="8533"/>
                      <a:pt x="5470" y="8557"/>
                    </a:cubicBezTo>
                    <a:lnTo>
                      <a:pt x="5483" y="8557"/>
                    </a:lnTo>
                    <a:lnTo>
                      <a:pt x="5543" y="8617"/>
                    </a:lnTo>
                    <a:cubicBezTo>
                      <a:pt x="5556" y="8641"/>
                      <a:pt x="5567" y="8654"/>
                      <a:pt x="5592" y="8678"/>
                    </a:cubicBezTo>
                    <a:cubicBezTo>
                      <a:pt x="5604" y="8690"/>
                      <a:pt x="5616" y="8714"/>
                      <a:pt x="5629" y="8727"/>
                    </a:cubicBezTo>
                    <a:lnTo>
                      <a:pt x="5629" y="8739"/>
                    </a:lnTo>
                    <a:cubicBezTo>
                      <a:pt x="5640" y="8763"/>
                      <a:pt x="5653" y="8787"/>
                      <a:pt x="5677" y="8812"/>
                    </a:cubicBezTo>
                    <a:cubicBezTo>
                      <a:pt x="5689" y="8836"/>
                      <a:pt x="5701" y="8860"/>
                      <a:pt x="5713" y="8897"/>
                    </a:cubicBezTo>
                    <a:cubicBezTo>
                      <a:pt x="5726" y="8897"/>
                      <a:pt x="5726" y="8897"/>
                      <a:pt x="5726" y="8909"/>
                    </a:cubicBezTo>
                    <a:lnTo>
                      <a:pt x="5737" y="8921"/>
                    </a:lnTo>
                    <a:lnTo>
                      <a:pt x="5750" y="8946"/>
                    </a:lnTo>
                    <a:cubicBezTo>
                      <a:pt x="5750" y="8957"/>
                      <a:pt x="5750" y="8970"/>
                      <a:pt x="5762" y="8982"/>
                    </a:cubicBezTo>
                    <a:lnTo>
                      <a:pt x="5762" y="9006"/>
                    </a:lnTo>
                    <a:cubicBezTo>
                      <a:pt x="5774" y="9030"/>
                      <a:pt x="5786" y="9067"/>
                      <a:pt x="5799" y="9092"/>
                    </a:cubicBezTo>
                    <a:lnTo>
                      <a:pt x="5810" y="9103"/>
                    </a:lnTo>
                    <a:lnTo>
                      <a:pt x="5823" y="9128"/>
                    </a:lnTo>
                    <a:lnTo>
                      <a:pt x="5835" y="9176"/>
                    </a:lnTo>
                    <a:lnTo>
                      <a:pt x="5835" y="9189"/>
                    </a:lnTo>
                    <a:cubicBezTo>
                      <a:pt x="5835" y="9189"/>
                      <a:pt x="5835" y="9201"/>
                      <a:pt x="5847" y="9213"/>
                    </a:cubicBezTo>
                    <a:lnTo>
                      <a:pt x="5859" y="9249"/>
                    </a:lnTo>
                    <a:lnTo>
                      <a:pt x="5872" y="9298"/>
                    </a:lnTo>
                    <a:lnTo>
                      <a:pt x="5872" y="9310"/>
                    </a:lnTo>
                    <a:cubicBezTo>
                      <a:pt x="5872" y="9322"/>
                      <a:pt x="5872" y="9322"/>
                      <a:pt x="5883" y="9335"/>
                    </a:cubicBezTo>
                    <a:lnTo>
                      <a:pt x="5883" y="9371"/>
                    </a:lnTo>
                    <a:lnTo>
                      <a:pt x="5896" y="9408"/>
                    </a:lnTo>
                    <a:lnTo>
                      <a:pt x="5908" y="9432"/>
                    </a:lnTo>
                    <a:lnTo>
                      <a:pt x="5908" y="9468"/>
                    </a:lnTo>
                    <a:cubicBezTo>
                      <a:pt x="5920" y="9505"/>
                      <a:pt x="5932" y="9553"/>
                      <a:pt x="5945" y="9589"/>
                    </a:cubicBezTo>
                    <a:lnTo>
                      <a:pt x="5955" y="9645"/>
                    </a:lnTo>
                    <a:lnTo>
                      <a:pt x="5955" y="9645"/>
                    </a:lnTo>
                    <a:cubicBezTo>
                      <a:pt x="5952" y="9638"/>
                      <a:pt x="5945" y="9638"/>
                      <a:pt x="5945" y="9638"/>
                    </a:cubicBezTo>
                    <a:lnTo>
                      <a:pt x="5932" y="9614"/>
                    </a:lnTo>
                    <a:cubicBezTo>
                      <a:pt x="5932" y="9602"/>
                      <a:pt x="5920" y="9589"/>
                      <a:pt x="5920" y="9589"/>
                    </a:cubicBezTo>
                    <a:lnTo>
                      <a:pt x="5908" y="9553"/>
                    </a:lnTo>
                    <a:lnTo>
                      <a:pt x="5896" y="9541"/>
                    </a:lnTo>
                    <a:lnTo>
                      <a:pt x="5896" y="9517"/>
                    </a:lnTo>
                    <a:lnTo>
                      <a:pt x="5883" y="9505"/>
                    </a:lnTo>
                    <a:lnTo>
                      <a:pt x="5872" y="9481"/>
                    </a:lnTo>
                    <a:lnTo>
                      <a:pt x="5872" y="9468"/>
                    </a:lnTo>
                    <a:cubicBezTo>
                      <a:pt x="5859" y="9468"/>
                      <a:pt x="5859" y="9456"/>
                      <a:pt x="5859" y="9456"/>
                    </a:cubicBezTo>
                    <a:lnTo>
                      <a:pt x="5847" y="9419"/>
                    </a:lnTo>
                    <a:cubicBezTo>
                      <a:pt x="5847" y="9408"/>
                      <a:pt x="5835" y="9395"/>
                      <a:pt x="5835" y="9383"/>
                    </a:cubicBezTo>
                    <a:lnTo>
                      <a:pt x="5835" y="9371"/>
                    </a:lnTo>
                    <a:cubicBezTo>
                      <a:pt x="5823" y="9346"/>
                      <a:pt x="5810" y="9322"/>
                      <a:pt x="5810" y="9310"/>
                    </a:cubicBezTo>
                    <a:lnTo>
                      <a:pt x="5810" y="9298"/>
                    </a:lnTo>
                    <a:lnTo>
                      <a:pt x="5799" y="9298"/>
                    </a:lnTo>
                    <a:lnTo>
                      <a:pt x="5799" y="9286"/>
                    </a:lnTo>
                    <a:cubicBezTo>
                      <a:pt x="5799" y="9273"/>
                      <a:pt x="5799" y="9273"/>
                      <a:pt x="5786" y="9262"/>
                    </a:cubicBezTo>
                    <a:lnTo>
                      <a:pt x="5786" y="9249"/>
                    </a:lnTo>
                    <a:lnTo>
                      <a:pt x="5786" y="9237"/>
                    </a:lnTo>
                    <a:lnTo>
                      <a:pt x="5774" y="9225"/>
                    </a:lnTo>
                    <a:lnTo>
                      <a:pt x="5774" y="9213"/>
                    </a:lnTo>
                    <a:lnTo>
                      <a:pt x="5774" y="9201"/>
                    </a:lnTo>
                    <a:lnTo>
                      <a:pt x="5762" y="9189"/>
                    </a:lnTo>
                    <a:lnTo>
                      <a:pt x="5762" y="9176"/>
                    </a:lnTo>
                    <a:cubicBezTo>
                      <a:pt x="5750" y="9140"/>
                      <a:pt x="5726" y="9092"/>
                      <a:pt x="5713" y="9043"/>
                    </a:cubicBezTo>
                    <a:lnTo>
                      <a:pt x="5689" y="8994"/>
                    </a:lnTo>
                    <a:lnTo>
                      <a:pt x="5677" y="8957"/>
                    </a:lnTo>
                    <a:lnTo>
                      <a:pt x="5677" y="8946"/>
                    </a:lnTo>
                    <a:lnTo>
                      <a:pt x="5664" y="8933"/>
                    </a:lnTo>
                    <a:lnTo>
                      <a:pt x="5664" y="8921"/>
                    </a:lnTo>
                    <a:lnTo>
                      <a:pt x="5653" y="8909"/>
                    </a:lnTo>
                    <a:lnTo>
                      <a:pt x="5653" y="8897"/>
                    </a:lnTo>
                    <a:cubicBezTo>
                      <a:pt x="5653" y="8885"/>
                      <a:pt x="5640" y="8873"/>
                      <a:pt x="5640" y="8873"/>
                    </a:cubicBezTo>
                    <a:lnTo>
                      <a:pt x="5629" y="8860"/>
                    </a:lnTo>
                    <a:lnTo>
                      <a:pt x="5629" y="8836"/>
                    </a:lnTo>
                    <a:cubicBezTo>
                      <a:pt x="5616" y="8824"/>
                      <a:pt x="5604" y="8812"/>
                      <a:pt x="5592" y="8787"/>
                    </a:cubicBezTo>
                    <a:lnTo>
                      <a:pt x="5580" y="8776"/>
                    </a:lnTo>
                    <a:lnTo>
                      <a:pt x="5567" y="8776"/>
                    </a:lnTo>
                    <a:cubicBezTo>
                      <a:pt x="5556" y="8776"/>
                      <a:pt x="5556" y="8787"/>
                      <a:pt x="5556" y="8800"/>
                    </a:cubicBezTo>
                    <a:lnTo>
                      <a:pt x="5580" y="8836"/>
                    </a:lnTo>
                    <a:cubicBezTo>
                      <a:pt x="5592" y="8849"/>
                      <a:pt x="5604" y="8873"/>
                      <a:pt x="5604" y="8885"/>
                    </a:cubicBezTo>
                    <a:cubicBezTo>
                      <a:pt x="5616" y="8897"/>
                      <a:pt x="5616" y="8909"/>
                      <a:pt x="5629" y="8921"/>
                    </a:cubicBezTo>
                    <a:cubicBezTo>
                      <a:pt x="5629" y="8933"/>
                      <a:pt x="5640" y="8957"/>
                      <a:pt x="5640" y="8970"/>
                    </a:cubicBezTo>
                    <a:cubicBezTo>
                      <a:pt x="5653" y="8994"/>
                      <a:pt x="5664" y="9019"/>
                      <a:pt x="5664" y="9043"/>
                    </a:cubicBezTo>
                    <a:lnTo>
                      <a:pt x="5677" y="9043"/>
                    </a:lnTo>
                    <a:cubicBezTo>
                      <a:pt x="5689" y="9092"/>
                      <a:pt x="5713" y="9140"/>
                      <a:pt x="5726" y="9189"/>
                    </a:cubicBezTo>
                    <a:cubicBezTo>
                      <a:pt x="5737" y="9201"/>
                      <a:pt x="5737" y="9213"/>
                      <a:pt x="5737" y="9225"/>
                    </a:cubicBezTo>
                    <a:lnTo>
                      <a:pt x="5750" y="9249"/>
                    </a:lnTo>
                    <a:cubicBezTo>
                      <a:pt x="5750" y="9262"/>
                      <a:pt x="5762" y="9273"/>
                      <a:pt x="5762" y="9286"/>
                    </a:cubicBezTo>
                    <a:lnTo>
                      <a:pt x="5774" y="9322"/>
                    </a:lnTo>
                    <a:cubicBezTo>
                      <a:pt x="5774" y="9335"/>
                      <a:pt x="5786" y="9346"/>
                      <a:pt x="5786" y="9359"/>
                    </a:cubicBezTo>
                    <a:cubicBezTo>
                      <a:pt x="5786" y="9359"/>
                      <a:pt x="5786" y="9371"/>
                      <a:pt x="5799" y="9383"/>
                    </a:cubicBezTo>
                    <a:cubicBezTo>
                      <a:pt x="5799" y="9395"/>
                      <a:pt x="5810" y="9408"/>
                      <a:pt x="5810" y="9432"/>
                    </a:cubicBezTo>
                    <a:lnTo>
                      <a:pt x="5823" y="9432"/>
                    </a:lnTo>
                    <a:cubicBezTo>
                      <a:pt x="5823" y="9456"/>
                      <a:pt x="5823" y="9468"/>
                      <a:pt x="5835" y="9481"/>
                    </a:cubicBezTo>
                    <a:cubicBezTo>
                      <a:pt x="5835" y="9492"/>
                      <a:pt x="5847" y="9505"/>
                      <a:pt x="5847" y="9517"/>
                    </a:cubicBezTo>
                    <a:lnTo>
                      <a:pt x="5859" y="9529"/>
                    </a:lnTo>
                    <a:lnTo>
                      <a:pt x="5859" y="9541"/>
                    </a:lnTo>
                    <a:lnTo>
                      <a:pt x="5872" y="9553"/>
                    </a:lnTo>
                    <a:cubicBezTo>
                      <a:pt x="5872" y="9565"/>
                      <a:pt x="5883" y="9589"/>
                      <a:pt x="5896" y="9602"/>
                    </a:cubicBezTo>
                    <a:lnTo>
                      <a:pt x="5896" y="9614"/>
                    </a:lnTo>
                    <a:lnTo>
                      <a:pt x="5908" y="9638"/>
                    </a:lnTo>
                    <a:lnTo>
                      <a:pt x="5920" y="9651"/>
                    </a:lnTo>
                    <a:cubicBezTo>
                      <a:pt x="5932" y="9662"/>
                      <a:pt x="5932" y="9675"/>
                      <a:pt x="5945" y="9687"/>
                    </a:cubicBezTo>
                    <a:lnTo>
                      <a:pt x="5945" y="9699"/>
                    </a:lnTo>
                    <a:cubicBezTo>
                      <a:pt x="5956" y="9711"/>
                      <a:pt x="5956" y="9724"/>
                      <a:pt x="5969" y="9735"/>
                    </a:cubicBezTo>
                    <a:lnTo>
                      <a:pt x="5980" y="9748"/>
                    </a:lnTo>
                    <a:lnTo>
                      <a:pt x="5980" y="9760"/>
                    </a:lnTo>
                    <a:cubicBezTo>
                      <a:pt x="5945" y="9724"/>
                      <a:pt x="5896" y="9699"/>
                      <a:pt x="5859" y="9675"/>
                    </a:cubicBezTo>
                    <a:cubicBezTo>
                      <a:pt x="5823" y="9662"/>
                      <a:pt x="5786" y="9638"/>
                      <a:pt x="5762" y="9626"/>
                    </a:cubicBezTo>
                    <a:cubicBezTo>
                      <a:pt x="5737" y="9614"/>
                      <a:pt x="5726" y="9614"/>
                      <a:pt x="5713" y="9602"/>
                    </a:cubicBezTo>
                    <a:cubicBezTo>
                      <a:pt x="5689" y="9589"/>
                      <a:pt x="5664" y="9578"/>
                      <a:pt x="5640" y="9553"/>
                    </a:cubicBezTo>
                    <a:lnTo>
                      <a:pt x="5629" y="9553"/>
                    </a:lnTo>
                    <a:cubicBezTo>
                      <a:pt x="5616" y="9553"/>
                      <a:pt x="5604" y="9541"/>
                      <a:pt x="5604" y="9541"/>
                    </a:cubicBezTo>
                    <a:cubicBezTo>
                      <a:pt x="5592" y="9529"/>
                      <a:pt x="5580" y="9529"/>
                      <a:pt x="5567" y="9517"/>
                    </a:cubicBezTo>
                    <a:cubicBezTo>
                      <a:pt x="5543" y="9505"/>
                      <a:pt x="5531" y="9492"/>
                      <a:pt x="5519" y="9481"/>
                    </a:cubicBezTo>
                    <a:cubicBezTo>
                      <a:pt x="5494" y="9456"/>
                      <a:pt x="5483" y="9444"/>
                      <a:pt x="5470" y="9419"/>
                    </a:cubicBezTo>
                    <a:cubicBezTo>
                      <a:pt x="5446" y="9408"/>
                      <a:pt x="5434" y="9395"/>
                      <a:pt x="5421" y="9371"/>
                    </a:cubicBezTo>
                    <a:lnTo>
                      <a:pt x="5410" y="9346"/>
                    </a:lnTo>
                    <a:lnTo>
                      <a:pt x="5397" y="9335"/>
                    </a:lnTo>
                    <a:lnTo>
                      <a:pt x="5385" y="9310"/>
                    </a:lnTo>
                    <a:lnTo>
                      <a:pt x="5373" y="9286"/>
                    </a:lnTo>
                    <a:cubicBezTo>
                      <a:pt x="5361" y="9273"/>
                      <a:pt x="5361" y="9262"/>
                      <a:pt x="5361" y="9249"/>
                    </a:cubicBezTo>
                    <a:lnTo>
                      <a:pt x="5348" y="9249"/>
                    </a:lnTo>
                    <a:lnTo>
                      <a:pt x="5348" y="9237"/>
                    </a:lnTo>
                    <a:lnTo>
                      <a:pt x="5337" y="9213"/>
                    </a:lnTo>
                    <a:cubicBezTo>
                      <a:pt x="5337" y="9201"/>
                      <a:pt x="5324" y="9189"/>
                      <a:pt x="5324" y="9176"/>
                    </a:cubicBezTo>
                    <a:lnTo>
                      <a:pt x="5313" y="9140"/>
                    </a:lnTo>
                    <a:lnTo>
                      <a:pt x="5300" y="9128"/>
                    </a:lnTo>
                    <a:lnTo>
                      <a:pt x="5300" y="9092"/>
                    </a:lnTo>
                    <a:lnTo>
                      <a:pt x="5300" y="9079"/>
                    </a:lnTo>
                    <a:cubicBezTo>
                      <a:pt x="5288" y="9055"/>
                      <a:pt x="5288" y="9030"/>
                      <a:pt x="5276" y="9006"/>
                    </a:cubicBezTo>
                    <a:lnTo>
                      <a:pt x="5276" y="8994"/>
                    </a:lnTo>
                    <a:cubicBezTo>
                      <a:pt x="5276" y="8982"/>
                      <a:pt x="5276" y="8970"/>
                      <a:pt x="5264" y="8957"/>
                    </a:cubicBezTo>
                    <a:lnTo>
                      <a:pt x="5264" y="8946"/>
                    </a:lnTo>
                    <a:lnTo>
                      <a:pt x="5264" y="8921"/>
                    </a:lnTo>
                    <a:lnTo>
                      <a:pt x="5264" y="8885"/>
                    </a:lnTo>
                    <a:lnTo>
                      <a:pt x="5251" y="8860"/>
                    </a:lnTo>
                    <a:lnTo>
                      <a:pt x="5251" y="8836"/>
                    </a:lnTo>
                    <a:lnTo>
                      <a:pt x="5251" y="8824"/>
                    </a:lnTo>
                    <a:lnTo>
                      <a:pt x="5251" y="8812"/>
                    </a:lnTo>
                    <a:lnTo>
                      <a:pt x="5251" y="8787"/>
                    </a:lnTo>
                    <a:lnTo>
                      <a:pt x="5251" y="8763"/>
                    </a:lnTo>
                    <a:lnTo>
                      <a:pt x="5251" y="8727"/>
                    </a:lnTo>
                    <a:lnTo>
                      <a:pt x="5264" y="8703"/>
                    </a:lnTo>
                    <a:lnTo>
                      <a:pt x="5264" y="8678"/>
                    </a:lnTo>
                    <a:cubicBezTo>
                      <a:pt x="5264" y="8654"/>
                      <a:pt x="5264" y="8630"/>
                      <a:pt x="5276" y="8605"/>
                    </a:cubicBezTo>
                    <a:cubicBezTo>
                      <a:pt x="5276" y="8581"/>
                      <a:pt x="5288" y="8557"/>
                      <a:pt x="5288" y="8544"/>
                    </a:cubicBezTo>
                    <a:cubicBezTo>
                      <a:pt x="5288" y="8533"/>
                      <a:pt x="5300" y="8520"/>
                      <a:pt x="5300" y="8508"/>
                    </a:cubicBezTo>
                    <a:cubicBezTo>
                      <a:pt x="5300" y="8508"/>
                      <a:pt x="5313" y="8496"/>
                      <a:pt x="5313" y="8484"/>
                    </a:cubicBezTo>
                    <a:lnTo>
                      <a:pt x="5324" y="8484"/>
                    </a:lnTo>
                    <a:lnTo>
                      <a:pt x="5324" y="8471"/>
                    </a:lnTo>
                    <a:lnTo>
                      <a:pt x="5337" y="8471"/>
                    </a:lnTo>
                    <a:lnTo>
                      <a:pt x="5337" y="8460"/>
                    </a:lnTo>
                    <a:close/>
                    <a:moveTo>
                      <a:pt x="6898" y="8531"/>
                    </a:moveTo>
                    <a:cubicBezTo>
                      <a:pt x="6903" y="8535"/>
                      <a:pt x="6910" y="8538"/>
                      <a:pt x="6917" y="8544"/>
                    </a:cubicBezTo>
                    <a:cubicBezTo>
                      <a:pt x="6928" y="8557"/>
                      <a:pt x="6941" y="8569"/>
                      <a:pt x="6965" y="8581"/>
                    </a:cubicBezTo>
                    <a:lnTo>
                      <a:pt x="7001" y="8617"/>
                    </a:lnTo>
                    <a:cubicBezTo>
                      <a:pt x="7014" y="8630"/>
                      <a:pt x="7038" y="8641"/>
                      <a:pt x="7050" y="8654"/>
                    </a:cubicBezTo>
                    <a:lnTo>
                      <a:pt x="7063" y="8666"/>
                    </a:lnTo>
                    <a:lnTo>
                      <a:pt x="7074" y="8666"/>
                    </a:lnTo>
                    <a:lnTo>
                      <a:pt x="7074" y="8678"/>
                    </a:lnTo>
                    <a:cubicBezTo>
                      <a:pt x="7099" y="8690"/>
                      <a:pt x="7111" y="8714"/>
                      <a:pt x="7136" y="8727"/>
                    </a:cubicBezTo>
                    <a:lnTo>
                      <a:pt x="7147" y="8739"/>
                    </a:lnTo>
                    <a:lnTo>
                      <a:pt x="7172" y="8763"/>
                    </a:lnTo>
                    <a:lnTo>
                      <a:pt x="7184" y="8776"/>
                    </a:lnTo>
                    <a:lnTo>
                      <a:pt x="7208" y="8800"/>
                    </a:lnTo>
                    <a:cubicBezTo>
                      <a:pt x="7220" y="8800"/>
                      <a:pt x="7233" y="8812"/>
                      <a:pt x="7244" y="8824"/>
                    </a:cubicBezTo>
                    <a:lnTo>
                      <a:pt x="7257" y="8836"/>
                    </a:lnTo>
                    <a:lnTo>
                      <a:pt x="7281" y="8860"/>
                    </a:lnTo>
                    <a:lnTo>
                      <a:pt x="7354" y="8897"/>
                    </a:lnTo>
                    <a:cubicBezTo>
                      <a:pt x="7403" y="8933"/>
                      <a:pt x="7439" y="8970"/>
                      <a:pt x="7488" y="8994"/>
                    </a:cubicBezTo>
                    <a:lnTo>
                      <a:pt x="7549" y="9030"/>
                    </a:lnTo>
                    <a:lnTo>
                      <a:pt x="7560" y="9043"/>
                    </a:lnTo>
                    <a:lnTo>
                      <a:pt x="7573" y="9043"/>
                    </a:lnTo>
                    <a:lnTo>
                      <a:pt x="7573" y="9055"/>
                    </a:lnTo>
                    <a:lnTo>
                      <a:pt x="7585" y="9055"/>
                    </a:lnTo>
                    <a:lnTo>
                      <a:pt x="7597" y="9067"/>
                    </a:lnTo>
                    <a:cubicBezTo>
                      <a:pt x="7597" y="9067"/>
                      <a:pt x="7609" y="9067"/>
                      <a:pt x="7609" y="9079"/>
                    </a:cubicBezTo>
                    <a:lnTo>
                      <a:pt x="7622" y="9079"/>
                    </a:lnTo>
                    <a:lnTo>
                      <a:pt x="7646" y="9103"/>
                    </a:lnTo>
                    <a:cubicBezTo>
                      <a:pt x="7658" y="9116"/>
                      <a:pt x="7670" y="9128"/>
                      <a:pt x="7682" y="9128"/>
                    </a:cubicBezTo>
                    <a:cubicBezTo>
                      <a:pt x="7695" y="9152"/>
                      <a:pt x="7719" y="9165"/>
                      <a:pt x="7731" y="9176"/>
                    </a:cubicBezTo>
                    <a:cubicBezTo>
                      <a:pt x="7731" y="9189"/>
                      <a:pt x="7743" y="9189"/>
                      <a:pt x="7755" y="9201"/>
                    </a:cubicBezTo>
                    <a:lnTo>
                      <a:pt x="7768" y="9213"/>
                    </a:lnTo>
                    <a:lnTo>
                      <a:pt x="7768" y="9225"/>
                    </a:lnTo>
                    <a:cubicBezTo>
                      <a:pt x="7779" y="9225"/>
                      <a:pt x="7792" y="9237"/>
                      <a:pt x="7792" y="9249"/>
                    </a:cubicBezTo>
                    <a:cubicBezTo>
                      <a:pt x="7803" y="9249"/>
                      <a:pt x="7803" y="9262"/>
                      <a:pt x="7816" y="9273"/>
                    </a:cubicBezTo>
                    <a:lnTo>
                      <a:pt x="7816" y="9286"/>
                    </a:lnTo>
                    <a:cubicBezTo>
                      <a:pt x="7828" y="9298"/>
                      <a:pt x="7840" y="9310"/>
                      <a:pt x="7852" y="9335"/>
                    </a:cubicBezTo>
                    <a:lnTo>
                      <a:pt x="7865" y="9346"/>
                    </a:lnTo>
                    <a:cubicBezTo>
                      <a:pt x="7889" y="9371"/>
                      <a:pt x="7901" y="9408"/>
                      <a:pt x="7925" y="9432"/>
                    </a:cubicBezTo>
                    <a:cubicBezTo>
                      <a:pt x="7938" y="9456"/>
                      <a:pt x="7949" y="9492"/>
                      <a:pt x="7962" y="9517"/>
                    </a:cubicBezTo>
                    <a:cubicBezTo>
                      <a:pt x="7974" y="9529"/>
                      <a:pt x="7986" y="9541"/>
                      <a:pt x="7986" y="9565"/>
                    </a:cubicBezTo>
                    <a:cubicBezTo>
                      <a:pt x="7998" y="9578"/>
                      <a:pt x="8011" y="9602"/>
                      <a:pt x="8022" y="9614"/>
                    </a:cubicBezTo>
                    <a:lnTo>
                      <a:pt x="8059" y="9687"/>
                    </a:lnTo>
                    <a:lnTo>
                      <a:pt x="8071" y="9711"/>
                    </a:lnTo>
                    <a:cubicBezTo>
                      <a:pt x="8084" y="9748"/>
                      <a:pt x="8108" y="9784"/>
                      <a:pt x="8119" y="9808"/>
                    </a:cubicBezTo>
                    <a:cubicBezTo>
                      <a:pt x="8119" y="9808"/>
                      <a:pt x="8108" y="9808"/>
                      <a:pt x="8095" y="9797"/>
                    </a:cubicBezTo>
                    <a:lnTo>
                      <a:pt x="8084" y="9797"/>
                    </a:lnTo>
                    <a:lnTo>
                      <a:pt x="8011" y="9760"/>
                    </a:lnTo>
                    <a:cubicBezTo>
                      <a:pt x="7998" y="9748"/>
                      <a:pt x="7986" y="9735"/>
                      <a:pt x="7962" y="9735"/>
                    </a:cubicBezTo>
                    <a:cubicBezTo>
                      <a:pt x="7949" y="9724"/>
                      <a:pt x="7938" y="9724"/>
                      <a:pt x="7925" y="9711"/>
                    </a:cubicBezTo>
                    <a:lnTo>
                      <a:pt x="7876" y="9687"/>
                    </a:lnTo>
                    <a:lnTo>
                      <a:pt x="7840" y="9675"/>
                    </a:lnTo>
                    <a:cubicBezTo>
                      <a:pt x="7803" y="9651"/>
                      <a:pt x="7779" y="9638"/>
                      <a:pt x="7755" y="9626"/>
                    </a:cubicBezTo>
                    <a:cubicBezTo>
                      <a:pt x="7719" y="9602"/>
                      <a:pt x="7695" y="9578"/>
                      <a:pt x="7658" y="9553"/>
                    </a:cubicBezTo>
                    <a:cubicBezTo>
                      <a:pt x="7633" y="9529"/>
                      <a:pt x="7609" y="9505"/>
                      <a:pt x="7585" y="9468"/>
                    </a:cubicBezTo>
                    <a:cubicBezTo>
                      <a:pt x="7560" y="9444"/>
                      <a:pt x="7536" y="9419"/>
                      <a:pt x="7512" y="9383"/>
                    </a:cubicBezTo>
                    <a:cubicBezTo>
                      <a:pt x="7500" y="9371"/>
                      <a:pt x="7488" y="9346"/>
                      <a:pt x="7476" y="9335"/>
                    </a:cubicBezTo>
                    <a:cubicBezTo>
                      <a:pt x="7476" y="9322"/>
                      <a:pt x="7463" y="9310"/>
                      <a:pt x="7452" y="9310"/>
                    </a:cubicBezTo>
                    <a:cubicBezTo>
                      <a:pt x="7439" y="9286"/>
                      <a:pt x="7427" y="9273"/>
                      <a:pt x="7415" y="9249"/>
                    </a:cubicBezTo>
                    <a:lnTo>
                      <a:pt x="7403" y="9225"/>
                    </a:lnTo>
                    <a:cubicBezTo>
                      <a:pt x="7390" y="9213"/>
                      <a:pt x="7379" y="9189"/>
                      <a:pt x="7366" y="9176"/>
                    </a:cubicBezTo>
                    <a:lnTo>
                      <a:pt x="7354" y="9140"/>
                    </a:lnTo>
                    <a:lnTo>
                      <a:pt x="7330" y="9116"/>
                    </a:lnTo>
                    <a:lnTo>
                      <a:pt x="7317" y="9079"/>
                    </a:lnTo>
                    <a:lnTo>
                      <a:pt x="7293" y="9055"/>
                    </a:lnTo>
                    <a:cubicBezTo>
                      <a:pt x="7281" y="9043"/>
                      <a:pt x="7269" y="9019"/>
                      <a:pt x="7257" y="8994"/>
                    </a:cubicBezTo>
                    <a:lnTo>
                      <a:pt x="7257" y="8982"/>
                    </a:lnTo>
                    <a:cubicBezTo>
                      <a:pt x="7244" y="8982"/>
                      <a:pt x="7244" y="8970"/>
                      <a:pt x="7244" y="8970"/>
                    </a:cubicBezTo>
                    <a:lnTo>
                      <a:pt x="7233" y="8957"/>
                    </a:lnTo>
                    <a:lnTo>
                      <a:pt x="7233" y="8946"/>
                    </a:lnTo>
                    <a:lnTo>
                      <a:pt x="7220" y="8946"/>
                    </a:lnTo>
                    <a:lnTo>
                      <a:pt x="7220" y="8933"/>
                    </a:lnTo>
                    <a:lnTo>
                      <a:pt x="7208" y="8921"/>
                    </a:lnTo>
                    <a:lnTo>
                      <a:pt x="7196" y="8909"/>
                    </a:lnTo>
                    <a:lnTo>
                      <a:pt x="7196" y="8897"/>
                    </a:lnTo>
                    <a:lnTo>
                      <a:pt x="7184" y="8885"/>
                    </a:lnTo>
                    <a:cubicBezTo>
                      <a:pt x="7172" y="8873"/>
                      <a:pt x="7172" y="8860"/>
                      <a:pt x="7160" y="8860"/>
                    </a:cubicBezTo>
                    <a:lnTo>
                      <a:pt x="7160" y="8849"/>
                    </a:lnTo>
                    <a:lnTo>
                      <a:pt x="7136" y="8812"/>
                    </a:lnTo>
                    <a:lnTo>
                      <a:pt x="7111" y="8787"/>
                    </a:lnTo>
                    <a:cubicBezTo>
                      <a:pt x="7087" y="8763"/>
                      <a:pt x="7074" y="8739"/>
                      <a:pt x="7063" y="8727"/>
                    </a:cubicBezTo>
                    <a:lnTo>
                      <a:pt x="7038" y="8703"/>
                    </a:lnTo>
                    <a:cubicBezTo>
                      <a:pt x="7014" y="8678"/>
                      <a:pt x="7001" y="8654"/>
                      <a:pt x="6977" y="8630"/>
                    </a:cubicBezTo>
                    <a:lnTo>
                      <a:pt x="6953" y="8605"/>
                    </a:lnTo>
                    <a:cubicBezTo>
                      <a:pt x="6932" y="8585"/>
                      <a:pt x="6911" y="8555"/>
                      <a:pt x="6898" y="8531"/>
                    </a:cubicBezTo>
                    <a:close/>
                    <a:moveTo>
                      <a:pt x="6941" y="8447"/>
                    </a:moveTo>
                    <a:cubicBezTo>
                      <a:pt x="6953" y="8447"/>
                      <a:pt x="6953" y="8460"/>
                      <a:pt x="6965" y="8460"/>
                    </a:cubicBezTo>
                    <a:lnTo>
                      <a:pt x="7026" y="8460"/>
                    </a:lnTo>
                    <a:cubicBezTo>
                      <a:pt x="7038" y="8471"/>
                      <a:pt x="7038" y="8471"/>
                      <a:pt x="7050" y="8471"/>
                    </a:cubicBezTo>
                    <a:lnTo>
                      <a:pt x="7087" y="8471"/>
                    </a:lnTo>
                    <a:cubicBezTo>
                      <a:pt x="7099" y="8484"/>
                      <a:pt x="7099" y="8484"/>
                      <a:pt x="7111" y="8484"/>
                    </a:cubicBezTo>
                    <a:cubicBezTo>
                      <a:pt x="7147" y="8496"/>
                      <a:pt x="7184" y="8496"/>
                      <a:pt x="7208" y="8508"/>
                    </a:cubicBezTo>
                    <a:lnTo>
                      <a:pt x="7220" y="8508"/>
                    </a:lnTo>
                    <a:cubicBezTo>
                      <a:pt x="7233" y="8508"/>
                      <a:pt x="7233" y="8520"/>
                      <a:pt x="7233" y="8520"/>
                    </a:cubicBezTo>
                    <a:cubicBezTo>
                      <a:pt x="7257" y="8520"/>
                      <a:pt x="7281" y="8533"/>
                      <a:pt x="7306" y="8533"/>
                    </a:cubicBezTo>
                    <a:lnTo>
                      <a:pt x="7306" y="8544"/>
                    </a:lnTo>
                    <a:cubicBezTo>
                      <a:pt x="7317" y="8544"/>
                      <a:pt x="7330" y="8544"/>
                      <a:pt x="7342" y="8557"/>
                    </a:cubicBezTo>
                    <a:lnTo>
                      <a:pt x="7366" y="8569"/>
                    </a:lnTo>
                    <a:lnTo>
                      <a:pt x="7439" y="8605"/>
                    </a:lnTo>
                    <a:cubicBezTo>
                      <a:pt x="7500" y="8630"/>
                      <a:pt x="7549" y="8654"/>
                      <a:pt x="7585" y="8678"/>
                    </a:cubicBezTo>
                    <a:lnTo>
                      <a:pt x="7609" y="8703"/>
                    </a:lnTo>
                    <a:lnTo>
                      <a:pt x="7719" y="8776"/>
                    </a:lnTo>
                    <a:cubicBezTo>
                      <a:pt x="7768" y="8824"/>
                      <a:pt x="7803" y="8873"/>
                      <a:pt x="7852" y="8921"/>
                    </a:cubicBezTo>
                    <a:cubicBezTo>
                      <a:pt x="7901" y="8970"/>
                      <a:pt x="7949" y="9030"/>
                      <a:pt x="7986" y="9103"/>
                    </a:cubicBezTo>
                    <a:cubicBezTo>
                      <a:pt x="8035" y="9165"/>
                      <a:pt x="8071" y="9237"/>
                      <a:pt x="8108" y="9298"/>
                    </a:cubicBezTo>
                    <a:cubicBezTo>
                      <a:pt x="8108" y="9298"/>
                      <a:pt x="8108" y="9310"/>
                      <a:pt x="8119" y="9322"/>
                    </a:cubicBezTo>
                    <a:lnTo>
                      <a:pt x="8132" y="9335"/>
                    </a:lnTo>
                    <a:cubicBezTo>
                      <a:pt x="8144" y="9371"/>
                      <a:pt x="8156" y="9395"/>
                      <a:pt x="8168" y="9432"/>
                    </a:cubicBezTo>
                    <a:cubicBezTo>
                      <a:pt x="8181" y="9456"/>
                      <a:pt x="8192" y="9481"/>
                      <a:pt x="8205" y="9492"/>
                    </a:cubicBezTo>
                    <a:cubicBezTo>
                      <a:pt x="8217" y="9517"/>
                      <a:pt x="8217" y="9541"/>
                      <a:pt x="8229" y="9565"/>
                    </a:cubicBezTo>
                    <a:cubicBezTo>
                      <a:pt x="8241" y="9578"/>
                      <a:pt x="8241" y="9589"/>
                      <a:pt x="8254" y="9602"/>
                    </a:cubicBezTo>
                    <a:lnTo>
                      <a:pt x="8254" y="9626"/>
                    </a:lnTo>
                    <a:lnTo>
                      <a:pt x="8265" y="9638"/>
                    </a:lnTo>
                    <a:cubicBezTo>
                      <a:pt x="8265" y="9662"/>
                      <a:pt x="8278" y="9675"/>
                      <a:pt x="8278" y="9687"/>
                    </a:cubicBezTo>
                    <a:cubicBezTo>
                      <a:pt x="8290" y="9699"/>
                      <a:pt x="8290" y="9711"/>
                      <a:pt x="8290" y="9711"/>
                    </a:cubicBezTo>
                    <a:lnTo>
                      <a:pt x="8278" y="9711"/>
                    </a:lnTo>
                    <a:cubicBezTo>
                      <a:pt x="8265" y="9711"/>
                      <a:pt x="8254" y="9711"/>
                      <a:pt x="8254" y="9724"/>
                    </a:cubicBezTo>
                    <a:cubicBezTo>
                      <a:pt x="8241" y="9724"/>
                      <a:pt x="8241" y="9735"/>
                      <a:pt x="8241" y="9748"/>
                    </a:cubicBezTo>
                    <a:cubicBezTo>
                      <a:pt x="8241" y="9797"/>
                      <a:pt x="8254" y="9845"/>
                      <a:pt x="8265" y="9894"/>
                    </a:cubicBezTo>
                    <a:lnTo>
                      <a:pt x="8254" y="9857"/>
                    </a:lnTo>
                    <a:cubicBezTo>
                      <a:pt x="8229" y="9833"/>
                      <a:pt x="8217" y="9808"/>
                      <a:pt x="8205" y="9784"/>
                    </a:cubicBezTo>
                    <a:lnTo>
                      <a:pt x="8181" y="9760"/>
                    </a:lnTo>
                    <a:cubicBezTo>
                      <a:pt x="8168" y="9735"/>
                      <a:pt x="8156" y="9711"/>
                      <a:pt x="8144" y="9699"/>
                    </a:cubicBezTo>
                    <a:cubicBezTo>
                      <a:pt x="8144" y="9687"/>
                      <a:pt x="8132" y="9675"/>
                      <a:pt x="8132" y="9651"/>
                    </a:cubicBezTo>
                    <a:cubicBezTo>
                      <a:pt x="8119" y="9638"/>
                      <a:pt x="8108" y="9614"/>
                      <a:pt x="8095" y="9602"/>
                    </a:cubicBezTo>
                    <a:cubicBezTo>
                      <a:pt x="8071" y="9565"/>
                      <a:pt x="8059" y="9541"/>
                      <a:pt x="8047" y="9517"/>
                    </a:cubicBezTo>
                    <a:lnTo>
                      <a:pt x="8035" y="9505"/>
                    </a:lnTo>
                    <a:cubicBezTo>
                      <a:pt x="8011" y="9444"/>
                      <a:pt x="7962" y="9371"/>
                      <a:pt x="7913" y="9298"/>
                    </a:cubicBezTo>
                    <a:lnTo>
                      <a:pt x="7901" y="9286"/>
                    </a:lnTo>
                    <a:cubicBezTo>
                      <a:pt x="7901" y="9273"/>
                      <a:pt x="7889" y="9262"/>
                      <a:pt x="7876" y="9249"/>
                    </a:cubicBezTo>
                    <a:lnTo>
                      <a:pt x="7876" y="9237"/>
                    </a:lnTo>
                    <a:cubicBezTo>
                      <a:pt x="7865" y="9225"/>
                      <a:pt x="7852" y="9213"/>
                      <a:pt x="7852" y="9201"/>
                    </a:cubicBezTo>
                    <a:cubicBezTo>
                      <a:pt x="7828" y="9176"/>
                      <a:pt x="7792" y="9152"/>
                      <a:pt x="7768" y="9116"/>
                    </a:cubicBezTo>
                    <a:lnTo>
                      <a:pt x="7755" y="9103"/>
                    </a:lnTo>
                    <a:cubicBezTo>
                      <a:pt x="7755" y="9092"/>
                      <a:pt x="7743" y="9092"/>
                      <a:pt x="7731" y="9079"/>
                    </a:cubicBezTo>
                    <a:lnTo>
                      <a:pt x="7719" y="9067"/>
                    </a:lnTo>
                    <a:cubicBezTo>
                      <a:pt x="7706" y="9055"/>
                      <a:pt x="7695" y="9043"/>
                      <a:pt x="7682" y="9043"/>
                    </a:cubicBezTo>
                    <a:cubicBezTo>
                      <a:pt x="7646" y="9019"/>
                      <a:pt x="7622" y="8994"/>
                      <a:pt x="7585" y="8970"/>
                    </a:cubicBezTo>
                    <a:lnTo>
                      <a:pt x="7573" y="8957"/>
                    </a:lnTo>
                    <a:lnTo>
                      <a:pt x="7560" y="8946"/>
                    </a:lnTo>
                    <a:lnTo>
                      <a:pt x="7549" y="8946"/>
                    </a:lnTo>
                    <a:lnTo>
                      <a:pt x="7549" y="8933"/>
                    </a:lnTo>
                    <a:lnTo>
                      <a:pt x="7536" y="8933"/>
                    </a:lnTo>
                    <a:cubicBezTo>
                      <a:pt x="7512" y="8921"/>
                      <a:pt x="7500" y="8909"/>
                      <a:pt x="7488" y="8897"/>
                    </a:cubicBezTo>
                    <a:lnTo>
                      <a:pt x="7452" y="8873"/>
                    </a:lnTo>
                    <a:lnTo>
                      <a:pt x="7415" y="8860"/>
                    </a:lnTo>
                    <a:lnTo>
                      <a:pt x="7366" y="8824"/>
                    </a:lnTo>
                    <a:lnTo>
                      <a:pt x="7330" y="8800"/>
                    </a:lnTo>
                    <a:lnTo>
                      <a:pt x="7330" y="8787"/>
                    </a:lnTo>
                    <a:cubicBezTo>
                      <a:pt x="7317" y="8787"/>
                      <a:pt x="7317" y="8776"/>
                      <a:pt x="7306" y="8776"/>
                    </a:cubicBezTo>
                    <a:cubicBezTo>
                      <a:pt x="7269" y="8751"/>
                      <a:pt x="7244" y="8727"/>
                      <a:pt x="7208" y="8703"/>
                    </a:cubicBezTo>
                    <a:lnTo>
                      <a:pt x="7147" y="8641"/>
                    </a:lnTo>
                    <a:lnTo>
                      <a:pt x="7111" y="8617"/>
                    </a:lnTo>
                    <a:cubicBezTo>
                      <a:pt x="7050" y="8569"/>
                      <a:pt x="6990" y="8520"/>
                      <a:pt x="6941" y="8484"/>
                    </a:cubicBezTo>
                    <a:cubicBezTo>
                      <a:pt x="6928" y="8484"/>
                      <a:pt x="6917" y="8471"/>
                      <a:pt x="6917" y="8471"/>
                    </a:cubicBezTo>
                    <a:lnTo>
                      <a:pt x="6892" y="8460"/>
                    </a:lnTo>
                    <a:lnTo>
                      <a:pt x="6880" y="8447"/>
                    </a:lnTo>
                    <a:close/>
                    <a:moveTo>
                      <a:pt x="8314" y="9772"/>
                    </a:moveTo>
                    <a:cubicBezTo>
                      <a:pt x="8314" y="9784"/>
                      <a:pt x="8327" y="9797"/>
                      <a:pt x="8327" y="9808"/>
                    </a:cubicBezTo>
                    <a:cubicBezTo>
                      <a:pt x="8338" y="9845"/>
                      <a:pt x="8351" y="9869"/>
                      <a:pt x="8363" y="9905"/>
                    </a:cubicBezTo>
                    <a:cubicBezTo>
                      <a:pt x="8363" y="9930"/>
                      <a:pt x="8375" y="9942"/>
                      <a:pt x="8375" y="9967"/>
                    </a:cubicBezTo>
                    <a:cubicBezTo>
                      <a:pt x="8375" y="9978"/>
                      <a:pt x="8387" y="9991"/>
                      <a:pt x="8387" y="9991"/>
                    </a:cubicBezTo>
                    <a:lnTo>
                      <a:pt x="8375" y="9991"/>
                    </a:lnTo>
                    <a:cubicBezTo>
                      <a:pt x="8363" y="9967"/>
                      <a:pt x="8363" y="9954"/>
                      <a:pt x="8351" y="9930"/>
                    </a:cubicBezTo>
                    <a:cubicBezTo>
                      <a:pt x="8338" y="9881"/>
                      <a:pt x="8327" y="9845"/>
                      <a:pt x="8314" y="9797"/>
                    </a:cubicBezTo>
                    <a:lnTo>
                      <a:pt x="8314" y="9772"/>
                    </a:lnTo>
                    <a:close/>
                    <a:moveTo>
                      <a:pt x="10416" y="9468"/>
                    </a:moveTo>
                    <a:lnTo>
                      <a:pt x="10416" y="9468"/>
                    </a:lnTo>
                    <a:cubicBezTo>
                      <a:pt x="10414" y="9471"/>
                      <a:pt x="10403" y="9481"/>
                      <a:pt x="10393" y="9481"/>
                    </a:cubicBezTo>
                    <a:cubicBezTo>
                      <a:pt x="10368" y="9492"/>
                      <a:pt x="10344" y="9517"/>
                      <a:pt x="10320" y="9529"/>
                    </a:cubicBezTo>
                    <a:lnTo>
                      <a:pt x="10247" y="9565"/>
                    </a:lnTo>
                    <a:cubicBezTo>
                      <a:pt x="10223" y="9589"/>
                      <a:pt x="10186" y="9614"/>
                      <a:pt x="10150" y="9626"/>
                    </a:cubicBezTo>
                    <a:cubicBezTo>
                      <a:pt x="10077" y="9675"/>
                      <a:pt x="9991" y="9724"/>
                      <a:pt x="9918" y="9760"/>
                    </a:cubicBezTo>
                    <a:lnTo>
                      <a:pt x="9809" y="9833"/>
                    </a:lnTo>
                    <a:lnTo>
                      <a:pt x="9797" y="9833"/>
                    </a:lnTo>
                    <a:cubicBezTo>
                      <a:pt x="9772" y="9857"/>
                      <a:pt x="9724" y="9881"/>
                      <a:pt x="9699" y="9894"/>
                    </a:cubicBezTo>
                    <a:lnTo>
                      <a:pt x="9675" y="9905"/>
                    </a:lnTo>
                    <a:cubicBezTo>
                      <a:pt x="9651" y="9930"/>
                      <a:pt x="9615" y="9954"/>
                      <a:pt x="9591" y="9967"/>
                    </a:cubicBezTo>
                    <a:cubicBezTo>
                      <a:pt x="9554" y="9991"/>
                      <a:pt x="9518" y="10015"/>
                      <a:pt x="9481" y="10051"/>
                    </a:cubicBezTo>
                    <a:lnTo>
                      <a:pt x="9469" y="10051"/>
                    </a:lnTo>
                    <a:cubicBezTo>
                      <a:pt x="9408" y="10100"/>
                      <a:pt x="9359" y="10137"/>
                      <a:pt x="9299" y="10185"/>
                    </a:cubicBezTo>
                    <a:lnTo>
                      <a:pt x="9238" y="10221"/>
                    </a:lnTo>
                    <a:lnTo>
                      <a:pt x="9189" y="10246"/>
                    </a:lnTo>
                    <a:lnTo>
                      <a:pt x="9153" y="10283"/>
                    </a:lnTo>
                    <a:cubicBezTo>
                      <a:pt x="9129" y="10294"/>
                      <a:pt x="9104" y="10307"/>
                      <a:pt x="9092" y="10319"/>
                    </a:cubicBezTo>
                    <a:lnTo>
                      <a:pt x="9080" y="10319"/>
                    </a:lnTo>
                    <a:lnTo>
                      <a:pt x="9056" y="10343"/>
                    </a:lnTo>
                    <a:lnTo>
                      <a:pt x="9043" y="10356"/>
                    </a:lnTo>
                    <a:lnTo>
                      <a:pt x="9031" y="10356"/>
                    </a:lnTo>
                    <a:lnTo>
                      <a:pt x="9019" y="10367"/>
                    </a:lnTo>
                    <a:lnTo>
                      <a:pt x="9007" y="10380"/>
                    </a:lnTo>
                    <a:lnTo>
                      <a:pt x="8995" y="10380"/>
                    </a:lnTo>
                    <a:cubicBezTo>
                      <a:pt x="8995" y="10392"/>
                      <a:pt x="8983" y="10392"/>
                      <a:pt x="8983" y="10392"/>
                    </a:cubicBezTo>
                    <a:cubicBezTo>
                      <a:pt x="8970" y="10404"/>
                      <a:pt x="8959" y="10404"/>
                      <a:pt x="8946" y="10416"/>
                    </a:cubicBezTo>
                    <a:lnTo>
                      <a:pt x="8922" y="10429"/>
                    </a:lnTo>
                    <a:cubicBezTo>
                      <a:pt x="8922" y="10440"/>
                      <a:pt x="8910" y="10440"/>
                      <a:pt x="8910" y="10440"/>
                    </a:cubicBezTo>
                    <a:cubicBezTo>
                      <a:pt x="8897" y="10453"/>
                      <a:pt x="8886" y="10464"/>
                      <a:pt x="8873" y="10464"/>
                    </a:cubicBezTo>
                    <a:lnTo>
                      <a:pt x="8849" y="10489"/>
                    </a:lnTo>
                    <a:lnTo>
                      <a:pt x="8813" y="10513"/>
                    </a:lnTo>
                    <a:lnTo>
                      <a:pt x="8800" y="10537"/>
                    </a:lnTo>
                    <a:cubicBezTo>
                      <a:pt x="8788" y="10537"/>
                      <a:pt x="8776" y="10550"/>
                      <a:pt x="8764" y="10562"/>
                    </a:cubicBezTo>
                    <a:cubicBezTo>
                      <a:pt x="8751" y="10562"/>
                      <a:pt x="8740" y="10574"/>
                      <a:pt x="8740" y="10586"/>
                    </a:cubicBezTo>
                    <a:cubicBezTo>
                      <a:pt x="8727" y="10586"/>
                      <a:pt x="8727" y="10599"/>
                      <a:pt x="8715" y="10599"/>
                    </a:cubicBezTo>
                    <a:cubicBezTo>
                      <a:pt x="8703" y="10623"/>
                      <a:pt x="8679" y="10635"/>
                      <a:pt x="8667" y="10647"/>
                    </a:cubicBezTo>
                    <a:lnTo>
                      <a:pt x="8630" y="10683"/>
                    </a:lnTo>
                    <a:lnTo>
                      <a:pt x="8618" y="10696"/>
                    </a:lnTo>
                    <a:lnTo>
                      <a:pt x="8594" y="10720"/>
                    </a:lnTo>
                    <a:lnTo>
                      <a:pt x="8594" y="10708"/>
                    </a:lnTo>
                    <a:cubicBezTo>
                      <a:pt x="8606" y="10696"/>
                      <a:pt x="8618" y="10672"/>
                      <a:pt x="8630" y="10659"/>
                    </a:cubicBezTo>
                    <a:lnTo>
                      <a:pt x="8654" y="10623"/>
                    </a:lnTo>
                    <a:cubicBezTo>
                      <a:pt x="8691" y="10562"/>
                      <a:pt x="8727" y="10501"/>
                      <a:pt x="8764" y="10453"/>
                    </a:cubicBezTo>
                    <a:lnTo>
                      <a:pt x="8776" y="10440"/>
                    </a:lnTo>
                    <a:cubicBezTo>
                      <a:pt x="8813" y="10380"/>
                      <a:pt x="8849" y="10319"/>
                      <a:pt x="8886" y="10270"/>
                    </a:cubicBezTo>
                    <a:cubicBezTo>
                      <a:pt x="8910" y="10221"/>
                      <a:pt x="8934" y="10197"/>
                      <a:pt x="8970" y="10161"/>
                    </a:cubicBezTo>
                    <a:cubicBezTo>
                      <a:pt x="8995" y="10137"/>
                      <a:pt x="9019" y="10100"/>
                      <a:pt x="9056" y="10076"/>
                    </a:cubicBezTo>
                    <a:lnTo>
                      <a:pt x="9092" y="10040"/>
                    </a:lnTo>
                    <a:lnTo>
                      <a:pt x="9104" y="10027"/>
                    </a:lnTo>
                    <a:cubicBezTo>
                      <a:pt x="9116" y="10027"/>
                      <a:pt x="9116" y="10015"/>
                      <a:pt x="9129" y="10015"/>
                    </a:cubicBezTo>
                    <a:lnTo>
                      <a:pt x="9153" y="9991"/>
                    </a:lnTo>
                    <a:lnTo>
                      <a:pt x="9165" y="9978"/>
                    </a:lnTo>
                    <a:lnTo>
                      <a:pt x="9177" y="9978"/>
                    </a:lnTo>
                    <a:lnTo>
                      <a:pt x="9202" y="9954"/>
                    </a:lnTo>
                    <a:cubicBezTo>
                      <a:pt x="9226" y="9942"/>
                      <a:pt x="9250" y="9930"/>
                      <a:pt x="9275" y="9905"/>
                    </a:cubicBezTo>
                    <a:cubicBezTo>
                      <a:pt x="9347" y="9857"/>
                      <a:pt x="9432" y="9808"/>
                      <a:pt x="9529" y="9760"/>
                    </a:cubicBezTo>
                    <a:cubicBezTo>
                      <a:pt x="9554" y="9748"/>
                      <a:pt x="9566" y="9735"/>
                      <a:pt x="9591" y="9735"/>
                    </a:cubicBezTo>
                    <a:lnTo>
                      <a:pt x="9615" y="9724"/>
                    </a:lnTo>
                    <a:cubicBezTo>
                      <a:pt x="9627" y="9711"/>
                      <a:pt x="9651" y="9699"/>
                      <a:pt x="9675" y="9699"/>
                    </a:cubicBezTo>
                    <a:lnTo>
                      <a:pt x="9699" y="9687"/>
                    </a:lnTo>
                    <a:cubicBezTo>
                      <a:pt x="9748" y="9662"/>
                      <a:pt x="9797" y="9638"/>
                      <a:pt x="9858" y="9626"/>
                    </a:cubicBezTo>
                    <a:lnTo>
                      <a:pt x="9870" y="9614"/>
                    </a:lnTo>
                    <a:lnTo>
                      <a:pt x="9907" y="9614"/>
                    </a:lnTo>
                    <a:lnTo>
                      <a:pt x="9907" y="9602"/>
                    </a:lnTo>
                    <a:lnTo>
                      <a:pt x="9931" y="9602"/>
                    </a:lnTo>
                    <a:lnTo>
                      <a:pt x="9943" y="9589"/>
                    </a:lnTo>
                    <a:lnTo>
                      <a:pt x="9967" y="9589"/>
                    </a:lnTo>
                    <a:lnTo>
                      <a:pt x="10004" y="9578"/>
                    </a:lnTo>
                    <a:cubicBezTo>
                      <a:pt x="10028" y="9565"/>
                      <a:pt x="10052" y="9553"/>
                      <a:pt x="10077" y="9553"/>
                    </a:cubicBezTo>
                    <a:lnTo>
                      <a:pt x="10125" y="9541"/>
                    </a:lnTo>
                    <a:lnTo>
                      <a:pt x="10161" y="9529"/>
                    </a:lnTo>
                    <a:cubicBezTo>
                      <a:pt x="10174" y="9517"/>
                      <a:pt x="10186" y="9517"/>
                      <a:pt x="10210" y="9517"/>
                    </a:cubicBezTo>
                    <a:lnTo>
                      <a:pt x="10223" y="9517"/>
                    </a:lnTo>
                    <a:cubicBezTo>
                      <a:pt x="10247" y="9505"/>
                      <a:pt x="10271" y="9505"/>
                      <a:pt x="10283" y="9492"/>
                    </a:cubicBezTo>
                    <a:cubicBezTo>
                      <a:pt x="10307" y="9492"/>
                      <a:pt x="10320" y="9492"/>
                      <a:pt x="10344" y="9481"/>
                    </a:cubicBezTo>
                    <a:cubicBezTo>
                      <a:pt x="10366" y="9481"/>
                      <a:pt x="10387" y="9471"/>
                      <a:pt x="10416" y="9468"/>
                    </a:cubicBezTo>
                    <a:close/>
                    <a:moveTo>
                      <a:pt x="10441" y="9529"/>
                    </a:moveTo>
                    <a:cubicBezTo>
                      <a:pt x="10441" y="9541"/>
                      <a:pt x="10429" y="9541"/>
                      <a:pt x="10429" y="9553"/>
                    </a:cubicBezTo>
                    <a:lnTo>
                      <a:pt x="10417" y="9565"/>
                    </a:lnTo>
                    <a:cubicBezTo>
                      <a:pt x="10404" y="9589"/>
                      <a:pt x="10380" y="9602"/>
                      <a:pt x="10368" y="9626"/>
                    </a:cubicBezTo>
                    <a:lnTo>
                      <a:pt x="10344" y="9651"/>
                    </a:lnTo>
                    <a:cubicBezTo>
                      <a:pt x="10331" y="9675"/>
                      <a:pt x="10320" y="9687"/>
                      <a:pt x="10307" y="9699"/>
                    </a:cubicBezTo>
                    <a:cubicBezTo>
                      <a:pt x="10283" y="9724"/>
                      <a:pt x="10258" y="9748"/>
                      <a:pt x="10247" y="9772"/>
                    </a:cubicBezTo>
                    <a:lnTo>
                      <a:pt x="10234" y="9784"/>
                    </a:lnTo>
                    <a:cubicBezTo>
                      <a:pt x="10174" y="9845"/>
                      <a:pt x="10137" y="9905"/>
                      <a:pt x="10088" y="9954"/>
                    </a:cubicBezTo>
                    <a:cubicBezTo>
                      <a:pt x="10064" y="9991"/>
                      <a:pt x="10028" y="10015"/>
                      <a:pt x="10004" y="10051"/>
                    </a:cubicBezTo>
                    <a:lnTo>
                      <a:pt x="9931" y="10124"/>
                    </a:lnTo>
                    <a:lnTo>
                      <a:pt x="9894" y="10161"/>
                    </a:lnTo>
                    <a:cubicBezTo>
                      <a:pt x="9882" y="10185"/>
                      <a:pt x="9870" y="10197"/>
                      <a:pt x="9858" y="10210"/>
                    </a:cubicBezTo>
                    <a:cubicBezTo>
                      <a:pt x="9845" y="10221"/>
                      <a:pt x="9834" y="10234"/>
                      <a:pt x="9809" y="10246"/>
                    </a:cubicBezTo>
                    <a:cubicBezTo>
                      <a:pt x="9809" y="10258"/>
                      <a:pt x="9797" y="10270"/>
                      <a:pt x="9785" y="10283"/>
                    </a:cubicBezTo>
                    <a:cubicBezTo>
                      <a:pt x="9772" y="10294"/>
                      <a:pt x="9748" y="10307"/>
                      <a:pt x="9736" y="10319"/>
                    </a:cubicBezTo>
                    <a:cubicBezTo>
                      <a:pt x="9712" y="10343"/>
                      <a:pt x="9675" y="10367"/>
                      <a:pt x="9651" y="10392"/>
                    </a:cubicBezTo>
                    <a:cubicBezTo>
                      <a:pt x="9615" y="10416"/>
                      <a:pt x="9578" y="10429"/>
                      <a:pt x="9542" y="10453"/>
                    </a:cubicBezTo>
                    <a:cubicBezTo>
                      <a:pt x="9518" y="10464"/>
                      <a:pt x="9481" y="10477"/>
                      <a:pt x="9456" y="10489"/>
                    </a:cubicBezTo>
                    <a:lnTo>
                      <a:pt x="9432" y="10501"/>
                    </a:lnTo>
                    <a:lnTo>
                      <a:pt x="9396" y="10513"/>
                    </a:lnTo>
                    <a:lnTo>
                      <a:pt x="9359" y="10526"/>
                    </a:lnTo>
                    <a:cubicBezTo>
                      <a:pt x="9347" y="10526"/>
                      <a:pt x="9335" y="10526"/>
                      <a:pt x="9311" y="10537"/>
                    </a:cubicBezTo>
                    <a:cubicBezTo>
                      <a:pt x="9286" y="10550"/>
                      <a:pt x="9250" y="10550"/>
                      <a:pt x="9226" y="10562"/>
                    </a:cubicBezTo>
                    <a:lnTo>
                      <a:pt x="9177" y="10574"/>
                    </a:lnTo>
                    <a:cubicBezTo>
                      <a:pt x="9153" y="10586"/>
                      <a:pt x="9129" y="10586"/>
                      <a:pt x="9092" y="10599"/>
                    </a:cubicBezTo>
                    <a:cubicBezTo>
                      <a:pt x="9043" y="10610"/>
                      <a:pt x="8983" y="10623"/>
                      <a:pt x="8934" y="10647"/>
                    </a:cubicBezTo>
                    <a:cubicBezTo>
                      <a:pt x="8886" y="10659"/>
                      <a:pt x="8849" y="10672"/>
                      <a:pt x="8813" y="10683"/>
                    </a:cubicBezTo>
                    <a:lnTo>
                      <a:pt x="8800" y="10696"/>
                    </a:lnTo>
                    <a:cubicBezTo>
                      <a:pt x="8776" y="10696"/>
                      <a:pt x="8764" y="10708"/>
                      <a:pt x="8751" y="10720"/>
                    </a:cubicBezTo>
                    <a:cubicBezTo>
                      <a:pt x="8727" y="10732"/>
                      <a:pt x="8703" y="10745"/>
                      <a:pt x="8691" y="10756"/>
                    </a:cubicBezTo>
                    <a:lnTo>
                      <a:pt x="8618" y="10793"/>
                    </a:lnTo>
                    <a:cubicBezTo>
                      <a:pt x="8606" y="10805"/>
                      <a:pt x="8594" y="10805"/>
                      <a:pt x="8581" y="10817"/>
                    </a:cubicBezTo>
                    <a:lnTo>
                      <a:pt x="8618" y="10780"/>
                    </a:lnTo>
                    <a:lnTo>
                      <a:pt x="8654" y="10745"/>
                    </a:lnTo>
                    <a:lnTo>
                      <a:pt x="8667" y="10732"/>
                    </a:lnTo>
                    <a:lnTo>
                      <a:pt x="8679" y="10720"/>
                    </a:lnTo>
                    <a:cubicBezTo>
                      <a:pt x="8691" y="10708"/>
                      <a:pt x="8691" y="10696"/>
                      <a:pt x="8703" y="10696"/>
                    </a:cubicBezTo>
                    <a:lnTo>
                      <a:pt x="8764" y="10635"/>
                    </a:lnTo>
                    <a:lnTo>
                      <a:pt x="8800" y="10599"/>
                    </a:lnTo>
                    <a:cubicBezTo>
                      <a:pt x="8813" y="10586"/>
                      <a:pt x="8837" y="10574"/>
                      <a:pt x="8849" y="10562"/>
                    </a:cubicBezTo>
                    <a:cubicBezTo>
                      <a:pt x="8873" y="10550"/>
                      <a:pt x="8886" y="10526"/>
                      <a:pt x="8910" y="10513"/>
                    </a:cubicBezTo>
                    <a:lnTo>
                      <a:pt x="8922" y="10501"/>
                    </a:lnTo>
                    <a:lnTo>
                      <a:pt x="8946" y="10489"/>
                    </a:lnTo>
                    <a:lnTo>
                      <a:pt x="8959" y="10477"/>
                    </a:lnTo>
                    <a:lnTo>
                      <a:pt x="8970" y="10464"/>
                    </a:lnTo>
                    <a:cubicBezTo>
                      <a:pt x="8983" y="10453"/>
                      <a:pt x="9007" y="10440"/>
                      <a:pt x="9019" y="10440"/>
                    </a:cubicBezTo>
                    <a:lnTo>
                      <a:pt x="9019" y="10429"/>
                    </a:lnTo>
                    <a:lnTo>
                      <a:pt x="9043" y="10416"/>
                    </a:lnTo>
                    <a:lnTo>
                      <a:pt x="9067" y="10404"/>
                    </a:lnTo>
                    <a:lnTo>
                      <a:pt x="9116" y="10367"/>
                    </a:lnTo>
                    <a:cubicBezTo>
                      <a:pt x="9140" y="10356"/>
                      <a:pt x="9153" y="10343"/>
                      <a:pt x="9165" y="10331"/>
                    </a:cubicBezTo>
                    <a:cubicBezTo>
                      <a:pt x="9189" y="10319"/>
                      <a:pt x="9202" y="10307"/>
                      <a:pt x="9226" y="10294"/>
                    </a:cubicBezTo>
                    <a:cubicBezTo>
                      <a:pt x="9262" y="10270"/>
                      <a:pt x="9286" y="10246"/>
                      <a:pt x="9323" y="10221"/>
                    </a:cubicBezTo>
                    <a:cubicBezTo>
                      <a:pt x="9347" y="10210"/>
                      <a:pt x="9359" y="10197"/>
                      <a:pt x="9383" y="10185"/>
                    </a:cubicBezTo>
                    <a:lnTo>
                      <a:pt x="9408" y="10161"/>
                    </a:lnTo>
                    <a:cubicBezTo>
                      <a:pt x="9445" y="10149"/>
                      <a:pt x="9469" y="10124"/>
                      <a:pt x="9493" y="10113"/>
                    </a:cubicBezTo>
                    <a:cubicBezTo>
                      <a:pt x="9542" y="10064"/>
                      <a:pt x="9602" y="10027"/>
                      <a:pt x="9651" y="9991"/>
                    </a:cubicBezTo>
                    <a:lnTo>
                      <a:pt x="9663" y="9991"/>
                    </a:lnTo>
                    <a:cubicBezTo>
                      <a:pt x="9688" y="9967"/>
                      <a:pt x="9724" y="9954"/>
                      <a:pt x="9748" y="9930"/>
                    </a:cubicBezTo>
                    <a:cubicBezTo>
                      <a:pt x="9785" y="9905"/>
                      <a:pt x="9821" y="9881"/>
                      <a:pt x="9858" y="9869"/>
                    </a:cubicBezTo>
                    <a:cubicBezTo>
                      <a:pt x="9907" y="9833"/>
                      <a:pt x="9955" y="9808"/>
                      <a:pt x="9991" y="9784"/>
                    </a:cubicBezTo>
                    <a:lnTo>
                      <a:pt x="10064" y="9748"/>
                    </a:lnTo>
                    <a:lnTo>
                      <a:pt x="10113" y="9724"/>
                    </a:lnTo>
                    <a:lnTo>
                      <a:pt x="10295" y="9614"/>
                    </a:lnTo>
                    <a:lnTo>
                      <a:pt x="10307" y="9614"/>
                    </a:lnTo>
                    <a:cubicBezTo>
                      <a:pt x="10344" y="9589"/>
                      <a:pt x="10368" y="9578"/>
                      <a:pt x="10404" y="9553"/>
                    </a:cubicBezTo>
                    <a:lnTo>
                      <a:pt x="10417" y="9541"/>
                    </a:lnTo>
                    <a:cubicBezTo>
                      <a:pt x="10429" y="9541"/>
                      <a:pt x="10429" y="9529"/>
                      <a:pt x="10441" y="9529"/>
                    </a:cubicBezTo>
                    <a:close/>
                    <a:moveTo>
                      <a:pt x="12240" y="13710"/>
                    </a:moveTo>
                    <a:lnTo>
                      <a:pt x="12240" y="13746"/>
                    </a:lnTo>
                    <a:cubicBezTo>
                      <a:pt x="12227" y="13770"/>
                      <a:pt x="12227" y="13795"/>
                      <a:pt x="12227" y="13819"/>
                    </a:cubicBezTo>
                    <a:cubicBezTo>
                      <a:pt x="12203" y="13892"/>
                      <a:pt x="12191" y="13965"/>
                      <a:pt x="12167" y="14038"/>
                    </a:cubicBezTo>
                    <a:lnTo>
                      <a:pt x="12167" y="14062"/>
                    </a:lnTo>
                    <a:cubicBezTo>
                      <a:pt x="12143" y="14135"/>
                      <a:pt x="12118" y="14208"/>
                      <a:pt x="12094" y="14269"/>
                    </a:cubicBezTo>
                    <a:lnTo>
                      <a:pt x="12094" y="14281"/>
                    </a:lnTo>
                    <a:cubicBezTo>
                      <a:pt x="12082" y="14329"/>
                      <a:pt x="12057" y="14366"/>
                      <a:pt x="12046" y="14415"/>
                    </a:cubicBezTo>
                    <a:lnTo>
                      <a:pt x="12033" y="14439"/>
                    </a:lnTo>
                    <a:cubicBezTo>
                      <a:pt x="12033" y="14451"/>
                      <a:pt x="12021" y="14463"/>
                      <a:pt x="12009" y="14488"/>
                    </a:cubicBezTo>
                    <a:lnTo>
                      <a:pt x="12009" y="14499"/>
                    </a:lnTo>
                    <a:lnTo>
                      <a:pt x="11984" y="14561"/>
                    </a:lnTo>
                    <a:lnTo>
                      <a:pt x="11911" y="14670"/>
                    </a:lnTo>
                    <a:cubicBezTo>
                      <a:pt x="11900" y="14707"/>
                      <a:pt x="11875" y="14731"/>
                      <a:pt x="11851" y="14755"/>
                    </a:cubicBezTo>
                    <a:lnTo>
                      <a:pt x="11814" y="14791"/>
                    </a:lnTo>
                    <a:cubicBezTo>
                      <a:pt x="11802" y="14804"/>
                      <a:pt x="11778" y="14815"/>
                      <a:pt x="11766" y="14828"/>
                    </a:cubicBezTo>
                    <a:cubicBezTo>
                      <a:pt x="11741" y="14840"/>
                      <a:pt x="11717" y="14852"/>
                      <a:pt x="11693" y="14877"/>
                    </a:cubicBezTo>
                    <a:lnTo>
                      <a:pt x="11584" y="14913"/>
                    </a:lnTo>
                    <a:cubicBezTo>
                      <a:pt x="11559" y="14925"/>
                      <a:pt x="11547" y="14925"/>
                      <a:pt x="11522" y="14937"/>
                    </a:cubicBezTo>
                    <a:lnTo>
                      <a:pt x="11352" y="14937"/>
                    </a:lnTo>
                    <a:cubicBezTo>
                      <a:pt x="11316" y="14925"/>
                      <a:pt x="11292" y="14925"/>
                      <a:pt x="11268" y="14913"/>
                    </a:cubicBezTo>
                    <a:cubicBezTo>
                      <a:pt x="11195" y="14888"/>
                      <a:pt x="11134" y="14864"/>
                      <a:pt x="11073" y="14828"/>
                    </a:cubicBezTo>
                    <a:lnTo>
                      <a:pt x="11000" y="14791"/>
                    </a:lnTo>
                    <a:cubicBezTo>
                      <a:pt x="10976" y="14779"/>
                      <a:pt x="10952" y="14755"/>
                      <a:pt x="10927" y="14743"/>
                    </a:cubicBezTo>
                    <a:cubicBezTo>
                      <a:pt x="10866" y="14707"/>
                      <a:pt x="10818" y="14670"/>
                      <a:pt x="10757" y="14634"/>
                    </a:cubicBezTo>
                    <a:cubicBezTo>
                      <a:pt x="10696" y="14597"/>
                      <a:pt x="10636" y="14572"/>
                      <a:pt x="10563" y="14536"/>
                    </a:cubicBezTo>
                    <a:cubicBezTo>
                      <a:pt x="10466" y="14488"/>
                      <a:pt x="10356" y="14439"/>
                      <a:pt x="10247" y="14391"/>
                    </a:cubicBezTo>
                    <a:lnTo>
                      <a:pt x="10258" y="14391"/>
                    </a:lnTo>
                    <a:cubicBezTo>
                      <a:pt x="10271" y="14378"/>
                      <a:pt x="10295" y="14378"/>
                      <a:pt x="10307" y="14378"/>
                    </a:cubicBezTo>
                    <a:lnTo>
                      <a:pt x="10320" y="14366"/>
                    </a:lnTo>
                    <a:lnTo>
                      <a:pt x="10331" y="14366"/>
                    </a:lnTo>
                    <a:cubicBezTo>
                      <a:pt x="10356" y="14366"/>
                      <a:pt x="10380" y="14378"/>
                      <a:pt x="10393" y="14378"/>
                    </a:cubicBezTo>
                    <a:lnTo>
                      <a:pt x="10453" y="14378"/>
                    </a:lnTo>
                    <a:cubicBezTo>
                      <a:pt x="10490" y="14378"/>
                      <a:pt x="10526" y="14378"/>
                      <a:pt x="10563" y="14391"/>
                    </a:cubicBezTo>
                    <a:lnTo>
                      <a:pt x="10660" y="14391"/>
                    </a:lnTo>
                    <a:cubicBezTo>
                      <a:pt x="10684" y="14391"/>
                      <a:pt x="10709" y="14402"/>
                      <a:pt x="10733" y="14402"/>
                    </a:cubicBezTo>
                    <a:lnTo>
                      <a:pt x="10939" y="14402"/>
                    </a:lnTo>
                    <a:cubicBezTo>
                      <a:pt x="11012" y="14415"/>
                      <a:pt x="11085" y="14415"/>
                      <a:pt x="11158" y="14415"/>
                    </a:cubicBezTo>
                    <a:lnTo>
                      <a:pt x="11268" y="14415"/>
                    </a:lnTo>
                    <a:cubicBezTo>
                      <a:pt x="11279" y="14415"/>
                      <a:pt x="11292" y="14402"/>
                      <a:pt x="11304" y="14402"/>
                    </a:cubicBezTo>
                    <a:lnTo>
                      <a:pt x="11425" y="14402"/>
                    </a:lnTo>
                    <a:cubicBezTo>
                      <a:pt x="11438" y="14402"/>
                      <a:pt x="11450" y="14391"/>
                      <a:pt x="11462" y="14391"/>
                    </a:cubicBezTo>
                    <a:lnTo>
                      <a:pt x="11474" y="14391"/>
                    </a:lnTo>
                    <a:cubicBezTo>
                      <a:pt x="11486" y="14391"/>
                      <a:pt x="11498" y="14391"/>
                      <a:pt x="11511" y="14378"/>
                    </a:cubicBezTo>
                    <a:lnTo>
                      <a:pt x="11547" y="14378"/>
                    </a:lnTo>
                    <a:cubicBezTo>
                      <a:pt x="11559" y="14378"/>
                      <a:pt x="11571" y="14378"/>
                      <a:pt x="11584" y="14366"/>
                    </a:cubicBezTo>
                    <a:cubicBezTo>
                      <a:pt x="11644" y="14354"/>
                      <a:pt x="11717" y="14329"/>
                      <a:pt x="11790" y="14293"/>
                    </a:cubicBezTo>
                    <a:cubicBezTo>
                      <a:pt x="11802" y="14293"/>
                      <a:pt x="11802" y="14281"/>
                      <a:pt x="11802" y="14281"/>
                    </a:cubicBezTo>
                    <a:lnTo>
                      <a:pt x="11802" y="14256"/>
                    </a:lnTo>
                    <a:cubicBezTo>
                      <a:pt x="11802" y="14245"/>
                      <a:pt x="11790" y="14245"/>
                      <a:pt x="11790" y="14245"/>
                    </a:cubicBezTo>
                    <a:lnTo>
                      <a:pt x="11778" y="14245"/>
                    </a:lnTo>
                    <a:cubicBezTo>
                      <a:pt x="11766" y="14256"/>
                      <a:pt x="11766" y="14256"/>
                      <a:pt x="11754" y="14256"/>
                    </a:cubicBezTo>
                    <a:cubicBezTo>
                      <a:pt x="11741" y="14269"/>
                      <a:pt x="11717" y="14281"/>
                      <a:pt x="11693" y="14281"/>
                    </a:cubicBezTo>
                    <a:lnTo>
                      <a:pt x="11693" y="14293"/>
                    </a:lnTo>
                    <a:lnTo>
                      <a:pt x="11668" y="14293"/>
                    </a:lnTo>
                    <a:lnTo>
                      <a:pt x="11632" y="14305"/>
                    </a:lnTo>
                    <a:lnTo>
                      <a:pt x="11620" y="14318"/>
                    </a:lnTo>
                    <a:lnTo>
                      <a:pt x="11584" y="14318"/>
                    </a:lnTo>
                    <a:lnTo>
                      <a:pt x="11559" y="14329"/>
                    </a:lnTo>
                    <a:lnTo>
                      <a:pt x="11535" y="14329"/>
                    </a:lnTo>
                    <a:cubicBezTo>
                      <a:pt x="11522" y="14342"/>
                      <a:pt x="11498" y="14342"/>
                      <a:pt x="11486" y="14342"/>
                    </a:cubicBezTo>
                    <a:cubicBezTo>
                      <a:pt x="11474" y="14342"/>
                      <a:pt x="11462" y="14342"/>
                      <a:pt x="11450" y="14354"/>
                    </a:cubicBezTo>
                    <a:lnTo>
                      <a:pt x="11352" y="14354"/>
                    </a:lnTo>
                    <a:lnTo>
                      <a:pt x="11341" y="14366"/>
                    </a:lnTo>
                    <a:lnTo>
                      <a:pt x="10830" y="14366"/>
                    </a:lnTo>
                    <a:lnTo>
                      <a:pt x="10793" y="14354"/>
                    </a:lnTo>
                    <a:lnTo>
                      <a:pt x="10720" y="14354"/>
                    </a:lnTo>
                    <a:cubicBezTo>
                      <a:pt x="10672" y="14354"/>
                      <a:pt x="10611" y="14342"/>
                      <a:pt x="10563" y="14342"/>
                    </a:cubicBezTo>
                    <a:lnTo>
                      <a:pt x="10477" y="14342"/>
                    </a:lnTo>
                    <a:cubicBezTo>
                      <a:pt x="10514" y="14329"/>
                      <a:pt x="10563" y="14318"/>
                      <a:pt x="10611" y="14305"/>
                    </a:cubicBezTo>
                    <a:cubicBezTo>
                      <a:pt x="10684" y="14293"/>
                      <a:pt x="10745" y="14269"/>
                      <a:pt x="10806" y="14256"/>
                    </a:cubicBezTo>
                    <a:cubicBezTo>
                      <a:pt x="10988" y="14208"/>
                      <a:pt x="11158" y="14147"/>
                      <a:pt x="11304" y="14099"/>
                    </a:cubicBezTo>
                    <a:lnTo>
                      <a:pt x="11778" y="13916"/>
                    </a:lnTo>
                    <a:cubicBezTo>
                      <a:pt x="11851" y="13892"/>
                      <a:pt x="11924" y="13856"/>
                      <a:pt x="11997" y="13819"/>
                    </a:cubicBezTo>
                    <a:lnTo>
                      <a:pt x="12057" y="13795"/>
                    </a:lnTo>
                    <a:cubicBezTo>
                      <a:pt x="12106" y="13770"/>
                      <a:pt x="12167" y="13746"/>
                      <a:pt x="12227" y="13710"/>
                    </a:cubicBezTo>
                    <a:close/>
                    <a:moveTo>
                      <a:pt x="3307" y="15229"/>
                    </a:moveTo>
                    <a:lnTo>
                      <a:pt x="3319" y="15241"/>
                    </a:lnTo>
                    <a:cubicBezTo>
                      <a:pt x="3331" y="15253"/>
                      <a:pt x="3344" y="15253"/>
                      <a:pt x="3344" y="15266"/>
                    </a:cubicBezTo>
                    <a:cubicBezTo>
                      <a:pt x="3355" y="15266"/>
                      <a:pt x="3355" y="15277"/>
                      <a:pt x="3368" y="15277"/>
                    </a:cubicBezTo>
                    <a:lnTo>
                      <a:pt x="3368" y="15290"/>
                    </a:lnTo>
                    <a:cubicBezTo>
                      <a:pt x="3380" y="15290"/>
                      <a:pt x="3380" y="15302"/>
                      <a:pt x="3392" y="15314"/>
                    </a:cubicBezTo>
                    <a:cubicBezTo>
                      <a:pt x="3392" y="15326"/>
                      <a:pt x="3404" y="15339"/>
                      <a:pt x="3404" y="15350"/>
                    </a:cubicBezTo>
                    <a:cubicBezTo>
                      <a:pt x="3417" y="15363"/>
                      <a:pt x="3428" y="15374"/>
                      <a:pt x="3428" y="15399"/>
                    </a:cubicBezTo>
                    <a:cubicBezTo>
                      <a:pt x="3441" y="15423"/>
                      <a:pt x="3441" y="15447"/>
                      <a:pt x="3453" y="15472"/>
                    </a:cubicBezTo>
                    <a:cubicBezTo>
                      <a:pt x="3453" y="15496"/>
                      <a:pt x="3453" y="15520"/>
                      <a:pt x="3465" y="15545"/>
                    </a:cubicBezTo>
                    <a:lnTo>
                      <a:pt x="3465" y="15679"/>
                    </a:lnTo>
                    <a:cubicBezTo>
                      <a:pt x="3453" y="15727"/>
                      <a:pt x="3453" y="15763"/>
                      <a:pt x="3441" y="15812"/>
                    </a:cubicBezTo>
                    <a:cubicBezTo>
                      <a:pt x="3428" y="15885"/>
                      <a:pt x="3404" y="15958"/>
                      <a:pt x="3380" y="16043"/>
                    </a:cubicBezTo>
                    <a:cubicBezTo>
                      <a:pt x="3344" y="16128"/>
                      <a:pt x="3331" y="16201"/>
                      <a:pt x="3307" y="16274"/>
                    </a:cubicBezTo>
                    <a:cubicBezTo>
                      <a:pt x="3295" y="16250"/>
                      <a:pt x="3295" y="16238"/>
                      <a:pt x="3295" y="16214"/>
                    </a:cubicBezTo>
                    <a:lnTo>
                      <a:pt x="3295" y="16201"/>
                    </a:lnTo>
                    <a:cubicBezTo>
                      <a:pt x="3282" y="16165"/>
                      <a:pt x="3282" y="16128"/>
                      <a:pt x="3282" y="16092"/>
                    </a:cubicBezTo>
                    <a:cubicBezTo>
                      <a:pt x="3282" y="16043"/>
                      <a:pt x="3271" y="16006"/>
                      <a:pt x="3271" y="15970"/>
                    </a:cubicBezTo>
                    <a:cubicBezTo>
                      <a:pt x="3271" y="15922"/>
                      <a:pt x="3271" y="15885"/>
                      <a:pt x="3258" y="15849"/>
                    </a:cubicBezTo>
                    <a:cubicBezTo>
                      <a:pt x="3258" y="15800"/>
                      <a:pt x="3258" y="15763"/>
                      <a:pt x="3246" y="15715"/>
                    </a:cubicBezTo>
                    <a:cubicBezTo>
                      <a:pt x="3246" y="15679"/>
                      <a:pt x="3246" y="15642"/>
                      <a:pt x="3234" y="15606"/>
                    </a:cubicBezTo>
                    <a:lnTo>
                      <a:pt x="3234" y="15314"/>
                    </a:lnTo>
                    <a:lnTo>
                      <a:pt x="3234" y="15266"/>
                    </a:lnTo>
                    <a:lnTo>
                      <a:pt x="3246" y="15253"/>
                    </a:lnTo>
                    <a:lnTo>
                      <a:pt x="3246" y="15241"/>
                    </a:lnTo>
                    <a:lnTo>
                      <a:pt x="3246" y="15229"/>
                    </a:lnTo>
                    <a:close/>
                    <a:moveTo>
                      <a:pt x="4274" y="12981"/>
                    </a:moveTo>
                    <a:lnTo>
                      <a:pt x="4274" y="12981"/>
                    </a:lnTo>
                    <a:cubicBezTo>
                      <a:pt x="4296" y="13023"/>
                      <a:pt x="4318" y="13058"/>
                      <a:pt x="4340" y="13102"/>
                    </a:cubicBezTo>
                    <a:cubicBezTo>
                      <a:pt x="4389" y="13200"/>
                      <a:pt x="4449" y="13297"/>
                      <a:pt x="4498" y="13381"/>
                    </a:cubicBezTo>
                    <a:cubicBezTo>
                      <a:pt x="4535" y="13430"/>
                      <a:pt x="4571" y="13491"/>
                      <a:pt x="4595" y="13540"/>
                    </a:cubicBezTo>
                    <a:lnTo>
                      <a:pt x="4608" y="13551"/>
                    </a:lnTo>
                    <a:cubicBezTo>
                      <a:pt x="4619" y="13564"/>
                      <a:pt x="4632" y="13576"/>
                      <a:pt x="4632" y="13600"/>
                    </a:cubicBezTo>
                    <a:cubicBezTo>
                      <a:pt x="4656" y="13624"/>
                      <a:pt x="4668" y="13661"/>
                      <a:pt x="4692" y="13686"/>
                    </a:cubicBezTo>
                    <a:cubicBezTo>
                      <a:pt x="4717" y="13722"/>
                      <a:pt x="4729" y="13759"/>
                      <a:pt x="4753" y="13795"/>
                    </a:cubicBezTo>
                    <a:lnTo>
                      <a:pt x="4778" y="13843"/>
                    </a:lnTo>
                    <a:lnTo>
                      <a:pt x="4851" y="13989"/>
                    </a:lnTo>
                    <a:lnTo>
                      <a:pt x="4887" y="14038"/>
                    </a:lnTo>
                    <a:cubicBezTo>
                      <a:pt x="4924" y="14111"/>
                      <a:pt x="4960" y="14196"/>
                      <a:pt x="5008" y="14269"/>
                    </a:cubicBezTo>
                    <a:cubicBezTo>
                      <a:pt x="5008" y="14293"/>
                      <a:pt x="5021" y="14318"/>
                      <a:pt x="5033" y="14329"/>
                    </a:cubicBezTo>
                    <a:lnTo>
                      <a:pt x="5045" y="14342"/>
                    </a:lnTo>
                    <a:lnTo>
                      <a:pt x="5057" y="14366"/>
                    </a:lnTo>
                    <a:cubicBezTo>
                      <a:pt x="5057" y="14391"/>
                      <a:pt x="5069" y="14402"/>
                      <a:pt x="5069" y="14415"/>
                    </a:cubicBezTo>
                    <a:cubicBezTo>
                      <a:pt x="5081" y="14439"/>
                      <a:pt x="5094" y="14475"/>
                      <a:pt x="5105" y="14499"/>
                    </a:cubicBezTo>
                    <a:lnTo>
                      <a:pt x="5118" y="14524"/>
                    </a:lnTo>
                    <a:cubicBezTo>
                      <a:pt x="5130" y="14536"/>
                      <a:pt x="5130" y="14561"/>
                      <a:pt x="5142" y="14572"/>
                    </a:cubicBezTo>
                    <a:cubicBezTo>
                      <a:pt x="5154" y="14597"/>
                      <a:pt x="5167" y="14634"/>
                      <a:pt x="5178" y="14658"/>
                    </a:cubicBezTo>
                    <a:cubicBezTo>
                      <a:pt x="5191" y="14682"/>
                      <a:pt x="5203" y="14707"/>
                      <a:pt x="5203" y="14731"/>
                    </a:cubicBezTo>
                    <a:cubicBezTo>
                      <a:pt x="5215" y="14755"/>
                      <a:pt x="5215" y="14767"/>
                      <a:pt x="5227" y="14779"/>
                    </a:cubicBezTo>
                    <a:lnTo>
                      <a:pt x="5240" y="14815"/>
                    </a:lnTo>
                    <a:lnTo>
                      <a:pt x="5251" y="14840"/>
                    </a:lnTo>
                    <a:cubicBezTo>
                      <a:pt x="5251" y="14852"/>
                      <a:pt x="5264" y="14877"/>
                      <a:pt x="5264" y="14888"/>
                    </a:cubicBezTo>
                    <a:cubicBezTo>
                      <a:pt x="5276" y="14913"/>
                      <a:pt x="5288" y="14950"/>
                      <a:pt x="5288" y="14974"/>
                    </a:cubicBezTo>
                    <a:lnTo>
                      <a:pt x="5300" y="15010"/>
                    </a:lnTo>
                    <a:cubicBezTo>
                      <a:pt x="5313" y="15034"/>
                      <a:pt x="5324" y="15071"/>
                      <a:pt x="5324" y="15095"/>
                    </a:cubicBezTo>
                    <a:lnTo>
                      <a:pt x="5337" y="15120"/>
                    </a:lnTo>
                    <a:cubicBezTo>
                      <a:pt x="5348" y="15156"/>
                      <a:pt x="5348" y="15180"/>
                      <a:pt x="5361" y="15217"/>
                    </a:cubicBezTo>
                    <a:cubicBezTo>
                      <a:pt x="5373" y="15253"/>
                      <a:pt x="5385" y="15302"/>
                      <a:pt x="5385" y="15339"/>
                    </a:cubicBezTo>
                    <a:lnTo>
                      <a:pt x="5385" y="15350"/>
                    </a:lnTo>
                    <a:cubicBezTo>
                      <a:pt x="5410" y="15423"/>
                      <a:pt x="5421" y="15484"/>
                      <a:pt x="5434" y="15557"/>
                    </a:cubicBezTo>
                    <a:lnTo>
                      <a:pt x="5434" y="15593"/>
                    </a:lnTo>
                    <a:cubicBezTo>
                      <a:pt x="5434" y="15618"/>
                      <a:pt x="5446" y="15642"/>
                      <a:pt x="5446" y="15666"/>
                    </a:cubicBezTo>
                    <a:lnTo>
                      <a:pt x="5446" y="15727"/>
                    </a:lnTo>
                    <a:lnTo>
                      <a:pt x="5458" y="15788"/>
                    </a:lnTo>
                    <a:lnTo>
                      <a:pt x="5458" y="15800"/>
                    </a:lnTo>
                    <a:lnTo>
                      <a:pt x="5458" y="15922"/>
                    </a:lnTo>
                    <a:lnTo>
                      <a:pt x="5458" y="15946"/>
                    </a:lnTo>
                    <a:cubicBezTo>
                      <a:pt x="5470" y="15982"/>
                      <a:pt x="5470" y="16019"/>
                      <a:pt x="5470" y="16055"/>
                    </a:cubicBezTo>
                    <a:cubicBezTo>
                      <a:pt x="5458" y="16165"/>
                      <a:pt x="5458" y="16274"/>
                      <a:pt x="5458" y="16395"/>
                    </a:cubicBezTo>
                    <a:lnTo>
                      <a:pt x="5458" y="16444"/>
                    </a:lnTo>
                    <a:cubicBezTo>
                      <a:pt x="5458" y="16481"/>
                      <a:pt x="5446" y="16530"/>
                      <a:pt x="5446" y="16566"/>
                    </a:cubicBezTo>
                    <a:lnTo>
                      <a:pt x="5446" y="16651"/>
                    </a:lnTo>
                    <a:cubicBezTo>
                      <a:pt x="5446" y="16687"/>
                      <a:pt x="5446" y="16724"/>
                      <a:pt x="5434" y="16748"/>
                    </a:cubicBezTo>
                    <a:lnTo>
                      <a:pt x="5434" y="16760"/>
                    </a:lnTo>
                    <a:lnTo>
                      <a:pt x="5434" y="16773"/>
                    </a:lnTo>
                    <a:lnTo>
                      <a:pt x="5434" y="16797"/>
                    </a:lnTo>
                    <a:lnTo>
                      <a:pt x="5434" y="16809"/>
                    </a:lnTo>
                    <a:lnTo>
                      <a:pt x="5434" y="16833"/>
                    </a:lnTo>
                    <a:cubicBezTo>
                      <a:pt x="5434" y="16857"/>
                      <a:pt x="5434" y="16894"/>
                      <a:pt x="5421" y="16918"/>
                    </a:cubicBezTo>
                    <a:lnTo>
                      <a:pt x="5421" y="16930"/>
                    </a:lnTo>
                    <a:lnTo>
                      <a:pt x="5421" y="16954"/>
                    </a:lnTo>
                    <a:lnTo>
                      <a:pt x="5421" y="16967"/>
                    </a:lnTo>
                    <a:lnTo>
                      <a:pt x="5421" y="17064"/>
                    </a:lnTo>
                    <a:lnTo>
                      <a:pt x="5410" y="17100"/>
                    </a:lnTo>
                    <a:lnTo>
                      <a:pt x="5410" y="17089"/>
                    </a:lnTo>
                    <a:lnTo>
                      <a:pt x="5397" y="17064"/>
                    </a:lnTo>
                    <a:cubicBezTo>
                      <a:pt x="5397" y="17027"/>
                      <a:pt x="5385" y="17003"/>
                      <a:pt x="5373" y="16979"/>
                    </a:cubicBezTo>
                    <a:cubicBezTo>
                      <a:pt x="5361" y="16943"/>
                      <a:pt x="5361" y="16918"/>
                      <a:pt x="5348" y="16882"/>
                    </a:cubicBezTo>
                    <a:cubicBezTo>
                      <a:pt x="5348" y="16870"/>
                      <a:pt x="5337" y="16857"/>
                      <a:pt x="5337" y="16846"/>
                    </a:cubicBezTo>
                    <a:lnTo>
                      <a:pt x="5337" y="16821"/>
                    </a:lnTo>
                    <a:lnTo>
                      <a:pt x="5300" y="16724"/>
                    </a:lnTo>
                    <a:lnTo>
                      <a:pt x="5300" y="16711"/>
                    </a:lnTo>
                    <a:lnTo>
                      <a:pt x="5288" y="16687"/>
                    </a:lnTo>
                    <a:lnTo>
                      <a:pt x="5288" y="16651"/>
                    </a:lnTo>
                    <a:cubicBezTo>
                      <a:pt x="5276" y="16627"/>
                      <a:pt x="5276" y="16602"/>
                      <a:pt x="5264" y="16578"/>
                    </a:cubicBezTo>
                    <a:lnTo>
                      <a:pt x="5251" y="16505"/>
                    </a:lnTo>
                    <a:cubicBezTo>
                      <a:pt x="5240" y="16468"/>
                      <a:pt x="5227" y="16432"/>
                      <a:pt x="5227" y="16395"/>
                    </a:cubicBezTo>
                    <a:lnTo>
                      <a:pt x="5227" y="16384"/>
                    </a:lnTo>
                    <a:lnTo>
                      <a:pt x="5215" y="16384"/>
                    </a:lnTo>
                    <a:lnTo>
                      <a:pt x="5215" y="16359"/>
                    </a:lnTo>
                    <a:cubicBezTo>
                      <a:pt x="5203" y="16322"/>
                      <a:pt x="5203" y="16286"/>
                      <a:pt x="5191" y="16250"/>
                    </a:cubicBezTo>
                    <a:lnTo>
                      <a:pt x="5191" y="16225"/>
                    </a:lnTo>
                    <a:lnTo>
                      <a:pt x="5191" y="16214"/>
                    </a:lnTo>
                    <a:lnTo>
                      <a:pt x="5178" y="16201"/>
                    </a:lnTo>
                    <a:lnTo>
                      <a:pt x="5178" y="16189"/>
                    </a:lnTo>
                    <a:lnTo>
                      <a:pt x="5178" y="16177"/>
                    </a:lnTo>
                    <a:lnTo>
                      <a:pt x="5178" y="16165"/>
                    </a:lnTo>
                    <a:lnTo>
                      <a:pt x="5178" y="16152"/>
                    </a:lnTo>
                    <a:cubicBezTo>
                      <a:pt x="5178" y="16152"/>
                      <a:pt x="5167" y="16152"/>
                      <a:pt x="5167" y="16141"/>
                    </a:cubicBezTo>
                    <a:lnTo>
                      <a:pt x="5167" y="16092"/>
                    </a:lnTo>
                    <a:cubicBezTo>
                      <a:pt x="5154" y="16079"/>
                      <a:pt x="5154" y="16068"/>
                      <a:pt x="5154" y="16055"/>
                    </a:cubicBezTo>
                    <a:lnTo>
                      <a:pt x="5142" y="15995"/>
                    </a:lnTo>
                    <a:lnTo>
                      <a:pt x="5130" y="15934"/>
                    </a:lnTo>
                    <a:cubicBezTo>
                      <a:pt x="5130" y="15898"/>
                      <a:pt x="5118" y="15861"/>
                      <a:pt x="5105" y="15825"/>
                    </a:cubicBezTo>
                    <a:lnTo>
                      <a:pt x="5105" y="15776"/>
                    </a:lnTo>
                    <a:cubicBezTo>
                      <a:pt x="5094" y="15727"/>
                      <a:pt x="5081" y="15679"/>
                      <a:pt x="5081" y="15642"/>
                    </a:cubicBezTo>
                    <a:cubicBezTo>
                      <a:pt x="5057" y="15509"/>
                      <a:pt x="5045" y="15387"/>
                      <a:pt x="5021" y="15266"/>
                    </a:cubicBezTo>
                    <a:cubicBezTo>
                      <a:pt x="5021" y="15217"/>
                      <a:pt x="5008" y="15180"/>
                      <a:pt x="5008" y="15144"/>
                    </a:cubicBezTo>
                    <a:lnTo>
                      <a:pt x="4997" y="15107"/>
                    </a:lnTo>
                    <a:cubicBezTo>
                      <a:pt x="4997" y="15059"/>
                      <a:pt x="4984" y="15010"/>
                      <a:pt x="4972" y="14950"/>
                    </a:cubicBezTo>
                    <a:lnTo>
                      <a:pt x="4972" y="14925"/>
                    </a:lnTo>
                    <a:cubicBezTo>
                      <a:pt x="4960" y="14901"/>
                      <a:pt x="4960" y="14888"/>
                      <a:pt x="4960" y="14864"/>
                    </a:cubicBezTo>
                    <a:cubicBezTo>
                      <a:pt x="4960" y="14852"/>
                      <a:pt x="4948" y="14828"/>
                      <a:pt x="4948" y="14815"/>
                    </a:cubicBezTo>
                    <a:cubicBezTo>
                      <a:pt x="4948" y="14804"/>
                      <a:pt x="4948" y="14791"/>
                      <a:pt x="4935" y="14779"/>
                    </a:cubicBezTo>
                    <a:lnTo>
                      <a:pt x="4935" y="14767"/>
                    </a:lnTo>
                    <a:cubicBezTo>
                      <a:pt x="4935" y="14743"/>
                      <a:pt x="4935" y="14731"/>
                      <a:pt x="4924" y="14718"/>
                    </a:cubicBezTo>
                    <a:lnTo>
                      <a:pt x="4924" y="14682"/>
                    </a:lnTo>
                    <a:lnTo>
                      <a:pt x="4911" y="14658"/>
                    </a:lnTo>
                    <a:lnTo>
                      <a:pt x="4911" y="14645"/>
                    </a:lnTo>
                    <a:cubicBezTo>
                      <a:pt x="4911" y="14634"/>
                      <a:pt x="4911" y="14634"/>
                      <a:pt x="4899" y="14621"/>
                    </a:cubicBezTo>
                    <a:cubicBezTo>
                      <a:pt x="4899" y="14597"/>
                      <a:pt x="4887" y="14585"/>
                      <a:pt x="4887" y="14561"/>
                    </a:cubicBezTo>
                    <a:lnTo>
                      <a:pt x="4875" y="14536"/>
                    </a:lnTo>
                    <a:cubicBezTo>
                      <a:pt x="4875" y="14512"/>
                      <a:pt x="4862" y="14499"/>
                      <a:pt x="4862" y="14475"/>
                    </a:cubicBezTo>
                    <a:lnTo>
                      <a:pt x="4851" y="14451"/>
                    </a:lnTo>
                    <a:cubicBezTo>
                      <a:pt x="4851" y="14439"/>
                      <a:pt x="4838" y="14415"/>
                      <a:pt x="4826" y="14391"/>
                    </a:cubicBezTo>
                    <a:lnTo>
                      <a:pt x="4826" y="14378"/>
                    </a:lnTo>
                    <a:cubicBezTo>
                      <a:pt x="4826" y="14366"/>
                      <a:pt x="4814" y="14366"/>
                      <a:pt x="4814" y="14354"/>
                    </a:cubicBezTo>
                    <a:lnTo>
                      <a:pt x="4814" y="14342"/>
                    </a:lnTo>
                    <a:lnTo>
                      <a:pt x="4802" y="14329"/>
                    </a:lnTo>
                    <a:cubicBezTo>
                      <a:pt x="4802" y="14318"/>
                      <a:pt x="4802" y="14318"/>
                      <a:pt x="4789" y="14305"/>
                    </a:cubicBezTo>
                    <a:cubicBezTo>
                      <a:pt x="4765" y="14245"/>
                      <a:pt x="4741" y="14196"/>
                      <a:pt x="4729" y="14159"/>
                    </a:cubicBezTo>
                    <a:lnTo>
                      <a:pt x="4692" y="14086"/>
                    </a:lnTo>
                    <a:cubicBezTo>
                      <a:pt x="4668" y="14062"/>
                      <a:pt x="4656" y="14038"/>
                      <a:pt x="4644" y="14013"/>
                    </a:cubicBezTo>
                    <a:lnTo>
                      <a:pt x="4632" y="13977"/>
                    </a:lnTo>
                    <a:cubicBezTo>
                      <a:pt x="4619" y="13953"/>
                      <a:pt x="4595" y="13916"/>
                      <a:pt x="4583" y="13880"/>
                    </a:cubicBezTo>
                    <a:lnTo>
                      <a:pt x="4571" y="13831"/>
                    </a:lnTo>
                    <a:cubicBezTo>
                      <a:pt x="4559" y="13807"/>
                      <a:pt x="4546" y="13783"/>
                      <a:pt x="4535" y="13746"/>
                    </a:cubicBezTo>
                    <a:cubicBezTo>
                      <a:pt x="4522" y="13734"/>
                      <a:pt x="4522" y="13710"/>
                      <a:pt x="4510" y="13686"/>
                    </a:cubicBezTo>
                    <a:cubicBezTo>
                      <a:pt x="4498" y="13673"/>
                      <a:pt x="4486" y="13649"/>
                      <a:pt x="4486" y="13624"/>
                    </a:cubicBezTo>
                    <a:lnTo>
                      <a:pt x="4473" y="13600"/>
                    </a:lnTo>
                    <a:cubicBezTo>
                      <a:pt x="4462" y="13588"/>
                      <a:pt x="4462" y="13576"/>
                      <a:pt x="4462" y="13564"/>
                    </a:cubicBezTo>
                    <a:cubicBezTo>
                      <a:pt x="4449" y="13540"/>
                      <a:pt x="4437" y="13515"/>
                      <a:pt x="4437" y="13491"/>
                    </a:cubicBezTo>
                    <a:cubicBezTo>
                      <a:pt x="4425" y="13479"/>
                      <a:pt x="4425" y="13454"/>
                      <a:pt x="4413" y="13443"/>
                    </a:cubicBezTo>
                    <a:lnTo>
                      <a:pt x="4413" y="13418"/>
                    </a:lnTo>
                    <a:cubicBezTo>
                      <a:pt x="4389" y="13370"/>
                      <a:pt x="4376" y="13308"/>
                      <a:pt x="4365" y="13260"/>
                    </a:cubicBezTo>
                    <a:cubicBezTo>
                      <a:pt x="4340" y="13211"/>
                      <a:pt x="4328" y="13163"/>
                      <a:pt x="4316" y="13114"/>
                    </a:cubicBezTo>
                    <a:cubicBezTo>
                      <a:pt x="4303" y="13090"/>
                      <a:pt x="4303" y="13078"/>
                      <a:pt x="4292" y="13054"/>
                    </a:cubicBezTo>
                    <a:cubicBezTo>
                      <a:pt x="4282" y="13035"/>
                      <a:pt x="4280" y="13008"/>
                      <a:pt x="4274" y="12981"/>
                    </a:cubicBezTo>
                    <a:close/>
                    <a:moveTo>
                      <a:pt x="4194" y="12956"/>
                    </a:moveTo>
                    <a:cubicBezTo>
                      <a:pt x="4194" y="12956"/>
                      <a:pt x="4194" y="12968"/>
                      <a:pt x="4206" y="12968"/>
                    </a:cubicBezTo>
                    <a:cubicBezTo>
                      <a:pt x="4206" y="13017"/>
                      <a:pt x="4230" y="13054"/>
                      <a:pt x="4243" y="13090"/>
                    </a:cubicBezTo>
                    <a:cubicBezTo>
                      <a:pt x="4243" y="13102"/>
                      <a:pt x="4243" y="13114"/>
                      <a:pt x="4255" y="13127"/>
                    </a:cubicBezTo>
                    <a:cubicBezTo>
                      <a:pt x="4279" y="13187"/>
                      <a:pt x="4292" y="13248"/>
                      <a:pt x="4316" y="13321"/>
                    </a:cubicBezTo>
                    <a:cubicBezTo>
                      <a:pt x="4340" y="13381"/>
                      <a:pt x="4352" y="13454"/>
                      <a:pt x="4376" y="13527"/>
                    </a:cubicBezTo>
                    <a:cubicBezTo>
                      <a:pt x="4413" y="13624"/>
                      <a:pt x="4462" y="13734"/>
                      <a:pt x="4498" y="13831"/>
                    </a:cubicBezTo>
                    <a:lnTo>
                      <a:pt x="4498" y="13843"/>
                    </a:lnTo>
                    <a:lnTo>
                      <a:pt x="4571" y="13989"/>
                    </a:lnTo>
                    <a:cubicBezTo>
                      <a:pt x="4583" y="14038"/>
                      <a:pt x="4608" y="14075"/>
                      <a:pt x="4632" y="14111"/>
                    </a:cubicBezTo>
                    <a:lnTo>
                      <a:pt x="4644" y="14147"/>
                    </a:lnTo>
                    <a:lnTo>
                      <a:pt x="4656" y="14172"/>
                    </a:lnTo>
                    <a:cubicBezTo>
                      <a:pt x="4668" y="14208"/>
                      <a:pt x="4692" y="14232"/>
                      <a:pt x="4705" y="14269"/>
                    </a:cubicBezTo>
                    <a:lnTo>
                      <a:pt x="4717" y="14281"/>
                    </a:lnTo>
                    <a:cubicBezTo>
                      <a:pt x="4729" y="14329"/>
                      <a:pt x="4753" y="14366"/>
                      <a:pt x="4765" y="14402"/>
                    </a:cubicBezTo>
                    <a:lnTo>
                      <a:pt x="4765" y="14415"/>
                    </a:lnTo>
                    <a:lnTo>
                      <a:pt x="4765" y="14427"/>
                    </a:lnTo>
                    <a:lnTo>
                      <a:pt x="4778" y="14439"/>
                    </a:lnTo>
                    <a:lnTo>
                      <a:pt x="4778" y="14463"/>
                    </a:lnTo>
                    <a:cubicBezTo>
                      <a:pt x="4789" y="14488"/>
                      <a:pt x="4802" y="14512"/>
                      <a:pt x="4802" y="14536"/>
                    </a:cubicBezTo>
                    <a:cubicBezTo>
                      <a:pt x="4814" y="14561"/>
                      <a:pt x="4814" y="14572"/>
                      <a:pt x="4826" y="14585"/>
                    </a:cubicBezTo>
                    <a:lnTo>
                      <a:pt x="4826" y="14609"/>
                    </a:lnTo>
                    <a:cubicBezTo>
                      <a:pt x="4838" y="14645"/>
                      <a:pt x="4851" y="14694"/>
                      <a:pt x="4862" y="14743"/>
                    </a:cubicBezTo>
                    <a:lnTo>
                      <a:pt x="4862" y="14779"/>
                    </a:lnTo>
                    <a:cubicBezTo>
                      <a:pt x="4875" y="14815"/>
                      <a:pt x="4875" y="14840"/>
                      <a:pt x="4887" y="14877"/>
                    </a:cubicBezTo>
                    <a:cubicBezTo>
                      <a:pt x="4887" y="14913"/>
                      <a:pt x="4899" y="14950"/>
                      <a:pt x="4899" y="14986"/>
                    </a:cubicBezTo>
                    <a:lnTo>
                      <a:pt x="4911" y="15034"/>
                    </a:lnTo>
                    <a:cubicBezTo>
                      <a:pt x="4911" y="15059"/>
                      <a:pt x="4924" y="15095"/>
                      <a:pt x="4924" y="15120"/>
                    </a:cubicBezTo>
                    <a:lnTo>
                      <a:pt x="4935" y="15156"/>
                    </a:lnTo>
                    <a:cubicBezTo>
                      <a:pt x="4935" y="15204"/>
                      <a:pt x="4935" y="15241"/>
                      <a:pt x="4948" y="15290"/>
                    </a:cubicBezTo>
                    <a:cubicBezTo>
                      <a:pt x="4960" y="15350"/>
                      <a:pt x="4960" y="15411"/>
                      <a:pt x="4972" y="15472"/>
                    </a:cubicBezTo>
                    <a:cubicBezTo>
                      <a:pt x="4984" y="15533"/>
                      <a:pt x="4997" y="15593"/>
                      <a:pt x="4997" y="15655"/>
                    </a:cubicBezTo>
                    <a:lnTo>
                      <a:pt x="5008" y="15679"/>
                    </a:lnTo>
                    <a:cubicBezTo>
                      <a:pt x="5008" y="15715"/>
                      <a:pt x="5021" y="15752"/>
                      <a:pt x="5021" y="15776"/>
                    </a:cubicBezTo>
                    <a:lnTo>
                      <a:pt x="5033" y="15825"/>
                    </a:lnTo>
                    <a:lnTo>
                      <a:pt x="5033" y="15836"/>
                    </a:lnTo>
                    <a:cubicBezTo>
                      <a:pt x="5033" y="15885"/>
                      <a:pt x="5045" y="15922"/>
                      <a:pt x="5057" y="15970"/>
                    </a:cubicBezTo>
                    <a:lnTo>
                      <a:pt x="5069" y="16055"/>
                    </a:lnTo>
                    <a:lnTo>
                      <a:pt x="5094" y="16152"/>
                    </a:lnTo>
                    <a:cubicBezTo>
                      <a:pt x="5094" y="16201"/>
                      <a:pt x="5105" y="16238"/>
                      <a:pt x="5105" y="16274"/>
                    </a:cubicBezTo>
                    <a:lnTo>
                      <a:pt x="5118" y="16335"/>
                    </a:lnTo>
                    <a:cubicBezTo>
                      <a:pt x="5130" y="16371"/>
                      <a:pt x="5142" y="16420"/>
                      <a:pt x="5154" y="16457"/>
                    </a:cubicBezTo>
                    <a:lnTo>
                      <a:pt x="5178" y="16566"/>
                    </a:lnTo>
                    <a:lnTo>
                      <a:pt x="5191" y="16675"/>
                    </a:lnTo>
                    <a:cubicBezTo>
                      <a:pt x="5203" y="16687"/>
                      <a:pt x="5203" y="16700"/>
                      <a:pt x="5203" y="16700"/>
                    </a:cubicBezTo>
                    <a:lnTo>
                      <a:pt x="5203" y="16711"/>
                    </a:lnTo>
                    <a:lnTo>
                      <a:pt x="5227" y="16773"/>
                    </a:lnTo>
                    <a:lnTo>
                      <a:pt x="5240" y="16821"/>
                    </a:lnTo>
                    <a:cubicBezTo>
                      <a:pt x="5251" y="16882"/>
                      <a:pt x="5264" y="16930"/>
                      <a:pt x="5276" y="16967"/>
                    </a:cubicBezTo>
                    <a:lnTo>
                      <a:pt x="5288" y="17016"/>
                    </a:lnTo>
                    <a:cubicBezTo>
                      <a:pt x="5313" y="17089"/>
                      <a:pt x="5337" y="17162"/>
                      <a:pt x="5361" y="17246"/>
                    </a:cubicBezTo>
                    <a:lnTo>
                      <a:pt x="5361" y="17270"/>
                    </a:lnTo>
                    <a:cubicBezTo>
                      <a:pt x="5373" y="17319"/>
                      <a:pt x="5373" y="17368"/>
                      <a:pt x="5385" y="17416"/>
                    </a:cubicBezTo>
                    <a:lnTo>
                      <a:pt x="5385" y="17441"/>
                    </a:lnTo>
                    <a:lnTo>
                      <a:pt x="5373" y="17429"/>
                    </a:lnTo>
                    <a:cubicBezTo>
                      <a:pt x="5361" y="17405"/>
                      <a:pt x="5348" y="17392"/>
                      <a:pt x="5337" y="17368"/>
                    </a:cubicBezTo>
                    <a:lnTo>
                      <a:pt x="5324" y="17356"/>
                    </a:lnTo>
                    <a:lnTo>
                      <a:pt x="5288" y="17307"/>
                    </a:lnTo>
                    <a:cubicBezTo>
                      <a:pt x="5276" y="17270"/>
                      <a:pt x="5251" y="17246"/>
                      <a:pt x="5240" y="17222"/>
                    </a:cubicBezTo>
                    <a:lnTo>
                      <a:pt x="5240" y="17234"/>
                    </a:lnTo>
                    <a:cubicBezTo>
                      <a:pt x="5227" y="17222"/>
                      <a:pt x="5215" y="17210"/>
                      <a:pt x="5215" y="17198"/>
                    </a:cubicBezTo>
                    <a:lnTo>
                      <a:pt x="5203" y="17173"/>
                    </a:lnTo>
                    <a:cubicBezTo>
                      <a:pt x="5142" y="17089"/>
                      <a:pt x="5069" y="16991"/>
                      <a:pt x="5008" y="16882"/>
                    </a:cubicBezTo>
                    <a:cubicBezTo>
                      <a:pt x="4948" y="16797"/>
                      <a:pt x="4887" y="16687"/>
                      <a:pt x="4838" y="16590"/>
                    </a:cubicBezTo>
                    <a:cubicBezTo>
                      <a:pt x="4802" y="16541"/>
                      <a:pt x="4778" y="16481"/>
                      <a:pt x="4741" y="16432"/>
                    </a:cubicBezTo>
                    <a:cubicBezTo>
                      <a:pt x="4729" y="16408"/>
                      <a:pt x="4717" y="16395"/>
                      <a:pt x="4717" y="16371"/>
                    </a:cubicBezTo>
                    <a:lnTo>
                      <a:pt x="4692" y="16347"/>
                    </a:lnTo>
                    <a:cubicBezTo>
                      <a:pt x="4692" y="16335"/>
                      <a:pt x="4681" y="16311"/>
                      <a:pt x="4668" y="16298"/>
                    </a:cubicBezTo>
                    <a:cubicBezTo>
                      <a:pt x="4656" y="16262"/>
                      <a:pt x="4632" y="16214"/>
                      <a:pt x="4608" y="16177"/>
                    </a:cubicBezTo>
                    <a:cubicBezTo>
                      <a:pt x="4595" y="16152"/>
                      <a:pt x="4595" y="16141"/>
                      <a:pt x="4583" y="16116"/>
                    </a:cubicBezTo>
                    <a:lnTo>
                      <a:pt x="4571" y="16079"/>
                    </a:lnTo>
                    <a:lnTo>
                      <a:pt x="4535" y="16006"/>
                    </a:lnTo>
                    <a:lnTo>
                      <a:pt x="4535" y="15995"/>
                    </a:lnTo>
                    <a:lnTo>
                      <a:pt x="4522" y="15982"/>
                    </a:lnTo>
                    <a:cubicBezTo>
                      <a:pt x="4510" y="15958"/>
                      <a:pt x="4510" y="15934"/>
                      <a:pt x="4498" y="15922"/>
                    </a:cubicBezTo>
                    <a:cubicBezTo>
                      <a:pt x="4498" y="15909"/>
                      <a:pt x="4486" y="15898"/>
                      <a:pt x="4486" y="15885"/>
                    </a:cubicBezTo>
                    <a:cubicBezTo>
                      <a:pt x="4473" y="15861"/>
                      <a:pt x="4473" y="15836"/>
                      <a:pt x="4462" y="15825"/>
                    </a:cubicBezTo>
                    <a:lnTo>
                      <a:pt x="4462" y="15800"/>
                    </a:lnTo>
                    <a:lnTo>
                      <a:pt x="4425" y="15690"/>
                    </a:lnTo>
                    <a:cubicBezTo>
                      <a:pt x="4413" y="15679"/>
                      <a:pt x="4413" y="15655"/>
                      <a:pt x="4401" y="15630"/>
                    </a:cubicBezTo>
                    <a:lnTo>
                      <a:pt x="4401" y="15606"/>
                    </a:lnTo>
                    <a:lnTo>
                      <a:pt x="4389" y="15593"/>
                    </a:lnTo>
                    <a:cubicBezTo>
                      <a:pt x="4389" y="15582"/>
                      <a:pt x="4376" y="15569"/>
                      <a:pt x="4376" y="15557"/>
                    </a:cubicBezTo>
                    <a:lnTo>
                      <a:pt x="4352" y="15472"/>
                    </a:lnTo>
                    <a:lnTo>
                      <a:pt x="4352" y="15447"/>
                    </a:lnTo>
                    <a:cubicBezTo>
                      <a:pt x="4352" y="15436"/>
                      <a:pt x="4340" y="15423"/>
                      <a:pt x="4340" y="15411"/>
                    </a:cubicBezTo>
                    <a:lnTo>
                      <a:pt x="4328" y="15374"/>
                    </a:lnTo>
                    <a:lnTo>
                      <a:pt x="4328" y="15339"/>
                    </a:lnTo>
                    <a:lnTo>
                      <a:pt x="4316" y="15314"/>
                    </a:lnTo>
                    <a:cubicBezTo>
                      <a:pt x="4316" y="15302"/>
                      <a:pt x="4316" y="15290"/>
                      <a:pt x="4303" y="15277"/>
                    </a:cubicBezTo>
                    <a:cubicBezTo>
                      <a:pt x="4303" y="15229"/>
                      <a:pt x="4292" y="15168"/>
                      <a:pt x="4279" y="15120"/>
                    </a:cubicBezTo>
                    <a:cubicBezTo>
                      <a:pt x="4279" y="15107"/>
                      <a:pt x="4267" y="15095"/>
                      <a:pt x="4267" y="15083"/>
                    </a:cubicBezTo>
                    <a:lnTo>
                      <a:pt x="4267" y="15047"/>
                    </a:lnTo>
                    <a:lnTo>
                      <a:pt x="4255" y="14950"/>
                    </a:lnTo>
                    <a:cubicBezTo>
                      <a:pt x="4243" y="14937"/>
                      <a:pt x="4243" y="14925"/>
                      <a:pt x="4243" y="14913"/>
                    </a:cubicBezTo>
                    <a:lnTo>
                      <a:pt x="4243" y="14877"/>
                    </a:lnTo>
                    <a:cubicBezTo>
                      <a:pt x="4230" y="14828"/>
                      <a:pt x="4230" y="14779"/>
                      <a:pt x="4219" y="14718"/>
                    </a:cubicBezTo>
                    <a:lnTo>
                      <a:pt x="4219" y="14682"/>
                    </a:lnTo>
                    <a:cubicBezTo>
                      <a:pt x="4219" y="14634"/>
                      <a:pt x="4206" y="14597"/>
                      <a:pt x="4206" y="14561"/>
                    </a:cubicBezTo>
                    <a:lnTo>
                      <a:pt x="4206" y="14488"/>
                    </a:lnTo>
                    <a:cubicBezTo>
                      <a:pt x="4194" y="14451"/>
                      <a:pt x="4194" y="14415"/>
                      <a:pt x="4194" y="14378"/>
                    </a:cubicBezTo>
                    <a:cubicBezTo>
                      <a:pt x="4194" y="14354"/>
                      <a:pt x="4182" y="14329"/>
                      <a:pt x="4182" y="14305"/>
                    </a:cubicBezTo>
                    <a:lnTo>
                      <a:pt x="4182" y="14183"/>
                    </a:lnTo>
                    <a:cubicBezTo>
                      <a:pt x="4170" y="14099"/>
                      <a:pt x="4170" y="14026"/>
                      <a:pt x="4170" y="13965"/>
                    </a:cubicBezTo>
                    <a:lnTo>
                      <a:pt x="4170" y="13783"/>
                    </a:lnTo>
                    <a:lnTo>
                      <a:pt x="4170" y="13722"/>
                    </a:lnTo>
                    <a:cubicBezTo>
                      <a:pt x="4170" y="13600"/>
                      <a:pt x="4170" y="13491"/>
                      <a:pt x="4182" y="13370"/>
                    </a:cubicBezTo>
                    <a:lnTo>
                      <a:pt x="4182" y="13054"/>
                    </a:lnTo>
                    <a:lnTo>
                      <a:pt x="4194" y="13005"/>
                    </a:lnTo>
                    <a:lnTo>
                      <a:pt x="4194" y="12956"/>
                    </a:lnTo>
                    <a:close/>
                    <a:moveTo>
                      <a:pt x="366" y="17392"/>
                    </a:moveTo>
                    <a:cubicBezTo>
                      <a:pt x="378" y="17392"/>
                      <a:pt x="378" y="17392"/>
                      <a:pt x="390" y="17405"/>
                    </a:cubicBezTo>
                    <a:cubicBezTo>
                      <a:pt x="414" y="17416"/>
                      <a:pt x="427" y="17429"/>
                      <a:pt x="451" y="17441"/>
                    </a:cubicBezTo>
                    <a:lnTo>
                      <a:pt x="463" y="17441"/>
                    </a:lnTo>
                    <a:lnTo>
                      <a:pt x="463" y="17453"/>
                    </a:lnTo>
                    <a:lnTo>
                      <a:pt x="475" y="17453"/>
                    </a:lnTo>
                    <a:cubicBezTo>
                      <a:pt x="511" y="17478"/>
                      <a:pt x="548" y="17502"/>
                      <a:pt x="584" y="17538"/>
                    </a:cubicBezTo>
                    <a:cubicBezTo>
                      <a:pt x="621" y="17562"/>
                      <a:pt x="670" y="17599"/>
                      <a:pt x="706" y="17623"/>
                    </a:cubicBezTo>
                    <a:cubicBezTo>
                      <a:pt x="767" y="17659"/>
                      <a:pt x="816" y="17696"/>
                      <a:pt x="876" y="17732"/>
                    </a:cubicBezTo>
                    <a:lnTo>
                      <a:pt x="864" y="17732"/>
                    </a:lnTo>
                    <a:cubicBezTo>
                      <a:pt x="889" y="17745"/>
                      <a:pt x="913" y="17757"/>
                      <a:pt x="925" y="17769"/>
                    </a:cubicBezTo>
                    <a:lnTo>
                      <a:pt x="1035" y="17842"/>
                    </a:lnTo>
                    <a:lnTo>
                      <a:pt x="1180" y="17951"/>
                    </a:lnTo>
                    <a:lnTo>
                      <a:pt x="1192" y="17964"/>
                    </a:lnTo>
                    <a:cubicBezTo>
                      <a:pt x="1253" y="18000"/>
                      <a:pt x="1314" y="18048"/>
                      <a:pt x="1362" y="18073"/>
                    </a:cubicBezTo>
                    <a:cubicBezTo>
                      <a:pt x="1399" y="18097"/>
                      <a:pt x="1435" y="18121"/>
                      <a:pt x="1459" y="18134"/>
                    </a:cubicBezTo>
                    <a:cubicBezTo>
                      <a:pt x="1496" y="18158"/>
                      <a:pt x="1521" y="18182"/>
                      <a:pt x="1557" y="18194"/>
                    </a:cubicBezTo>
                    <a:lnTo>
                      <a:pt x="1557" y="18207"/>
                    </a:lnTo>
                    <a:lnTo>
                      <a:pt x="1581" y="18207"/>
                    </a:lnTo>
                    <a:lnTo>
                      <a:pt x="1581" y="18218"/>
                    </a:lnTo>
                    <a:lnTo>
                      <a:pt x="1594" y="18218"/>
                    </a:lnTo>
                    <a:lnTo>
                      <a:pt x="1605" y="18231"/>
                    </a:lnTo>
                    <a:lnTo>
                      <a:pt x="1618" y="18231"/>
                    </a:lnTo>
                    <a:lnTo>
                      <a:pt x="1618" y="18243"/>
                    </a:lnTo>
                    <a:lnTo>
                      <a:pt x="1630" y="18243"/>
                    </a:lnTo>
                    <a:cubicBezTo>
                      <a:pt x="1654" y="18267"/>
                      <a:pt x="1691" y="18291"/>
                      <a:pt x="1727" y="18316"/>
                    </a:cubicBezTo>
                    <a:lnTo>
                      <a:pt x="1739" y="18328"/>
                    </a:lnTo>
                    <a:cubicBezTo>
                      <a:pt x="1751" y="18340"/>
                      <a:pt x="1764" y="18353"/>
                      <a:pt x="1775" y="18353"/>
                    </a:cubicBezTo>
                    <a:cubicBezTo>
                      <a:pt x="1788" y="18377"/>
                      <a:pt x="1812" y="18389"/>
                      <a:pt x="1824" y="18401"/>
                    </a:cubicBezTo>
                    <a:lnTo>
                      <a:pt x="1861" y="18425"/>
                    </a:lnTo>
                    <a:lnTo>
                      <a:pt x="1873" y="18450"/>
                    </a:lnTo>
                    <a:cubicBezTo>
                      <a:pt x="1885" y="18450"/>
                      <a:pt x="1897" y="18461"/>
                      <a:pt x="1910" y="18474"/>
                    </a:cubicBezTo>
                    <a:lnTo>
                      <a:pt x="1921" y="18486"/>
                    </a:lnTo>
                    <a:lnTo>
                      <a:pt x="1994" y="18559"/>
                    </a:lnTo>
                    <a:lnTo>
                      <a:pt x="2080" y="18644"/>
                    </a:lnTo>
                    <a:lnTo>
                      <a:pt x="2091" y="18656"/>
                    </a:lnTo>
                    <a:lnTo>
                      <a:pt x="2153" y="18717"/>
                    </a:lnTo>
                    <a:lnTo>
                      <a:pt x="2164" y="18729"/>
                    </a:lnTo>
                    <a:lnTo>
                      <a:pt x="2201" y="18766"/>
                    </a:lnTo>
                    <a:cubicBezTo>
                      <a:pt x="2213" y="18777"/>
                      <a:pt x="2226" y="18790"/>
                      <a:pt x="2250" y="18802"/>
                    </a:cubicBezTo>
                    <a:cubicBezTo>
                      <a:pt x="2274" y="18814"/>
                      <a:pt x="2298" y="18839"/>
                      <a:pt x="2323" y="18863"/>
                    </a:cubicBezTo>
                    <a:cubicBezTo>
                      <a:pt x="2347" y="18875"/>
                      <a:pt x="2371" y="18899"/>
                      <a:pt x="2396" y="18912"/>
                    </a:cubicBezTo>
                    <a:cubicBezTo>
                      <a:pt x="2420" y="18936"/>
                      <a:pt x="2456" y="18972"/>
                      <a:pt x="2493" y="18996"/>
                    </a:cubicBezTo>
                    <a:cubicBezTo>
                      <a:pt x="2529" y="19021"/>
                      <a:pt x="2553" y="19045"/>
                      <a:pt x="2590" y="19069"/>
                    </a:cubicBezTo>
                    <a:lnTo>
                      <a:pt x="2626" y="19106"/>
                    </a:lnTo>
                    <a:lnTo>
                      <a:pt x="2663" y="19142"/>
                    </a:lnTo>
                    <a:cubicBezTo>
                      <a:pt x="2675" y="19155"/>
                      <a:pt x="2687" y="19155"/>
                      <a:pt x="2699" y="19166"/>
                    </a:cubicBezTo>
                    <a:cubicBezTo>
                      <a:pt x="2748" y="19215"/>
                      <a:pt x="2796" y="19252"/>
                      <a:pt x="2833" y="19288"/>
                    </a:cubicBezTo>
                    <a:cubicBezTo>
                      <a:pt x="2833" y="19288"/>
                      <a:pt x="2821" y="19288"/>
                      <a:pt x="2809" y="19276"/>
                    </a:cubicBezTo>
                    <a:cubicBezTo>
                      <a:pt x="2785" y="19276"/>
                      <a:pt x="2748" y="19264"/>
                      <a:pt x="2723" y="19252"/>
                    </a:cubicBezTo>
                    <a:lnTo>
                      <a:pt x="2663" y="19252"/>
                    </a:lnTo>
                    <a:cubicBezTo>
                      <a:pt x="2650" y="19239"/>
                      <a:pt x="2639" y="19239"/>
                      <a:pt x="2626" y="19239"/>
                    </a:cubicBezTo>
                    <a:lnTo>
                      <a:pt x="2614" y="19239"/>
                    </a:lnTo>
                    <a:cubicBezTo>
                      <a:pt x="2590" y="19228"/>
                      <a:pt x="2553" y="19228"/>
                      <a:pt x="2529" y="19228"/>
                    </a:cubicBezTo>
                    <a:cubicBezTo>
                      <a:pt x="2493" y="19215"/>
                      <a:pt x="2456" y="19215"/>
                      <a:pt x="2407" y="19203"/>
                    </a:cubicBezTo>
                    <a:lnTo>
                      <a:pt x="2383" y="19203"/>
                    </a:lnTo>
                    <a:lnTo>
                      <a:pt x="2383" y="19191"/>
                    </a:lnTo>
                    <a:lnTo>
                      <a:pt x="2334" y="19191"/>
                    </a:lnTo>
                    <a:cubicBezTo>
                      <a:pt x="2323" y="19179"/>
                      <a:pt x="2310" y="19179"/>
                      <a:pt x="2286" y="19179"/>
                    </a:cubicBezTo>
                    <a:lnTo>
                      <a:pt x="2274" y="19166"/>
                    </a:lnTo>
                    <a:cubicBezTo>
                      <a:pt x="2250" y="19166"/>
                      <a:pt x="2237" y="19166"/>
                      <a:pt x="2226" y="19155"/>
                    </a:cubicBezTo>
                    <a:lnTo>
                      <a:pt x="2213" y="19155"/>
                    </a:lnTo>
                    <a:cubicBezTo>
                      <a:pt x="2189" y="19155"/>
                      <a:pt x="2177" y="19142"/>
                      <a:pt x="2153" y="19142"/>
                    </a:cubicBezTo>
                    <a:lnTo>
                      <a:pt x="2128" y="19130"/>
                    </a:lnTo>
                    <a:cubicBezTo>
                      <a:pt x="2116" y="19130"/>
                      <a:pt x="2104" y="19118"/>
                      <a:pt x="2091" y="19118"/>
                    </a:cubicBezTo>
                    <a:lnTo>
                      <a:pt x="2018" y="19093"/>
                    </a:lnTo>
                    <a:lnTo>
                      <a:pt x="2007" y="19082"/>
                    </a:lnTo>
                    <a:lnTo>
                      <a:pt x="1994" y="19082"/>
                    </a:lnTo>
                    <a:cubicBezTo>
                      <a:pt x="1982" y="19082"/>
                      <a:pt x="1970" y="19069"/>
                      <a:pt x="1958" y="19069"/>
                    </a:cubicBezTo>
                    <a:lnTo>
                      <a:pt x="1946" y="19069"/>
                    </a:lnTo>
                    <a:cubicBezTo>
                      <a:pt x="1934" y="19057"/>
                      <a:pt x="1921" y="19057"/>
                      <a:pt x="1910" y="19057"/>
                    </a:cubicBezTo>
                    <a:cubicBezTo>
                      <a:pt x="1885" y="19033"/>
                      <a:pt x="1848" y="19021"/>
                      <a:pt x="1824" y="19009"/>
                    </a:cubicBezTo>
                    <a:cubicBezTo>
                      <a:pt x="1812" y="19009"/>
                      <a:pt x="1800" y="18996"/>
                      <a:pt x="1788" y="18985"/>
                    </a:cubicBezTo>
                    <a:cubicBezTo>
                      <a:pt x="1775" y="18985"/>
                      <a:pt x="1751" y="18972"/>
                      <a:pt x="1739" y="18972"/>
                    </a:cubicBezTo>
                    <a:lnTo>
                      <a:pt x="1739" y="18960"/>
                    </a:lnTo>
                    <a:lnTo>
                      <a:pt x="1727" y="18960"/>
                    </a:lnTo>
                    <a:lnTo>
                      <a:pt x="1715" y="18948"/>
                    </a:lnTo>
                    <a:lnTo>
                      <a:pt x="1702" y="18948"/>
                    </a:lnTo>
                    <a:lnTo>
                      <a:pt x="1666" y="18923"/>
                    </a:lnTo>
                    <a:lnTo>
                      <a:pt x="1642" y="18899"/>
                    </a:lnTo>
                    <a:lnTo>
                      <a:pt x="1605" y="18875"/>
                    </a:lnTo>
                    <a:cubicBezTo>
                      <a:pt x="1594" y="18863"/>
                      <a:pt x="1581" y="18863"/>
                      <a:pt x="1569" y="18850"/>
                    </a:cubicBezTo>
                    <a:lnTo>
                      <a:pt x="1557" y="18839"/>
                    </a:lnTo>
                    <a:cubicBezTo>
                      <a:pt x="1545" y="18826"/>
                      <a:pt x="1521" y="18814"/>
                      <a:pt x="1508" y="18802"/>
                    </a:cubicBezTo>
                    <a:lnTo>
                      <a:pt x="1496" y="18790"/>
                    </a:lnTo>
                    <a:lnTo>
                      <a:pt x="1459" y="18753"/>
                    </a:lnTo>
                    <a:lnTo>
                      <a:pt x="1423" y="18717"/>
                    </a:lnTo>
                    <a:cubicBezTo>
                      <a:pt x="1411" y="18705"/>
                      <a:pt x="1399" y="18705"/>
                      <a:pt x="1386" y="18693"/>
                    </a:cubicBezTo>
                    <a:lnTo>
                      <a:pt x="1362" y="18669"/>
                    </a:lnTo>
                    <a:cubicBezTo>
                      <a:pt x="1351" y="18644"/>
                      <a:pt x="1326" y="18632"/>
                      <a:pt x="1314" y="18620"/>
                    </a:cubicBezTo>
                    <a:lnTo>
                      <a:pt x="1289" y="18583"/>
                    </a:lnTo>
                    <a:cubicBezTo>
                      <a:pt x="1278" y="18571"/>
                      <a:pt x="1253" y="18559"/>
                      <a:pt x="1241" y="18534"/>
                    </a:cubicBezTo>
                    <a:lnTo>
                      <a:pt x="1205" y="18498"/>
                    </a:lnTo>
                    <a:lnTo>
                      <a:pt x="1168" y="18450"/>
                    </a:lnTo>
                    <a:lnTo>
                      <a:pt x="1143" y="18425"/>
                    </a:lnTo>
                    <a:cubicBezTo>
                      <a:pt x="1132" y="18413"/>
                      <a:pt x="1119" y="18389"/>
                      <a:pt x="1095" y="18377"/>
                    </a:cubicBezTo>
                    <a:cubicBezTo>
                      <a:pt x="1083" y="18364"/>
                      <a:pt x="1083" y="18353"/>
                      <a:pt x="1070" y="18340"/>
                    </a:cubicBezTo>
                    <a:cubicBezTo>
                      <a:pt x="1046" y="18316"/>
                      <a:pt x="1035" y="18304"/>
                      <a:pt x="1022" y="18280"/>
                    </a:cubicBezTo>
                    <a:lnTo>
                      <a:pt x="998" y="18255"/>
                    </a:lnTo>
                    <a:lnTo>
                      <a:pt x="973" y="18218"/>
                    </a:lnTo>
                    <a:lnTo>
                      <a:pt x="962" y="18207"/>
                    </a:lnTo>
                    <a:cubicBezTo>
                      <a:pt x="962" y="18194"/>
                      <a:pt x="949" y="18194"/>
                      <a:pt x="937" y="18182"/>
                    </a:cubicBezTo>
                    <a:cubicBezTo>
                      <a:pt x="937" y="18170"/>
                      <a:pt x="925" y="18158"/>
                      <a:pt x="913" y="18145"/>
                    </a:cubicBezTo>
                    <a:cubicBezTo>
                      <a:pt x="900" y="18121"/>
                      <a:pt x="889" y="18110"/>
                      <a:pt x="864" y="18085"/>
                    </a:cubicBezTo>
                    <a:lnTo>
                      <a:pt x="840" y="18048"/>
                    </a:lnTo>
                    <a:cubicBezTo>
                      <a:pt x="827" y="18024"/>
                      <a:pt x="816" y="18000"/>
                      <a:pt x="791" y="17975"/>
                    </a:cubicBezTo>
                    <a:lnTo>
                      <a:pt x="791" y="17964"/>
                    </a:lnTo>
                    <a:cubicBezTo>
                      <a:pt x="767" y="17939"/>
                      <a:pt x="754" y="17915"/>
                      <a:pt x="743" y="17891"/>
                    </a:cubicBezTo>
                    <a:lnTo>
                      <a:pt x="719" y="17866"/>
                    </a:lnTo>
                    <a:cubicBezTo>
                      <a:pt x="694" y="17829"/>
                      <a:pt x="670" y="17805"/>
                      <a:pt x="657" y="17769"/>
                    </a:cubicBezTo>
                    <a:lnTo>
                      <a:pt x="633" y="17732"/>
                    </a:lnTo>
                    <a:cubicBezTo>
                      <a:pt x="609" y="17708"/>
                      <a:pt x="597" y="17684"/>
                      <a:pt x="573" y="17659"/>
                    </a:cubicBezTo>
                    <a:lnTo>
                      <a:pt x="548" y="17623"/>
                    </a:lnTo>
                    <a:cubicBezTo>
                      <a:pt x="536" y="17599"/>
                      <a:pt x="511" y="17575"/>
                      <a:pt x="500" y="17550"/>
                    </a:cubicBezTo>
                    <a:lnTo>
                      <a:pt x="487" y="17538"/>
                    </a:lnTo>
                    <a:lnTo>
                      <a:pt x="451" y="17502"/>
                    </a:lnTo>
                    <a:lnTo>
                      <a:pt x="439" y="17478"/>
                    </a:lnTo>
                    <a:cubicBezTo>
                      <a:pt x="414" y="17441"/>
                      <a:pt x="390" y="17416"/>
                      <a:pt x="366" y="17392"/>
                    </a:cubicBezTo>
                    <a:close/>
                    <a:moveTo>
                      <a:pt x="257" y="17234"/>
                    </a:moveTo>
                    <a:cubicBezTo>
                      <a:pt x="281" y="17246"/>
                      <a:pt x="317" y="17246"/>
                      <a:pt x="341" y="17246"/>
                    </a:cubicBezTo>
                    <a:cubicBezTo>
                      <a:pt x="354" y="17246"/>
                      <a:pt x="366" y="17259"/>
                      <a:pt x="378" y="17259"/>
                    </a:cubicBezTo>
                    <a:lnTo>
                      <a:pt x="403" y="17259"/>
                    </a:lnTo>
                    <a:cubicBezTo>
                      <a:pt x="463" y="17270"/>
                      <a:pt x="524" y="17295"/>
                      <a:pt x="584" y="17307"/>
                    </a:cubicBezTo>
                    <a:lnTo>
                      <a:pt x="609" y="17319"/>
                    </a:lnTo>
                    <a:cubicBezTo>
                      <a:pt x="633" y="17319"/>
                      <a:pt x="657" y="17332"/>
                      <a:pt x="682" y="17332"/>
                    </a:cubicBezTo>
                    <a:cubicBezTo>
                      <a:pt x="719" y="17343"/>
                      <a:pt x="754" y="17356"/>
                      <a:pt x="779" y="17368"/>
                    </a:cubicBezTo>
                    <a:cubicBezTo>
                      <a:pt x="803" y="17380"/>
                      <a:pt x="827" y="17392"/>
                      <a:pt x="852" y="17392"/>
                    </a:cubicBezTo>
                    <a:lnTo>
                      <a:pt x="900" y="17416"/>
                    </a:lnTo>
                    <a:cubicBezTo>
                      <a:pt x="925" y="17416"/>
                      <a:pt x="937" y="17429"/>
                      <a:pt x="962" y="17441"/>
                    </a:cubicBezTo>
                    <a:lnTo>
                      <a:pt x="986" y="17453"/>
                    </a:lnTo>
                    <a:cubicBezTo>
                      <a:pt x="1059" y="17478"/>
                      <a:pt x="1119" y="17514"/>
                      <a:pt x="1180" y="17538"/>
                    </a:cubicBezTo>
                    <a:cubicBezTo>
                      <a:pt x="1216" y="17550"/>
                      <a:pt x="1265" y="17575"/>
                      <a:pt x="1302" y="17586"/>
                    </a:cubicBezTo>
                    <a:cubicBezTo>
                      <a:pt x="1338" y="17599"/>
                      <a:pt x="1362" y="17623"/>
                      <a:pt x="1399" y="17635"/>
                    </a:cubicBezTo>
                    <a:lnTo>
                      <a:pt x="1423" y="17648"/>
                    </a:lnTo>
                    <a:lnTo>
                      <a:pt x="1496" y="17684"/>
                    </a:lnTo>
                    <a:lnTo>
                      <a:pt x="1532" y="17696"/>
                    </a:lnTo>
                    <a:cubicBezTo>
                      <a:pt x="1557" y="17708"/>
                      <a:pt x="1594" y="17721"/>
                      <a:pt x="1618" y="17745"/>
                    </a:cubicBezTo>
                    <a:cubicBezTo>
                      <a:pt x="1691" y="17769"/>
                      <a:pt x="1751" y="17805"/>
                      <a:pt x="1800" y="17854"/>
                    </a:cubicBezTo>
                    <a:lnTo>
                      <a:pt x="1800" y="17842"/>
                    </a:lnTo>
                    <a:cubicBezTo>
                      <a:pt x="1812" y="17854"/>
                      <a:pt x="1837" y="17866"/>
                      <a:pt x="1848" y="17878"/>
                    </a:cubicBezTo>
                    <a:cubicBezTo>
                      <a:pt x="1897" y="17915"/>
                      <a:pt x="1958" y="17964"/>
                      <a:pt x="2018" y="18012"/>
                    </a:cubicBezTo>
                    <a:lnTo>
                      <a:pt x="2104" y="18097"/>
                    </a:lnTo>
                    <a:cubicBezTo>
                      <a:pt x="2128" y="18121"/>
                      <a:pt x="2153" y="18134"/>
                      <a:pt x="2164" y="18158"/>
                    </a:cubicBezTo>
                    <a:cubicBezTo>
                      <a:pt x="2177" y="18158"/>
                      <a:pt x="2177" y="18158"/>
                      <a:pt x="2177" y="18170"/>
                    </a:cubicBezTo>
                    <a:lnTo>
                      <a:pt x="2189" y="18170"/>
                    </a:lnTo>
                    <a:lnTo>
                      <a:pt x="2213" y="18194"/>
                    </a:lnTo>
                    <a:lnTo>
                      <a:pt x="2226" y="18218"/>
                    </a:lnTo>
                    <a:lnTo>
                      <a:pt x="2250" y="18243"/>
                    </a:lnTo>
                    <a:lnTo>
                      <a:pt x="2286" y="18280"/>
                    </a:lnTo>
                    <a:cubicBezTo>
                      <a:pt x="2323" y="18316"/>
                      <a:pt x="2347" y="18353"/>
                      <a:pt x="2383" y="18389"/>
                    </a:cubicBezTo>
                    <a:lnTo>
                      <a:pt x="2396" y="18401"/>
                    </a:lnTo>
                    <a:lnTo>
                      <a:pt x="2396" y="18413"/>
                    </a:lnTo>
                    <a:lnTo>
                      <a:pt x="2407" y="18413"/>
                    </a:lnTo>
                    <a:cubicBezTo>
                      <a:pt x="2407" y="18425"/>
                      <a:pt x="2420" y="18437"/>
                      <a:pt x="2432" y="18450"/>
                    </a:cubicBezTo>
                    <a:lnTo>
                      <a:pt x="2456" y="18474"/>
                    </a:lnTo>
                    <a:cubicBezTo>
                      <a:pt x="2480" y="18498"/>
                      <a:pt x="2505" y="18534"/>
                      <a:pt x="2529" y="18559"/>
                    </a:cubicBezTo>
                    <a:lnTo>
                      <a:pt x="2553" y="18583"/>
                    </a:lnTo>
                    <a:cubicBezTo>
                      <a:pt x="2566" y="18607"/>
                      <a:pt x="2578" y="18632"/>
                      <a:pt x="2602" y="18656"/>
                    </a:cubicBezTo>
                    <a:lnTo>
                      <a:pt x="2614" y="18669"/>
                    </a:lnTo>
                    <a:lnTo>
                      <a:pt x="2650" y="18717"/>
                    </a:lnTo>
                    <a:lnTo>
                      <a:pt x="2663" y="18729"/>
                    </a:lnTo>
                    <a:cubicBezTo>
                      <a:pt x="2663" y="18741"/>
                      <a:pt x="2675" y="18753"/>
                      <a:pt x="2675" y="18753"/>
                    </a:cubicBezTo>
                    <a:lnTo>
                      <a:pt x="2712" y="18802"/>
                    </a:lnTo>
                    <a:lnTo>
                      <a:pt x="2748" y="18863"/>
                    </a:lnTo>
                    <a:cubicBezTo>
                      <a:pt x="2785" y="18912"/>
                      <a:pt x="2809" y="18948"/>
                      <a:pt x="2833" y="18996"/>
                    </a:cubicBezTo>
                    <a:lnTo>
                      <a:pt x="2858" y="19033"/>
                    </a:lnTo>
                    <a:cubicBezTo>
                      <a:pt x="2882" y="19057"/>
                      <a:pt x="2894" y="19082"/>
                      <a:pt x="2906" y="19106"/>
                    </a:cubicBezTo>
                    <a:lnTo>
                      <a:pt x="2930" y="19142"/>
                    </a:lnTo>
                    <a:cubicBezTo>
                      <a:pt x="2942" y="19166"/>
                      <a:pt x="2966" y="19191"/>
                      <a:pt x="2979" y="19215"/>
                    </a:cubicBezTo>
                    <a:cubicBezTo>
                      <a:pt x="2991" y="19228"/>
                      <a:pt x="2991" y="19239"/>
                      <a:pt x="3003" y="19252"/>
                    </a:cubicBezTo>
                    <a:lnTo>
                      <a:pt x="3003" y="19264"/>
                    </a:lnTo>
                    <a:lnTo>
                      <a:pt x="3015" y="19276"/>
                    </a:lnTo>
                    <a:cubicBezTo>
                      <a:pt x="3028" y="19288"/>
                      <a:pt x="3028" y="19312"/>
                      <a:pt x="3039" y="19325"/>
                    </a:cubicBezTo>
                    <a:cubicBezTo>
                      <a:pt x="3052" y="19337"/>
                      <a:pt x="3052" y="19349"/>
                      <a:pt x="3064" y="19361"/>
                    </a:cubicBezTo>
                    <a:lnTo>
                      <a:pt x="3076" y="19373"/>
                    </a:lnTo>
                    <a:lnTo>
                      <a:pt x="3088" y="19398"/>
                    </a:lnTo>
                    <a:lnTo>
                      <a:pt x="3101" y="19434"/>
                    </a:lnTo>
                    <a:lnTo>
                      <a:pt x="3112" y="19446"/>
                    </a:lnTo>
                    <a:lnTo>
                      <a:pt x="3125" y="19471"/>
                    </a:lnTo>
                    <a:cubicBezTo>
                      <a:pt x="3112" y="19458"/>
                      <a:pt x="3101" y="19446"/>
                      <a:pt x="3088" y="19446"/>
                    </a:cubicBezTo>
                    <a:lnTo>
                      <a:pt x="3039" y="19398"/>
                    </a:lnTo>
                    <a:lnTo>
                      <a:pt x="3028" y="19385"/>
                    </a:lnTo>
                    <a:cubicBezTo>
                      <a:pt x="3015" y="19373"/>
                      <a:pt x="2991" y="19361"/>
                      <a:pt x="2979" y="19349"/>
                    </a:cubicBezTo>
                    <a:lnTo>
                      <a:pt x="2918" y="19288"/>
                    </a:lnTo>
                    <a:cubicBezTo>
                      <a:pt x="2906" y="19288"/>
                      <a:pt x="2894" y="19276"/>
                      <a:pt x="2882" y="19264"/>
                    </a:cubicBezTo>
                    <a:lnTo>
                      <a:pt x="2845" y="19228"/>
                    </a:lnTo>
                    <a:cubicBezTo>
                      <a:pt x="2821" y="19203"/>
                      <a:pt x="2796" y="19191"/>
                      <a:pt x="2772" y="19166"/>
                    </a:cubicBezTo>
                    <a:lnTo>
                      <a:pt x="2748" y="19142"/>
                    </a:lnTo>
                    <a:cubicBezTo>
                      <a:pt x="2712" y="19106"/>
                      <a:pt x="2675" y="19069"/>
                      <a:pt x="2639" y="19045"/>
                    </a:cubicBezTo>
                    <a:lnTo>
                      <a:pt x="2626" y="19033"/>
                    </a:lnTo>
                    <a:cubicBezTo>
                      <a:pt x="2614" y="19021"/>
                      <a:pt x="2590" y="19009"/>
                      <a:pt x="2578" y="18996"/>
                    </a:cubicBezTo>
                    <a:cubicBezTo>
                      <a:pt x="2517" y="18948"/>
                      <a:pt x="2456" y="18899"/>
                      <a:pt x="2407" y="18850"/>
                    </a:cubicBezTo>
                    <a:cubicBezTo>
                      <a:pt x="2347" y="18802"/>
                      <a:pt x="2286" y="18753"/>
                      <a:pt x="2237" y="18717"/>
                    </a:cubicBezTo>
                    <a:cubicBezTo>
                      <a:pt x="2226" y="18705"/>
                      <a:pt x="2226" y="18693"/>
                      <a:pt x="2213" y="18693"/>
                    </a:cubicBezTo>
                    <a:cubicBezTo>
                      <a:pt x="2201" y="18680"/>
                      <a:pt x="2189" y="18669"/>
                      <a:pt x="2189" y="18656"/>
                    </a:cubicBezTo>
                    <a:lnTo>
                      <a:pt x="2164" y="18644"/>
                    </a:lnTo>
                    <a:lnTo>
                      <a:pt x="2116" y="18596"/>
                    </a:lnTo>
                    <a:lnTo>
                      <a:pt x="2067" y="18547"/>
                    </a:lnTo>
                    <a:lnTo>
                      <a:pt x="1994" y="18474"/>
                    </a:lnTo>
                    <a:cubicBezTo>
                      <a:pt x="1946" y="18413"/>
                      <a:pt x="1897" y="18364"/>
                      <a:pt x="1837" y="18316"/>
                    </a:cubicBezTo>
                    <a:cubicBezTo>
                      <a:pt x="1812" y="18291"/>
                      <a:pt x="1775" y="18267"/>
                      <a:pt x="1751" y="18243"/>
                    </a:cubicBezTo>
                    <a:cubicBezTo>
                      <a:pt x="1739" y="18243"/>
                      <a:pt x="1727" y="18231"/>
                      <a:pt x="1715" y="18231"/>
                    </a:cubicBezTo>
                    <a:lnTo>
                      <a:pt x="1715" y="18218"/>
                    </a:lnTo>
                    <a:lnTo>
                      <a:pt x="1691" y="18207"/>
                    </a:lnTo>
                    <a:cubicBezTo>
                      <a:pt x="1691" y="18207"/>
                      <a:pt x="1678" y="18194"/>
                      <a:pt x="1666" y="18194"/>
                    </a:cubicBezTo>
                    <a:lnTo>
                      <a:pt x="1654" y="18182"/>
                    </a:lnTo>
                    <a:cubicBezTo>
                      <a:pt x="1630" y="18158"/>
                      <a:pt x="1605" y="18145"/>
                      <a:pt x="1581" y="18134"/>
                    </a:cubicBezTo>
                    <a:cubicBezTo>
                      <a:pt x="1545" y="18110"/>
                      <a:pt x="1521" y="18085"/>
                      <a:pt x="1484" y="18073"/>
                    </a:cubicBezTo>
                    <a:cubicBezTo>
                      <a:pt x="1459" y="18048"/>
                      <a:pt x="1423" y="18037"/>
                      <a:pt x="1386" y="18012"/>
                    </a:cubicBezTo>
                    <a:cubicBezTo>
                      <a:pt x="1375" y="18000"/>
                      <a:pt x="1362" y="18000"/>
                      <a:pt x="1351" y="17988"/>
                    </a:cubicBezTo>
                    <a:cubicBezTo>
                      <a:pt x="1338" y="17975"/>
                      <a:pt x="1326" y="17964"/>
                      <a:pt x="1314" y="17964"/>
                    </a:cubicBezTo>
                    <a:lnTo>
                      <a:pt x="1302" y="17951"/>
                    </a:lnTo>
                    <a:cubicBezTo>
                      <a:pt x="1278" y="17939"/>
                      <a:pt x="1253" y="17915"/>
                      <a:pt x="1241" y="17902"/>
                    </a:cubicBezTo>
                    <a:lnTo>
                      <a:pt x="1143" y="17842"/>
                    </a:lnTo>
                    <a:cubicBezTo>
                      <a:pt x="1083" y="17794"/>
                      <a:pt x="1035" y="17757"/>
                      <a:pt x="973" y="17721"/>
                    </a:cubicBezTo>
                    <a:cubicBezTo>
                      <a:pt x="949" y="17708"/>
                      <a:pt x="937" y="17684"/>
                      <a:pt x="913" y="17672"/>
                    </a:cubicBezTo>
                    <a:cubicBezTo>
                      <a:pt x="889" y="17659"/>
                      <a:pt x="864" y="17648"/>
                      <a:pt x="852" y="17635"/>
                    </a:cubicBezTo>
                    <a:lnTo>
                      <a:pt x="816" y="17611"/>
                    </a:lnTo>
                    <a:cubicBezTo>
                      <a:pt x="754" y="17562"/>
                      <a:pt x="694" y="17526"/>
                      <a:pt x="633" y="17478"/>
                    </a:cubicBezTo>
                    <a:cubicBezTo>
                      <a:pt x="584" y="17441"/>
                      <a:pt x="524" y="17392"/>
                      <a:pt x="463" y="17356"/>
                    </a:cubicBezTo>
                    <a:cubicBezTo>
                      <a:pt x="451" y="17343"/>
                      <a:pt x="439" y="17343"/>
                      <a:pt x="427" y="17332"/>
                    </a:cubicBezTo>
                    <a:cubicBezTo>
                      <a:pt x="414" y="17319"/>
                      <a:pt x="403" y="17319"/>
                      <a:pt x="390" y="17307"/>
                    </a:cubicBezTo>
                    <a:cubicBezTo>
                      <a:pt x="378" y="17307"/>
                      <a:pt x="366" y="17307"/>
                      <a:pt x="354" y="17295"/>
                    </a:cubicBezTo>
                    <a:cubicBezTo>
                      <a:pt x="317" y="17283"/>
                      <a:pt x="281" y="17270"/>
                      <a:pt x="257" y="17270"/>
                    </a:cubicBezTo>
                    <a:lnTo>
                      <a:pt x="244" y="17270"/>
                    </a:lnTo>
                    <a:lnTo>
                      <a:pt x="208" y="17234"/>
                    </a:lnTo>
                    <a:close/>
                    <a:moveTo>
                      <a:pt x="6661" y="20589"/>
                    </a:moveTo>
                    <a:lnTo>
                      <a:pt x="6637" y="20613"/>
                    </a:lnTo>
                    <a:cubicBezTo>
                      <a:pt x="6612" y="20637"/>
                      <a:pt x="6588" y="20662"/>
                      <a:pt x="6564" y="20673"/>
                    </a:cubicBezTo>
                    <a:cubicBezTo>
                      <a:pt x="6504" y="20735"/>
                      <a:pt x="6442" y="20783"/>
                      <a:pt x="6382" y="20844"/>
                    </a:cubicBezTo>
                    <a:lnTo>
                      <a:pt x="6369" y="20844"/>
                    </a:lnTo>
                    <a:cubicBezTo>
                      <a:pt x="6309" y="20905"/>
                      <a:pt x="6236" y="20965"/>
                      <a:pt x="6175" y="21014"/>
                    </a:cubicBezTo>
                    <a:lnTo>
                      <a:pt x="6102" y="21075"/>
                    </a:lnTo>
                    <a:cubicBezTo>
                      <a:pt x="6053" y="21111"/>
                      <a:pt x="6005" y="21148"/>
                      <a:pt x="5956" y="21196"/>
                    </a:cubicBezTo>
                    <a:cubicBezTo>
                      <a:pt x="5883" y="21257"/>
                      <a:pt x="5810" y="21305"/>
                      <a:pt x="5737" y="21367"/>
                    </a:cubicBezTo>
                    <a:lnTo>
                      <a:pt x="5664" y="21440"/>
                    </a:lnTo>
                    <a:lnTo>
                      <a:pt x="5640" y="21464"/>
                    </a:lnTo>
                    <a:cubicBezTo>
                      <a:pt x="5629" y="21464"/>
                      <a:pt x="5616" y="21476"/>
                      <a:pt x="5604" y="21488"/>
                    </a:cubicBezTo>
                    <a:lnTo>
                      <a:pt x="5592" y="21500"/>
                    </a:lnTo>
                    <a:lnTo>
                      <a:pt x="5592" y="21512"/>
                    </a:lnTo>
                    <a:cubicBezTo>
                      <a:pt x="5580" y="21524"/>
                      <a:pt x="5567" y="21537"/>
                      <a:pt x="5556" y="21537"/>
                    </a:cubicBezTo>
                    <a:cubicBezTo>
                      <a:pt x="5494" y="21610"/>
                      <a:pt x="5434" y="21683"/>
                      <a:pt x="5385" y="21756"/>
                    </a:cubicBezTo>
                    <a:cubicBezTo>
                      <a:pt x="5348" y="21792"/>
                      <a:pt x="5313" y="21840"/>
                      <a:pt x="5276" y="21889"/>
                    </a:cubicBezTo>
                    <a:lnTo>
                      <a:pt x="5215" y="21962"/>
                    </a:lnTo>
                    <a:cubicBezTo>
                      <a:pt x="5105" y="22108"/>
                      <a:pt x="4984" y="22253"/>
                      <a:pt x="4875" y="22388"/>
                    </a:cubicBezTo>
                    <a:lnTo>
                      <a:pt x="4862" y="22399"/>
                    </a:lnTo>
                    <a:lnTo>
                      <a:pt x="4851" y="22412"/>
                    </a:lnTo>
                    <a:lnTo>
                      <a:pt x="4838" y="22424"/>
                    </a:lnTo>
                    <a:cubicBezTo>
                      <a:pt x="4838" y="22424"/>
                      <a:pt x="4826" y="22436"/>
                      <a:pt x="4826" y="22448"/>
                    </a:cubicBezTo>
                    <a:cubicBezTo>
                      <a:pt x="4814" y="22448"/>
                      <a:pt x="4814" y="22460"/>
                      <a:pt x="4802" y="22460"/>
                    </a:cubicBezTo>
                    <a:lnTo>
                      <a:pt x="4802" y="22472"/>
                    </a:lnTo>
                    <a:lnTo>
                      <a:pt x="4789" y="22472"/>
                    </a:lnTo>
                    <a:lnTo>
                      <a:pt x="4789" y="22485"/>
                    </a:lnTo>
                    <a:lnTo>
                      <a:pt x="4778" y="22485"/>
                    </a:lnTo>
                    <a:lnTo>
                      <a:pt x="4778" y="22496"/>
                    </a:lnTo>
                    <a:lnTo>
                      <a:pt x="4765" y="22509"/>
                    </a:lnTo>
                    <a:lnTo>
                      <a:pt x="4705" y="22569"/>
                    </a:lnTo>
                    <a:lnTo>
                      <a:pt x="4656" y="22631"/>
                    </a:lnTo>
                    <a:lnTo>
                      <a:pt x="4619" y="22667"/>
                    </a:lnTo>
                    <a:lnTo>
                      <a:pt x="4546" y="22739"/>
                    </a:lnTo>
                    <a:cubicBezTo>
                      <a:pt x="4522" y="22776"/>
                      <a:pt x="4498" y="22801"/>
                      <a:pt x="4473" y="22825"/>
                    </a:cubicBezTo>
                    <a:lnTo>
                      <a:pt x="4449" y="22861"/>
                    </a:lnTo>
                    <a:cubicBezTo>
                      <a:pt x="4425" y="22885"/>
                      <a:pt x="4413" y="22910"/>
                      <a:pt x="4389" y="22934"/>
                    </a:cubicBezTo>
                    <a:cubicBezTo>
                      <a:pt x="4389" y="22947"/>
                      <a:pt x="4376" y="22947"/>
                      <a:pt x="4365" y="22958"/>
                    </a:cubicBezTo>
                    <a:cubicBezTo>
                      <a:pt x="4365" y="22971"/>
                      <a:pt x="4365" y="22971"/>
                      <a:pt x="4352" y="22983"/>
                    </a:cubicBezTo>
                    <a:lnTo>
                      <a:pt x="4328" y="23007"/>
                    </a:lnTo>
                    <a:lnTo>
                      <a:pt x="4316" y="23031"/>
                    </a:lnTo>
                    <a:lnTo>
                      <a:pt x="4303" y="23055"/>
                    </a:lnTo>
                    <a:lnTo>
                      <a:pt x="4267" y="23092"/>
                    </a:lnTo>
                    <a:lnTo>
                      <a:pt x="4243" y="23141"/>
                    </a:lnTo>
                    <a:cubicBezTo>
                      <a:pt x="4243" y="23141"/>
                      <a:pt x="4243" y="23153"/>
                      <a:pt x="4230" y="23153"/>
                    </a:cubicBezTo>
                    <a:cubicBezTo>
                      <a:pt x="4230" y="23165"/>
                      <a:pt x="4219" y="23165"/>
                      <a:pt x="4219" y="23177"/>
                    </a:cubicBezTo>
                    <a:cubicBezTo>
                      <a:pt x="4194" y="23226"/>
                      <a:pt x="4157" y="23263"/>
                      <a:pt x="4133" y="23311"/>
                    </a:cubicBezTo>
                    <a:cubicBezTo>
                      <a:pt x="4121" y="23347"/>
                      <a:pt x="4097" y="23371"/>
                      <a:pt x="4085" y="23408"/>
                    </a:cubicBezTo>
                    <a:lnTo>
                      <a:pt x="4049" y="23469"/>
                    </a:lnTo>
                    <a:lnTo>
                      <a:pt x="4060" y="23420"/>
                    </a:lnTo>
                    <a:lnTo>
                      <a:pt x="4073" y="23396"/>
                    </a:lnTo>
                    <a:lnTo>
                      <a:pt x="4109" y="23250"/>
                    </a:lnTo>
                    <a:cubicBezTo>
                      <a:pt x="4121" y="23214"/>
                      <a:pt x="4133" y="23190"/>
                      <a:pt x="4146" y="23153"/>
                    </a:cubicBezTo>
                    <a:lnTo>
                      <a:pt x="4146" y="23141"/>
                    </a:lnTo>
                    <a:lnTo>
                      <a:pt x="4146" y="23128"/>
                    </a:lnTo>
                    <a:lnTo>
                      <a:pt x="4157" y="23128"/>
                    </a:lnTo>
                    <a:lnTo>
                      <a:pt x="4157" y="23092"/>
                    </a:lnTo>
                    <a:lnTo>
                      <a:pt x="4170" y="23092"/>
                    </a:lnTo>
                    <a:lnTo>
                      <a:pt x="4170" y="23068"/>
                    </a:lnTo>
                    <a:lnTo>
                      <a:pt x="4182" y="23044"/>
                    </a:lnTo>
                    <a:lnTo>
                      <a:pt x="4194" y="22995"/>
                    </a:lnTo>
                    <a:lnTo>
                      <a:pt x="4206" y="22983"/>
                    </a:lnTo>
                    <a:lnTo>
                      <a:pt x="4206" y="22958"/>
                    </a:lnTo>
                    <a:lnTo>
                      <a:pt x="4219" y="22947"/>
                    </a:lnTo>
                    <a:lnTo>
                      <a:pt x="4219" y="22934"/>
                    </a:lnTo>
                    <a:lnTo>
                      <a:pt x="4219" y="22922"/>
                    </a:lnTo>
                    <a:cubicBezTo>
                      <a:pt x="4230" y="22910"/>
                      <a:pt x="4230" y="22898"/>
                      <a:pt x="4230" y="22898"/>
                    </a:cubicBezTo>
                    <a:cubicBezTo>
                      <a:pt x="4243" y="22885"/>
                      <a:pt x="4243" y="22885"/>
                      <a:pt x="4243" y="22874"/>
                    </a:cubicBezTo>
                    <a:lnTo>
                      <a:pt x="4292" y="22764"/>
                    </a:lnTo>
                    <a:lnTo>
                      <a:pt x="4303" y="22728"/>
                    </a:lnTo>
                    <a:lnTo>
                      <a:pt x="4328" y="22679"/>
                    </a:lnTo>
                    <a:cubicBezTo>
                      <a:pt x="4340" y="22642"/>
                      <a:pt x="4365" y="22606"/>
                      <a:pt x="4376" y="22569"/>
                    </a:cubicBezTo>
                    <a:lnTo>
                      <a:pt x="4389" y="22558"/>
                    </a:lnTo>
                    <a:cubicBezTo>
                      <a:pt x="4449" y="22424"/>
                      <a:pt x="4522" y="22290"/>
                      <a:pt x="4608" y="22169"/>
                    </a:cubicBezTo>
                    <a:cubicBezTo>
                      <a:pt x="4681" y="22072"/>
                      <a:pt x="4741" y="21974"/>
                      <a:pt x="4814" y="21901"/>
                    </a:cubicBezTo>
                    <a:lnTo>
                      <a:pt x="4826" y="21889"/>
                    </a:lnTo>
                    <a:lnTo>
                      <a:pt x="4851" y="21864"/>
                    </a:lnTo>
                    <a:cubicBezTo>
                      <a:pt x="4875" y="21828"/>
                      <a:pt x="4911" y="21792"/>
                      <a:pt x="4948" y="21767"/>
                    </a:cubicBezTo>
                    <a:lnTo>
                      <a:pt x="4984" y="21719"/>
                    </a:lnTo>
                    <a:cubicBezTo>
                      <a:pt x="4997" y="21707"/>
                      <a:pt x="5008" y="21694"/>
                      <a:pt x="5033" y="21683"/>
                    </a:cubicBezTo>
                    <a:lnTo>
                      <a:pt x="5045" y="21670"/>
                    </a:lnTo>
                    <a:lnTo>
                      <a:pt x="5081" y="21646"/>
                    </a:lnTo>
                    <a:lnTo>
                      <a:pt x="5118" y="21597"/>
                    </a:lnTo>
                    <a:cubicBezTo>
                      <a:pt x="5142" y="21585"/>
                      <a:pt x="5167" y="21561"/>
                      <a:pt x="5203" y="21548"/>
                    </a:cubicBezTo>
                    <a:cubicBezTo>
                      <a:pt x="5215" y="21524"/>
                      <a:pt x="5240" y="21512"/>
                      <a:pt x="5264" y="21488"/>
                    </a:cubicBezTo>
                    <a:lnTo>
                      <a:pt x="5373" y="21415"/>
                    </a:lnTo>
                    <a:lnTo>
                      <a:pt x="5421" y="21378"/>
                    </a:lnTo>
                    <a:lnTo>
                      <a:pt x="5421" y="21391"/>
                    </a:lnTo>
                    <a:cubicBezTo>
                      <a:pt x="5421" y="21378"/>
                      <a:pt x="5434" y="21378"/>
                      <a:pt x="5434" y="21378"/>
                    </a:cubicBezTo>
                    <a:cubicBezTo>
                      <a:pt x="5446" y="21367"/>
                      <a:pt x="5458" y="21367"/>
                      <a:pt x="5470" y="21354"/>
                    </a:cubicBezTo>
                    <a:lnTo>
                      <a:pt x="5494" y="21342"/>
                    </a:lnTo>
                    <a:cubicBezTo>
                      <a:pt x="5531" y="21318"/>
                      <a:pt x="5556" y="21294"/>
                      <a:pt x="5592" y="21281"/>
                    </a:cubicBezTo>
                    <a:cubicBezTo>
                      <a:pt x="5629" y="21257"/>
                      <a:pt x="5664" y="21232"/>
                      <a:pt x="5713" y="21208"/>
                    </a:cubicBezTo>
                    <a:cubicBezTo>
                      <a:pt x="5726" y="21196"/>
                      <a:pt x="5750" y="21184"/>
                      <a:pt x="5762" y="21172"/>
                    </a:cubicBezTo>
                    <a:cubicBezTo>
                      <a:pt x="5810" y="21148"/>
                      <a:pt x="5859" y="21111"/>
                      <a:pt x="5908" y="21087"/>
                    </a:cubicBezTo>
                    <a:lnTo>
                      <a:pt x="6090" y="20978"/>
                    </a:lnTo>
                    <a:cubicBezTo>
                      <a:pt x="6126" y="20965"/>
                      <a:pt x="6151" y="20941"/>
                      <a:pt x="6188" y="20929"/>
                    </a:cubicBezTo>
                    <a:lnTo>
                      <a:pt x="6212" y="20905"/>
                    </a:lnTo>
                    <a:cubicBezTo>
                      <a:pt x="6248" y="20892"/>
                      <a:pt x="6272" y="20868"/>
                      <a:pt x="6296" y="20856"/>
                    </a:cubicBezTo>
                    <a:lnTo>
                      <a:pt x="6345" y="20819"/>
                    </a:lnTo>
                    <a:cubicBezTo>
                      <a:pt x="6369" y="20795"/>
                      <a:pt x="6406" y="20783"/>
                      <a:pt x="6431" y="20771"/>
                    </a:cubicBezTo>
                    <a:cubicBezTo>
                      <a:pt x="6455" y="20746"/>
                      <a:pt x="6479" y="20735"/>
                      <a:pt x="6504" y="20710"/>
                    </a:cubicBezTo>
                    <a:cubicBezTo>
                      <a:pt x="6515" y="20698"/>
                      <a:pt x="6528" y="20686"/>
                      <a:pt x="6540" y="20686"/>
                    </a:cubicBezTo>
                    <a:cubicBezTo>
                      <a:pt x="6576" y="20649"/>
                      <a:pt x="6625" y="20613"/>
                      <a:pt x="6661" y="20589"/>
                    </a:cubicBezTo>
                    <a:close/>
                    <a:moveTo>
                      <a:pt x="6783" y="20637"/>
                    </a:moveTo>
                    <a:cubicBezTo>
                      <a:pt x="6771" y="20649"/>
                      <a:pt x="6771" y="20662"/>
                      <a:pt x="6758" y="20673"/>
                    </a:cubicBezTo>
                    <a:cubicBezTo>
                      <a:pt x="6747" y="20722"/>
                      <a:pt x="6722" y="20759"/>
                      <a:pt x="6698" y="20808"/>
                    </a:cubicBezTo>
                    <a:cubicBezTo>
                      <a:pt x="6649" y="20916"/>
                      <a:pt x="6601" y="21014"/>
                      <a:pt x="6552" y="21099"/>
                    </a:cubicBezTo>
                    <a:lnTo>
                      <a:pt x="6504" y="21184"/>
                    </a:lnTo>
                    <a:cubicBezTo>
                      <a:pt x="6431" y="21318"/>
                      <a:pt x="6358" y="21464"/>
                      <a:pt x="6285" y="21597"/>
                    </a:cubicBezTo>
                    <a:lnTo>
                      <a:pt x="6272" y="21610"/>
                    </a:lnTo>
                    <a:cubicBezTo>
                      <a:pt x="6236" y="21670"/>
                      <a:pt x="6199" y="21743"/>
                      <a:pt x="6163" y="21816"/>
                    </a:cubicBezTo>
                    <a:cubicBezTo>
                      <a:pt x="6151" y="21828"/>
                      <a:pt x="6139" y="21840"/>
                      <a:pt x="6139" y="21853"/>
                    </a:cubicBezTo>
                    <a:cubicBezTo>
                      <a:pt x="6115" y="21889"/>
                      <a:pt x="6102" y="21913"/>
                      <a:pt x="6090" y="21937"/>
                    </a:cubicBezTo>
                    <a:lnTo>
                      <a:pt x="6066" y="21974"/>
                    </a:lnTo>
                    <a:cubicBezTo>
                      <a:pt x="6042" y="21999"/>
                      <a:pt x="6029" y="22035"/>
                      <a:pt x="6005" y="22059"/>
                    </a:cubicBezTo>
                    <a:lnTo>
                      <a:pt x="5932" y="22156"/>
                    </a:lnTo>
                    <a:cubicBezTo>
                      <a:pt x="5920" y="22180"/>
                      <a:pt x="5908" y="22205"/>
                      <a:pt x="5883" y="22229"/>
                    </a:cubicBezTo>
                    <a:cubicBezTo>
                      <a:pt x="5872" y="22242"/>
                      <a:pt x="5872" y="22253"/>
                      <a:pt x="5859" y="22266"/>
                    </a:cubicBezTo>
                    <a:cubicBezTo>
                      <a:pt x="5847" y="22290"/>
                      <a:pt x="5823" y="22315"/>
                      <a:pt x="5799" y="22326"/>
                    </a:cubicBezTo>
                    <a:lnTo>
                      <a:pt x="5786" y="22363"/>
                    </a:lnTo>
                    <a:cubicBezTo>
                      <a:pt x="5762" y="22375"/>
                      <a:pt x="5750" y="22399"/>
                      <a:pt x="5737" y="22412"/>
                    </a:cubicBezTo>
                    <a:lnTo>
                      <a:pt x="5713" y="22436"/>
                    </a:lnTo>
                    <a:lnTo>
                      <a:pt x="5701" y="22448"/>
                    </a:lnTo>
                    <a:cubicBezTo>
                      <a:pt x="5677" y="22485"/>
                      <a:pt x="5640" y="22509"/>
                      <a:pt x="5616" y="22545"/>
                    </a:cubicBezTo>
                    <a:cubicBezTo>
                      <a:pt x="5580" y="22569"/>
                      <a:pt x="5556" y="22606"/>
                      <a:pt x="5507" y="22642"/>
                    </a:cubicBezTo>
                    <a:lnTo>
                      <a:pt x="5494" y="22655"/>
                    </a:lnTo>
                    <a:lnTo>
                      <a:pt x="5494" y="22667"/>
                    </a:lnTo>
                    <a:lnTo>
                      <a:pt x="5483" y="22667"/>
                    </a:lnTo>
                    <a:lnTo>
                      <a:pt x="5458" y="22691"/>
                    </a:lnTo>
                    <a:cubicBezTo>
                      <a:pt x="5337" y="22788"/>
                      <a:pt x="5215" y="22898"/>
                      <a:pt x="5081" y="22995"/>
                    </a:cubicBezTo>
                    <a:lnTo>
                      <a:pt x="5081" y="22983"/>
                    </a:lnTo>
                    <a:cubicBezTo>
                      <a:pt x="5057" y="22995"/>
                      <a:pt x="5045" y="23007"/>
                      <a:pt x="5033" y="23020"/>
                    </a:cubicBezTo>
                    <a:cubicBezTo>
                      <a:pt x="4960" y="23068"/>
                      <a:pt x="4875" y="23117"/>
                      <a:pt x="4789" y="23177"/>
                    </a:cubicBezTo>
                    <a:cubicBezTo>
                      <a:pt x="4717" y="23214"/>
                      <a:pt x="4644" y="23250"/>
                      <a:pt x="4583" y="23287"/>
                    </a:cubicBezTo>
                    <a:lnTo>
                      <a:pt x="4473" y="23347"/>
                    </a:lnTo>
                    <a:cubicBezTo>
                      <a:pt x="4389" y="23396"/>
                      <a:pt x="4316" y="23444"/>
                      <a:pt x="4243" y="23481"/>
                    </a:cubicBezTo>
                    <a:cubicBezTo>
                      <a:pt x="4206" y="23506"/>
                      <a:pt x="4170" y="23542"/>
                      <a:pt x="4133" y="23566"/>
                    </a:cubicBezTo>
                    <a:cubicBezTo>
                      <a:pt x="4121" y="23579"/>
                      <a:pt x="4097" y="23590"/>
                      <a:pt x="4085" y="23590"/>
                    </a:cubicBezTo>
                    <a:lnTo>
                      <a:pt x="4097" y="23579"/>
                    </a:lnTo>
                    <a:lnTo>
                      <a:pt x="4097" y="23566"/>
                    </a:lnTo>
                    <a:cubicBezTo>
                      <a:pt x="4121" y="23530"/>
                      <a:pt x="4133" y="23493"/>
                      <a:pt x="4157" y="23457"/>
                    </a:cubicBezTo>
                    <a:lnTo>
                      <a:pt x="4182" y="23420"/>
                    </a:lnTo>
                    <a:cubicBezTo>
                      <a:pt x="4194" y="23396"/>
                      <a:pt x="4206" y="23360"/>
                      <a:pt x="4219" y="23335"/>
                    </a:cubicBezTo>
                    <a:lnTo>
                      <a:pt x="4243" y="23311"/>
                    </a:lnTo>
                    <a:lnTo>
                      <a:pt x="4255" y="23287"/>
                    </a:lnTo>
                    <a:cubicBezTo>
                      <a:pt x="4267" y="23250"/>
                      <a:pt x="4292" y="23226"/>
                      <a:pt x="4303" y="23201"/>
                    </a:cubicBezTo>
                    <a:cubicBezTo>
                      <a:pt x="4340" y="23153"/>
                      <a:pt x="4365" y="23104"/>
                      <a:pt x="4401" y="23055"/>
                    </a:cubicBezTo>
                    <a:lnTo>
                      <a:pt x="4437" y="23020"/>
                    </a:lnTo>
                    <a:lnTo>
                      <a:pt x="4510" y="22922"/>
                    </a:lnTo>
                    <a:cubicBezTo>
                      <a:pt x="4522" y="22898"/>
                      <a:pt x="4535" y="22885"/>
                      <a:pt x="4546" y="22874"/>
                    </a:cubicBezTo>
                    <a:lnTo>
                      <a:pt x="4559" y="22861"/>
                    </a:lnTo>
                    <a:lnTo>
                      <a:pt x="4571" y="22837"/>
                    </a:lnTo>
                    <a:lnTo>
                      <a:pt x="4608" y="22801"/>
                    </a:lnTo>
                    <a:lnTo>
                      <a:pt x="4619" y="22788"/>
                    </a:lnTo>
                    <a:lnTo>
                      <a:pt x="4875" y="22496"/>
                    </a:lnTo>
                    <a:cubicBezTo>
                      <a:pt x="5021" y="22339"/>
                      <a:pt x="5130" y="22205"/>
                      <a:pt x="5215" y="22083"/>
                    </a:cubicBezTo>
                    <a:lnTo>
                      <a:pt x="5276" y="22023"/>
                    </a:lnTo>
                    <a:cubicBezTo>
                      <a:pt x="5361" y="21901"/>
                      <a:pt x="5458" y="21780"/>
                      <a:pt x="5567" y="21658"/>
                    </a:cubicBezTo>
                    <a:cubicBezTo>
                      <a:pt x="5567" y="21658"/>
                      <a:pt x="5580" y="21646"/>
                      <a:pt x="5580" y="21634"/>
                    </a:cubicBezTo>
                    <a:cubicBezTo>
                      <a:pt x="5604" y="21621"/>
                      <a:pt x="5616" y="21610"/>
                      <a:pt x="5629" y="21597"/>
                    </a:cubicBezTo>
                    <a:lnTo>
                      <a:pt x="5653" y="21561"/>
                    </a:lnTo>
                    <a:cubicBezTo>
                      <a:pt x="5677" y="21548"/>
                      <a:pt x="5689" y="21537"/>
                      <a:pt x="5701" y="21524"/>
                    </a:cubicBezTo>
                    <a:cubicBezTo>
                      <a:pt x="5810" y="21427"/>
                      <a:pt x="5908" y="21354"/>
                      <a:pt x="5993" y="21281"/>
                    </a:cubicBezTo>
                    <a:cubicBezTo>
                      <a:pt x="6029" y="21245"/>
                      <a:pt x="6078" y="21221"/>
                      <a:pt x="6126" y="21184"/>
                    </a:cubicBezTo>
                    <a:cubicBezTo>
                      <a:pt x="6175" y="21135"/>
                      <a:pt x="6236" y="21099"/>
                      <a:pt x="6296" y="21051"/>
                    </a:cubicBezTo>
                    <a:cubicBezTo>
                      <a:pt x="6345" y="21014"/>
                      <a:pt x="6394" y="20978"/>
                      <a:pt x="6442" y="20929"/>
                    </a:cubicBezTo>
                    <a:lnTo>
                      <a:pt x="6504" y="20880"/>
                    </a:lnTo>
                    <a:lnTo>
                      <a:pt x="6528" y="20868"/>
                    </a:lnTo>
                    <a:cubicBezTo>
                      <a:pt x="6588" y="20819"/>
                      <a:pt x="6649" y="20771"/>
                      <a:pt x="6698" y="20710"/>
                    </a:cubicBezTo>
                    <a:cubicBezTo>
                      <a:pt x="6722" y="20686"/>
                      <a:pt x="6758" y="20662"/>
                      <a:pt x="6783" y="20637"/>
                    </a:cubicBezTo>
                    <a:close/>
                    <a:moveTo>
                      <a:pt x="10502" y="1"/>
                    </a:moveTo>
                    <a:lnTo>
                      <a:pt x="10490" y="13"/>
                    </a:lnTo>
                    <a:lnTo>
                      <a:pt x="10490" y="25"/>
                    </a:lnTo>
                    <a:cubicBezTo>
                      <a:pt x="10490" y="25"/>
                      <a:pt x="10490" y="37"/>
                      <a:pt x="10477" y="37"/>
                    </a:cubicBezTo>
                    <a:lnTo>
                      <a:pt x="10477" y="49"/>
                    </a:lnTo>
                    <a:lnTo>
                      <a:pt x="10477" y="110"/>
                    </a:lnTo>
                    <a:lnTo>
                      <a:pt x="10477" y="158"/>
                    </a:lnTo>
                    <a:cubicBezTo>
                      <a:pt x="10490" y="183"/>
                      <a:pt x="10490" y="220"/>
                      <a:pt x="10490" y="256"/>
                    </a:cubicBezTo>
                    <a:cubicBezTo>
                      <a:pt x="10490" y="280"/>
                      <a:pt x="10502" y="317"/>
                      <a:pt x="10502" y="353"/>
                    </a:cubicBezTo>
                    <a:cubicBezTo>
                      <a:pt x="10502" y="377"/>
                      <a:pt x="10490" y="390"/>
                      <a:pt x="10490" y="414"/>
                    </a:cubicBezTo>
                    <a:cubicBezTo>
                      <a:pt x="10490" y="426"/>
                      <a:pt x="10490" y="438"/>
                      <a:pt x="10502" y="438"/>
                    </a:cubicBezTo>
                    <a:cubicBezTo>
                      <a:pt x="10502" y="450"/>
                      <a:pt x="10502" y="474"/>
                      <a:pt x="10490" y="487"/>
                    </a:cubicBezTo>
                    <a:lnTo>
                      <a:pt x="10490" y="523"/>
                    </a:lnTo>
                    <a:cubicBezTo>
                      <a:pt x="10477" y="560"/>
                      <a:pt x="10466" y="596"/>
                      <a:pt x="10466" y="620"/>
                    </a:cubicBezTo>
                    <a:lnTo>
                      <a:pt x="10429" y="730"/>
                    </a:lnTo>
                    <a:cubicBezTo>
                      <a:pt x="10429" y="766"/>
                      <a:pt x="10417" y="790"/>
                      <a:pt x="10404" y="827"/>
                    </a:cubicBezTo>
                    <a:cubicBezTo>
                      <a:pt x="10393" y="863"/>
                      <a:pt x="10393" y="900"/>
                      <a:pt x="10380" y="936"/>
                    </a:cubicBezTo>
                    <a:cubicBezTo>
                      <a:pt x="10380" y="960"/>
                      <a:pt x="10368" y="973"/>
                      <a:pt x="10368" y="985"/>
                    </a:cubicBezTo>
                    <a:cubicBezTo>
                      <a:pt x="10368" y="1022"/>
                      <a:pt x="10356" y="1058"/>
                      <a:pt x="10344" y="1082"/>
                    </a:cubicBezTo>
                    <a:cubicBezTo>
                      <a:pt x="10331" y="1155"/>
                      <a:pt x="10320" y="1216"/>
                      <a:pt x="10307" y="1276"/>
                    </a:cubicBezTo>
                    <a:cubicBezTo>
                      <a:pt x="10295" y="1289"/>
                      <a:pt x="10295" y="1301"/>
                      <a:pt x="10283" y="1313"/>
                    </a:cubicBezTo>
                    <a:cubicBezTo>
                      <a:pt x="10271" y="1325"/>
                      <a:pt x="10271" y="1338"/>
                      <a:pt x="10258" y="1362"/>
                    </a:cubicBezTo>
                    <a:cubicBezTo>
                      <a:pt x="10247" y="1374"/>
                      <a:pt x="10234" y="1386"/>
                      <a:pt x="10234" y="1398"/>
                    </a:cubicBezTo>
                    <a:cubicBezTo>
                      <a:pt x="10223" y="1411"/>
                      <a:pt x="10210" y="1422"/>
                      <a:pt x="10210" y="1435"/>
                    </a:cubicBezTo>
                    <a:cubicBezTo>
                      <a:pt x="10198" y="1447"/>
                      <a:pt x="10186" y="1459"/>
                      <a:pt x="10186" y="1471"/>
                    </a:cubicBezTo>
                    <a:cubicBezTo>
                      <a:pt x="10161" y="1484"/>
                      <a:pt x="10150" y="1508"/>
                      <a:pt x="10137" y="1532"/>
                    </a:cubicBezTo>
                    <a:lnTo>
                      <a:pt x="10125" y="1532"/>
                    </a:lnTo>
                    <a:cubicBezTo>
                      <a:pt x="10125" y="1532"/>
                      <a:pt x="10113" y="1544"/>
                      <a:pt x="10113" y="1556"/>
                    </a:cubicBezTo>
                    <a:cubicBezTo>
                      <a:pt x="10101" y="1556"/>
                      <a:pt x="10101" y="1568"/>
                      <a:pt x="10088" y="1568"/>
                    </a:cubicBezTo>
                    <a:cubicBezTo>
                      <a:pt x="10077" y="1581"/>
                      <a:pt x="10064" y="1605"/>
                      <a:pt x="10040" y="1617"/>
                    </a:cubicBezTo>
                    <a:cubicBezTo>
                      <a:pt x="10028" y="1629"/>
                      <a:pt x="10015" y="1629"/>
                      <a:pt x="10004" y="1641"/>
                    </a:cubicBezTo>
                    <a:cubicBezTo>
                      <a:pt x="10004" y="1654"/>
                      <a:pt x="9991" y="1665"/>
                      <a:pt x="9979" y="1665"/>
                    </a:cubicBezTo>
                    <a:cubicBezTo>
                      <a:pt x="9967" y="1678"/>
                      <a:pt x="9955" y="1678"/>
                      <a:pt x="9943" y="1690"/>
                    </a:cubicBezTo>
                    <a:cubicBezTo>
                      <a:pt x="9931" y="1702"/>
                      <a:pt x="9918" y="1714"/>
                      <a:pt x="9907" y="1714"/>
                    </a:cubicBezTo>
                    <a:cubicBezTo>
                      <a:pt x="9882" y="1738"/>
                      <a:pt x="9845" y="1763"/>
                      <a:pt x="9809" y="1775"/>
                    </a:cubicBezTo>
                    <a:cubicBezTo>
                      <a:pt x="9785" y="1800"/>
                      <a:pt x="9761" y="1811"/>
                      <a:pt x="9724" y="1836"/>
                    </a:cubicBezTo>
                    <a:lnTo>
                      <a:pt x="9724" y="1787"/>
                    </a:lnTo>
                    <a:lnTo>
                      <a:pt x="9724" y="1665"/>
                    </a:lnTo>
                    <a:lnTo>
                      <a:pt x="9724" y="1568"/>
                    </a:lnTo>
                    <a:cubicBezTo>
                      <a:pt x="9724" y="1532"/>
                      <a:pt x="9712" y="1495"/>
                      <a:pt x="9712" y="1459"/>
                    </a:cubicBezTo>
                    <a:cubicBezTo>
                      <a:pt x="9712" y="1411"/>
                      <a:pt x="9712" y="1374"/>
                      <a:pt x="9699" y="1325"/>
                    </a:cubicBezTo>
                    <a:cubicBezTo>
                      <a:pt x="9699" y="1252"/>
                      <a:pt x="9688" y="1179"/>
                      <a:pt x="9675" y="1106"/>
                    </a:cubicBezTo>
                    <a:cubicBezTo>
                      <a:pt x="9675" y="1033"/>
                      <a:pt x="9663" y="960"/>
                      <a:pt x="9651" y="888"/>
                    </a:cubicBezTo>
                    <a:cubicBezTo>
                      <a:pt x="9651" y="839"/>
                      <a:pt x="9639" y="779"/>
                      <a:pt x="9627" y="717"/>
                    </a:cubicBezTo>
                    <a:cubicBezTo>
                      <a:pt x="9639" y="706"/>
                      <a:pt x="9639" y="693"/>
                      <a:pt x="9639" y="681"/>
                    </a:cubicBezTo>
                    <a:cubicBezTo>
                      <a:pt x="9651" y="633"/>
                      <a:pt x="9639" y="572"/>
                      <a:pt x="9639" y="523"/>
                    </a:cubicBezTo>
                    <a:cubicBezTo>
                      <a:pt x="9639" y="474"/>
                      <a:pt x="9627" y="438"/>
                      <a:pt x="9627" y="401"/>
                    </a:cubicBezTo>
                    <a:cubicBezTo>
                      <a:pt x="9615" y="390"/>
                      <a:pt x="9615" y="365"/>
                      <a:pt x="9602" y="353"/>
                    </a:cubicBezTo>
                    <a:cubicBezTo>
                      <a:pt x="9591" y="317"/>
                      <a:pt x="9578" y="280"/>
                      <a:pt x="9554" y="256"/>
                    </a:cubicBezTo>
                    <a:cubicBezTo>
                      <a:pt x="9542" y="231"/>
                      <a:pt x="9529" y="220"/>
                      <a:pt x="9505" y="207"/>
                    </a:cubicBezTo>
                    <a:lnTo>
                      <a:pt x="9456" y="207"/>
                    </a:lnTo>
                    <a:cubicBezTo>
                      <a:pt x="9445" y="220"/>
                      <a:pt x="9432" y="220"/>
                      <a:pt x="9420" y="231"/>
                    </a:cubicBezTo>
                    <a:cubicBezTo>
                      <a:pt x="9408" y="244"/>
                      <a:pt x="9396" y="256"/>
                      <a:pt x="9396" y="268"/>
                    </a:cubicBezTo>
                    <a:lnTo>
                      <a:pt x="9396" y="293"/>
                    </a:lnTo>
                    <a:cubicBezTo>
                      <a:pt x="9396" y="304"/>
                      <a:pt x="9408" y="317"/>
                      <a:pt x="9408" y="317"/>
                    </a:cubicBezTo>
                    <a:cubicBezTo>
                      <a:pt x="9408" y="341"/>
                      <a:pt x="9420" y="353"/>
                      <a:pt x="9420" y="365"/>
                    </a:cubicBezTo>
                    <a:lnTo>
                      <a:pt x="9456" y="474"/>
                    </a:lnTo>
                    <a:cubicBezTo>
                      <a:pt x="9469" y="487"/>
                      <a:pt x="9481" y="511"/>
                      <a:pt x="9493" y="523"/>
                    </a:cubicBezTo>
                    <a:cubicBezTo>
                      <a:pt x="9493" y="523"/>
                      <a:pt x="9493" y="536"/>
                      <a:pt x="9505" y="547"/>
                    </a:cubicBezTo>
                    <a:cubicBezTo>
                      <a:pt x="9505" y="560"/>
                      <a:pt x="9518" y="572"/>
                      <a:pt x="9529" y="584"/>
                    </a:cubicBezTo>
                    <a:cubicBezTo>
                      <a:pt x="9529" y="596"/>
                      <a:pt x="9542" y="609"/>
                      <a:pt x="9542" y="633"/>
                    </a:cubicBezTo>
                    <a:lnTo>
                      <a:pt x="9554" y="644"/>
                    </a:lnTo>
                    <a:cubicBezTo>
                      <a:pt x="9554" y="669"/>
                      <a:pt x="9566" y="693"/>
                      <a:pt x="9566" y="717"/>
                    </a:cubicBezTo>
                    <a:lnTo>
                      <a:pt x="9602" y="900"/>
                    </a:lnTo>
                    <a:cubicBezTo>
                      <a:pt x="9602" y="925"/>
                      <a:pt x="9615" y="960"/>
                      <a:pt x="9615" y="997"/>
                    </a:cubicBezTo>
                    <a:cubicBezTo>
                      <a:pt x="9615" y="1033"/>
                      <a:pt x="9627" y="1070"/>
                      <a:pt x="9627" y="1106"/>
                    </a:cubicBezTo>
                    <a:cubicBezTo>
                      <a:pt x="9627" y="1143"/>
                      <a:pt x="9639" y="1179"/>
                      <a:pt x="9639" y="1216"/>
                    </a:cubicBezTo>
                    <a:cubicBezTo>
                      <a:pt x="9639" y="1252"/>
                      <a:pt x="9639" y="1289"/>
                      <a:pt x="9651" y="1325"/>
                    </a:cubicBezTo>
                    <a:cubicBezTo>
                      <a:pt x="9651" y="1435"/>
                      <a:pt x="9663" y="1544"/>
                      <a:pt x="9663" y="1654"/>
                    </a:cubicBezTo>
                    <a:lnTo>
                      <a:pt x="9663" y="1872"/>
                    </a:lnTo>
                    <a:cubicBezTo>
                      <a:pt x="9639" y="1897"/>
                      <a:pt x="9615" y="1908"/>
                      <a:pt x="9591" y="1933"/>
                    </a:cubicBezTo>
                    <a:cubicBezTo>
                      <a:pt x="9554" y="1970"/>
                      <a:pt x="9529" y="2006"/>
                      <a:pt x="9493" y="2043"/>
                    </a:cubicBezTo>
                    <a:cubicBezTo>
                      <a:pt x="9469" y="2079"/>
                      <a:pt x="9445" y="2127"/>
                      <a:pt x="9432" y="2164"/>
                    </a:cubicBezTo>
                    <a:cubicBezTo>
                      <a:pt x="9408" y="2213"/>
                      <a:pt x="9396" y="2261"/>
                      <a:pt x="9396" y="2322"/>
                    </a:cubicBezTo>
                    <a:lnTo>
                      <a:pt x="9396" y="2383"/>
                    </a:lnTo>
                    <a:cubicBezTo>
                      <a:pt x="9383" y="2346"/>
                      <a:pt x="9372" y="2322"/>
                      <a:pt x="9359" y="2286"/>
                    </a:cubicBezTo>
                    <a:cubicBezTo>
                      <a:pt x="9347" y="2286"/>
                      <a:pt x="9347" y="2273"/>
                      <a:pt x="9335" y="2261"/>
                    </a:cubicBezTo>
                    <a:cubicBezTo>
                      <a:pt x="9335" y="2249"/>
                      <a:pt x="9335" y="2237"/>
                      <a:pt x="9323" y="2224"/>
                    </a:cubicBezTo>
                    <a:lnTo>
                      <a:pt x="9286" y="2152"/>
                    </a:lnTo>
                    <a:cubicBezTo>
                      <a:pt x="9275" y="2127"/>
                      <a:pt x="9262" y="2091"/>
                      <a:pt x="9250" y="2067"/>
                    </a:cubicBezTo>
                    <a:cubicBezTo>
                      <a:pt x="9238" y="2043"/>
                      <a:pt x="9213" y="2018"/>
                      <a:pt x="9202" y="2006"/>
                    </a:cubicBezTo>
                    <a:cubicBezTo>
                      <a:pt x="9177" y="1957"/>
                      <a:pt x="9153" y="1908"/>
                      <a:pt x="9116" y="1872"/>
                    </a:cubicBezTo>
                    <a:cubicBezTo>
                      <a:pt x="9092" y="1824"/>
                      <a:pt x="9056" y="1775"/>
                      <a:pt x="9019" y="1727"/>
                    </a:cubicBezTo>
                    <a:cubicBezTo>
                      <a:pt x="8995" y="1690"/>
                      <a:pt x="8959" y="1641"/>
                      <a:pt x="8922" y="1605"/>
                    </a:cubicBezTo>
                    <a:lnTo>
                      <a:pt x="8922" y="1592"/>
                    </a:lnTo>
                    <a:lnTo>
                      <a:pt x="8837" y="1508"/>
                    </a:lnTo>
                    <a:cubicBezTo>
                      <a:pt x="8800" y="1484"/>
                      <a:pt x="8751" y="1459"/>
                      <a:pt x="8715" y="1447"/>
                    </a:cubicBezTo>
                    <a:cubicBezTo>
                      <a:pt x="8667" y="1422"/>
                      <a:pt x="8606" y="1422"/>
                      <a:pt x="8557" y="1422"/>
                    </a:cubicBezTo>
                    <a:lnTo>
                      <a:pt x="8314" y="1422"/>
                    </a:lnTo>
                    <a:cubicBezTo>
                      <a:pt x="8290" y="1422"/>
                      <a:pt x="8265" y="1435"/>
                      <a:pt x="8241" y="1435"/>
                    </a:cubicBezTo>
                    <a:cubicBezTo>
                      <a:pt x="8217" y="1435"/>
                      <a:pt x="8181" y="1435"/>
                      <a:pt x="8156" y="1459"/>
                    </a:cubicBezTo>
                    <a:cubicBezTo>
                      <a:pt x="8144" y="1459"/>
                      <a:pt x="8144" y="1471"/>
                      <a:pt x="8132" y="1484"/>
                    </a:cubicBezTo>
                    <a:cubicBezTo>
                      <a:pt x="8119" y="1484"/>
                      <a:pt x="8119" y="1495"/>
                      <a:pt x="8119" y="1508"/>
                    </a:cubicBezTo>
                    <a:lnTo>
                      <a:pt x="8119" y="1568"/>
                    </a:lnTo>
                    <a:cubicBezTo>
                      <a:pt x="8119" y="1617"/>
                      <a:pt x="8119" y="1678"/>
                      <a:pt x="8132" y="1727"/>
                    </a:cubicBezTo>
                    <a:cubicBezTo>
                      <a:pt x="8132" y="1787"/>
                      <a:pt x="8156" y="1836"/>
                      <a:pt x="8168" y="1884"/>
                    </a:cubicBezTo>
                    <a:cubicBezTo>
                      <a:pt x="8192" y="1994"/>
                      <a:pt x="8229" y="2103"/>
                      <a:pt x="8265" y="2200"/>
                    </a:cubicBezTo>
                    <a:cubicBezTo>
                      <a:pt x="8278" y="2249"/>
                      <a:pt x="8290" y="2297"/>
                      <a:pt x="8302" y="2359"/>
                    </a:cubicBezTo>
                    <a:cubicBezTo>
                      <a:pt x="8314" y="2407"/>
                      <a:pt x="8327" y="2468"/>
                      <a:pt x="8338" y="2516"/>
                    </a:cubicBezTo>
                    <a:cubicBezTo>
                      <a:pt x="8351" y="2553"/>
                      <a:pt x="8363" y="2589"/>
                      <a:pt x="8363" y="2638"/>
                    </a:cubicBezTo>
                    <a:cubicBezTo>
                      <a:pt x="8375" y="2675"/>
                      <a:pt x="8375" y="2711"/>
                      <a:pt x="8387" y="2748"/>
                    </a:cubicBezTo>
                    <a:cubicBezTo>
                      <a:pt x="8400" y="2796"/>
                      <a:pt x="8400" y="2832"/>
                      <a:pt x="8411" y="2881"/>
                    </a:cubicBezTo>
                    <a:cubicBezTo>
                      <a:pt x="8411" y="2905"/>
                      <a:pt x="8411" y="2929"/>
                      <a:pt x="8424" y="2954"/>
                    </a:cubicBezTo>
                    <a:lnTo>
                      <a:pt x="8424" y="3015"/>
                    </a:lnTo>
                    <a:cubicBezTo>
                      <a:pt x="8435" y="3051"/>
                      <a:pt x="8435" y="3099"/>
                      <a:pt x="8435" y="3148"/>
                    </a:cubicBezTo>
                    <a:cubicBezTo>
                      <a:pt x="8448" y="3197"/>
                      <a:pt x="8448" y="3245"/>
                      <a:pt x="8448" y="3294"/>
                    </a:cubicBezTo>
                    <a:cubicBezTo>
                      <a:pt x="8448" y="3343"/>
                      <a:pt x="8448" y="3404"/>
                      <a:pt x="8460" y="3452"/>
                    </a:cubicBezTo>
                    <a:cubicBezTo>
                      <a:pt x="8460" y="3561"/>
                      <a:pt x="8472" y="3671"/>
                      <a:pt x="8472" y="3780"/>
                    </a:cubicBezTo>
                    <a:cubicBezTo>
                      <a:pt x="8484" y="3829"/>
                      <a:pt x="8484" y="3877"/>
                      <a:pt x="8484" y="3939"/>
                    </a:cubicBezTo>
                    <a:cubicBezTo>
                      <a:pt x="8484" y="3999"/>
                      <a:pt x="8497" y="4060"/>
                      <a:pt x="8497" y="4120"/>
                    </a:cubicBezTo>
                    <a:lnTo>
                      <a:pt x="8497" y="4109"/>
                    </a:lnTo>
                    <a:cubicBezTo>
                      <a:pt x="8497" y="4157"/>
                      <a:pt x="8508" y="4193"/>
                      <a:pt x="8508" y="4230"/>
                    </a:cubicBezTo>
                    <a:lnTo>
                      <a:pt x="8545" y="4558"/>
                    </a:lnTo>
                    <a:cubicBezTo>
                      <a:pt x="8545" y="4619"/>
                      <a:pt x="8545" y="4679"/>
                      <a:pt x="8557" y="4728"/>
                    </a:cubicBezTo>
                    <a:cubicBezTo>
                      <a:pt x="8557" y="4777"/>
                      <a:pt x="8557" y="4838"/>
                      <a:pt x="8570" y="4887"/>
                    </a:cubicBezTo>
                    <a:lnTo>
                      <a:pt x="8570" y="4959"/>
                    </a:lnTo>
                    <a:lnTo>
                      <a:pt x="8570" y="5020"/>
                    </a:lnTo>
                    <a:cubicBezTo>
                      <a:pt x="8570" y="5081"/>
                      <a:pt x="8581" y="5130"/>
                      <a:pt x="8581" y="5178"/>
                    </a:cubicBezTo>
                    <a:lnTo>
                      <a:pt x="8581" y="5530"/>
                    </a:lnTo>
                    <a:cubicBezTo>
                      <a:pt x="8581" y="5554"/>
                      <a:pt x="8594" y="5579"/>
                      <a:pt x="8594" y="5603"/>
                    </a:cubicBezTo>
                    <a:lnTo>
                      <a:pt x="8594" y="5689"/>
                    </a:lnTo>
                    <a:cubicBezTo>
                      <a:pt x="8594" y="5713"/>
                      <a:pt x="8594" y="5749"/>
                      <a:pt x="8606" y="5786"/>
                    </a:cubicBezTo>
                    <a:lnTo>
                      <a:pt x="8606" y="5859"/>
                    </a:lnTo>
                    <a:cubicBezTo>
                      <a:pt x="8618" y="5919"/>
                      <a:pt x="8618" y="5968"/>
                      <a:pt x="8630" y="6016"/>
                    </a:cubicBezTo>
                    <a:cubicBezTo>
                      <a:pt x="8643" y="6078"/>
                      <a:pt x="8654" y="6126"/>
                      <a:pt x="8667" y="6186"/>
                    </a:cubicBezTo>
                    <a:cubicBezTo>
                      <a:pt x="8679" y="6235"/>
                      <a:pt x="8703" y="6296"/>
                      <a:pt x="8715" y="6345"/>
                    </a:cubicBezTo>
                    <a:lnTo>
                      <a:pt x="8715" y="6357"/>
                    </a:lnTo>
                    <a:cubicBezTo>
                      <a:pt x="8691" y="6357"/>
                      <a:pt x="8679" y="6357"/>
                      <a:pt x="8667" y="6369"/>
                    </a:cubicBezTo>
                    <a:cubicBezTo>
                      <a:pt x="8654" y="6394"/>
                      <a:pt x="8654" y="6405"/>
                      <a:pt x="8654" y="6430"/>
                    </a:cubicBezTo>
                    <a:cubicBezTo>
                      <a:pt x="8654" y="6466"/>
                      <a:pt x="8667" y="6502"/>
                      <a:pt x="8667" y="6539"/>
                    </a:cubicBezTo>
                    <a:cubicBezTo>
                      <a:pt x="8667" y="6575"/>
                      <a:pt x="8679" y="6612"/>
                      <a:pt x="8679" y="6648"/>
                    </a:cubicBezTo>
                    <a:cubicBezTo>
                      <a:pt x="8691" y="6685"/>
                      <a:pt x="8691" y="6734"/>
                      <a:pt x="8703" y="6770"/>
                    </a:cubicBezTo>
                    <a:cubicBezTo>
                      <a:pt x="8715" y="6794"/>
                      <a:pt x="8715" y="6818"/>
                      <a:pt x="8715" y="6843"/>
                    </a:cubicBezTo>
                    <a:cubicBezTo>
                      <a:pt x="8727" y="6843"/>
                      <a:pt x="8727" y="6843"/>
                      <a:pt x="8727" y="6855"/>
                    </a:cubicBezTo>
                    <a:cubicBezTo>
                      <a:pt x="8727" y="6891"/>
                      <a:pt x="8740" y="6916"/>
                      <a:pt x="8740" y="6953"/>
                    </a:cubicBezTo>
                    <a:cubicBezTo>
                      <a:pt x="8751" y="6989"/>
                      <a:pt x="8764" y="7026"/>
                      <a:pt x="8764" y="7062"/>
                    </a:cubicBezTo>
                    <a:lnTo>
                      <a:pt x="8764" y="7074"/>
                    </a:lnTo>
                    <a:cubicBezTo>
                      <a:pt x="8788" y="7171"/>
                      <a:pt x="8800" y="7280"/>
                      <a:pt x="8813" y="7390"/>
                    </a:cubicBezTo>
                    <a:lnTo>
                      <a:pt x="8849" y="7609"/>
                    </a:lnTo>
                    <a:cubicBezTo>
                      <a:pt x="8849" y="7682"/>
                      <a:pt x="8861" y="7766"/>
                      <a:pt x="8873" y="7839"/>
                    </a:cubicBezTo>
                    <a:cubicBezTo>
                      <a:pt x="8873" y="7876"/>
                      <a:pt x="8886" y="7912"/>
                      <a:pt x="8886" y="7949"/>
                    </a:cubicBezTo>
                    <a:cubicBezTo>
                      <a:pt x="8897" y="7974"/>
                      <a:pt x="8897" y="8009"/>
                      <a:pt x="8910" y="8034"/>
                    </a:cubicBezTo>
                    <a:cubicBezTo>
                      <a:pt x="8910" y="8058"/>
                      <a:pt x="8922" y="8095"/>
                      <a:pt x="8934" y="8131"/>
                    </a:cubicBezTo>
                    <a:cubicBezTo>
                      <a:pt x="8946" y="8180"/>
                      <a:pt x="8959" y="8228"/>
                      <a:pt x="8983" y="8277"/>
                    </a:cubicBezTo>
                    <a:cubicBezTo>
                      <a:pt x="9007" y="8325"/>
                      <a:pt x="9043" y="8362"/>
                      <a:pt x="9067" y="8411"/>
                    </a:cubicBezTo>
                    <a:cubicBezTo>
                      <a:pt x="9092" y="8435"/>
                      <a:pt x="9116" y="8447"/>
                      <a:pt x="9129" y="8471"/>
                    </a:cubicBezTo>
                    <a:cubicBezTo>
                      <a:pt x="9140" y="8484"/>
                      <a:pt x="9153" y="8484"/>
                      <a:pt x="9153" y="8496"/>
                    </a:cubicBezTo>
                    <a:cubicBezTo>
                      <a:pt x="9153" y="8593"/>
                      <a:pt x="9129" y="8678"/>
                      <a:pt x="9116" y="8763"/>
                    </a:cubicBezTo>
                    <a:cubicBezTo>
                      <a:pt x="9104" y="8812"/>
                      <a:pt x="9104" y="8849"/>
                      <a:pt x="9092" y="8885"/>
                    </a:cubicBezTo>
                    <a:cubicBezTo>
                      <a:pt x="9080" y="8933"/>
                      <a:pt x="9067" y="8982"/>
                      <a:pt x="9056" y="9019"/>
                    </a:cubicBezTo>
                    <a:cubicBezTo>
                      <a:pt x="9031" y="9103"/>
                      <a:pt x="9019" y="9189"/>
                      <a:pt x="8995" y="9273"/>
                    </a:cubicBezTo>
                    <a:cubicBezTo>
                      <a:pt x="8959" y="9371"/>
                      <a:pt x="8934" y="9481"/>
                      <a:pt x="8910" y="9578"/>
                    </a:cubicBezTo>
                    <a:cubicBezTo>
                      <a:pt x="8886" y="9638"/>
                      <a:pt x="8873" y="9687"/>
                      <a:pt x="8861" y="9735"/>
                    </a:cubicBezTo>
                    <a:cubicBezTo>
                      <a:pt x="8849" y="9784"/>
                      <a:pt x="8824" y="9833"/>
                      <a:pt x="8813" y="9881"/>
                    </a:cubicBezTo>
                    <a:cubicBezTo>
                      <a:pt x="8800" y="9905"/>
                      <a:pt x="8800" y="9930"/>
                      <a:pt x="8788" y="9954"/>
                    </a:cubicBezTo>
                    <a:cubicBezTo>
                      <a:pt x="8776" y="9978"/>
                      <a:pt x="8764" y="10003"/>
                      <a:pt x="8764" y="10027"/>
                    </a:cubicBezTo>
                    <a:cubicBezTo>
                      <a:pt x="8727" y="10124"/>
                      <a:pt x="8691" y="10221"/>
                      <a:pt x="8643" y="10307"/>
                    </a:cubicBezTo>
                    <a:cubicBezTo>
                      <a:pt x="8643" y="10331"/>
                      <a:pt x="8630" y="10343"/>
                      <a:pt x="8618" y="10367"/>
                    </a:cubicBezTo>
                    <a:cubicBezTo>
                      <a:pt x="8618" y="10356"/>
                      <a:pt x="8618" y="10343"/>
                      <a:pt x="8606" y="10331"/>
                    </a:cubicBezTo>
                    <a:cubicBezTo>
                      <a:pt x="8606" y="10307"/>
                      <a:pt x="8594" y="10283"/>
                      <a:pt x="8581" y="10258"/>
                    </a:cubicBezTo>
                    <a:cubicBezTo>
                      <a:pt x="8570" y="10246"/>
                      <a:pt x="8570" y="10234"/>
                      <a:pt x="8557" y="10221"/>
                    </a:cubicBezTo>
                    <a:cubicBezTo>
                      <a:pt x="8557" y="10210"/>
                      <a:pt x="8557" y="10210"/>
                      <a:pt x="8545" y="10197"/>
                    </a:cubicBezTo>
                    <a:cubicBezTo>
                      <a:pt x="8533" y="10173"/>
                      <a:pt x="8521" y="10149"/>
                      <a:pt x="8508" y="10137"/>
                    </a:cubicBezTo>
                    <a:lnTo>
                      <a:pt x="8472" y="10100"/>
                    </a:lnTo>
                    <a:cubicBezTo>
                      <a:pt x="8472" y="10064"/>
                      <a:pt x="8472" y="10015"/>
                      <a:pt x="8460" y="9978"/>
                    </a:cubicBezTo>
                    <a:cubicBezTo>
                      <a:pt x="8460" y="9954"/>
                      <a:pt x="8448" y="9942"/>
                      <a:pt x="8448" y="9918"/>
                    </a:cubicBezTo>
                    <a:cubicBezTo>
                      <a:pt x="8435" y="9869"/>
                      <a:pt x="8424" y="9821"/>
                      <a:pt x="8411" y="9784"/>
                    </a:cubicBezTo>
                    <a:cubicBezTo>
                      <a:pt x="8400" y="9760"/>
                      <a:pt x="8400" y="9735"/>
                      <a:pt x="8387" y="9724"/>
                    </a:cubicBezTo>
                    <a:lnTo>
                      <a:pt x="8387" y="9711"/>
                    </a:lnTo>
                    <a:cubicBezTo>
                      <a:pt x="8387" y="9699"/>
                      <a:pt x="8375" y="9687"/>
                      <a:pt x="8375" y="9687"/>
                    </a:cubicBezTo>
                    <a:lnTo>
                      <a:pt x="8375" y="9638"/>
                    </a:lnTo>
                    <a:lnTo>
                      <a:pt x="8375" y="9602"/>
                    </a:lnTo>
                    <a:lnTo>
                      <a:pt x="8375" y="9589"/>
                    </a:lnTo>
                    <a:cubicBezTo>
                      <a:pt x="8366" y="9581"/>
                      <a:pt x="8358" y="9573"/>
                      <a:pt x="8354" y="9573"/>
                    </a:cubicBezTo>
                    <a:cubicBezTo>
                      <a:pt x="8352" y="9573"/>
                      <a:pt x="8351" y="9574"/>
                      <a:pt x="8351" y="9578"/>
                    </a:cubicBezTo>
                    <a:lnTo>
                      <a:pt x="8338" y="9578"/>
                    </a:lnTo>
                    <a:cubicBezTo>
                      <a:pt x="8327" y="9565"/>
                      <a:pt x="8327" y="9541"/>
                      <a:pt x="8314" y="9529"/>
                    </a:cubicBezTo>
                    <a:lnTo>
                      <a:pt x="8278" y="9456"/>
                    </a:lnTo>
                    <a:cubicBezTo>
                      <a:pt x="8278" y="9432"/>
                      <a:pt x="8265" y="9408"/>
                      <a:pt x="8254" y="9395"/>
                    </a:cubicBezTo>
                    <a:lnTo>
                      <a:pt x="8265" y="9395"/>
                    </a:lnTo>
                    <a:cubicBezTo>
                      <a:pt x="8229" y="9335"/>
                      <a:pt x="8192" y="9262"/>
                      <a:pt x="8168" y="9201"/>
                    </a:cubicBezTo>
                    <a:cubicBezTo>
                      <a:pt x="8035" y="8970"/>
                      <a:pt x="7865" y="8763"/>
                      <a:pt x="7646" y="8605"/>
                    </a:cubicBezTo>
                    <a:cubicBezTo>
                      <a:pt x="7597" y="8569"/>
                      <a:pt x="7536" y="8544"/>
                      <a:pt x="7476" y="8508"/>
                    </a:cubicBezTo>
                    <a:cubicBezTo>
                      <a:pt x="7452" y="8496"/>
                      <a:pt x="7415" y="8484"/>
                      <a:pt x="7379" y="8471"/>
                    </a:cubicBezTo>
                    <a:cubicBezTo>
                      <a:pt x="7366" y="8460"/>
                      <a:pt x="7342" y="8447"/>
                      <a:pt x="7330" y="8447"/>
                    </a:cubicBezTo>
                    <a:cubicBezTo>
                      <a:pt x="7306" y="8435"/>
                      <a:pt x="7281" y="8435"/>
                      <a:pt x="7257" y="8423"/>
                    </a:cubicBezTo>
                    <a:cubicBezTo>
                      <a:pt x="7233" y="8411"/>
                      <a:pt x="7220" y="8411"/>
                      <a:pt x="7196" y="8411"/>
                    </a:cubicBezTo>
                    <a:cubicBezTo>
                      <a:pt x="7184" y="8398"/>
                      <a:pt x="7172" y="8398"/>
                      <a:pt x="7160" y="8398"/>
                    </a:cubicBezTo>
                    <a:cubicBezTo>
                      <a:pt x="7123" y="8387"/>
                      <a:pt x="7087" y="8374"/>
                      <a:pt x="7050" y="8374"/>
                    </a:cubicBezTo>
                    <a:cubicBezTo>
                      <a:pt x="7014" y="8362"/>
                      <a:pt x="6977" y="8362"/>
                      <a:pt x="6941" y="8362"/>
                    </a:cubicBezTo>
                    <a:lnTo>
                      <a:pt x="6831" y="8362"/>
                    </a:lnTo>
                    <a:cubicBezTo>
                      <a:pt x="6807" y="8362"/>
                      <a:pt x="6783" y="8374"/>
                      <a:pt x="6771" y="8387"/>
                    </a:cubicBezTo>
                    <a:cubicBezTo>
                      <a:pt x="6747" y="8398"/>
                      <a:pt x="6734" y="8423"/>
                      <a:pt x="6734" y="8447"/>
                    </a:cubicBezTo>
                    <a:cubicBezTo>
                      <a:pt x="6747" y="8484"/>
                      <a:pt x="6758" y="8496"/>
                      <a:pt x="6771" y="8520"/>
                    </a:cubicBezTo>
                    <a:cubicBezTo>
                      <a:pt x="6795" y="8557"/>
                      <a:pt x="6807" y="8581"/>
                      <a:pt x="6831" y="8593"/>
                    </a:cubicBezTo>
                    <a:cubicBezTo>
                      <a:pt x="6856" y="8641"/>
                      <a:pt x="6892" y="8678"/>
                      <a:pt x="6928" y="8727"/>
                    </a:cubicBezTo>
                    <a:cubicBezTo>
                      <a:pt x="6941" y="8739"/>
                      <a:pt x="6953" y="8763"/>
                      <a:pt x="6977" y="8776"/>
                    </a:cubicBezTo>
                    <a:cubicBezTo>
                      <a:pt x="6990" y="8800"/>
                      <a:pt x="7001" y="8812"/>
                      <a:pt x="7014" y="8824"/>
                    </a:cubicBezTo>
                    <a:cubicBezTo>
                      <a:pt x="7038" y="8873"/>
                      <a:pt x="7074" y="8909"/>
                      <a:pt x="7099" y="8946"/>
                    </a:cubicBezTo>
                    <a:lnTo>
                      <a:pt x="7172" y="9055"/>
                    </a:lnTo>
                    <a:cubicBezTo>
                      <a:pt x="7184" y="9092"/>
                      <a:pt x="7208" y="9116"/>
                      <a:pt x="7233" y="9152"/>
                    </a:cubicBezTo>
                    <a:cubicBezTo>
                      <a:pt x="7269" y="9225"/>
                      <a:pt x="7306" y="9286"/>
                      <a:pt x="7354" y="9359"/>
                    </a:cubicBezTo>
                    <a:cubicBezTo>
                      <a:pt x="7354" y="9371"/>
                      <a:pt x="7366" y="9395"/>
                      <a:pt x="7379" y="9408"/>
                    </a:cubicBezTo>
                    <a:cubicBezTo>
                      <a:pt x="7390" y="9432"/>
                      <a:pt x="7403" y="9444"/>
                      <a:pt x="7415" y="9468"/>
                    </a:cubicBezTo>
                    <a:cubicBezTo>
                      <a:pt x="7439" y="9481"/>
                      <a:pt x="7452" y="9505"/>
                      <a:pt x="7463" y="9529"/>
                    </a:cubicBezTo>
                    <a:lnTo>
                      <a:pt x="7500" y="9565"/>
                    </a:lnTo>
                    <a:cubicBezTo>
                      <a:pt x="7512" y="9578"/>
                      <a:pt x="7512" y="9589"/>
                      <a:pt x="7524" y="9602"/>
                    </a:cubicBezTo>
                    <a:cubicBezTo>
                      <a:pt x="7549" y="9626"/>
                      <a:pt x="7573" y="9638"/>
                      <a:pt x="7597" y="9662"/>
                    </a:cubicBezTo>
                    <a:cubicBezTo>
                      <a:pt x="7646" y="9711"/>
                      <a:pt x="7695" y="9748"/>
                      <a:pt x="7755" y="9772"/>
                    </a:cubicBezTo>
                    <a:cubicBezTo>
                      <a:pt x="7779" y="9797"/>
                      <a:pt x="7803" y="9808"/>
                      <a:pt x="7840" y="9821"/>
                    </a:cubicBezTo>
                    <a:cubicBezTo>
                      <a:pt x="7876" y="9845"/>
                      <a:pt x="7913" y="9857"/>
                      <a:pt x="7962" y="9881"/>
                    </a:cubicBezTo>
                    <a:lnTo>
                      <a:pt x="8035" y="9918"/>
                    </a:lnTo>
                    <a:cubicBezTo>
                      <a:pt x="8059" y="9930"/>
                      <a:pt x="8095" y="9954"/>
                      <a:pt x="8119" y="9967"/>
                    </a:cubicBezTo>
                    <a:cubicBezTo>
                      <a:pt x="8132" y="9967"/>
                      <a:pt x="8144" y="9978"/>
                      <a:pt x="8156" y="9991"/>
                    </a:cubicBezTo>
                    <a:cubicBezTo>
                      <a:pt x="8168" y="9991"/>
                      <a:pt x="8181" y="10003"/>
                      <a:pt x="8181" y="10003"/>
                    </a:cubicBezTo>
                    <a:cubicBezTo>
                      <a:pt x="8217" y="10040"/>
                      <a:pt x="8254" y="10064"/>
                      <a:pt x="8290" y="10088"/>
                    </a:cubicBezTo>
                    <a:lnTo>
                      <a:pt x="8327" y="10124"/>
                    </a:lnTo>
                    <a:cubicBezTo>
                      <a:pt x="8338" y="10149"/>
                      <a:pt x="8363" y="10161"/>
                      <a:pt x="8375" y="10185"/>
                    </a:cubicBezTo>
                    <a:cubicBezTo>
                      <a:pt x="8375" y="10210"/>
                      <a:pt x="8387" y="10221"/>
                      <a:pt x="8387" y="10246"/>
                    </a:cubicBezTo>
                    <a:cubicBezTo>
                      <a:pt x="8400" y="10283"/>
                      <a:pt x="8411" y="10307"/>
                      <a:pt x="8411" y="10343"/>
                    </a:cubicBezTo>
                    <a:cubicBezTo>
                      <a:pt x="8424" y="10392"/>
                      <a:pt x="8424" y="10440"/>
                      <a:pt x="8435" y="10489"/>
                    </a:cubicBezTo>
                    <a:lnTo>
                      <a:pt x="8435" y="10562"/>
                    </a:lnTo>
                    <a:cubicBezTo>
                      <a:pt x="8424" y="10623"/>
                      <a:pt x="8411" y="10672"/>
                      <a:pt x="8411" y="10720"/>
                    </a:cubicBezTo>
                    <a:cubicBezTo>
                      <a:pt x="8400" y="10780"/>
                      <a:pt x="8375" y="10842"/>
                      <a:pt x="8363" y="10902"/>
                    </a:cubicBezTo>
                    <a:lnTo>
                      <a:pt x="8363" y="10951"/>
                    </a:lnTo>
                    <a:cubicBezTo>
                      <a:pt x="8314" y="11048"/>
                      <a:pt x="8265" y="11158"/>
                      <a:pt x="8217" y="11267"/>
                    </a:cubicBezTo>
                    <a:cubicBezTo>
                      <a:pt x="8168" y="11376"/>
                      <a:pt x="8108" y="11498"/>
                      <a:pt x="8059" y="11620"/>
                    </a:cubicBezTo>
                    <a:cubicBezTo>
                      <a:pt x="8022" y="11717"/>
                      <a:pt x="7986" y="11801"/>
                      <a:pt x="7949" y="11899"/>
                    </a:cubicBezTo>
                    <a:cubicBezTo>
                      <a:pt x="7913" y="11996"/>
                      <a:pt x="7876" y="12106"/>
                      <a:pt x="7840" y="12203"/>
                    </a:cubicBezTo>
                    <a:lnTo>
                      <a:pt x="7731" y="12495"/>
                    </a:lnTo>
                    <a:cubicBezTo>
                      <a:pt x="7706" y="12543"/>
                      <a:pt x="7695" y="12579"/>
                      <a:pt x="7670" y="12628"/>
                    </a:cubicBezTo>
                    <a:cubicBezTo>
                      <a:pt x="7658" y="12676"/>
                      <a:pt x="7633" y="12725"/>
                      <a:pt x="7622" y="12774"/>
                    </a:cubicBezTo>
                    <a:lnTo>
                      <a:pt x="7549" y="12956"/>
                    </a:lnTo>
                    <a:lnTo>
                      <a:pt x="7476" y="13138"/>
                    </a:lnTo>
                    <a:cubicBezTo>
                      <a:pt x="7463" y="13163"/>
                      <a:pt x="7452" y="13200"/>
                      <a:pt x="7439" y="13224"/>
                    </a:cubicBezTo>
                    <a:cubicBezTo>
                      <a:pt x="7403" y="13297"/>
                      <a:pt x="7366" y="13357"/>
                      <a:pt x="7330" y="13418"/>
                    </a:cubicBezTo>
                    <a:cubicBezTo>
                      <a:pt x="7233" y="13600"/>
                      <a:pt x="7136" y="13770"/>
                      <a:pt x="7050" y="13953"/>
                    </a:cubicBezTo>
                    <a:cubicBezTo>
                      <a:pt x="7038" y="13965"/>
                      <a:pt x="7026" y="13989"/>
                      <a:pt x="7014" y="14002"/>
                    </a:cubicBezTo>
                    <a:cubicBezTo>
                      <a:pt x="6990" y="14050"/>
                      <a:pt x="6965" y="14086"/>
                      <a:pt x="6928" y="14123"/>
                    </a:cubicBezTo>
                    <a:cubicBezTo>
                      <a:pt x="6904" y="14172"/>
                      <a:pt x="6868" y="14220"/>
                      <a:pt x="6844" y="14269"/>
                    </a:cubicBezTo>
                    <a:cubicBezTo>
                      <a:pt x="6795" y="14354"/>
                      <a:pt x="6747" y="14439"/>
                      <a:pt x="6698" y="14536"/>
                    </a:cubicBezTo>
                    <a:cubicBezTo>
                      <a:pt x="6625" y="14694"/>
                      <a:pt x="6552" y="14864"/>
                      <a:pt x="6491" y="15023"/>
                    </a:cubicBezTo>
                    <a:lnTo>
                      <a:pt x="6491" y="14961"/>
                    </a:lnTo>
                    <a:cubicBezTo>
                      <a:pt x="6491" y="14901"/>
                      <a:pt x="6504" y="14852"/>
                      <a:pt x="6504" y="14791"/>
                    </a:cubicBezTo>
                    <a:lnTo>
                      <a:pt x="6504" y="14767"/>
                    </a:lnTo>
                    <a:cubicBezTo>
                      <a:pt x="6504" y="14755"/>
                      <a:pt x="6515" y="14743"/>
                      <a:pt x="6515" y="14731"/>
                    </a:cubicBezTo>
                    <a:cubicBezTo>
                      <a:pt x="6515" y="14707"/>
                      <a:pt x="6515" y="14670"/>
                      <a:pt x="6528" y="14645"/>
                    </a:cubicBezTo>
                    <a:lnTo>
                      <a:pt x="6564" y="14391"/>
                    </a:lnTo>
                    <a:cubicBezTo>
                      <a:pt x="6564" y="14354"/>
                      <a:pt x="6576" y="14318"/>
                      <a:pt x="6576" y="14281"/>
                    </a:cubicBezTo>
                    <a:cubicBezTo>
                      <a:pt x="6576" y="14245"/>
                      <a:pt x="6588" y="14220"/>
                      <a:pt x="6588" y="14183"/>
                    </a:cubicBezTo>
                    <a:cubicBezTo>
                      <a:pt x="6601" y="14099"/>
                      <a:pt x="6612" y="14013"/>
                      <a:pt x="6612" y="13929"/>
                    </a:cubicBezTo>
                    <a:cubicBezTo>
                      <a:pt x="6625" y="13856"/>
                      <a:pt x="6637" y="13770"/>
                      <a:pt x="6637" y="13686"/>
                    </a:cubicBezTo>
                    <a:cubicBezTo>
                      <a:pt x="6637" y="13661"/>
                      <a:pt x="6649" y="13624"/>
                      <a:pt x="6649" y="13600"/>
                    </a:cubicBezTo>
                    <a:cubicBezTo>
                      <a:pt x="6649" y="13564"/>
                      <a:pt x="6649" y="13527"/>
                      <a:pt x="6661" y="13479"/>
                    </a:cubicBezTo>
                    <a:lnTo>
                      <a:pt x="6661" y="13467"/>
                    </a:lnTo>
                    <a:cubicBezTo>
                      <a:pt x="6661" y="13418"/>
                      <a:pt x="6661" y="13357"/>
                      <a:pt x="6674" y="13297"/>
                    </a:cubicBezTo>
                    <a:lnTo>
                      <a:pt x="6674" y="13224"/>
                    </a:lnTo>
                    <a:lnTo>
                      <a:pt x="6674" y="13114"/>
                    </a:lnTo>
                    <a:cubicBezTo>
                      <a:pt x="6685" y="13102"/>
                      <a:pt x="6685" y="13078"/>
                      <a:pt x="6685" y="13054"/>
                    </a:cubicBezTo>
                    <a:lnTo>
                      <a:pt x="6685" y="12968"/>
                    </a:lnTo>
                    <a:lnTo>
                      <a:pt x="6685" y="12871"/>
                    </a:lnTo>
                    <a:lnTo>
                      <a:pt x="6685" y="12811"/>
                    </a:lnTo>
                    <a:lnTo>
                      <a:pt x="6685" y="12701"/>
                    </a:lnTo>
                    <a:lnTo>
                      <a:pt x="6685" y="12640"/>
                    </a:lnTo>
                    <a:lnTo>
                      <a:pt x="6685" y="12555"/>
                    </a:lnTo>
                    <a:cubicBezTo>
                      <a:pt x="6685" y="12543"/>
                      <a:pt x="6685" y="12531"/>
                      <a:pt x="6674" y="12519"/>
                    </a:cubicBezTo>
                    <a:lnTo>
                      <a:pt x="6674" y="12373"/>
                    </a:lnTo>
                    <a:cubicBezTo>
                      <a:pt x="6661" y="12349"/>
                      <a:pt x="6661" y="12312"/>
                      <a:pt x="6661" y="12276"/>
                    </a:cubicBezTo>
                    <a:cubicBezTo>
                      <a:pt x="6649" y="12239"/>
                      <a:pt x="6649" y="12215"/>
                      <a:pt x="6637" y="12179"/>
                    </a:cubicBezTo>
                    <a:cubicBezTo>
                      <a:pt x="6637" y="12130"/>
                      <a:pt x="6625" y="12093"/>
                      <a:pt x="6625" y="12044"/>
                    </a:cubicBezTo>
                    <a:cubicBezTo>
                      <a:pt x="6612" y="12033"/>
                      <a:pt x="6612" y="12008"/>
                      <a:pt x="6612" y="11996"/>
                    </a:cubicBezTo>
                    <a:cubicBezTo>
                      <a:pt x="6601" y="11972"/>
                      <a:pt x="6601" y="11947"/>
                      <a:pt x="6601" y="11923"/>
                    </a:cubicBezTo>
                    <a:lnTo>
                      <a:pt x="6564" y="11814"/>
                    </a:lnTo>
                    <a:cubicBezTo>
                      <a:pt x="6564" y="11777"/>
                      <a:pt x="6552" y="11753"/>
                      <a:pt x="6540" y="11717"/>
                    </a:cubicBezTo>
                    <a:cubicBezTo>
                      <a:pt x="6515" y="11607"/>
                      <a:pt x="6491" y="11510"/>
                      <a:pt x="6455" y="11412"/>
                    </a:cubicBezTo>
                    <a:cubicBezTo>
                      <a:pt x="6442" y="11340"/>
                      <a:pt x="6431" y="11279"/>
                      <a:pt x="6418" y="11206"/>
                    </a:cubicBezTo>
                    <a:cubicBezTo>
                      <a:pt x="6394" y="11096"/>
                      <a:pt x="6358" y="10975"/>
                      <a:pt x="6333" y="10853"/>
                    </a:cubicBezTo>
                    <a:cubicBezTo>
                      <a:pt x="6321" y="10805"/>
                      <a:pt x="6296" y="10745"/>
                      <a:pt x="6285" y="10683"/>
                    </a:cubicBezTo>
                    <a:cubicBezTo>
                      <a:pt x="6272" y="10647"/>
                      <a:pt x="6272" y="10610"/>
                      <a:pt x="6260" y="10574"/>
                    </a:cubicBezTo>
                    <a:cubicBezTo>
                      <a:pt x="6248" y="10537"/>
                      <a:pt x="6248" y="10501"/>
                      <a:pt x="6236" y="10477"/>
                    </a:cubicBezTo>
                    <a:cubicBezTo>
                      <a:pt x="6224" y="10404"/>
                      <a:pt x="6212" y="10331"/>
                      <a:pt x="6188" y="10258"/>
                    </a:cubicBezTo>
                    <a:cubicBezTo>
                      <a:pt x="6188" y="10221"/>
                      <a:pt x="6175" y="10185"/>
                      <a:pt x="6163" y="10149"/>
                    </a:cubicBezTo>
                    <a:cubicBezTo>
                      <a:pt x="6151" y="10100"/>
                      <a:pt x="6139" y="10064"/>
                      <a:pt x="6126" y="10015"/>
                    </a:cubicBezTo>
                    <a:cubicBezTo>
                      <a:pt x="6126" y="9978"/>
                      <a:pt x="6115" y="9942"/>
                      <a:pt x="6102" y="9905"/>
                    </a:cubicBezTo>
                    <a:cubicBezTo>
                      <a:pt x="6102" y="9894"/>
                      <a:pt x="6115" y="9894"/>
                      <a:pt x="6115" y="9894"/>
                    </a:cubicBezTo>
                    <a:cubicBezTo>
                      <a:pt x="6126" y="9881"/>
                      <a:pt x="6115" y="9857"/>
                      <a:pt x="6102" y="9845"/>
                    </a:cubicBezTo>
                    <a:cubicBezTo>
                      <a:pt x="6102" y="9845"/>
                      <a:pt x="6090" y="9833"/>
                      <a:pt x="6078" y="9833"/>
                    </a:cubicBezTo>
                    <a:cubicBezTo>
                      <a:pt x="6078" y="9821"/>
                      <a:pt x="6078" y="9808"/>
                      <a:pt x="6066" y="9797"/>
                    </a:cubicBezTo>
                    <a:cubicBezTo>
                      <a:pt x="6053" y="9724"/>
                      <a:pt x="6042" y="9651"/>
                      <a:pt x="6017" y="9578"/>
                    </a:cubicBezTo>
                    <a:cubicBezTo>
                      <a:pt x="6005" y="9541"/>
                      <a:pt x="6005" y="9492"/>
                      <a:pt x="5993" y="9444"/>
                    </a:cubicBezTo>
                    <a:cubicBezTo>
                      <a:pt x="5993" y="9432"/>
                      <a:pt x="5980" y="9419"/>
                      <a:pt x="5980" y="9408"/>
                    </a:cubicBezTo>
                    <a:cubicBezTo>
                      <a:pt x="5969" y="9383"/>
                      <a:pt x="5969" y="9359"/>
                      <a:pt x="5956" y="9335"/>
                    </a:cubicBezTo>
                    <a:cubicBezTo>
                      <a:pt x="5956" y="9298"/>
                      <a:pt x="5945" y="9262"/>
                      <a:pt x="5932" y="9225"/>
                    </a:cubicBezTo>
                    <a:lnTo>
                      <a:pt x="5896" y="9116"/>
                    </a:lnTo>
                    <a:cubicBezTo>
                      <a:pt x="5896" y="9103"/>
                      <a:pt x="5883" y="9092"/>
                      <a:pt x="5883" y="9067"/>
                    </a:cubicBezTo>
                    <a:cubicBezTo>
                      <a:pt x="5872" y="9043"/>
                      <a:pt x="5872" y="9030"/>
                      <a:pt x="5859" y="9006"/>
                    </a:cubicBezTo>
                    <a:cubicBezTo>
                      <a:pt x="5847" y="8982"/>
                      <a:pt x="5847" y="8970"/>
                      <a:pt x="5835" y="8957"/>
                    </a:cubicBezTo>
                    <a:cubicBezTo>
                      <a:pt x="5835" y="8946"/>
                      <a:pt x="5823" y="8921"/>
                      <a:pt x="5823" y="8909"/>
                    </a:cubicBezTo>
                    <a:cubicBezTo>
                      <a:pt x="5810" y="8897"/>
                      <a:pt x="5799" y="8873"/>
                      <a:pt x="5786" y="8849"/>
                    </a:cubicBezTo>
                    <a:cubicBezTo>
                      <a:pt x="5786" y="8836"/>
                      <a:pt x="5774" y="8824"/>
                      <a:pt x="5762" y="8800"/>
                    </a:cubicBezTo>
                    <a:cubicBezTo>
                      <a:pt x="5762" y="8800"/>
                      <a:pt x="5750" y="8787"/>
                      <a:pt x="5750" y="8776"/>
                    </a:cubicBezTo>
                    <a:lnTo>
                      <a:pt x="5737" y="8763"/>
                    </a:lnTo>
                    <a:cubicBezTo>
                      <a:pt x="5726" y="8739"/>
                      <a:pt x="5713" y="8727"/>
                      <a:pt x="5713" y="8714"/>
                    </a:cubicBezTo>
                    <a:cubicBezTo>
                      <a:pt x="5689" y="8690"/>
                      <a:pt x="5664" y="8654"/>
                      <a:pt x="5640" y="8630"/>
                    </a:cubicBezTo>
                    <a:cubicBezTo>
                      <a:pt x="5616" y="8605"/>
                      <a:pt x="5592" y="8569"/>
                      <a:pt x="5567" y="8544"/>
                    </a:cubicBezTo>
                    <a:cubicBezTo>
                      <a:pt x="5543" y="8520"/>
                      <a:pt x="5507" y="8496"/>
                      <a:pt x="5483" y="8471"/>
                    </a:cubicBezTo>
                    <a:cubicBezTo>
                      <a:pt x="5470" y="8460"/>
                      <a:pt x="5446" y="8447"/>
                      <a:pt x="5434" y="8435"/>
                    </a:cubicBezTo>
                    <a:cubicBezTo>
                      <a:pt x="5421" y="8435"/>
                      <a:pt x="5410" y="8423"/>
                      <a:pt x="5397" y="8411"/>
                    </a:cubicBezTo>
                    <a:cubicBezTo>
                      <a:pt x="5385" y="8411"/>
                      <a:pt x="5373" y="8398"/>
                      <a:pt x="5361" y="8398"/>
                    </a:cubicBezTo>
                    <a:lnTo>
                      <a:pt x="5324" y="8398"/>
                    </a:lnTo>
                    <a:cubicBezTo>
                      <a:pt x="5300" y="8411"/>
                      <a:pt x="5288" y="8423"/>
                      <a:pt x="5276" y="8423"/>
                    </a:cubicBezTo>
                    <a:cubicBezTo>
                      <a:pt x="5264" y="8447"/>
                      <a:pt x="5251" y="8460"/>
                      <a:pt x="5251" y="8471"/>
                    </a:cubicBezTo>
                    <a:cubicBezTo>
                      <a:pt x="5240" y="8484"/>
                      <a:pt x="5227" y="8508"/>
                      <a:pt x="5227" y="8520"/>
                    </a:cubicBezTo>
                    <a:cubicBezTo>
                      <a:pt x="5215" y="8544"/>
                      <a:pt x="5215" y="8581"/>
                      <a:pt x="5203" y="8605"/>
                    </a:cubicBezTo>
                    <a:cubicBezTo>
                      <a:pt x="5203" y="8617"/>
                      <a:pt x="5191" y="8641"/>
                      <a:pt x="5191" y="8654"/>
                    </a:cubicBezTo>
                    <a:lnTo>
                      <a:pt x="5191" y="8714"/>
                    </a:lnTo>
                    <a:lnTo>
                      <a:pt x="5191" y="8776"/>
                    </a:lnTo>
                    <a:lnTo>
                      <a:pt x="5191" y="8824"/>
                    </a:lnTo>
                    <a:lnTo>
                      <a:pt x="5191" y="8885"/>
                    </a:lnTo>
                    <a:lnTo>
                      <a:pt x="5191" y="8921"/>
                    </a:lnTo>
                    <a:lnTo>
                      <a:pt x="5191" y="8933"/>
                    </a:lnTo>
                    <a:cubicBezTo>
                      <a:pt x="5203" y="8957"/>
                      <a:pt x="5203" y="8982"/>
                      <a:pt x="5203" y="9006"/>
                    </a:cubicBezTo>
                    <a:cubicBezTo>
                      <a:pt x="5203" y="9019"/>
                      <a:pt x="5215" y="9043"/>
                      <a:pt x="5215" y="9055"/>
                    </a:cubicBezTo>
                    <a:cubicBezTo>
                      <a:pt x="5227" y="9092"/>
                      <a:pt x="5227" y="9128"/>
                      <a:pt x="5240" y="9165"/>
                    </a:cubicBezTo>
                    <a:cubicBezTo>
                      <a:pt x="5251" y="9176"/>
                      <a:pt x="5251" y="9201"/>
                      <a:pt x="5264" y="9213"/>
                    </a:cubicBezTo>
                    <a:cubicBezTo>
                      <a:pt x="5264" y="9237"/>
                      <a:pt x="5276" y="9249"/>
                      <a:pt x="5276" y="9262"/>
                    </a:cubicBezTo>
                    <a:cubicBezTo>
                      <a:pt x="5288" y="9286"/>
                      <a:pt x="5300" y="9298"/>
                      <a:pt x="5313" y="9322"/>
                    </a:cubicBezTo>
                    <a:cubicBezTo>
                      <a:pt x="5313" y="9335"/>
                      <a:pt x="5324" y="9346"/>
                      <a:pt x="5324" y="9346"/>
                    </a:cubicBezTo>
                    <a:cubicBezTo>
                      <a:pt x="5324" y="9359"/>
                      <a:pt x="5337" y="9359"/>
                      <a:pt x="5337" y="9371"/>
                    </a:cubicBezTo>
                    <a:cubicBezTo>
                      <a:pt x="5348" y="9395"/>
                      <a:pt x="5361" y="9408"/>
                      <a:pt x="5373" y="9432"/>
                    </a:cubicBezTo>
                    <a:cubicBezTo>
                      <a:pt x="5410" y="9468"/>
                      <a:pt x="5434" y="9505"/>
                      <a:pt x="5470" y="9529"/>
                    </a:cubicBezTo>
                    <a:cubicBezTo>
                      <a:pt x="5494" y="9553"/>
                      <a:pt x="5507" y="9565"/>
                      <a:pt x="5531" y="9578"/>
                    </a:cubicBezTo>
                    <a:cubicBezTo>
                      <a:pt x="5543" y="9578"/>
                      <a:pt x="5543" y="9589"/>
                      <a:pt x="5556" y="9589"/>
                    </a:cubicBezTo>
                    <a:cubicBezTo>
                      <a:pt x="5567" y="9602"/>
                      <a:pt x="5592" y="9614"/>
                      <a:pt x="5604" y="9626"/>
                    </a:cubicBezTo>
                    <a:cubicBezTo>
                      <a:pt x="5640" y="9638"/>
                      <a:pt x="5664" y="9651"/>
                      <a:pt x="5701" y="9675"/>
                    </a:cubicBezTo>
                    <a:cubicBezTo>
                      <a:pt x="5737" y="9687"/>
                      <a:pt x="5762" y="9699"/>
                      <a:pt x="5799" y="9711"/>
                    </a:cubicBezTo>
                    <a:cubicBezTo>
                      <a:pt x="5823" y="9724"/>
                      <a:pt x="5847" y="9735"/>
                      <a:pt x="5872" y="9760"/>
                    </a:cubicBezTo>
                    <a:cubicBezTo>
                      <a:pt x="5896" y="9772"/>
                      <a:pt x="5908" y="9784"/>
                      <a:pt x="5932" y="9797"/>
                    </a:cubicBezTo>
                    <a:cubicBezTo>
                      <a:pt x="5956" y="9808"/>
                      <a:pt x="5980" y="9833"/>
                      <a:pt x="6005" y="9845"/>
                    </a:cubicBezTo>
                    <a:cubicBezTo>
                      <a:pt x="6017" y="9869"/>
                      <a:pt x="6017" y="9894"/>
                      <a:pt x="6017" y="9905"/>
                    </a:cubicBezTo>
                    <a:cubicBezTo>
                      <a:pt x="6029" y="9954"/>
                      <a:pt x="6042" y="9991"/>
                      <a:pt x="6053" y="10040"/>
                    </a:cubicBezTo>
                    <a:cubicBezTo>
                      <a:pt x="6066" y="10076"/>
                      <a:pt x="6078" y="10113"/>
                      <a:pt x="6090" y="10161"/>
                    </a:cubicBezTo>
                    <a:cubicBezTo>
                      <a:pt x="6102" y="10197"/>
                      <a:pt x="6115" y="10221"/>
                      <a:pt x="6115" y="10258"/>
                    </a:cubicBezTo>
                    <a:cubicBezTo>
                      <a:pt x="6126" y="10294"/>
                      <a:pt x="6126" y="10331"/>
                      <a:pt x="6139" y="10356"/>
                    </a:cubicBezTo>
                    <a:cubicBezTo>
                      <a:pt x="6151" y="10404"/>
                      <a:pt x="6151" y="10440"/>
                      <a:pt x="6163" y="10489"/>
                    </a:cubicBezTo>
                    <a:lnTo>
                      <a:pt x="6163" y="10477"/>
                    </a:lnTo>
                    <a:lnTo>
                      <a:pt x="6199" y="10659"/>
                    </a:lnTo>
                    <a:lnTo>
                      <a:pt x="6199" y="10647"/>
                    </a:lnTo>
                    <a:lnTo>
                      <a:pt x="6236" y="10829"/>
                    </a:lnTo>
                    <a:lnTo>
                      <a:pt x="6236" y="10817"/>
                    </a:lnTo>
                    <a:cubicBezTo>
                      <a:pt x="6236" y="10842"/>
                      <a:pt x="6248" y="10866"/>
                      <a:pt x="6248" y="10890"/>
                    </a:cubicBezTo>
                    <a:cubicBezTo>
                      <a:pt x="6260" y="10926"/>
                      <a:pt x="6260" y="10963"/>
                      <a:pt x="6272" y="10999"/>
                    </a:cubicBezTo>
                    <a:cubicBezTo>
                      <a:pt x="6285" y="11060"/>
                      <a:pt x="6296" y="11109"/>
                      <a:pt x="6309" y="11158"/>
                    </a:cubicBezTo>
                    <a:cubicBezTo>
                      <a:pt x="6321" y="11218"/>
                      <a:pt x="6333" y="11267"/>
                      <a:pt x="6345" y="11315"/>
                    </a:cubicBezTo>
                    <a:cubicBezTo>
                      <a:pt x="6369" y="11437"/>
                      <a:pt x="6394" y="11547"/>
                      <a:pt x="6418" y="11656"/>
                    </a:cubicBezTo>
                    <a:cubicBezTo>
                      <a:pt x="6442" y="11753"/>
                      <a:pt x="6455" y="11850"/>
                      <a:pt x="6467" y="11936"/>
                    </a:cubicBezTo>
                    <a:cubicBezTo>
                      <a:pt x="6479" y="11984"/>
                      <a:pt x="6479" y="12033"/>
                      <a:pt x="6491" y="12081"/>
                    </a:cubicBezTo>
                    <a:cubicBezTo>
                      <a:pt x="6491" y="12130"/>
                      <a:pt x="6491" y="12179"/>
                      <a:pt x="6504" y="12227"/>
                    </a:cubicBezTo>
                    <a:cubicBezTo>
                      <a:pt x="6504" y="12312"/>
                      <a:pt x="6515" y="12409"/>
                      <a:pt x="6515" y="12506"/>
                    </a:cubicBezTo>
                    <a:cubicBezTo>
                      <a:pt x="6528" y="12555"/>
                      <a:pt x="6528" y="12604"/>
                      <a:pt x="6540" y="12640"/>
                    </a:cubicBezTo>
                    <a:lnTo>
                      <a:pt x="6540" y="12774"/>
                    </a:lnTo>
                    <a:cubicBezTo>
                      <a:pt x="6552" y="12859"/>
                      <a:pt x="6552" y="12944"/>
                      <a:pt x="6552" y="13041"/>
                    </a:cubicBezTo>
                    <a:lnTo>
                      <a:pt x="6552" y="13308"/>
                    </a:lnTo>
                    <a:cubicBezTo>
                      <a:pt x="6552" y="13345"/>
                      <a:pt x="6540" y="13381"/>
                      <a:pt x="6540" y="13430"/>
                    </a:cubicBezTo>
                    <a:cubicBezTo>
                      <a:pt x="6528" y="13467"/>
                      <a:pt x="6528" y="13503"/>
                      <a:pt x="6515" y="13551"/>
                    </a:cubicBezTo>
                    <a:cubicBezTo>
                      <a:pt x="6504" y="13637"/>
                      <a:pt x="6491" y="13722"/>
                      <a:pt x="6467" y="13795"/>
                    </a:cubicBezTo>
                    <a:cubicBezTo>
                      <a:pt x="6455" y="13867"/>
                      <a:pt x="6455" y="13929"/>
                      <a:pt x="6442" y="13989"/>
                    </a:cubicBezTo>
                    <a:cubicBezTo>
                      <a:pt x="6431" y="14050"/>
                      <a:pt x="6431" y="14111"/>
                      <a:pt x="6431" y="14172"/>
                    </a:cubicBezTo>
                    <a:cubicBezTo>
                      <a:pt x="6418" y="14232"/>
                      <a:pt x="6418" y="14293"/>
                      <a:pt x="6406" y="14354"/>
                    </a:cubicBezTo>
                    <a:cubicBezTo>
                      <a:pt x="6406" y="14415"/>
                      <a:pt x="6406" y="14488"/>
                      <a:pt x="6394" y="14548"/>
                    </a:cubicBezTo>
                    <a:cubicBezTo>
                      <a:pt x="6394" y="14621"/>
                      <a:pt x="6382" y="14682"/>
                      <a:pt x="6382" y="14755"/>
                    </a:cubicBezTo>
                    <a:cubicBezTo>
                      <a:pt x="6369" y="14877"/>
                      <a:pt x="6358" y="14998"/>
                      <a:pt x="6358" y="15120"/>
                    </a:cubicBezTo>
                    <a:cubicBezTo>
                      <a:pt x="6345" y="15180"/>
                      <a:pt x="6345" y="15241"/>
                      <a:pt x="6333" y="15314"/>
                    </a:cubicBezTo>
                    <a:lnTo>
                      <a:pt x="6333" y="15363"/>
                    </a:lnTo>
                    <a:lnTo>
                      <a:pt x="6333" y="15387"/>
                    </a:lnTo>
                    <a:cubicBezTo>
                      <a:pt x="6285" y="15484"/>
                      <a:pt x="6248" y="15582"/>
                      <a:pt x="6212" y="15679"/>
                    </a:cubicBezTo>
                    <a:cubicBezTo>
                      <a:pt x="6175" y="15776"/>
                      <a:pt x="6126" y="15873"/>
                      <a:pt x="6090" y="15982"/>
                    </a:cubicBezTo>
                    <a:lnTo>
                      <a:pt x="5980" y="16274"/>
                    </a:lnTo>
                    <a:cubicBezTo>
                      <a:pt x="5932" y="16395"/>
                      <a:pt x="5883" y="16530"/>
                      <a:pt x="5823" y="16651"/>
                    </a:cubicBezTo>
                    <a:cubicBezTo>
                      <a:pt x="5823" y="16663"/>
                      <a:pt x="5810" y="16675"/>
                      <a:pt x="5810" y="16700"/>
                    </a:cubicBezTo>
                    <a:cubicBezTo>
                      <a:pt x="5762" y="16773"/>
                      <a:pt x="5726" y="16857"/>
                      <a:pt x="5689" y="16943"/>
                    </a:cubicBezTo>
                    <a:cubicBezTo>
                      <a:pt x="5677" y="16991"/>
                      <a:pt x="5664" y="17027"/>
                      <a:pt x="5640" y="17076"/>
                    </a:cubicBezTo>
                    <a:cubicBezTo>
                      <a:pt x="5592" y="17186"/>
                      <a:pt x="5543" y="17295"/>
                      <a:pt x="5507" y="17416"/>
                    </a:cubicBezTo>
                    <a:cubicBezTo>
                      <a:pt x="5494" y="17441"/>
                      <a:pt x="5483" y="17453"/>
                      <a:pt x="5483" y="17478"/>
                    </a:cubicBezTo>
                    <a:lnTo>
                      <a:pt x="5483" y="17429"/>
                    </a:lnTo>
                    <a:cubicBezTo>
                      <a:pt x="5483" y="17392"/>
                      <a:pt x="5470" y="17343"/>
                      <a:pt x="5458" y="17307"/>
                    </a:cubicBezTo>
                    <a:cubicBezTo>
                      <a:pt x="5483" y="17089"/>
                      <a:pt x="5507" y="16870"/>
                      <a:pt x="5531" y="16663"/>
                    </a:cubicBezTo>
                    <a:cubicBezTo>
                      <a:pt x="5543" y="16554"/>
                      <a:pt x="5543" y="16444"/>
                      <a:pt x="5556" y="16335"/>
                    </a:cubicBezTo>
                    <a:cubicBezTo>
                      <a:pt x="5556" y="16225"/>
                      <a:pt x="5567" y="16104"/>
                      <a:pt x="5567" y="15995"/>
                    </a:cubicBezTo>
                    <a:cubicBezTo>
                      <a:pt x="5567" y="15958"/>
                      <a:pt x="5580" y="15934"/>
                      <a:pt x="5580" y="15898"/>
                    </a:cubicBezTo>
                    <a:cubicBezTo>
                      <a:pt x="5567" y="15861"/>
                      <a:pt x="5567" y="15836"/>
                      <a:pt x="5567" y="15800"/>
                    </a:cubicBezTo>
                    <a:lnTo>
                      <a:pt x="5567" y="15727"/>
                    </a:lnTo>
                    <a:cubicBezTo>
                      <a:pt x="5567" y="15703"/>
                      <a:pt x="5567" y="15666"/>
                      <a:pt x="5556" y="15642"/>
                    </a:cubicBezTo>
                    <a:cubicBezTo>
                      <a:pt x="5556" y="15618"/>
                      <a:pt x="5556" y="15582"/>
                      <a:pt x="5543" y="15557"/>
                    </a:cubicBezTo>
                    <a:lnTo>
                      <a:pt x="5543" y="15484"/>
                    </a:lnTo>
                    <a:cubicBezTo>
                      <a:pt x="5531" y="15447"/>
                      <a:pt x="5531" y="15423"/>
                      <a:pt x="5519" y="15387"/>
                    </a:cubicBezTo>
                    <a:cubicBezTo>
                      <a:pt x="5519" y="15363"/>
                      <a:pt x="5519" y="15339"/>
                      <a:pt x="5507" y="15314"/>
                    </a:cubicBezTo>
                    <a:cubicBezTo>
                      <a:pt x="5507" y="15266"/>
                      <a:pt x="5494" y="15217"/>
                      <a:pt x="5483" y="15168"/>
                    </a:cubicBezTo>
                    <a:cubicBezTo>
                      <a:pt x="5470" y="15144"/>
                      <a:pt x="5470" y="15120"/>
                      <a:pt x="5458" y="15095"/>
                    </a:cubicBezTo>
                    <a:cubicBezTo>
                      <a:pt x="5458" y="15059"/>
                      <a:pt x="5446" y="15034"/>
                      <a:pt x="5434" y="14998"/>
                    </a:cubicBezTo>
                    <a:lnTo>
                      <a:pt x="5434" y="14974"/>
                    </a:lnTo>
                    <a:cubicBezTo>
                      <a:pt x="5421" y="14961"/>
                      <a:pt x="5421" y="14937"/>
                      <a:pt x="5410" y="14925"/>
                    </a:cubicBezTo>
                    <a:cubicBezTo>
                      <a:pt x="5410" y="14901"/>
                      <a:pt x="5397" y="14864"/>
                      <a:pt x="5385" y="14840"/>
                    </a:cubicBezTo>
                    <a:cubicBezTo>
                      <a:pt x="5373" y="14815"/>
                      <a:pt x="5361" y="14791"/>
                      <a:pt x="5361" y="14755"/>
                    </a:cubicBezTo>
                    <a:lnTo>
                      <a:pt x="5324" y="14682"/>
                    </a:lnTo>
                    <a:cubicBezTo>
                      <a:pt x="5313" y="14658"/>
                      <a:pt x="5313" y="14634"/>
                      <a:pt x="5300" y="14597"/>
                    </a:cubicBezTo>
                    <a:lnTo>
                      <a:pt x="5264" y="14524"/>
                    </a:lnTo>
                    <a:cubicBezTo>
                      <a:pt x="5240" y="14475"/>
                      <a:pt x="5215" y="14415"/>
                      <a:pt x="5191" y="14366"/>
                    </a:cubicBezTo>
                    <a:lnTo>
                      <a:pt x="5154" y="14293"/>
                    </a:lnTo>
                    <a:lnTo>
                      <a:pt x="5118" y="14220"/>
                    </a:lnTo>
                    <a:cubicBezTo>
                      <a:pt x="5105" y="14196"/>
                      <a:pt x="5094" y="14159"/>
                      <a:pt x="5081" y="14135"/>
                    </a:cubicBezTo>
                    <a:cubicBezTo>
                      <a:pt x="5069" y="14111"/>
                      <a:pt x="5057" y="14099"/>
                      <a:pt x="5045" y="14075"/>
                    </a:cubicBezTo>
                    <a:cubicBezTo>
                      <a:pt x="5021" y="14026"/>
                      <a:pt x="4997" y="13977"/>
                      <a:pt x="4960" y="13929"/>
                    </a:cubicBezTo>
                    <a:lnTo>
                      <a:pt x="4887" y="13783"/>
                    </a:lnTo>
                    <a:cubicBezTo>
                      <a:pt x="4851" y="13734"/>
                      <a:pt x="4826" y="13686"/>
                      <a:pt x="4802" y="13637"/>
                    </a:cubicBezTo>
                    <a:cubicBezTo>
                      <a:pt x="4765" y="13588"/>
                      <a:pt x="4741" y="13540"/>
                      <a:pt x="4705" y="13491"/>
                    </a:cubicBezTo>
                    <a:cubicBezTo>
                      <a:pt x="4668" y="13430"/>
                      <a:pt x="4644" y="13381"/>
                      <a:pt x="4608" y="13333"/>
                    </a:cubicBezTo>
                    <a:cubicBezTo>
                      <a:pt x="4546" y="13235"/>
                      <a:pt x="4486" y="13151"/>
                      <a:pt x="4437" y="13054"/>
                    </a:cubicBezTo>
                    <a:cubicBezTo>
                      <a:pt x="4389" y="12956"/>
                      <a:pt x="4328" y="12847"/>
                      <a:pt x="4279" y="12749"/>
                    </a:cubicBezTo>
                    <a:cubicBezTo>
                      <a:pt x="4267" y="12738"/>
                      <a:pt x="4255" y="12713"/>
                      <a:pt x="4243" y="12701"/>
                    </a:cubicBezTo>
                    <a:cubicBezTo>
                      <a:pt x="4243" y="12689"/>
                      <a:pt x="4230" y="12689"/>
                      <a:pt x="4219" y="12676"/>
                    </a:cubicBezTo>
                    <a:lnTo>
                      <a:pt x="4194" y="12676"/>
                    </a:lnTo>
                    <a:cubicBezTo>
                      <a:pt x="4170" y="12689"/>
                      <a:pt x="4157" y="12701"/>
                      <a:pt x="4146" y="12713"/>
                    </a:cubicBezTo>
                    <a:cubicBezTo>
                      <a:pt x="4133" y="12725"/>
                      <a:pt x="4133" y="12749"/>
                      <a:pt x="4133" y="12762"/>
                    </a:cubicBezTo>
                    <a:cubicBezTo>
                      <a:pt x="4133" y="12762"/>
                      <a:pt x="4121" y="12762"/>
                      <a:pt x="4121" y="12774"/>
                    </a:cubicBezTo>
                    <a:cubicBezTo>
                      <a:pt x="4121" y="12798"/>
                      <a:pt x="4109" y="12835"/>
                      <a:pt x="4109" y="12871"/>
                    </a:cubicBezTo>
                    <a:lnTo>
                      <a:pt x="4109" y="12944"/>
                    </a:lnTo>
                    <a:cubicBezTo>
                      <a:pt x="4097" y="12981"/>
                      <a:pt x="4097" y="13017"/>
                      <a:pt x="4097" y="13054"/>
                    </a:cubicBezTo>
                    <a:lnTo>
                      <a:pt x="4097" y="13102"/>
                    </a:lnTo>
                    <a:lnTo>
                      <a:pt x="4097" y="13175"/>
                    </a:lnTo>
                    <a:lnTo>
                      <a:pt x="4097" y="13284"/>
                    </a:lnTo>
                    <a:cubicBezTo>
                      <a:pt x="4085" y="13370"/>
                      <a:pt x="4085" y="13443"/>
                      <a:pt x="4085" y="13527"/>
                    </a:cubicBezTo>
                    <a:lnTo>
                      <a:pt x="4085" y="13867"/>
                    </a:lnTo>
                    <a:lnTo>
                      <a:pt x="4085" y="13940"/>
                    </a:lnTo>
                    <a:lnTo>
                      <a:pt x="4085" y="14013"/>
                    </a:lnTo>
                    <a:cubicBezTo>
                      <a:pt x="4085" y="14050"/>
                      <a:pt x="4097" y="14075"/>
                      <a:pt x="4097" y="14111"/>
                    </a:cubicBezTo>
                    <a:lnTo>
                      <a:pt x="4097" y="14183"/>
                    </a:lnTo>
                    <a:cubicBezTo>
                      <a:pt x="4097" y="14281"/>
                      <a:pt x="4109" y="14366"/>
                      <a:pt x="4109" y="14463"/>
                    </a:cubicBezTo>
                    <a:lnTo>
                      <a:pt x="4146" y="14791"/>
                    </a:lnTo>
                    <a:cubicBezTo>
                      <a:pt x="4157" y="14828"/>
                      <a:pt x="4157" y="14864"/>
                      <a:pt x="4157" y="14901"/>
                    </a:cubicBezTo>
                    <a:cubicBezTo>
                      <a:pt x="4170" y="14925"/>
                      <a:pt x="4170" y="14950"/>
                      <a:pt x="4170" y="14961"/>
                    </a:cubicBezTo>
                    <a:cubicBezTo>
                      <a:pt x="4170" y="14998"/>
                      <a:pt x="4182" y="15034"/>
                      <a:pt x="4182" y="15059"/>
                    </a:cubicBezTo>
                    <a:cubicBezTo>
                      <a:pt x="4194" y="15083"/>
                      <a:pt x="4194" y="15120"/>
                      <a:pt x="4194" y="15144"/>
                    </a:cubicBezTo>
                    <a:lnTo>
                      <a:pt x="4194" y="15131"/>
                    </a:lnTo>
                    <a:cubicBezTo>
                      <a:pt x="4206" y="15180"/>
                      <a:pt x="4219" y="15217"/>
                      <a:pt x="4219" y="15266"/>
                    </a:cubicBezTo>
                    <a:cubicBezTo>
                      <a:pt x="4230" y="15302"/>
                      <a:pt x="4230" y="15326"/>
                      <a:pt x="4243" y="15363"/>
                    </a:cubicBezTo>
                    <a:cubicBezTo>
                      <a:pt x="4255" y="15399"/>
                      <a:pt x="4255" y="15423"/>
                      <a:pt x="4267" y="15460"/>
                    </a:cubicBezTo>
                    <a:cubicBezTo>
                      <a:pt x="4279" y="15496"/>
                      <a:pt x="4292" y="15533"/>
                      <a:pt x="4303" y="15582"/>
                    </a:cubicBezTo>
                    <a:cubicBezTo>
                      <a:pt x="4328" y="15690"/>
                      <a:pt x="4365" y="15800"/>
                      <a:pt x="4401" y="15898"/>
                    </a:cubicBezTo>
                    <a:lnTo>
                      <a:pt x="4437" y="15970"/>
                    </a:lnTo>
                    <a:lnTo>
                      <a:pt x="4473" y="16079"/>
                    </a:lnTo>
                    <a:cubicBezTo>
                      <a:pt x="4486" y="16092"/>
                      <a:pt x="4486" y="16116"/>
                      <a:pt x="4498" y="16141"/>
                    </a:cubicBezTo>
                    <a:lnTo>
                      <a:pt x="4535" y="16214"/>
                    </a:lnTo>
                    <a:cubicBezTo>
                      <a:pt x="4559" y="16250"/>
                      <a:pt x="4571" y="16298"/>
                      <a:pt x="4595" y="16335"/>
                    </a:cubicBezTo>
                    <a:cubicBezTo>
                      <a:pt x="4619" y="16371"/>
                      <a:pt x="4632" y="16408"/>
                      <a:pt x="4656" y="16457"/>
                    </a:cubicBezTo>
                    <a:cubicBezTo>
                      <a:pt x="4681" y="16493"/>
                      <a:pt x="4692" y="16517"/>
                      <a:pt x="4717" y="16554"/>
                    </a:cubicBezTo>
                    <a:cubicBezTo>
                      <a:pt x="4753" y="16627"/>
                      <a:pt x="4789" y="16700"/>
                      <a:pt x="4826" y="16760"/>
                    </a:cubicBezTo>
                    <a:lnTo>
                      <a:pt x="5008" y="17052"/>
                    </a:lnTo>
                    <a:cubicBezTo>
                      <a:pt x="5069" y="17149"/>
                      <a:pt x="5118" y="17234"/>
                      <a:pt x="5178" y="17332"/>
                    </a:cubicBezTo>
                    <a:cubicBezTo>
                      <a:pt x="5203" y="17356"/>
                      <a:pt x="5215" y="17380"/>
                      <a:pt x="5240" y="17405"/>
                    </a:cubicBezTo>
                    <a:lnTo>
                      <a:pt x="5240" y="17416"/>
                    </a:lnTo>
                    <a:cubicBezTo>
                      <a:pt x="5251" y="17416"/>
                      <a:pt x="5251" y="17429"/>
                      <a:pt x="5264" y="17441"/>
                    </a:cubicBezTo>
                    <a:lnTo>
                      <a:pt x="5264" y="17453"/>
                    </a:lnTo>
                    <a:cubicBezTo>
                      <a:pt x="5276" y="17465"/>
                      <a:pt x="5288" y="17489"/>
                      <a:pt x="5300" y="17502"/>
                    </a:cubicBezTo>
                    <a:cubicBezTo>
                      <a:pt x="5313" y="17514"/>
                      <a:pt x="5324" y="17538"/>
                      <a:pt x="5324" y="17550"/>
                    </a:cubicBezTo>
                    <a:cubicBezTo>
                      <a:pt x="5337" y="17562"/>
                      <a:pt x="5348" y="17575"/>
                      <a:pt x="5361" y="17575"/>
                    </a:cubicBezTo>
                    <a:lnTo>
                      <a:pt x="5385" y="17599"/>
                    </a:lnTo>
                    <a:lnTo>
                      <a:pt x="5385" y="17708"/>
                    </a:lnTo>
                    <a:cubicBezTo>
                      <a:pt x="5348" y="17805"/>
                      <a:pt x="5313" y="17902"/>
                      <a:pt x="5264" y="17988"/>
                    </a:cubicBezTo>
                    <a:cubicBezTo>
                      <a:pt x="5240" y="18037"/>
                      <a:pt x="5215" y="18073"/>
                      <a:pt x="5191" y="18110"/>
                    </a:cubicBezTo>
                    <a:cubicBezTo>
                      <a:pt x="5167" y="18158"/>
                      <a:pt x="5142" y="18194"/>
                      <a:pt x="5118" y="18231"/>
                    </a:cubicBezTo>
                    <a:lnTo>
                      <a:pt x="5045" y="18340"/>
                    </a:lnTo>
                    <a:cubicBezTo>
                      <a:pt x="5008" y="18377"/>
                      <a:pt x="4984" y="18425"/>
                      <a:pt x="4960" y="18474"/>
                    </a:cubicBezTo>
                    <a:cubicBezTo>
                      <a:pt x="4924" y="18523"/>
                      <a:pt x="4899" y="18571"/>
                      <a:pt x="4862" y="18620"/>
                    </a:cubicBezTo>
                    <a:cubicBezTo>
                      <a:pt x="4814" y="18705"/>
                      <a:pt x="4765" y="18802"/>
                      <a:pt x="4717" y="18899"/>
                    </a:cubicBezTo>
                    <a:lnTo>
                      <a:pt x="4571" y="19191"/>
                    </a:lnTo>
                    <a:lnTo>
                      <a:pt x="4535" y="19264"/>
                    </a:lnTo>
                    <a:cubicBezTo>
                      <a:pt x="4522" y="19288"/>
                      <a:pt x="4522" y="19312"/>
                      <a:pt x="4510" y="19337"/>
                    </a:cubicBezTo>
                    <a:cubicBezTo>
                      <a:pt x="4486" y="19385"/>
                      <a:pt x="4473" y="19434"/>
                      <a:pt x="4449" y="19495"/>
                    </a:cubicBezTo>
                    <a:cubicBezTo>
                      <a:pt x="4437" y="19507"/>
                      <a:pt x="4437" y="19519"/>
                      <a:pt x="4425" y="19531"/>
                    </a:cubicBezTo>
                    <a:cubicBezTo>
                      <a:pt x="4401" y="19580"/>
                      <a:pt x="4365" y="19617"/>
                      <a:pt x="4340" y="19665"/>
                    </a:cubicBezTo>
                    <a:cubicBezTo>
                      <a:pt x="4316" y="19701"/>
                      <a:pt x="4303" y="19750"/>
                      <a:pt x="4279" y="19787"/>
                    </a:cubicBezTo>
                    <a:cubicBezTo>
                      <a:pt x="4255" y="19823"/>
                      <a:pt x="4243" y="19860"/>
                      <a:pt x="4219" y="19896"/>
                    </a:cubicBezTo>
                    <a:cubicBezTo>
                      <a:pt x="4206" y="19933"/>
                      <a:pt x="4182" y="19969"/>
                      <a:pt x="4170" y="20005"/>
                    </a:cubicBezTo>
                    <a:cubicBezTo>
                      <a:pt x="4133" y="20090"/>
                      <a:pt x="4097" y="20187"/>
                      <a:pt x="4073" y="20273"/>
                    </a:cubicBezTo>
                    <a:cubicBezTo>
                      <a:pt x="4036" y="20357"/>
                      <a:pt x="4012" y="20455"/>
                      <a:pt x="3987" y="20540"/>
                    </a:cubicBezTo>
                    <a:cubicBezTo>
                      <a:pt x="3951" y="20613"/>
                      <a:pt x="3939" y="20698"/>
                      <a:pt x="3914" y="20783"/>
                    </a:cubicBezTo>
                    <a:lnTo>
                      <a:pt x="3841" y="21075"/>
                    </a:lnTo>
                    <a:cubicBezTo>
                      <a:pt x="3830" y="21160"/>
                      <a:pt x="3805" y="21257"/>
                      <a:pt x="3793" y="21342"/>
                    </a:cubicBezTo>
                    <a:cubicBezTo>
                      <a:pt x="3781" y="21378"/>
                      <a:pt x="3769" y="21427"/>
                      <a:pt x="3769" y="21464"/>
                    </a:cubicBezTo>
                    <a:cubicBezTo>
                      <a:pt x="3757" y="21500"/>
                      <a:pt x="3757" y="21537"/>
                      <a:pt x="3744" y="21573"/>
                    </a:cubicBezTo>
                    <a:lnTo>
                      <a:pt x="3744" y="21658"/>
                    </a:lnTo>
                    <a:cubicBezTo>
                      <a:pt x="3733" y="21621"/>
                      <a:pt x="3733" y="21597"/>
                      <a:pt x="3733" y="21573"/>
                    </a:cubicBezTo>
                    <a:cubicBezTo>
                      <a:pt x="3720" y="21537"/>
                      <a:pt x="3720" y="21500"/>
                      <a:pt x="3708" y="21464"/>
                    </a:cubicBezTo>
                    <a:cubicBezTo>
                      <a:pt x="3696" y="21378"/>
                      <a:pt x="3684" y="21281"/>
                      <a:pt x="3671" y="21196"/>
                    </a:cubicBezTo>
                    <a:cubicBezTo>
                      <a:pt x="3635" y="21038"/>
                      <a:pt x="3611" y="20892"/>
                      <a:pt x="3587" y="20735"/>
                    </a:cubicBezTo>
                    <a:cubicBezTo>
                      <a:pt x="3550" y="20565"/>
                      <a:pt x="3525" y="20394"/>
                      <a:pt x="3490" y="20224"/>
                    </a:cubicBezTo>
                    <a:lnTo>
                      <a:pt x="3453" y="20078"/>
                    </a:lnTo>
                    <a:lnTo>
                      <a:pt x="3453" y="20066"/>
                    </a:lnTo>
                    <a:cubicBezTo>
                      <a:pt x="3441" y="20017"/>
                      <a:pt x="3428" y="19969"/>
                      <a:pt x="3417" y="19908"/>
                    </a:cubicBezTo>
                    <a:lnTo>
                      <a:pt x="3417" y="19920"/>
                    </a:lnTo>
                    <a:cubicBezTo>
                      <a:pt x="3380" y="19738"/>
                      <a:pt x="3344" y="19555"/>
                      <a:pt x="3319" y="19361"/>
                    </a:cubicBezTo>
                    <a:cubicBezTo>
                      <a:pt x="3295" y="19203"/>
                      <a:pt x="3271" y="19033"/>
                      <a:pt x="3258" y="18875"/>
                    </a:cubicBezTo>
                    <a:cubicBezTo>
                      <a:pt x="3246" y="18790"/>
                      <a:pt x="3234" y="18705"/>
                      <a:pt x="3222" y="18632"/>
                    </a:cubicBezTo>
                    <a:cubicBezTo>
                      <a:pt x="3222" y="18583"/>
                      <a:pt x="3209" y="18547"/>
                      <a:pt x="3209" y="18498"/>
                    </a:cubicBezTo>
                    <a:cubicBezTo>
                      <a:pt x="3209" y="18461"/>
                      <a:pt x="3198" y="18413"/>
                      <a:pt x="3198" y="18377"/>
                    </a:cubicBezTo>
                    <a:cubicBezTo>
                      <a:pt x="3198" y="18328"/>
                      <a:pt x="3198" y="18291"/>
                      <a:pt x="3185" y="18243"/>
                    </a:cubicBezTo>
                    <a:lnTo>
                      <a:pt x="3185" y="18158"/>
                    </a:lnTo>
                    <a:lnTo>
                      <a:pt x="3185" y="18061"/>
                    </a:lnTo>
                    <a:cubicBezTo>
                      <a:pt x="3185" y="18012"/>
                      <a:pt x="3198" y="17975"/>
                      <a:pt x="3198" y="17939"/>
                    </a:cubicBezTo>
                    <a:lnTo>
                      <a:pt x="3198" y="17915"/>
                    </a:lnTo>
                    <a:cubicBezTo>
                      <a:pt x="3198" y="17878"/>
                      <a:pt x="3198" y="17829"/>
                      <a:pt x="3209" y="17794"/>
                    </a:cubicBezTo>
                    <a:cubicBezTo>
                      <a:pt x="3209" y="17745"/>
                      <a:pt x="3222" y="17696"/>
                      <a:pt x="3222" y="17659"/>
                    </a:cubicBezTo>
                    <a:cubicBezTo>
                      <a:pt x="3234" y="17575"/>
                      <a:pt x="3258" y="17489"/>
                      <a:pt x="3271" y="17405"/>
                    </a:cubicBezTo>
                    <a:cubicBezTo>
                      <a:pt x="3282" y="17319"/>
                      <a:pt x="3295" y="17246"/>
                      <a:pt x="3307" y="17162"/>
                    </a:cubicBezTo>
                    <a:cubicBezTo>
                      <a:pt x="3319" y="17089"/>
                      <a:pt x="3319" y="17003"/>
                      <a:pt x="3319" y="16918"/>
                    </a:cubicBezTo>
                    <a:lnTo>
                      <a:pt x="3319" y="16930"/>
                    </a:lnTo>
                    <a:cubicBezTo>
                      <a:pt x="3331" y="16870"/>
                      <a:pt x="3331" y="16809"/>
                      <a:pt x="3331" y="16760"/>
                    </a:cubicBezTo>
                    <a:lnTo>
                      <a:pt x="3331" y="16638"/>
                    </a:lnTo>
                    <a:lnTo>
                      <a:pt x="3331" y="16614"/>
                    </a:lnTo>
                    <a:cubicBezTo>
                      <a:pt x="3344" y="16566"/>
                      <a:pt x="3344" y="16517"/>
                      <a:pt x="3355" y="16468"/>
                    </a:cubicBezTo>
                    <a:cubicBezTo>
                      <a:pt x="3392" y="16322"/>
                      <a:pt x="3428" y="16189"/>
                      <a:pt x="3465" y="16043"/>
                    </a:cubicBezTo>
                    <a:cubicBezTo>
                      <a:pt x="3477" y="16006"/>
                      <a:pt x="3490" y="15958"/>
                      <a:pt x="3501" y="15922"/>
                    </a:cubicBezTo>
                    <a:cubicBezTo>
                      <a:pt x="3514" y="15885"/>
                      <a:pt x="3525" y="15849"/>
                      <a:pt x="3525" y="15812"/>
                    </a:cubicBezTo>
                    <a:cubicBezTo>
                      <a:pt x="3525" y="15763"/>
                      <a:pt x="3538" y="15727"/>
                      <a:pt x="3538" y="15679"/>
                    </a:cubicBezTo>
                    <a:cubicBezTo>
                      <a:pt x="3538" y="15618"/>
                      <a:pt x="3538" y="15557"/>
                      <a:pt x="3525" y="15496"/>
                    </a:cubicBezTo>
                    <a:cubicBezTo>
                      <a:pt x="3514" y="15436"/>
                      <a:pt x="3501" y="15387"/>
                      <a:pt x="3477" y="15339"/>
                    </a:cubicBezTo>
                    <a:cubicBezTo>
                      <a:pt x="3465" y="15326"/>
                      <a:pt x="3453" y="15302"/>
                      <a:pt x="3441" y="15290"/>
                    </a:cubicBezTo>
                    <a:cubicBezTo>
                      <a:pt x="3428" y="15266"/>
                      <a:pt x="3417" y="15253"/>
                      <a:pt x="3404" y="15241"/>
                    </a:cubicBezTo>
                    <a:cubicBezTo>
                      <a:pt x="3392" y="15217"/>
                      <a:pt x="3368" y="15204"/>
                      <a:pt x="3355" y="15193"/>
                    </a:cubicBezTo>
                    <a:cubicBezTo>
                      <a:pt x="3331" y="15180"/>
                      <a:pt x="3319" y="15180"/>
                      <a:pt x="3307" y="15180"/>
                    </a:cubicBezTo>
                    <a:cubicBezTo>
                      <a:pt x="3295" y="15174"/>
                      <a:pt x="3282" y="15171"/>
                      <a:pt x="3270" y="15171"/>
                    </a:cubicBezTo>
                    <a:cubicBezTo>
                      <a:pt x="3258" y="15171"/>
                      <a:pt x="3246" y="15174"/>
                      <a:pt x="3234" y="15180"/>
                    </a:cubicBezTo>
                    <a:cubicBezTo>
                      <a:pt x="3222" y="15193"/>
                      <a:pt x="3209" y="15193"/>
                      <a:pt x="3209" y="15204"/>
                    </a:cubicBezTo>
                    <a:cubicBezTo>
                      <a:pt x="3198" y="15217"/>
                      <a:pt x="3198" y="15229"/>
                      <a:pt x="3185" y="15241"/>
                    </a:cubicBezTo>
                    <a:lnTo>
                      <a:pt x="3185" y="15302"/>
                    </a:lnTo>
                    <a:cubicBezTo>
                      <a:pt x="3174" y="15350"/>
                      <a:pt x="3174" y="15387"/>
                      <a:pt x="3174" y="15423"/>
                    </a:cubicBezTo>
                    <a:cubicBezTo>
                      <a:pt x="3174" y="15460"/>
                      <a:pt x="3174" y="15496"/>
                      <a:pt x="3185" y="15545"/>
                    </a:cubicBezTo>
                    <a:lnTo>
                      <a:pt x="3185" y="15666"/>
                    </a:lnTo>
                    <a:cubicBezTo>
                      <a:pt x="3198" y="15715"/>
                      <a:pt x="3198" y="15752"/>
                      <a:pt x="3198" y="15788"/>
                    </a:cubicBezTo>
                    <a:cubicBezTo>
                      <a:pt x="3209" y="15825"/>
                      <a:pt x="3209" y="15873"/>
                      <a:pt x="3209" y="15909"/>
                    </a:cubicBezTo>
                    <a:cubicBezTo>
                      <a:pt x="3222" y="15982"/>
                      <a:pt x="3222" y="16068"/>
                      <a:pt x="3234" y="16141"/>
                    </a:cubicBezTo>
                    <a:cubicBezTo>
                      <a:pt x="3234" y="16225"/>
                      <a:pt x="3246" y="16311"/>
                      <a:pt x="3258" y="16395"/>
                    </a:cubicBezTo>
                    <a:lnTo>
                      <a:pt x="3258" y="16493"/>
                    </a:lnTo>
                    <a:lnTo>
                      <a:pt x="3258" y="16505"/>
                    </a:lnTo>
                    <a:cubicBezTo>
                      <a:pt x="3246" y="16590"/>
                      <a:pt x="3246" y="16675"/>
                      <a:pt x="3246" y="16760"/>
                    </a:cubicBezTo>
                    <a:cubicBezTo>
                      <a:pt x="3246" y="16773"/>
                      <a:pt x="3258" y="16784"/>
                      <a:pt x="3258" y="16784"/>
                    </a:cubicBezTo>
                    <a:lnTo>
                      <a:pt x="3258" y="16906"/>
                    </a:lnTo>
                    <a:cubicBezTo>
                      <a:pt x="3258" y="16930"/>
                      <a:pt x="3246" y="16954"/>
                      <a:pt x="3246" y="16967"/>
                    </a:cubicBezTo>
                    <a:cubicBezTo>
                      <a:pt x="3246" y="17016"/>
                      <a:pt x="3234" y="17052"/>
                      <a:pt x="3234" y="17100"/>
                    </a:cubicBezTo>
                    <a:cubicBezTo>
                      <a:pt x="3234" y="17137"/>
                      <a:pt x="3222" y="17173"/>
                      <a:pt x="3209" y="17222"/>
                    </a:cubicBezTo>
                    <a:cubicBezTo>
                      <a:pt x="3198" y="17295"/>
                      <a:pt x="3185" y="17380"/>
                      <a:pt x="3174" y="17465"/>
                    </a:cubicBezTo>
                    <a:cubicBezTo>
                      <a:pt x="3149" y="17538"/>
                      <a:pt x="3137" y="17611"/>
                      <a:pt x="3125" y="17684"/>
                    </a:cubicBezTo>
                    <a:cubicBezTo>
                      <a:pt x="3112" y="17732"/>
                      <a:pt x="3112" y="17769"/>
                      <a:pt x="3101" y="17805"/>
                    </a:cubicBezTo>
                    <a:cubicBezTo>
                      <a:pt x="3101" y="17829"/>
                      <a:pt x="3101" y="17866"/>
                      <a:pt x="3088" y="17891"/>
                    </a:cubicBezTo>
                    <a:lnTo>
                      <a:pt x="3088" y="17927"/>
                    </a:lnTo>
                    <a:cubicBezTo>
                      <a:pt x="3088" y="17975"/>
                      <a:pt x="3088" y="18024"/>
                      <a:pt x="3076" y="18073"/>
                    </a:cubicBezTo>
                    <a:lnTo>
                      <a:pt x="3076" y="18158"/>
                    </a:lnTo>
                    <a:lnTo>
                      <a:pt x="3076" y="18231"/>
                    </a:lnTo>
                    <a:cubicBezTo>
                      <a:pt x="3076" y="18291"/>
                      <a:pt x="3076" y="18353"/>
                      <a:pt x="3088" y="18413"/>
                    </a:cubicBezTo>
                    <a:cubicBezTo>
                      <a:pt x="3088" y="18547"/>
                      <a:pt x="3101" y="18669"/>
                      <a:pt x="3112" y="18790"/>
                    </a:cubicBezTo>
                    <a:cubicBezTo>
                      <a:pt x="3125" y="18875"/>
                      <a:pt x="3137" y="18972"/>
                      <a:pt x="3137" y="19057"/>
                    </a:cubicBezTo>
                    <a:cubicBezTo>
                      <a:pt x="3149" y="19130"/>
                      <a:pt x="3149" y="19203"/>
                      <a:pt x="3161" y="19276"/>
                    </a:cubicBezTo>
                    <a:cubicBezTo>
                      <a:pt x="3174" y="19337"/>
                      <a:pt x="3185" y="19398"/>
                      <a:pt x="3185" y="19458"/>
                    </a:cubicBezTo>
                    <a:cubicBezTo>
                      <a:pt x="3174" y="19446"/>
                      <a:pt x="3174" y="19422"/>
                      <a:pt x="3161" y="19398"/>
                    </a:cubicBezTo>
                    <a:cubicBezTo>
                      <a:pt x="3149" y="19385"/>
                      <a:pt x="3137" y="19361"/>
                      <a:pt x="3137" y="19349"/>
                    </a:cubicBezTo>
                    <a:cubicBezTo>
                      <a:pt x="3125" y="19325"/>
                      <a:pt x="3112" y="19312"/>
                      <a:pt x="3101" y="19288"/>
                    </a:cubicBezTo>
                    <a:cubicBezTo>
                      <a:pt x="3088" y="19276"/>
                      <a:pt x="3088" y="19252"/>
                      <a:pt x="3076" y="19239"/>
                    </a:cubicBezTo>
                    <a:cubicBezTo>
                      <a:pt x="3052" y="19203"/>
                      <a:pt x="3028" y="19166"/>
                      <a:pt x="3015" y="19130"/>
                    </a:cubicBezTo>
                    <a:cubicBezTo>
                      <a:pt x="2966" y="19057"/>
                      <a:pt x="2930" y="18996"/>
                      <a:pt x="2894" y="18923"/>
                    </a:cubicBezTo>
                    <a:cubicBezTo>
                      <a:pt x="2882" y="18899"/>
                      <a:pt x="2858" y="18875"/>
                      <a:pt x="2845" y="18850"/>
                    </a:cubicBezTo>
                    <a:cubicBezTo>
                      <a:pt x="2833" y="18839"/>
                      <a:pt x="2833" y="18826"/>
                      <a:pt x="2821" y="18814"/>
                    </a:cubicBezTo>
                    <a:cubicBezTo>
                      <a:pt x="2796" y="18777"/>
                      <a:pt x="2772" y="18741"/>
                      <a:pt x="2748" y="18693"/>
                    </a:cubicBezTo>
                    <a:lnTo>
                      <a:pt x="2748" y="18705"/>
                    </a:lnTo>
                    <a:cubicBezTo>
                      <a:pt x="2736" y="18693"/>
                      <a:pt x="2736" y="18680"/>
                      <a:pt x="2723" y="18669"/>
                    </a:cubicBezTo>
                    <a:cubicBezTo>
                      <a:pt x="2712" y="18644"/>
                      <a:pt x="2687" y="18620"/>
                      <a:pt x="2675" y="18596"/>
                    </a:cubicBezTo>
                    <a:cubicBezTo>
                      <a:pt x="2650" y="18571"/>
                      <a:pt x="2639" y="18547"/>
                      <a:pt x="2614" y="18510"/>
                    </a:cubicBezTo>
                    <a:cubicBezTo>
                      <a:pt x="2590" y="18486"/>
                      <a:pt x="2578" y="18461"/>
                      <a:pt x="2553" y="18437"/>
                    </a:cubicBezTo>
                    <a:cubicBezTo>
                      <a:pt x="2529" y="18413"/>
                      <a:pt x="2517" y="18401"/>
                      <a:pt x="2505" y="18377"/>
                    </a:cubicBezTo>
                    <a:lnTo>
                      <a:pt x="2469" y="18340"/>
                    </a:lnTo>
                    <a:cubicBezTo>
                      <a:pt x="2432" y="18291"/>
                      <a:pt x="2383" y="18243"/>
                      <a:pt x="2347" y="18194"/>
                    </a:cubicBezTo>
                    <a:cubicBezTo>
                      <a:pt x="2310" y="18158"/>
                      <a:pt x="2274" y="18121"/>
                      <a:pt x="2250" y="18085"/>
                    </a:cubicBezTo>
                    <a:cubicBezTo>
                      <a:pt x="2226" y="18073"/>
                      <a:pt x="2201" y="18048"/>
                      <a:pt x="2189" y="18037"/>
                    </a:cubicBezTo>
                    <a:lnTo>
                      <a:pt x="2128" y="17975"/>
                    </a:lnTo>
                    <a:cubicBezTo>
                      <a:pt x="2104" y="17951"/>
                      <a:pt x="2080" y="17939"/>
                      <a:pt x="2067" y="17915"/>
                    </a:cubicBezTo>
                    <a:cubicBezTo>
                      <a:pt x="1970" y="17842"/>
                      <a:pt x="1873" y="17769"/>
                      <a:pt x="1775" y="17708"/>
                    </a:cubicBezTo>
                    <a:lnTo>
                      <a:pt x="1666" y="17635"/>
                    </a:lnTo>
                    <a:cubicBezTo>
                      <a:pt x="1642" y="17623"/>
                      <a:pt x="1618" y="17623"/>
                      <a:pt x="1594" y="17611"/>
                    </a:cubicBezTo>
                    <a:cubicBezTo>
                      <a:pt x="1557" y="17586"/>
                      <a:pt x="1532" y="17575"/>
                      <a:pt x="1496" y="17562"/>
                    </a:cubicBezTo>
                    <a:cubicBezTo>
                      <a:pt x="1338" y="17489"/>
                      <a:pt x="1180" y="17416"/>
                      <a:pt x="1022" y="17356"/>
                    </a:cubicBezTo>
                    <a:cubicBezTo>
                      <a:pt x="986" y="17343"/>
                      <a:pt x="949" y="17319"/>
                      <a:pt x="913" y="17307"/>
                    </a:cubicBezTo>
                    <a:cubicBezTo>
                      <a:pt x="876" y="17295"/>
                      <a:pt x="840" y="17283"/>
                      <a:pt x="791" y="17270"/>
                    </a:cubicBezTo>
                    <a:cubicBezTo>
                      <a:pt x="754" y="17259"/>
                      <a:pt x="719" y="17246"/>
                      <a:pt x="670" y="17234"/>
                    </a:cubicBezTo>
                    <a:cubicBezTo>
                      <a:pt x="633" y="17222"/>
                      <a:pt x="584" y="17210"/>
                      <a:pt x="548" y="17198"/>
                    </a:cubicBezTo>
                    <a:cubicBezTo>
                      <a:pt x="463" y="17173"/>
                      <a:pt x="390" y="17162"/>
                      <a:pt x="305" y="17149"/>
                    </a:cubicBezTo>
                    <a:cubicBezTo>
                      <a:pt x="257" y="17137"/>
                      <a:pt x="220" y="17137"/>
                      <a:pt x="184" y="17125"/>
                    </a:cubicBezTo>
                    <a:lnTo>
                      <a:pt x="87" y="17125"/>
                    </a:lnTo>
                    <a:cubicBezTo>
                      <a:pt x="78" y="17125"/>
                      <a:pt x="75" y="17119"/>
                      <a:pt x="71" y="17119"/>
                    </a:cubicBezTo>
                    <a:cubicBezTo>
                      <a:pt x="69" y="17119"/>
                      <a:pt x="66" y="17121"/>
                      <a:pt x="62" y="17125"/>
                    </a:cubicBezTo>
                    <a:lnTo>
                      <a:pt x="25" y="17125"/>
                    </a:lnTo>
                    <a:cubicBezTo>
                      <a:pt x="14" y="17137"/>
                      <a:pt x="1" y="17149"/>
                      <a:pt x="1" y="17162"/>
                    </a:cubicBezTo>
                    <a:cubicBezTo>
                      <a:pt x="1" y="17186"/>
                      <a:pt x="1" y="17198"/>
                      <a:pt x="14" y="17210"/>
                    </a:cubicBezTo>
                    <a:cubicBezTo>
                      <a:pt x="38" y="17222"/>
                      <a:pt x="50" y="17234"/>
                      <a:pt x="62" y="17246"/>
                    </a:cubicBezTo>
                    <a:cubicBezTo>
                      <a:pt x="87" y="17259"/>
                      <a:pt x="98" y="17270"/>
                      <a:pt x="123" y="17295"/>
                    </a:cubicBezTo>
                    <a:lnTo>
                      <a:pt x="111" y="17295"/>
                    </a:lnTo>
                    <a:cubicBezTo>
                      <a:pt x="111" y="17319"/>
                      <a:pt x="135" y="17332"/>
                      <a:pt x="147" y="17332"/>
                    </a:cubicBezTo>
                    <a:cubicBezTo>
                      <a:pt x="159" y="17343"/>
                      <a:pt x="171" y="17343"/>
                      <a:pt x="184" y="17343"/>
                    </a:cubicBezTo>
                    <a:lnTo>
                      <a:pt x="281" y="17441"/>
                    </a:lnTo>
                    <a:cubicBezTo>
                      <a:pt x="317" y="17478"/>
                      <a:pt x="341" y="17526"/>
                      <a:pt x="378" y="17562"/>
                    </a:cubicBezTo>
                    <a:cubicBezTo>
                      <a:pt x="403" y="17599"/>
                      <a:pt x="427" y="17623"/>
                      <a:pt x="451" y="17659"/>
                    </a:cubicBezTo>
                    <a:cubicBezTo>
                      <a:pt x="463" y="17684"/>
                      <a:pt x="475" y="17696"/>
                      <a:pt x="487" y="17721"/>
                    </a:cubicBezTo>
                    <a:cubicBezTo>
                      <a:pt x="511" y="17745"/>
                      <a:pt x="524" y="17769"/>
                      <a:pt x="548" y="17805"/>
                    </a:cubicBezTo>
                    <a:lnTo>
                      <a:pt x="560" y="17818"/>
                    </a:lnTo>
                    <a:lnTo>
                      <a:pt x="560" y="17829"/>
                    </a:lnTo>
                    <a:lnTo>
                      <a:pt x="584" y="17854"/>
                    </a:lnTo>
                    <a:cubicBezTo>
                      <a:pt x="597" y="17866"/>
                      <a:pt x="597" y="17878"/>
                      <a:pt x="597" y="17878"/>
                    </a:cubicBezTo>
                    <a:lnTo>
                      <a:pt x="609" y="17891"/>
                    </a:lnTo>
                    <a:cubicBezTo>
                      <a:pt x="609" y="17891"/>
                      <a:pt x="609" y="17902"/>
                      <a:pt x="621" y="17902"/>
                    </a:cubicBezTo>
                    <a:lnTo>
                      <a:pt x="621" y="17915"/>
                    </a:lnTo>
                    <a:lnTo>
                      <a:pt x="633" y="17927"/>
                    </a:lnTo>
                    <a:cubicBezTo>
                      <a:pt x="633" y="17927"/>
                      <a:pt x="633" y="17939"/>
                      <a:pt x="646" y="17939"/>
                    </a:cubicBezTo>
                    <a:lnTo>
                      <a:pt x="646" y="17951"/>
                    </a:lnTo>
                    <a:lnTo>
                      <a:pt x="657" y="17964"/>
                    </a:lnTo>
                    <a:cubicBezTo>
                      <a:pt x="657" y="17975"/>
                      <a:pt x="670" y="17975"/>
                      <a:pt x="670" y="17988"/>
                    </a:cubicBezTo>
                    <a:lnTo>
                      <a:pt x="682" y="18000"/>
                    </a:lnTo>
                    <a:cubicBezTo>
                      <a:pt x="682" y="18000"/>
                      <a:pt x="682" y="18012"/>
                      <a:pt x="694" y="18012"/>
                    </a:cubicBezTo>
                    <a:lnTo>
                      <a:pt x="694" y="18024"/>
                    </a:lnTo>
                    <a:cubicBezTo>
                      <a:pt x="706" y="18024"/>
                      <a:pt x="706" y="18037"/>
                      <a:pt x="706" y="18037"/>
                    </a:cubicBezTo>
                    <a:cubicBezTo>
                      <a:pt x="754" y="18097"/>
                      <a:pt x="791" y="18158"/>
                      <a:pt x="840" y="18218"/>
                    </a:cubicBezTo>
                    <a:cubicBezTo>
                      <a:pt x="876" y="18280"/>
                      <a:pt x="913" y="18328"/>
                      <a:pt x="962" y="18377"/>
                    </a:cubicBezTo>
                    <a:cubicBezTo>
                      <a:pt x="1010" y="18437"/>
                      <a:pt x="1070" y="18510"/>
                      <a:pt x="1132" y="18571"/>
                    </a:cubicBezTo>
                    <a:cubicBezTo>
                      <a:pt x="1156" y="18607"/>
                      <a:pt x="1192" y="18632"/>
                      <a:pt x="1216" y="18669"/>
                    </a:cubicBezTo>
                    <a:lnTo>
                      <a:pt x="1302" y="18753"/>
                    </a:lnTo>
                    <a:lnTo>
                      <a:pt x="1338" y="18790"/>
                    </a:lnTo>
                    <a:cubicBezTo>
                      <a:pt x="1362" y="18802"/>
                      <a:pt x="1375" y="18826"/>
                      <a:pt x="1386" y="18839"/>
                    </a:cubicBezTo>
                    <a:cubicBezTo>
                      <a:pt x="1423" y="18863"/>
                      <a:pt x="1448" y="18887"/>
                      <a:pt x="1484" y="18912"/>
                    </a:cubicBezTo>
                    <a:cubicBezTo>
                      <a:pt x="1496" y="18923"/>
                      <a:pt x="1521" y="18948"/>
                      <a:pt x="1532" y="18948"/>
                    </a:cubicBezTo>
                    <a:cubicBezTo>
                      <a:pt x="1557" y="18972"/>
                      <a:pt x="1581" y="18985"/>
                      <a:pt x="1594" y="18996"/>
                    </a:cubicBezTo>
                    <a:cubicBezTo>
                      <a:pt x="1618" y="19009"/>
                      <a:pt x="1630" y="19021"/>
                      <a:pt x="1642" y="19033"/>
                    </a:cubicBezTo>
                    <a:cubicBezTo>
                      <a:pt x="1654" y="19033"/>
                      <a:pt x="1678" y="19045"/>
                      <a:pt x="1691" y="19057"/>
                    </a:cubicBezTo>
                    <a:cubicBezTo>
                      <a:pt x="1727" y="19082"/>
                      <a:pt x="1764" y="19093"/>
                      <a:pt x="1812" y="19118"/>
                    </a:cubicBezTo>
                    <a:cubicBezTo>
                      <a:pt x="1824" y="19130"/>
                      <a:pt x="1848" y="19130"/>
                      <a:pt x="1873" y="19142"/>
                    </a:cubicBezTo>
                    <a:cubicBezTo>
                      <a:pt x="1897" y="19155"/>
                      <a:pt x="1910" y="19155"/>
                      <a:pt x="1934" y="19166"/>
                    </a:cubicBezTo>
                    <a:cubicBezTo>
                      <a:pt x="1970" y="19179"/>
                      <a:pt x="2018" y="19191"/>
                      <a:pt x="2055" y="19215"/>
                    </a:cubicBezTo>
                    <a:cubicBezTo>
                      <a:pt x="2080" y="19215"/>
                      <a:pt x="2091" y="19215"/>
                      <a:pt x="2116" y="19228"/>
                    </a:cubicBezTo>
                    <a:cubicBezTo>
                      <a:pt x="2128" y="19228"/>
                      <a:pt x="2140" y="19239"/>
                      <a:pt x="2164" y="19239"/>
                    </a:cubicBezTo>
                    <a:cubicBezTo>
                      <a:pt x="2189" y="19252"/>
                      <a:pt x="2213" y="19252"/>
                      <a:pt x="2237" y="19264"/>
                    </a:cubicBezTo>
                    <a:cubicBezTo>
                      <a:pt x="2250" y="19264"/>
                      <a:pt x="2274" y="19276"/>
                      <a:pt x="2298" y="19276"/>
                    </a:cubicBezTo>
                    <a:cubicBezTo>
                      <a:pt x="2334" y="19288"/>
                      <a:pt x="2371" y="19288"/>
                      <a:pt x="2407" y="19301"/>
                    </a:cubicBezTo>
                    <a:cubicBezTo>
                      <a:pt x="2456" y="19301"/>
                      <a:pt x="2493" y="19312"/>
                      <a:pt x="2542" y="19325"/>
                    </a:cubicBezTo>
                    <a:cubicBezTo>
                      <a:pt x="2578" y="19325"/>
                      <a:pt x="2614" y="19337"/>
                      <a:pt x="2650" y="19337"/>
                    </a:cubicBezTo>
                    <a:cubicBezTo>
                      <a:pt x="2663" y="19337"/>
                      <a:pt x="2687" y="19349"/>
                      <a:pt x="2699" y="19349"/>
                    </a:cubicBezTo>
                    <a:cubicBezTo>
                      <a:pt x="2736" y="19361"/>
                      <a:pt x="2772" y="19361"/>
                      <a:pt x="2809" y="19373"/>
                    </a:cubicBezTo>
                    <a:cubicBezTo>
                      <a:pt x="2821" y="19385"/>
                      <a:pt x="2833" y="19385"/>
                      <a:pt x="2833" y="19385"/>
                    </a:cubicBezTo>
                    <a:cubicBezTo>
                      <a:pt x="2845" y="19398"/>
                      <a:pt x="2858" y="19398"/>
                      <a:pt x="2869" y="19398"/>
                    </a:cubicBezTo>
                    <a:cubicBezTo>
                      <a:pt x="2869" y="19409"/>
                      <a:pt x="2882" y="19409"/>
                      <a:pt x="2894" y="19422"/>
                    </a:cubicBezTo>
                    <a:cubicBezTo>
                      <a:pt x="2906" y="19422"/>
                      <a:pt x="2918" y="19434"/>
                      <a:pt x="2930" y="19446"/>
                    </a:cubicBezTo>
                    <a:cubicBezTo>
                      <a:pt x="2966" y="19458"/>
                      <a:pt x="2991" y="19482"/>
                      <a:pt x="3015" y="19507"/>
                    </a:cubicBezTo>
                    <a:lnTo>
                      <a:pt x="3015" y="19519"/>
                    </a:lnTo>
                    <a:lnTo>
                      <a:pt x="3028" y="19519"/>
                    </a:lnTo>
                    <a:cubicBezTo>
                      <a:pt x="3076" y="19568"/>
                      <a:pt x="3125" y="19604"/>
                      <a:pt x="3161" y="19641"/>
                    </a:cubicBezTo>
                    <a:cubicBezTo>
                      <a:pt x="3174" y="19653"/>
                      <a:pt x="3185" y="19665"/>
                      <a:pt x="3198" y="19665"/>
                    </a:cubicBezTo>
                    <a:lnTo>
                      <a:pt x="3209" y="19665"/>
                    </a:lnTo>
                    <a:lnTo>
                      <a:pt x="3222" y="19677"/>
                    </a:lnTo>
                    <a:cubicBezTo>
                      <a:pt x="3222" y="19714"/>
                      <a:pt x="3234" y="19750"/>
                      <a:pt x="3234" y="19774"/>
                    </a:cubicBezTo>
                    <a:cubicBezTo>
                      <a:pt x="3246" y="19871"/>
                      <a:pt x="3271" y="19957"/>
                      <a:pt x="3282" y="20041"/>
                    </a:cubicBezTo>
                    <a:cubicBezTo>
                      <a:pt x="3295" y="20114"/>
                      <a:pt x="3307" y="20187"/>
                      <a:pt x="3331" y="20273"/>
                    </a:cubicBezTo>
                    <a:cubicBezTo>
                      <a:pt x="3355" y="20443"/>
                      <a:pt x="3392" y="20600"/>
                      <a:pt x="3428" y="20771"/>
                    </a:cubicBezTo>
                    <a:cubicBezTo>
                      <a:pt x="3477" y="20978"/>
                      <a:pt x="3514" y="21172"/>
                      <a:pt x="3562" y="21378"/>
                    </a:cubicBezTo>
                    <a:cubicBezTo>
                      <a:pt x="3562" y="21415"/>
                      <a:pt x="3574" y="21451"/>
                      <a:pt x="3574" y="21488"/>
                    </a:cubicBezTo>
                    <a:cubicBezTo>
                      <a:pt x="3587" y="21512"/>
                      <a:pt x="3587" y="21537"/>
                      <a:pt x="3598" y="21561"/>
                    </a:cubicBezTo>
                    <a:cubicBezTo>
                      <a:pt x="3611" y="21634"/>
                      <a:pt x="3623" y="21707"/>
                      <a:pt x="3623" y="21780"/>
                    </a:cubicBezTo>
                    <a:cubicBezTo>
                      <a:pt x="3635" y="21828"/>
                      <a:pt x="3635" y="21864"/>
                      <a:pt x="3647" y="21913"/>
                    </a:cubicBezTo>
                    <a:cubicBezTo>
                      <a:pt x="3647" y="21962"/>
                      <a:pt x="3660" y="22010"/>
                      <a:pt x="3660" y="22059"/>
                    </a:cubicBezTo>
                    <a:cubicBezTo>
                      <a:pt x="3660" y="22096"/>
                      <a:pt x="3671" y="22132"/>
                      <a:pt x="3671" y="22156"/>
                    </a:cubicBezTo>
                    <a:cubicBezTo>
                      <a:pt x="3647" y="22326"/>
                      <a:pt x="3635" y="22496"/>
                      <a:pt x="3611" y="22655"/>
                    </a:cubicBezTo>
                    <a:lnTo>
                      <a:pt x="3501" y="23749"/>
                    </a:lnTo>
                    <a:cubicBezTo>
                      <a:pt x="3465" y="24113"/>
                      <a:pt x="3428" y="24465"/>
                      <a:pt x="3417" y="24830"/>
                    </a:cubicBezTo>
                    <a:cubicBezTo>
                      <a:pt x="3404" y="25024"/>
                      <a:pt x="3404" y="25219"/>
                      <a:pt x="3404" y="25402"/>
                    </a:cubicBezTo>
                    <a:lnTo>
                      <a:pt x="3404" y="25535"/>
                    </a:lnTo>
                    <a:lnTo>
                      <a:pt x="3404" y="25645"/>
                    </a:lnTo>
                    <a:cubicBezTo>
                      <a:pt x="3417" y="25742"/>
                      <a:pt x="3417" y="25839"/>
                      <a:pt x="3428" y="25936"/>
                    </a:cubicBezTo>
                    <a:cubicBezTo>
                      <a:pt x="3428" y="26021"/>
                      <a:pt x="3441" y="26118"/>
                      <a:pt x="3453" y="26215"/>
                    </a:cubicBezTo>
                    <a:cubicBezTo>
                      <a:pt x="3453" y="26264"/>
                      <a:pt x="3465" y="26301"/>
                      <a:pt x="3465" y="26350"/>
                    </a:cubicBezTo>
                    <a:lnTo>
                      <a:pt x="3501" y="26495"/>
                    </a:lnTo>
                    <a:cubicBezTo>
                      <a:pt x="3501" y="26556"/>
                      <a:pt x="3525" y="26604"/>
                      <a:pt x="3538" y="26666"/>
                    </a:cubicBezTo>
                    <a:cubicBezTo>
                      <a:pt x="3550" y="26702"/>
                      <a:pt x="3562" y="26750"/>
                      <a:pt x="3587" y="26787"/>
                    </a:cubicBezTo>
                    <a:cubicBezTo>
                      <a:pt x="3587" y="26811"/>
                      <a:pt x="3598" y="26836"/>
                      <a:pt x="3611" y="26847"/>
                    </a:cubicBezTo>
                    <a:cubicBezTo>
                      <a:pt x="3623" y="26872"/>
                      <a:pt x="3623" y="26896"/>
                      <a:pt x="3635" y="26909"/>
                    </a:cubicBezTo>
                    <a:cubicBezTo>
                      <a:pt x="3660" y="26957"/>
                      <a:pt x="3696" y="27006"/>
                      <a:pt x="3720" y="27042"/>
                    </a:cubicBezTo>
                    <a:cubicBezTo>
                      <a:pt x="3757" y="27090"/>
                      <a:pt x="3805" y="27115"/>
                      <a:pt x="3866" y="27115"/>
                    </a:cubicBezTo>
                    <a:cubicBezTo>
                      <a:pt x="3890" y="27115"/>
                      <a:pt x="3927" y="27103"/>
                      <a:pt x="3951" y="27090"/>
                    </a:cubicBezTo>
                    <a:cubicBezTo>
                      <a:pt x="4024" y="27054"/>
                      <a:pt x="4060" y="26957"/>
                      <a:pt x="4036" y="26884"/>
                    </a:cubicBezTo>
                    <a:cubicBezTo>
                      <a:pt x="4024" y="26847"/>
                      <a:pt x="4012" y="26799"/>
                      <a:pt x="4000" y="26750"/>
                    </a:cubicBezTo>
                    <a:cubicBezTo>
                      <a:pt x="3976" y="26653"/>
                      <a:pt x="3963" y="26544"/>
                      <a:pt x="3951" y="26434"/>
                    </a:cubicBezTo>
                    <a:lnTo>
                      <a:pt x="3914" y="26070"/>
                    </a:lnTo>
                    <a:cubicBezTo>
                      <a:pt x="3903" y="25912"/>
                      <a:pt x="3890" y="25754"/>
                      <a:pt x="3890" y="25583"/>
                    </a:cubicBezTo>
                    <a:cubicBezTo>
                      <a:pt x="3890" y="25402"/>
                      <a:pt x="3890" y="25219"/>
                      <a:pt x="3903" y="25037"/>
                    </a:cubicBezTo>
                    <a:cubicBezTo>
                      <a:pt x="3903" y="24708"/>
                      <a:pt x="3927" y="24368"/>
                      <a:pt x="3951" y="24040"/>
                    </a:cubicBezTo>
                    <a:lnTo>
                      <a:pt x="3951" y="23919"/>
                    </a:lnTo>
                    <a:cubicBezTo>
                      <a:pt x="3963" y="23906"/>
                      <a:pt x="3963" y="23895"/>
                      <a:pt x="3976" y="23895"/>
                    </a:cubicBezTo>
                    <a:cubicBezTo>
                      <a:pt x="3987" y="23870"/>
                      <a:pt x="4000" y="23858"/>
                      <a:pt x="4012" y="23833"/>
                    </a:cubicBezTo>
                    <a:lnTo>
                      <a:pt x="4049" y="23797"/>
                    </a:lnTo>
                    <a:cubicBezTo>
                      <a:pt x="4060" y="23785"/>
                      <a:pt x="4073" y="23760"/>
                      <a:pt x="4097" y="23749"/>
                    </a:cubicBezTo>
                    <a:lnTo>
                      <a:pt x="4146" y="23700"/>
                    </a:lnTo>
                    <a:cubicBezTo>
                      <a:pt x="4157" y="23687"/>
                      <a:pt x="4182" y="23676"/>
                      <a:pt x="4206" y="23651"/>
                    </a:cubicBezTo>
                    <a:cubicBezTo>
                      <a:pt x="4219" y="23639"/>
                      <a:pt x="4243" y="23627"/>
                      <a:pt x="4267" y="23615"/>
                    </a:cubicBezTo>
                    <a:cubicBezTo>
                      <a:pt x="4376" y="23542"/>
                      <a:pt x="4486" y="23469"/>
                      <a:pt x="4608" y="23408"/>
                    </a:cubicBezTo>
                    <a:lnTo>
                      <a:pt x="4935" y="23226"/>
                    </a:lnTo>
                    <a:cubicBezTo>
                      <a:pt x="5081" y="23128"/>
                      <a:pt x="5240" y="23031"/>
                      <a:pt x="5373" y="22934"/>
                    </a:cubicBezTo>
                    <a:cubicBezTo>
                      <a:pt x="5446" y="22874"/>
                      <a:pt x="5519" y="22825"/>
                      <a:pt x="5592" y="22764"/>
                    </a:cubicBezTo>
                    <a:cubicBezTo>
                      <a:pt x="5664" y="22704"/>
                      <a:pt x="5726" y="22655"/>
                      <a:pt x="5799" y="22594"/>
                    </a:cubicBezTo>
                    <a:lnTo>
                      <a:pt x="5993" y="22399"/>
                    </a:lnTo>
                    <a:cubicBezTo>
                      <a:pt x="6066" y="22326"/>
                      <a:pt x="6126" y="22253"/>
                      <a:pt x="6188" y="22180"/>
                    </a:cubicBezTo>
                    <a:cubicBezTo>
                      <a:pt x="6212" y="22144"/>
                      <a:pt x="6236" y="22108"/>
                      <a:pt x="6272" y="22072"/>
                    </a:cubicBezTo>
                    <a:lnTo>
                      <a:pt x="6345" y="21962"/>
                    </a:lnTo>
                    <a:lnTo>
                      <a:pt x="6491" y="21743"/>
                    </a:lnTo>
                    <a:cubicBezTo>
                      <a:pt x="6540" y="21670"/>
                      <a:pt x="6588" y="21585"/>
                      <a:pt x="6625" y="21512"/>
                    </a:cubicBezTo>
                    <a:cubicBezTo>
                      <a:pt x="6674" y="21415"/>
                      <a:pt x="6722" y="21330"/>
                      <a:pt x="6758" y="21245"/>
                    </a:cubicBezTo>
                    <a:cubicBezTo>
                      <a:pt x="6807" y="21172"/>
                      <a:pt x="6844" y="21087"/>
                      <a:pt x="6880" y="21014"/>
                    </a:cubicBezTo>
                    <a:cubicBezTo>
                      <a:pt x="6917" y="20929"/>
                      <a:pt x="6953" y="20844"/>
                      <a:pt x="6977" y="20746"/>
                    </a:cubicBezTo>
                    <a:cubicBezTo>
                      <a:pt x="7001" y="20710"/>
                      <a:pt x="7014" y="20662"/>
                      <a:pt x="7026" y="20613"/>
                    </a:cubicBezTo>
                    <a:cubicBezTo>
                      <a:pt x="7038" y="20589"/>
                      <a:pt x="7050" y="20565"/>
                      <a:pt x="7050" y="20528"/>
                    </a:cubicBezTo>
                    <a:cubicBezTo>
                      <a:pt x="7074" y="20479"/>
                      <a:pt x="7087" y="20419"/>
                      <a:pt x="7087" y="20370"/>
                    </a:cubicBezTo>
                    <a:cubicBezTo>
                      <a:pt x="7099" y="20333"/>
                      <a:pt x="7099" y="20297"/>
                      <a:pt x="7087" y="20260"/>
                    </a:cubicBezTo>
                    <a:cubicBezTo>
                      <a:pt x="7074" y="20236"/>
                      <a:pt x="7063" y="20212"/>
                      <a:pt x="7038" y="20200"/>
                    </a:cubicBezTo>
                    <a:cubicBezTo>
                      <a:pt x="7026" y="20194"/>
                      <a:pt x="7014" y="20190"/>
                      <a:pt x="7002" y="20190"/>
                    </a:cubicBezTo>
                    <a:cubicBezTo>
                      <a:pt x="6990" y="20190"/>
                      <a:pt x="6978" y="20194"/>
                      <a:pt x="6965" y="20200"/>
                    </a:cubicBezTo>
                    <a:cubicBezTo>
                      <a:pt x="6941" y="20212"/>
                      <a:pt x="6917" y="20224"/>
                      <a:pt x="6904" y="20249"/>
                    </a:cubicBezTo>
                    <a:cubicBezTo>
                      <a:pt x="6892" y="20249"/>
                      <a:pt x="6880" y="20260"/>
                      <a:pt x="6868" y="20273"/>
                    </a:cubicBezTo>
                    <a:lnTo>
                      <a:pt x="6868" y="20260"/>
                    </a:lnTo>
                    <a:cubicBezTo>
                      <a:pt x="6820" y="20309"/>
                      <a:pt x="6771" y="20357"/>
                      <a:pt x="6710" y="20406"/>
                    </a:cubicBezTo>
                    <a:cubicBezTo>
                      <a:pt x="6661" y="20443"/>
                      <a:pt x="6612" y="20479"/>
                      <a:pt x="6564" y="20528"/>
                    </a:cubicBezTo>
                    <a:cubicBezTo>
                      <a:pt x="6504" y="20576"/>
                      <a:pt x="6442" y="20613"/>
                      <a:pt x="6382" y="20662"/>
                    </a:cubicBezTo>
                    <a:cubicBezTo>
                      <a:pt x="6333" y="20698"/>
                      <a:pt x="6272" y="20735"/>
                      <a:pt x="6224" y="20771"/>
                    </a:cubicBezTo>
                    <a:cubicBezTo>
                      <a:pt x="6163" y="20808"/>
                      <a:pt x="6102" y="20856"/>
                      <a:pt x="6042" y="20892"/>
                    </a:cubicBezTo>
                    <a:cubicBezTo>
                      <a:pt x="5969" y="20941"/>
                      <a:pt x="5896" y="20978"/>
                      <a:pt x="5810" y="21026"/>
                    </a:cubicBezTo>
                    <a:cubicBezTo>
                      <a:pt x="5737" y="21075"/>
                      <a:pt x="5653" y="21124"/>
                      <a:pt x="5567" y="21184"/>
                    </a:cubicBezTo>
                    <a:cubicBezTo>
                      <a:pt x="5543" y="21196"/>
                      <a:pt x="5507" y="21221"/>
                      <a:pt x="5470" y="21232"/>
                    </a:cubicBezTo>
                    <a:lnTo>
                      <a:pt x="5361" y="21305"/>
                    </a:lnTo>
                    <a:cubicBezTo>
                      <a:pt x="5313" y="21342"/>
                      <a:pt x="5276" y="21367"/>
                      <a:pt x="5227" y="21403"/>
                    </a:cubicBezTo>
                    <a:cubicBezTo>
                      <a:pt x="5191" y="21427"/>
                      <a:pt x="5167" y="21451"/>
                      <a:pt x="5130" y="21476"/>
                    </a:cubicBezTo>
                    <a:cubicBezTo>
                      <a:pt x="5105" y="21500"/>
                      <a:pt x="5069" y="21524"/>
                      <a:pt x="5045" y="21548"/>
                    </a:cubicBezTo>
                    <a:cubicBezTo>
                      <a:pt x="4997" y="21585"/>
                      <a:pt x="4960" y="21621"/>
                      <a:pt x="4924" y="21658"/>
                    </a:cubicBezTo>
                    <a:lnTo>
                      <a:pt x="4887" y="21694"/>
                    </a:lnTo>
                    <a:cubicBezTo>
                      <a:pt x="4862" y="21719"/>
                      <a:pt x="4838" y="21743"/>
                      <a:pt x="4826" y="21767"/>
                    </a:cubicBezTo>
                    <a:cubicBezTo>
                      <a:pt x="4765" y="21816"/>
                      <a:pt x="4717" y="21877"/>
                      <a:pt x="4668" y="21950"/>
                    </a:cubicBezTo>
                    <a:cubicBezTo>
                      <a:pt x="4510" y="22144"/>
                      <a:pt x="4376" y="22363"/>
                      <a:pt x="4279" y="22594"/>
                    </a:cubicBezTo>
                    <a:cubicBezTo>
                      <a:pt x="4255" y="22642"/>
                      <a:pt x="4230" y="22691"/>
                      <a:pt x="4219" y="22739"/>
                    </a:cubicBezTo>
                    <a:cubicBezTo>
                      <a:pt x="4194" y="22788"/>
                      <a:pt x="4170" y="22837"/>
                      <a:pt x="4157" y="22885"/>
                    </a:cubicBezTo>
                    <a:lnTo>
                      <a:pt x="4121" y="22995"/>
                    </a:lnTo>
                    <a:cubicBezTo>
                      <a:pt x="4097" y="23044"/>
                      <a:pt x="4085" y="23092"/>
                      <a:pt x="4073" y="23141"/>
                    </a:cubicBezTo>
                    <a:cubicBezTo>
                      <a:pt x="4060" y="23165"/>
                      <a:pt x="4049" y="23201"/>
                      <a:pt x="4049" y="23226"/>
                    </a:cubicBezTo>
                    <a:cubicBezTo>
                      <a:pt x="4036" y="23274"/>
                      <a:pt x="4012" y="23323"/>
                      <a:pt x="4000" y="23360"/>
                    </a:cubicBezTo>
                    <a:cubicBezTo>
                      <a:pt x="4000" y="23384"/>
                      <a:pt x="4000" y="23396"/>
                      <a:pt x="3987" y="23420"/>
                    </a:cubicBezTo>
                    <a:cubicBezTo>
                      <a:pt x="4000" y="23299"/>
                      <a:pt x="4012" y="23177"/>
                      <a:pt x="4012" y="23055"/>
                    </a:cubicBezTo>
                    <a:cubicBezTo>
                      <a:pt x="4036" y="22715"/>
                      <a:pt x="4049" y="22375"/>
                      <a:pt x="4073" y="22035"/>
                    </a:cubicBezTo>
                    <a:lnTo>
                      <a:pt x="4073" y="22023"/>
                    </a:lnTo>
                    <a:cubicBezTo>
                      <a:pt x="4073" y="21962"/>
                      <a:pt x="4085" y="21901"/>
                      <a:pt x="4085" y="21840"/>
                    </a:cubicBezTo>
                    <a:lnTo>
                      <a:pt x="4085" y="21853"/>
                    </a:lnTo>
                    <a:cubicBezTo>
                      <a:pt x="4097" y="21756"/>
                      <a:pt x="4097" y="21658"/>
                      <a:pt x="4109" y="21561"/>
                    </a:cubicBezTo>
                    <a:cubicBezTo>
                      <a:pt x="4121" y="21440"/>
                      <a:pt x="4133" y="21330"/>
                      <a:pt x="4146" y="21221"/>
                    </a:cubicBezTo>
                    <a:cubicBezTo>
                      <a:pt x="4170" y="21014"/>
                      <a:pt x="4219" y="20808"/>
                      <a:pt x="4255" y="20613"/>
                    </a:cubicBezTo>
                    <a:lnTo>
                      <a:pt x="4255" y="20600"/>
                    </a:lnTo>
                    <a:cubicBezTo>
                      <a:pt x="4279" y="20516"/>
                      <a:pt x="4292" y="20430"/>
                      <a:pt x="4316" y="20346"/>
                    </a:cubicBezTo>
                    <a:cubicBezTo>
                      <a:pt x="4340" y="20260"/>
                      <a:pt x="4376" y="20163"/>
                      <a:pt x="4401" y="20078"/>
                    </a:cubicBezTo>
                    <a:cubicBezTo>
                      <a:pt x="4425" y="20030"/>
                      <a:pt x="4449" y="19969"/>
                      <a:pt x="4462" y="19920"/>
                    </a:cubicBezTo>
                    <a:lnTo>
                      <a:pt x="4498" y="19847"/>
                    </a:lnTo>
                    <a:cubicBezTo>
                      <a:pt x="4510" y="19823"/>
                      <a:pt x="4522" y="19798"/>
                      <a:pt x="4535" y="19762"/>
                    </a:cubicBezTo>
                    <a:lnTo>
                      <a:pt x="4546" y="19750"/>
                    </a:lnTo>
                    <a:lnTo>
                      <a:pt x="4802" y="19276"/>
                    </a:lnTo>
                    <a:cubicBezTo>
                      <a:pt x="4838" y="19228"/>
                      <a:pt x="4862" y="19166"/>
                      <a:pt x="4887" y="19118"/>
                    </a:cubicBezTo>
                    <a:cubicBezTo>
                      <a:pt x="4948" y="19045"/>
                      <a:pt x="5008" y="18972"/>
                      <a:pt x="5081" y="18899"/>
                    </a:cubicBezTo>
                    <a:cubicBezTo>
                      <a:pt x="5105" y="18863"/>
                      <a:pt x="5130" y="18839"/>
                      <a:pt x="5154" y="18814"/>
                    </a:cubicBezTo>
                    <a:cubicBezTo>
                      <a:pt x="5215" y="18741"/>
                      <a:pt x="5276" y="18693"/>
                      <a:pt x="5324" y="18632"/>
                    </a:cubicBezTo>
                    <a:lnTo>
                      <a:pt x="5507" y="18450"/>
                    </a:lnTo>
                    <a:lnTo>
                      <a:pt x="5580" y="18377"/>
                    </a:lnTo>
                    <a:cubicBezTo>
                      <a:pt x="5616" y="18340"/>
                      <a:pt x="5640" y="18316"/>
                      <a:pt x="5664" y="18280"/>
                    </a:cubicBezTo>
                    <a:cubicBezTo>
                      <a:pt x="5726" y="18218"/>
                      <a:pt x="5774" y="18158"/>
                      <a:pt x="5823" y="18097"/>
                    </a:cubicBezTo>
                    <a:cubicBezTo>
                      <a:pt x="5883" y="18024"/>
                      <a:pt x="5932" y="17951"/>
                      <a:pt x="5980" y="17891"/>
                    </a:cubicBezTo>
                    <a:cubicBezTo>
                      <a:pt x="6042" y="17818"/>
                      <a:pt x="6090" y="17745"/>
                      <a:pt x="6151" y="17672"/>
                    </a:cubicBezTo>
                    <a:cubicBezTo>
                      <a:pt x="6248" y="17526"/>
                      <a:pt x="6358" y="17392"/>
                      <a:pt x="6455" y="17246"/>
                    </a:cubicBezTo>
                    <a:cubicBezTo>
                      <a:pt x="6552" y="17113"/>
                      <a:pt x="6649" y="16991"/>
                      <a:pt x="6747" y="16857"/>
                    </a:cubicBezTo>
                    <a:cubicBezTo>
                      <a:pt x="6795" y="16797"/>
                      <a:pt x="6844" y="16724"/>
                      <a:pt x="6892" y="16663"/>
                    </a:cubicBezTo>
                    <a:cubicBezTo>
                      <a:pt x="6917" y="16627"/>
                      <a:pt x="6953" y="16590"/>
                      <a:pt x="6977" y="16554"/>
                    </a:cubicBezTo>
                    <a:cubicBezTo>
                      <a:pt x="7001" y="16517"/>
                      <a:pt x="7026" y="16481"/>
                      <a:pt x="7050" y="16457"/>
                    </a:cubicBezTo>
                    <a:cubicBezTo>
                      <a:pt x="7111" y="16395"/>
                      <a:pt x="7160" y="16322"/>
                      <a:pt x="7220" y="16262"/>
                    </a:cubicBezTo>
                    <a:lnTo>
                      <a:pt x="7317" y="16165"/>
                    </a:lnTo>
                    <a:lnTo>
                      <a:pt x="7403" y="16079"/>
                    </a:lnTo>
                    <a:cubicBezTo>
                      <a:pt x="7463" y="16019"/>
                      <a:pt x="7524" y="15958"/>
                      <a:pt x="7585" y="15909"/>
                    </a:cubicBezTo>
                    <a:cubicBezTo>
                      <a:pt x="7633" y="15861"/>
                      <a:pt x="7682" y="15825"/>
                      <a:pt x="7743" y="15776"/>
                    </a:cubicBezTo>
                    <a:cubicBezTo>
                      <a:pt x="7865" y="15666"/>
                      <a:pt x="7998" y="15569"/>
                      <a:pt x="8132" y="15460"/>
                    </a:cubicBezTo>
                    <a:cubicBezTo>
                      <a:pt x="8156" y="15436"/>
                      <a:pt x="8192" y="15423"/>
                      <a:pt x="8217" y="15399"/>
                    </a:cubicBezTo>
                    <a:cubicBezTo>
                      <a:pt x="8254" y="15374"/>
                      <a:pt x="8290" y="15350"/>
                      <a:pt x="8327" y="15314"/>
                    </a:cubicBezTo>
                    <a:cubicBezTo>
                      <a:pt x="8363" y="15290"/>
                      <a:pt x="8387" y="15277"/>
                      <a:pt x="8424" y="15253"/>
                    </a:cubicBezTo>
                    <a:lnTo>
                      <a:pt x="8533" y="15180"/>
                    </a:lnTo>
                    <a:lnTo>
                      <a:pt x="8715" y="15071"/>
                    </a:lnTo>
                    <a:cubicBezTo>
                      <a:pt x="8751" y="15034"/>
                      <a:pt x="8800" y="15010"/>
                      <a:pt x="8849" y="14986"/>
                    </a:cubicBezTo>
                    <a:cubicBezTo>
                      <a:pt x="8897" y="14961"/>
                      <a:pt x="8946" y="14925"/>
                      <a:pt x="8995" y="14901"/>
                    </a:cubicBezTo>
                    <a:cubicBezTo>
                      <a:pt x="9056" y="14864"/>
                      <a:pt x="9116" y="14840"/>
                      <a:pt x="9177" y="14804"/>
                    </a:cubicBezTo>
                    <a:cubicBezTo>
                      <a:pt x="9238" y="14779"/>
                      <a:pt x="9299" y="14743"/>
                      <a:pt x="9359" y="14718"/>
                    </a:cubicBezTo>
                    <a:cubicBezTo>
                      <a:pt x="9396" y="14707"/>
                      <a:pt x="9420" y="14694"/>
                      <a:pt x="9456" y="14670"/>
                    </a:cubicBezTo>
                    <a:cubicBezTo>
                      <a:pt x="9481" y="14658"/>
                      <a:pt x="9518" y="14645"/>
                      <a:pt x="9542" y="14634"/>
                    </a:cubicBezTo>
                    <a:cubicBezTo>
                      <a:pt x="9578" y="14621"/>
                      <a:pt x="9615" y="14609"/>
                      <a:pt x="9639" y="14597"/>
                    </a:cubicBezTo>
                    <a:cubicBezTo>
                      <a:pt x="9675" y="14585"/>
                      <a:pt x="9699" y="14561"/>
                      <a:pt x="9736" y="14561"/>
                    </a:cubicBezTo>
                    <a:cubicBezTo>
                      <a:pt x="9797" y="14536"/>
                      <a:pt x="9858" y="14512"/>
                      <a:pt x="9931" y="14488"/>
                    </a:cubicBezTo>
                    <a:cubicBezTo>
                      <a:pt x="9991" y="14463"/>
                      <a:pt x="10052" y="14439"/>
                      <a:pt x="10125" y="14427"/>
                    </a:cubicBezTo>
                    <a:cubicBezTo>
                      <a:pt x="10125" y="14439"/>
                      <a:pt x="10137" y="14451"/>
                      <a:pt x="10150" y="14463"/>
                    </a:cubicBezTo>
                    <a:cubicBezTo>
                      <a:pt x="10210" y="14499"/>
                      <a:pt x="10283" y="14536"/>
                      <a:pt x="10344" y="14572"/>
                    </a:cubicBezTo>
                    <a:cubicBezTo>
                      <a:pt x="10404" y="14597"/>
                      <a:pt x="10453" y="14621"/>
                      <a:pt x="10514" y="14645"/>
                    </a:cubicBezTo>
                    <a:cubicBezTo>
                      <a:pt x="10563" y="14670"/>
                      <a:pt x="10611" y="14694"/>
                      <a:pt x="10647" y="14718"/>
                    </a:cubicBezTo>
                    <a:cubicBezTo>
                      <a:pt x="10696" y="14755"/>
                      <a:pt x="10745" y="14779"/>
                      <a:pt x="10793" y="14804"/>
                    </a:cubicBezTo>
                    <a:cubicBezTo>
                      <a:pt x="10818" y="14815"/>
                      <a:pt x="10830" y="14828"/>
                      <a:pt x="10854" y="14840"/>
                    </a:cubicBezTo>
                    <a:cubicBezTo>
                      <a:pt x="10915" y="14888"/>
                      <a:pt x="10988" y="14937"/>
                      <a:pt x="11061" y="14961"/>
                    </a:cubicBezTo>
                    <a:cubicBezTo>
                      <a:pt x="11146" y="14998"/>
                      <a:pt x="11219" y="15034"/>
                      <a:pt x="11304" y="15059"/>
                    </a:cubicBezTo>
                    <a:cubicBezTo>
                      <a:pt x="11341" y="15059"/>
                      <a:pt x="11389" y="15071"/>
                      <a:pt x="11425" y="15071"/>
                    </a:cubicBezTo>
                    <a:cubicBezTo>
                      <a:pt x="11462" y="15071"/>
                      <a:pt x="11498" y="15071"/>
                      <a:pt x="11522" y="15059"/>
                    </a:cubicBezTo>
                    <a:cubicBezTo>
                      <a:pt x="11584" y="15059"/>
                      <a:pt x="11644" y="15034"/>
                      <a:pt x="11693" y="15010"/>
                    </a:cubicBezTo>
                    <a:cubicBezTo>
                      <a:pt x="11778" y="14986"/>
                      <a:pt x="11851" y="14937"/>
                      <a:pt x="11911" y="14888"/>
                    </a:cubicBezTo>
                    <a:cubicBezTo>
                      <a:pt x="11960" y="14840"/>
                      <a:pt x="11997" y="14804"/>
                      <a:pt x="12033" y="14755"/>
                    </a:cubicBezTo>
                    <a:cubicBezTo>
                      <a:pt x="12057" y="14707"/>
                      <a:pt x="12094" y="14670"/>
                      <a:pt x="12106" y="14621"/>
                    </a:cubicBezTo>
                    <a:cubicBezTo>
                      <a:pt x="12130" y="14585"/>
                      <a:pt x="12143" y="14548"/>
                      <a:pt x="12167" y="14512"/>
                    </a:cubicBezTo>
                    <a:cubicBezTo>
                      <a:pt x="12179" y="14475"/>
                      <a:pt x="12203" y="14427"/>
                      <a:pt x="12216" y="14391"/>
                    </a:cubicBezTo>
                    <a:cubicBezTo>
                      <a:pt x="12276" y="14232"/>
                      <a:pt x="12325" y="14062"/>
                      <a:pt x="12362" y="13892"/>
                    </a:cubicBezTo>
                    <a:cubicBezTo>
                      <a:pt x="12362" y="13856"/>
                      <a:pt x="12373" y="13819"/>
                      <a:pt x="12373" y="13783"/>
                    </a:cubicBezTo>
                    <a:cubicBezTo>
                      <a:pt x="12373" y="13734"/>
                      <a:pt x="12386" y="13686"/>
                      <a:pt x="12362" y="13649"/>
                    </a:cubicBezTo>
                    <a:cubicBezTo>
                      <a:pt x="12349" y="13600"/>
                      <a:pt x="12325" y="13564"/>
                      <a:pt x="12276" y="13540"/>
                    </a:cubicBezTo>
                    <a:cubicBezTo>
                      <a:pt x="12258" y="13533"/>
                      <a:pt x="12237" y="13530"/>
                      <a:pt x="12216" y="13530"/>
                    </a:cubicBezTo>
                    <a:cubicBezTo>
                      <a:pt x="12194" y="13530"/>
                      <a:pt x="12173" y="13533"/>
                      <a:pt x="12154" y="13540"/>
                    </a:cubicBezTo>
                    <a:cubicBezTo>
                      <a:pt x="12070" y="13551"/>
                      <a:pt x="11997" y="13576"/>
                      <a:pt x="11911" y="13600"/>
                    </a:cubicBezTo>
                    <a:cubicBezTo>
                      <a:pt x="11838" y="13624"/>
                      <a:pt x="11754" y="13661"/>
                      <a:pt x="11681" y="13686"/>
                    </a:cubicBezTo>
                    <a:cubicBezTo>
                      <a:pt x="11595" y="13722"/>
                      <a:pt x="11511" y="13746"/>
                      <a:pt x="11425" y="13783"/>
                    </a:cubicBezTo>
                    <a:cubicBezTo>
                      <a:pt x="11268" y="13843"/>
                      <a:pt x="11122" y="13892"/>
                      <a:pt x="10963" y="13953"/>
                    </a:cubicBezTo>
                    <a:cubicBezTo>
                      <a:pt x="10915" y="13965"/>
                      <a:pt x="10879" y="13977"/>
                      <a:pt x="10830" y="14002"/>
                    </a:cubicBezTo>
                    <a:cubicBezTo>
                      <a:pt x="10709" y="14038"/>
                      <a:pt x="10587" y="14075"/>
                      <a:pt x="10477" y="14099"/>
                    </a:cubicBezTo>
                    <a:cubicBezTo>
                      <a:pt x="10404" y="14123"/>
                      <a:pt x="10344" y="14135"/>
                      <a:pt x="10271" y="14159"/>
                    </a:cubicBezTo>
                    <a:cubicBezTo>
                      <a:pt x="10210" y="14183"/>
                      <a:pt x="10150" y="14196"/>
                      <a:pt x="10088" y="14220"/>
                    </a:cubicBezTo>
                    <a:cubicBezTo>
                      <a:pt x="10052" y="14232"/>
                      <a:pt x="10028" y="14245"/>
                      <a:pt x="9991" y="14256"/>
                    </a:cubicBezTo>
                    <a:cubicBezTo>
                      <a:pt x="9943" y="14269"/>
                      <a:pt x="9907" y="14293"/>
                      <a:pt x="9858" y="14305"/>
                    </a:cubicBezTo>
                    <a:cubicBezTo>
                      <a:pt x="9785" y="14329"/>
                      <a:pt x="9712" y="14366"/>
                      <a:pt x="9639" y="14402"/>
                    </a:cubicBezTo>
                    <a:cubicBezTo>
                      <a:pt x="9566" y="14439"/>
                      <a:pt x="9481" y="14475"/>
                      <a:pt x="9396" y="14512"/>
                    </a:cubicBezTo>
                    <a:cubicBezTo>
                      <a:pt x="9323" y="14561"/>
                      <a:pt x="9238" y="14597"/>
                      <a:pt x="9153" y="14645"/>
                    </a:cubicBezTo>
                    <a:cubicBezTo>
                      <a:pt x="9080" y="14682"/>
                      <a:pt x="9007" y="14731"/>
                      <a:pt x="8934" y="14767"/>
                    </a:cubicBezTo>
                    <a:cubicBezTo>
                      <a:pt x="8849" y="14815"/>
                      <a:pt x="8788" y="14852"/>
                      <a:pt x="8703" y="14901"/>
                    </a:cubicBezTo>
                    <a:cubicBezTo>
                      <a:pt x="8643" y="14950"/>
                      <a:pt x="8570" y="14998"/>
                      <a:pt x="8497" y="15047"/>
                    </a:cubicBezTo>
                    <a:cubicBezTo>
                      <a:pt x="8424" y="15083"/>
                      <a:pt x="8351" y="15144"/>
                      <a:pt x="8290" y="15193"/>
                    </a:cubicBezTo>
                    <a:cubicBezTo>
                      <a:pt x="8217" y="15241"/>
                      <a:pt x="8156" y="15290"/>
                      <a:pt x="8084" y="15339"/>
                    </a:cubicBezTo>
                    <a:cubicBezTo>
                      <a:pt x="8022" y="15387"/>
                      <a:pt x="7949" y="15447"/>
                      <a:pt x="7889" y="15496"/>
                    </a:cubicBezTo>
                    <a:cubicBezTo>
                      <a:pt x="7755" y="15606"/>
                      <a:pt x="7633" y="15715"/>
                      <a:pt x="7512" y="15825"/>
                    </a:cubicBezTo>
                    <a:lnTo>
                      <a:pt x="7403" y="15934"/>
                    </a:lnTo>
                    <a:lnTo>
                      <a:pt x="7330" y="16006"/>
                    </a:lnTo>
                    <a:lnTo>
                      <a:pt x="7220" y="16116"/>
                    </a:lnTo>
                    <a:lnTo>
                      <a:pt x="7147" y="16189"/>
                    </a:lnTo>
                    <a:cubicBezTo>
                      <a:pt x="7123" y="16225"/>
                      <a:pt x="7087" y="16262"/>
                      <a:pt x="7063" y="16298"/>
                    </a:cubicBezTo>
                    <a:cubicBezTo>
                      <a:pt x="7038" y="16322"/>
                      <a:pt x="7014" y="16347"/>
                      <a:pt x="7001" y="16371"/>
                    </a:cubicBezTo>
                    <a:cubicBezTo>
                      <a:pt x="6990" y="16384"/>
                      <a:pt x="6977" y="16384"/>
                      <a:pt x="6977" y="16395"/>
                    </a:cubicBezTo>
                    <a:cubicBezTo>
                      <a:pt x="6928" y="16468"/>
                      <a:pt x="6868" y="16541"/>
                      <a:pt x="6820" y="16602"/>
                    </a:cubicBezTo>
                    <a:cubicBezTo>
                      <a:pt x="6795" y="16638"/>
                      <a:pt x="6771" y="16675"/>
                      <a:pt x="6747" y="16700"/>
                    </a:cubicBezTo>
                    <a:lnTo>
                      <a:pt x="6674" y="16809"/>
                    </a:lnTo>
                    <a:cubicBezTo>
                      <a:pt x="6625" y="16870"/>
                      <a:pt x="6576" y="16930"/>
                      <a:pt x="6540" y="17003"/>
                    </a:cubicBezTo>
                    <a:cubicBezTo>
                      <a:pt x="6431" y="17137"/>
                      <a:pt x="6333" y="17270"/>
                      <a:pt x="6236" y="17416"/>
                    </a:cubicBezTo>
                    <a:cubicBezTo>
                      <a:pt x="6188" y="17489"/>
                      <a:pt x="6139" y="17562"/>
                      <a:pt x="6078" y="17635"/>
                    </a:cubicBezTo>
                    <a:lnTo>
                      <a:pt x="5932" y="17854"/>
                    </a:lnTo>
                    <a:cubicBezTo>
                      <a:pt x="5872" y="17915"/>
                      <a:pt x="5823" y="17988"/>
                      <a:pt x="5762" y="18061"/>
                    </a:cubicBezTo>
                    <a:lnTo>
                      <a:pt x="5616" y="18243"/>
                    </a:lnTo>
                    <a:cubicBezTo>
                      <a:pt x="5580" y="18280"/>
                      <a:pt x="5543" y="18328"/>
                      <a:pt x="5507" y="18364"/>
                    </a:cubicBezTo>
                    <a:lnTo>
                      <a:pt x="5410" y="18461"/>
                    </a:lnTo>
                    <a:cubicBezTo>
                      <a:pt x="5385" y="18498"/>
                      <a:pt x="5348" y="18523"/>
                      <a:pt x="5324" y="18547"/>
                    </a:cubicBezTo>
                    <a:cubicBezTo>
                      <a:pt x="5264" y="18607"/>
                      <a:pt x="5203" y="18669"/>
                      <a:pt x="5154" y="18729"/>
                    </a:cubicBezTo>
                    <a:cubicBezTo>
                      <a:pt x="5094" y="18790"/>
                      <a:pt x="5057" y="18839"/>
                      <a:pt x="5008" y="18899"/>
                    </a:cubicBezTo>
                    <a:cubicBezTo>
                      <a:pt x="5021" y="18850"/>
                      <a:pt x="5045" y="18814"/>
                      <a:pt x="5069" y="18777"/>
                    </a:cubicBezTo>
                    <a:cubicBezTo>
                      <a:pt x="5142" y="18632"/>
                      <a:pt x="5203" y="18498"/>
                      <a:pt x="5264" y="18364"/>
                    </a:cubicBezTo>
                    <a:cubicBezTo>
                      <a:pt x="5288" y="18328"/>
                      <a:pt x="5300" y="18304"/>
                      <a:pt x="5324" y="18280"/>
                    </a:cubicBezTo>
                    <a:cubicBezTo>
                      <a:pt x="5373" y="18194"/>
                      <a:pt x="5421" y="18110"/>
                      <a:pt x="5458" y="18012"/>
                    </a:cubicBezTo>
                    <a:cubicBezTo>
                      <a:pt x="5543" y="17829"/>
                      <a:pt x="5616" y="17635"/>
                      <a:pt x="5689" y="17441"/>
                    </a:cubicBezTo>
                    <a:cubicBezTo>
                      <a:pt x="5762" y="17246"/>
                      <a:pt x="5847" y="17052"/>
                      <a:pt x="5932" y="16870"/>
                    </a:cubicBezTo>
                    <a:cubicBezTo>
                      <a:pt x="5969" y="16773"/>
                      <a:pt x="6005" y="16675"/>
                      <a:pt x="6053" y="16578"/>
                    </a:cubicBezTo>
                    <a:cubicBezTo>
                      <a:pt x="6090" y="16468"/>
                      <a:pt x="6126" y="16371"/>
                      <a:pt x="6163" y="16274"/>
                    </a:cubicBezTo>
                    <a:lnTo>
                      <a:pt x="6272" y="15982"/>
                    </a:lnTo>
                    <a:lnTo>
                      <a:pt x="6382" y="15690"/>
                    </a:lnTo>
                    <a:cubicBezTo>
                      <a:pt x="6406" y="15642"/>
                      <a:pt x="6418" y="15593"/>
                      <a:pt x="6442" y="15545"/>
                    </a:cubicBezTo>
                    <a:cubicBezTo>
                      <a:pt x="6442" y="15533"/>
                      <a:pt x="6455" y="15520"/>
                      <a:pt x="6455" y="15509"/>
                    </a:cubicBezTo>
                    <a:lnTo>
                      <a:pt x="6491" y="15399"/>
                    </a:lnTo>
                    <a:cubicBezTo>
                      <a:pt x="6528" y="15339"/>
                      <a:pt x="6552" y="15266"/>
                      <a:pt x="6576" y="15193"/>
                    </a:cubicBezTo>
                    <a:cubicBezTo>
                      <a:pt x="6637" y="15071"/>
                      <a:pt x="6698" y="14937"/>
                      <a:pt x="6747" y="14815"/>
                    </a:cubicBezTo>
                    <a:cubicBezTo>
                      <a:pt x="6820" y="14658"/>
                      <a:pt x="6880" y="14499"/>
                      <a:pt x="6953" y="14342"/>
                    </a:cubicBezTo>
                    <a:cubicBezTo>
                      <a:pt x="6965" y="14318"/>
                      <a:pt x="6990" y="14293"/>
                      <a:pt x="7001" y="14269"/>
                    </a:cubicBezTo>
                    <a:cubicBezTo>
                      <a:pt x="7026" y="14208"/>
                      <a:pt x="7063" y="14159"/>
                      <a:pt x="7099" y="14111"/>
                    </a:cubicBezTo>
                    <a:cubicBezTo>
                      <a:pt x="7111" y="14099"/>
                      <a:pt x="7123" y="14075"/>
                      <a:pt x="7136" y="14050"/>
                    </a:cubicBezTo>
                    <a:cubicBezTo>
                      <a:pt x="7208" y="13953"/>
                      <a:pt x="7269" y="13856"/>
                      <a:pt x="7342" y="13759"/>
                    </a:cubicBezTo>
                    <a:cubicBezTo>
                      <a:pt x="7379" y="13710"/>
                      <a:pt x="7403" y="13649"/>
                      <a:pt x="7439" y="13600"/>
                    </a:cubicBezTo>
                    <a:cubicBezTo>
                      <a:pt x="7463" y="13540"/>
                      <a:pt x="7500" y="13491"/>
                      <a:pt x="7524" y="13430"/>
                    </a:cubicBezTo>
                    <a:cubicBezTo>
                      <a:pt x="7560" y="13333"/>
                      <a:pt x="7609" y="13235"/>
                      <a:pt x="7658" y="13151"/>
                    </a:cubicBezTo>
                    <a:cubicBezTo>
                      <a:pt x="7706" y="13054"/>
                      <a:pt x="7743" y="12944"/>
                      <a:pt x="7779" y="12847"/>
                    </a:cubicBezTo>
                    <a:cubicBezTo>
                      <a:pt x="7803" y="12798"/>
                      <a:pt x="7816" y="12762"/>
                      <a:pt x="7840" y="12713"/>
                    </a:cubicBezTo>
                    <a:cubicBezTo>
                      <a:pt x="7852" y="12665"/>
                      <a:pt x="7876" y="12628"/>
                      <a:pt x="7889" y="12579"/>
                    </a:cubicBezTo>
                    <a:cubicBezTo>
                      <a:pt x="7938" y="12482"/>
                      <a:pt x="7974" y="12385"/>
                      <a:pt x="8011" y="12288"/>
                    </a:cubicBezTo>
                    <a:cubicBezTo>
                      <a:pt x="8035" y="12203"/>
                      <a:pt x="8071" y="12117"/>
                      <a:pt x="8095" y="12033"/>
                    </a:cubicBezTo>
                    <a:cubicBezTo>
                      <a:pt x="8108" y="12020"/>
                      <a:pt x="8108" y="12008"/>
                      <a:pt x="8108" y="11996"/>
                    </a:cubicBezTo>
                    <a:cubicBezTo>
                      <a:pt x="8119" y="11996"/>
                      <a:pt x="8119" y="11984"/>
                      <a:pt x="8119" y="11984"/>
                    </a:cubicBezTo>
                    <a:lnTo>
                      <a:pt x="8229" y="11692"/>
                    </a:lnTo>
                    <a:cubicBezTo>
                      <a:pt x="8265" y="11595"/>
                      <a:pt x="8302" y="11510"/>
                      <a:pt x="8351" y="11412"/>
                    </a:cubicBezTo>
                    <a:cubicBezTo>
                      <a:pt x="8387" y="11315"/>
                      <a:pt x="8435" y="11218"/>
                      <a:pt x="8472" y="11121"/>
                    </a:cubicBezTo>
                    <a:cubicBezTo>
                      <a:pt x="8484" y="11060"/>
                      <a:pt x="8508" y="10999"/>
                      <a:pt x="8521" y="10939"/>
                    </a:cubicBezTo>
                    <a:lnTo>
                      <a:pt x="8533" y="10926"/>
                    </a:lnTo>
                    <a:cubicBezTo>
                      <a:pt x="8545" y="10926"/>
                      <a:pt x="8557" y="10915"/>
                      <a:pt x="8570" y="10915"/>
                    </a:cubicBezTo>
                    <a:cubicBezTo>
                      <a:pt x="8581" y="10902"/>
                      <a:pt x="8606" y="10890"/>
                      <a:pt x="8618" y="10878"/>
                    </a:cubicBezTo>
                    <a:cubicBezTo>
                      <a:pt x="8667" y="10853"/>
                      <a:pt x="8715" y="10829"/>
                      <a:pt x="8751" y="10805"/>
                    </a:cubicBezTo>
                    <a:cubicBezTo>
                      <a:pt x="8776" y="10793"/>
                      <a:pt x="8800" y="10780"/>
                      <a:pt x="8813" y="10780"/>
                    </a:cubicBezTo>
                    <a:cubicBezTo>
                      <a:pt x="8837" y="10769"/>
                      <a:pt x="8861" y="10756"/>
                      <a:pt x="8886" y="10756"/>
                    </a:cubicBezTo>
                    <a:cubicBezTo>
                      <a:pt x="8897" y="10745"/>
                      <a:pt x="8922" y="10745"/>
                      <a:pt x="8934" y="10732"/>
                    </a:cubicBezTo>
                    <a:cubicBezTo>
                      <a:pt x="9019" y="10708"/>
                      <a:pt x="9104" y="10683"/>
                      <a:pt x="9202" y="10659"/>
                    </a:cubicBezTo>
                    <a:cubicBezTo>
                      <a:pt x="9238" y="10647"/>
                      <a:pt x="9275" y="10635"/>
                      <a:pt x="9323" y="10623"/>
                    </a:cubicBezTo>
                    <a:cubicBezTo>
                      <a:pt x="9347" y="10623"/>
                      <a:pt x="9359" y="10610"/>
                      <a:pt x="9383" y="10610"/>
                    </a:cubicBezTo>
                    <a:cubicBezTo>
                      <a:pt x="9408" y="10599"/>
                      <a:pt x="9432" y="10586"/>
                      <a:pt x="9456" y="10586"/>
                    </a:cubicBezTo>
                    <a:cubicBezTo>
                      <a:pt x="9481" y="10574"/>
                      <a:pt x="9493" y="10562"/>
                      <a:pt x="9518" y="10550"/>
                    </a:cubicBezTo>
                    <a:cubicBezTo>
                      <a:pt x="9554" y="10537"/>
                      <a:pt x="9591" y="10526"/>
                      <a:pt x="9627" y="10501"/>
                    </a:cubicBezTo>
                    <a:cubicBezTo>
                      <a:pt x="9651" y="10489"/>
                      <a:pt x="9675" y="10477"/>
                      <a:pt x="9699" y="10453"/>
                    </a:cubicBezTo>
                    <a:cubicBezTo>
                      <a:pt x="9724" y="10440"/>
                      <a:pt x="9748" y="10429"/>
                      <a:pt x="9772" y="10404"/>
                    </a:cubicBezTo>
                    <a:cubicBezTo>
                      <a:pt x="9785" y="10392"/>
                      <a:pt x="9809" y="10380"/>
                      <a:pt x="9821" y="10356"/>
                    </a:cubicBezTo>
                    <a:cubicBezTo>
                      <a:pt x="9858" y="10331"/>
                      <a:pt x="9882" y="10307"/>
                      <a:pt x="9918" y="10270"/>
                    </a:cubicBezTo>
                    <a:lnTo>
                      <a:pt x="9955" y="10234"/>
                    </a:lnTo>
                    <a:lnTo>
                      <a:pt x="10004" y="10185"/>
                    </a:lnTo>
                    <a:cubicBezTo>
                      <a:pt x="10040" y="10149"/>
                      <a:pt x="10077" y="10100"/>
                      <a:pt x="10113" y="10051"/>
                    </a:cubicBezTo>
                    <a:cubicBezTo>
                      <a:pt x="10150" y="10015"/>
                      <a:pt x="10186" y="9978"/>
                      <a:pt x="10223" y="9930"/>
                    </a:cubicBezTo>
                    <a:cubicBezTo>
                      <a:pt x="10247" y="9905"/>
                      <a:pt x="10271" y="9881"/>
                      <a:pt x="10283" y="9857"/>
                    </a:cubicBezTo>
                    <a:lnTo>
                      <a:pt x="10295" y="9857"/>
                    </a:lnTo>
                    <a:lnTo>
                      <a:pt x="10295" y="9845"/>
                    </a:lnTo>
                    <a:cubicBezTo>
                      <a:pt x="10331" y="9808"/>
                      <a:pt x="10368" y="9760"/>
                      <a:pt x="10404" y="9724"/>
                    </a:cubicBezTo>
                    <a:cubicBezTo>
                      <a:pt x="10441" y="9675"/>
                      <a:pt x="10490" y="9626"/>
                      <a:pt x="10514" y="9589"/>
                    </a:cubicBezTo>
                    <a:cubicBezTo>
                      <a:pt x="10550" y="9553"/>
                      <a:pt x="10574" y="9505"/>
                      <a:pt x="10611" y="9468"/>
                    </a:cubicBezTo>
                    <a:cubicBezTo>
                      <a:pt x="10623" y="9456"/>
                      <a:pt x="10636" y="9444"/>
                      <a:pt x="10636" y="9419"/>
                    </a:cubicBezTo>
                    <a:cubicBezTo>
                      <a:pt x="10647" y="9408"/>
                      <a:pt x="10660" y="9395"/>
                      <a:pt x="10660" y="9383"/>
                    </a:cubicBezTo>
                    <a:cubicBezTo>
                      <a:pt x="10660" y="9371"/>
                      <a:pt x="10672" y="9359"/>
                      <a:pt x="10660" y="9346"/>
                    </a:cubicBezTo>
                    <a:cubicBezTo>
                      <a:pt x="10660" y="9335"/>
                      <a:pt x="10647" y="9322"/>
                      <a:pt x="10636" y="9310"/>
                    </a:cubicBezTo>
                    <a:cubicBezTo>
                      <a:pt x="10636" y="9310"/>
                      <a:pt x="10623" y="9298"/>
                      <a:pt x="10611" y="9298"/>
                    </a:cubicBezTo>
                    <a:cubicBezTo>
                      <a:pt x="10587" y="9298"/>
                      <a:pt x="10574" y="9310"/>
                      <a:pt x="10550" y="9310"/>
                    </a:cubicBezTo>
                    <a:cubicBezTo>
                      <a:pt x="10514" y="9322"/>
                      <a:pt x="10466" y="9335"/>
                      <a:pt x="10429" y="9346"/>
                    </a:cubicBezTo>
                    <a:cubicBezTo>
                      <a:pt x="10380" y="9359"/>
                      <a:pt x="10331" y="9359"/>
                      <a:pt x="10295" y="9371"/>
                    </a:cubicBezTo>
                    <a:lnTo>
                      <a:pt x="10283" y="9371"/>
                    </a:lnTo>
                    <a:cubicBezTo>
                      <a:pt x="10271" y="9371"/>
                      <a:pt x="10271" y="9383"/>
                      <a:pt x="10258" y="9383"/>
                    </a:cubicBezTo>
                    <a:lnTo>
                      <a:pt x="10223" y="9383"/>
                    </a:lnTo>
                    <a:cubicBezTo>
                      <a:pt x="10210" y="9395"/>
                      <a:pt x="10186" y="9395"/>
                      <a:pt x="10174" y="9395"/>
                    </a:cubicBezTo>
                    <a:cubicBezTo>
                      <a:pt x="10161" y="9395"/>
                      <a:pt x="10150" y="9408"/>
                      <a:pt x="10137" y="9408"/>
                    </a:cubicBezTo>
                    <a:cubicBezTo>
                      <a:pt x="10113" y="9408"/>
                      <a:pt x="10101" y="9419"/>
                      <a:pt x="10077" y="9419"/>
                    </a:cubicBezTo>
                    <a:cubicBezTo>
                      <a:pt x="10064" y="9432"/>
                      <a:pt x="10052" y="9432"/>
                      <a:pt x="10040" y="9432"/>
                    </a:cubicBezTo>
                    <a:cubicBezTo>
                      <a:pt x="9955" y="9468"/>
                      <a:pt x="9870" y="9492"/>
                      <a:pt x="9785" y="9517"/>
                    </a:cubicBezTo>
                    <a:cubicBezTo>
                      <a:pt x="9736" y="9541"/>
                      <a:pt x="9699" y="9553"/>
                      <a:pt x="9651" y="9578"/>
                    </a:cubicBezTo>
                    <a:cubicBezTo>
                      <a:pt x="9627" y="9578"/>
                      <a:pt x="9602" y="9589"/>
                      <a:pt x="9578" y="9602"/>
                    </a:cubicBezTo>
                    <a:cubicBezTo>
                      <a:pt x="9554" y="9614"/>
                      <a:pt x="9542" y="9626"/>
                      <a:pt x="9518" y="9626"/>
                    </a:cubicBezTo>
                    <a:cubicBezTo>
                      <a:pt x="9505" y="9638"/>
                      <a:pt x="9481" y="9651"/>
                      <a:pt x="9469" y="9662"/>
                    </a:cubicBezTo>
                    <a:lnTo>
                      <a:pt x="9396" y="9699"/>
                    </a:lnTo>
                    <a:cubicBezTo>
                      <a:pt x="9372" y="9711"/>
                      <a:pt x="9359" y="9724"/>
                      <a:pt x="9347" y="9735"/>
                    </a:cubicBezTo>
                    <a:cubicBezTo>
                      <a:pt x="9323" y="9735"/>
                      <a:pt x="9311" y="9748"/>
                      <a:pt x="9286" y="9760"/>
                    </a:cubicBezTo>
                    <a:cubicBezTo>
                      <a:pt x="9262" y="9772"/>
                      <a:pt x="9238" y="9797"/>
                      <a:pt x="9226" y="9808"/>
                    </a:cubicBezTo>
                    <a:cubicBezTo>
                      <a:pt x="9202" y="9821"/>
                      <a:pt x="9189" y="9833"/>
                      <a:pt x="9165" y="9845"/>
                    </a:cubicBezTo>
                    <a:cubicBezTo>
                      <a:pt x="9153" y="9857"/>
                      <a:pt x="9129" y="9869"/>
                      <a:pt x="9116" y="9881"/>
                    </a:cubicBezTo>
                    <a:cubicBezTo>
                      <a:pt x="9092" y="9894"/>
                      <a:pt x="9080" y="9905"/>
                      <a:pt x="9056" y="9930"/>
                    </a:cubicBezTo>
                    <a:lnTo>
                      <a:pt x="9056" y="9918"/>
                    </a:lnTo>
                    <a:cubicBezTo>
                      <a:pt x="9043" y="9942"/>
                      <a:pt x="9019" y="9954"/>
                      <a:pt x="9007" y="9967"/>
                    </a:cubicBezTo>
                    <a:lnTo>
                      <a:pt x="8922" y="10051"/>
                    </a:lnTo>
                    <a:cubicBezTo>
                      <a:pt x="8873" y="10100"/>
                      <a:pt x="8837" y="10149"/>
                      <a:pt x="8800" y="10197"/>
                    </a:cubicBezTo>
                    <a:cubicBezTo>
                      <a:pt x="8788" y="10221"/>
                      <a:pt x="8788" y="10234"/>
                      <a:pt x="8776" y="10246"/>
                    </a:cubicBezTo>
                    <a:cubicBezTo>
                      <a:pt x="8813" y="10161"/>
                      <a:pt x="8837" y="10064"/>
                      <a:pt x="8873" y="9978"/>
                    </a:cubicBezTo>
                    <a:cubicBezTo>
                      <a:pt x="8886" y="9954"/>
                      <a:pt x="8897" y="9918"/>
                      <a:pt x="8897" y="9881"/>
                    </a:cubicBezTo>
                    <a:lnTo>
                      <a:pt x="8897" y="9894"/>
                    </a:lnTo>
                    <a:cubicBezTo>
                      <a:pt x="8910" y="9881"/>
                      <a:pt x="8910" y="9881"/>
                      <a:pt x="8910" y="9869"/>
                    </a:cubicBezTo>
                    <a:lnTo>
                      <a:pt x="8910" y="9857"/>
                    </a:lnTo>
                    <a:cubicBezTo>
                      <a:pt x="8922" y="9833"/>
                      <a:pt x="8934" y="9797"/>
                      <a:pt x="8946" y="9760"/>
                    </a:cubicBezTo>
                    <a:cubicBezTo>
                      <a:pt x="8983" y="9651"/>
                      <a:pt x="9007" y="9541"/>
                      <a:pt x="9043" y="9444"/>
                    </a:cubicBezTo>
                    <a:cubicBezTo>
                      <a:pt x="9080" y="9335"/>
                      <a:pt x="9104" y="9237"/>
                      <a:pt x="9129" y="9140"/>
                    </a:cubicBezTo>
                    <a:cubicBezTo>
                      <a:pt x="9153" y="9079"/>
                      <a:pt x="9165" y="9019"/>
                      <a:pt x="9177" y="8970"/>
                    </a:cubicBezTo>
                    <a:cubicBezTo>
                      <a:pt x="9202" y="8909"/>
                      <a:pt x="9213" y="8860"/>
                      <a:pt x="9213" y="8800"/>
                    </a:cubicBezTo>
                    <a:cubicBezTo>
                      <a:pt x="9226" y="8751"/>
                      <a:pt x="9238" y="8703"/>
                      <a:pt x="9250" y="8641"/>
                    </a:cubicBezTo>
                    <a:cubicBezTo>
                      <a:pt x="9250" y="8617"/>
                      <a:pt x="9250" y="8593"/>
                      <a:pt x="9262" y="8569"/>
                    </a:cubicBezTo>
                    <a:lnTo>
                      <a:pt x="9262" y="8520"/>
                    </a:lnTo>
                    <a:lnTo>
                      <a:pt x="9286" y="8520"/>
                    </a:lnTo>
                    <a:cubicBezTo>
                      <a:pt x="9299" y="8520"/>
                      <a:pt x="9311" y="8508"/>
                      <a:pt x="9323" y="8508"/>
                    </a:cubicBezTo>
                    <a:cubicBezTo>
                      <a:pt x="9335" y="8508"/>
                      <a:pt x="9347" y="8496"/>
                      <a:pt x="9359" y="8496"/>
                    </a:cubicBezTo>
                    <a:lnTo>
                      <a:pt x="9432" y="8460"/>
                    </a:lnTo>
                    <a:cubicBezTo>
                      <a:pt x="9445" y="8460"/>
                      <a:pt x="9445" y="8460"/>
                      <a:pt x="9456" y="8447"/>
                    </a:cubicBezTo>
                    <a:cubicBezTo>
                      <a:pt x="9469" y="8447"/>
                      <a:pt x="9481" y="8435"/>
                      <a:pt x="9481" y="8435"/>
                    </a:cubicBezTo>
                    <a:cubicBezTo>
                      <a:pt x="9518" y="8411"/>
                      <a:pt x="9554" y="8398"/>
                      <a:pt x="9578" y="8374"/>
                    </a:cubicBezTo>
                    <a:cubicBezTo>
                      <a:pt x="9615" y="8362"/>
                      <a:pt x="9651" y="8338"/>
                      <a:pt x="9675" y="8314"/>
                    </a:cubicBezTo>
                    <a:cubicBezTo>
                      <a:pt x="9712" y="8290"/>
                      <a:pt x="9736" y="8265"/>
                      <a:pt x="9772" y="8241"/>
                    </a:cubicBezTo>
                    <a:cubicBezTo>
                      <a:pt x="9785" y="8228"/>
                      <a:pt x="9797" y="8217"/>
                      <a:pt x="9821" y="8204"/>
                    </a:cubicBezTo>
                    <a:lnTo>
                      <a:pt x="9858" y="8168"/>
                    </a:lnTo>
                    <a:cubicBezTo>
                      <a:pt x="9858" y="8155"/>
                      <a:pt x="9870" y="8144"/>
                      <a:pt x="9882" y="8131"/>
                    </a:cubicBezTo>
                    <a:cubicBezTo>
                      <a:pt x="9907" y="8095"/>
                      <a:pt x="9931" y="8071"/>
                      <a:pt x="9955" y="8034"/>
                    </a:cubicBezTo>
                    <a:cubicBezTo>
                      <a:pt x="9979" y="8009"/>
                      <a:pt x="10004" y="7974"/>
                      <a:pt x="10028" y="7937"/>
                    </a:cubicBezTo>
                    <a:cubicBezTo>
                      <a:pt x="10040" y="7912"/>
                      <a:pt x="10064" y="7876"/>
                      <a:pt x="10077" y="7852"/>
                    </a:cubicBezTo>
                    <a:cubicBezTo>
                      <a:pt x="10125" y="7779"/>
                      <a:pt x="10161" y="7706"/>
                      <a:pt x="10198" y="7633"/>
                    </a:cubicBezTo>
                    <a:cubicBezTo>
                      <a:pt x="10210" y="7609"/>
                      <a:pt x="10223" y="7572"/>
                      <a:pt x="10247" y="7536"/>
                    </a:cubicBezTo>
                    <a:cubicBezTo>
                      <a:pt x="10258" y="7512"/>
                      <a:pt x="10271" y="7475"/>
                      <a:pt x="10283" y="7439"/>
                    </a:cubicBezTo>
                    <a:cubicBezTo>
                      <a:pt x="10307" y="7378"/>
                      <a:pt x="10344" y="7305"/>
                      <a:pt x="10368" y="7232"/>
                    </a:cubicBezTo>
                    <a:cubicBezTo>
                      <a:pt x="10380" y="7159"/>
                      <a:pt x="10404" y="7074"/>
                      <a:pt x="10417" y="7001"/>
                    </a:cubicBezTo>
                    <a:lnTo>
                      <a:pt x="10453" y="6891"/>
                    </a:lnTo>
                    <a:cubicBezTo>
                      <a:pt x="10453" y="6855"/>
                      <a:pt x="10466" y="6818"/>
                      <a:pt x="10466" y="6782"/>
                    </a:cubicBezTo>
                    <a:cubicBezTo>
                      <a:pt x="10477" y="6746"/>
                      <a:pt x="10477" y="6710"/>
                      <a:pt x="10477" y="6661"/>
                    </a:cubicBezTo>
                    <a:cubicBezTo>
                      <a:pt x="10466" y="6648"/>
                      <a:pt x="10466" y="6637"/>
                      <a:pt x="10466" y="6612"/>
                    </a:cubicBezTo>
                    <a:lnTo>
                      <a:pt x="10477" y="6612"/>
                    </a:lnTo>
                    <a:cubicBezTo>
                      <a:pt x="10477" y="6600"/>
                      <a:pt x="10477" y="6600"/>
                      <a:pt x="10490" y="6588"/>
                    </a:cubicBezTo>
                    <a:lnTo>
                      <a:pt x="10502" y="6575"/>
                    </a:lnTo>
                    <a:cubicBezTo>
                      <a:pt x="10502" y="6564"/>
                      <a:pt x="10502" y="6551"/>
                      <a:pt x="10514" y="6551"/>
                    </a:cubicBezTo>
                    <a:lnTo>
                      <a:pt x="10550" y="6478"/>
                    </a:lnTo>
                    <a:cubicBezTo>
                      <a:pt x="10563" y="6442"/>
                      <a:pt x="10587" y="6394"/>
                      <a:pt x="10611" y="6357"/>
                    </a:cubicBezTo>
                    <a:cubicBezTo>
                      <a:pt x="10623" y="6321"/>
                      <a:pt x="10647" y="6284"/>
                      <a:pt x="10672" y="6235"/>
                    </a:cubicBezTo>
                    <a:cubicBezTo>
                      <a:pt x="10672" y="6235"/>
                      <a:pt x="10684" y="6223"/>
                      <a:pt x="10684" y="6211"/>
                    </a:cubicBezTo>
                    <a:cubicBezTo>
                      <a:pt x="10696" y="6199"/>
                      <a:pt x="10696" y="6186"/>
                      <a:pt x="10709" y="6175"/>
                    </a:cubicBezTo>
                    <a:lnTo>
                      <a:pt x="10696" y="6175"/>
                    </a:lnTo>
                    <a:cubicBezTo>
                      <a:pt x="10733" y="6126"/>
                      <a:pt x="10757" y="6065"/>
                      <a:pt x="10782" y="6016"/>
                    </a:cubicBezTo>
                    <a:lnTo>
                      <a:pt x="10854" y="5870"/>
                    </a:lnTo>
                    <a:cubicBezTo>
                      <a:pt x="10854" y="5846"/>
                      <a:pt x="10866" y="5822"/>
                      <a:pt x="10879" y="5798"/>
                    </a:cubicBezTo>
                    <a:cubicBezTo>
                      <a:pt x="10890" y="5773"/>
                      <a:pt x="10903" y="5749"/>
                      <a:pt x="10903" y="5725"/>
                    </a:cubicBezTo>
                    <a:cubicBezTo>
                      <a:pt x="10927" y="5676"/>
                      <a:pt x="10939" y="5640"/>
                      <a:pt x="10952" y="5591"/>
                    </a:cubicBezTo>
                    <a:cubicBezTo>
                      <a:pt x="10963" y="5567"/>
                      <a:pt x="10976" y="5554"/>
                      <a:pt x="10988" y="5530"/>
                    </a:cubicBezTo>
                    <a:cubicBezTo>
                      <a:pt x="10988" y="5506"/>
                      <a:pt x="11000" y="5482"/>
                      <a:pt x="11012" y="5470"/>
                    </a:cubicBezTo>
                    <a:cubicBezTo>
                      <a:pt x="11036" y="5421"/>
                      <a:pt x="11049" y="5373"/>
                      <a:pt x="11073" y="5324"/>
                    </a:cubicBezTo>
                    <a:cubicBezTo>
                      <a:pt x="11109" y="5239"/>
                      <a:pt x="11146" y="5154"/>
                      <a:pt x="11195" y="5068"/>
                    </a:cubicBezTo>
                    <a:cubicBezTo>
                      <a:pt x="11206" y="5020"/>
                      <a:pt x="11231" y="4984"/>
                      <a:pt x="11243" y="4935"/>
                    </a:cubicBezTo>
                    <a:cubicBezTo>
                      <a:pt x="11268" y="4887"/>
                      <a:pt x="11279" y="4850"/>
                      <a:pt x="11304" y="4801"/>
                    </a:cubicBezTo>
                    <a:cubicBezTo>
                      <a:pt x="11316" y="4777"/>
                      <a:pt x="11328" y="4765"/>
                      <a:pt x="11341" y="4752"/>
                    </a:cubicBezTo>
                    <a:lnTo>
                      <a:pt x="11328" y="4752"/>
                    </a:lnTo>
                    <a:cubicBezTo>
                      <a:pt x="11352" y="4728"/>
                      <a:pt x="11365" y="4692"/>
                      <a:pt x="11377" y="4668"/>
                    </a:cubicBezTo>
                    <a:cubicBezTo>
                      <a:pt x="11389" y="4643"/>
                      <a:pt x="11389" y="4631"/>
                      <a:pt x="11401" y="4619"/>
                    </a:cubicBezTo>
                    <a:cubicBezTo>
                      <a:pt x="11414" y="4595"/>
                      <a:pt x="11425" y="4582"/>
                      <a:pt x="11438" y="4571"/>
                    </a:cubicBezTo>
                    <a:cubicBezTo>
                      <a:pt x="11450" y="4522"/>
                      <a:pt x="11474" y="4485"/>
                      <a:pt x="11511" y="4449"/>
                    </a:cubicBezTo>
                    <a:cubicBezTo>
                      <a:pt x="11535" y="4412"/>
                      <a:pt x="11559" y="4376"/>
                      <a:pt x="11571" y="4327"/>
                    </a:cubicBezTo>
                    <a:cubicBezTo>
                      <a:pt x="11584" y="4315"/>
                      <a:pt x="11608" y="4291"/>
                      <a:pt x="11620" y="4266"/>
                    </a:cubicBezTo>
                    <a:lnTo>
                      <a:pt x="11657" y="4193"/>
                    </a:lnTo>
                    <a:cubicBezTo>
                      <a:pt x="11668" y="4169"/>
                      <a:pt x="11681" y="4157"/>
                      <a:pt x="11693" y="4133"/>
                    </a:cubicBezTo>
                    <a:cubicBezTo>
                      <a:pt x="11705" y="4109"/>
                      <a:pt x="11717" y="4096"/>
                      <a:pt x="11730" y="4072"/>
                    </a:cubicBezTo>
                    <a:cubicBezTo>
                      <a:pt x="11741" y="4036"/>
                      <a:pt x="11766" y="3999"/>
                      <a:pt x="11790" y="3963"/>
                    </a:cubicBezTo>
                    <a:cubicBezTo>
                      <a:pt x="11802" y="3939"/>
                      <a:pt x="11814" y="3914"/>
                      <a:pt x="11827" y="3902"/>
                    </a:cubicBezTo>
                    <a:cubicBezTo>
                      <a:pt x="11838" y="3877"/>
                      <a:pt x="11851" y="3853"/>
                      <a:pt x="11875" y="3817"/>
                    </a:cubicBezTo>
                    <a:cubicBezTo>
                      <a:pt x="11875" y="3817"/>
                      <a:pt x="11875" y="3804"/>
                      <a:pt x="11887" y="3793"/>
                    </a:cubicBezTo>
                    <a:cubicBezTo>
                      <a:pt x="11887" y="3780"/>
                      <a:pt x="11900" y="3768"/>
                      <a:pt x="11900" y="3756"/>
                    </a:cubicBezTo>
                    <a:cubicBezTo>
                      <a:pt x="11911" y="3731"/>
                      <a:pt x="11924" y="3707"/>
                      <a:pt x="11936" y="3695"/>
                    </a:cubicBezTo>
                    <a:cubicBezTo>
                      <a:pt x="11948" y="3647"/>
                      <a:pt x="11973" y="3610"/>
                      <a:pt x="11984" y="3561"/>
                    </a:cubicBezTo>
                    <a:cubicBezTo>
                      <a:pt x="12021" y="3477"/>
                      <a:pt x="12057" y="3380"/>
                      <a:pt x="12082" y="3294"/>
                    </a:cubicBezTo>
                    <a:cubicBezTo>
                      <a:pt x="12082" y="3270"/>
                      <a:pt x="12094" y="3245"/>
                      <a:pt x="12094" y="3221"/>
                    </a:cubicBezTo>
                    <a:cubicBezTo>
                      <a:pt x="12106" y="3209"/>
                      <a:pt x="12106" y="3197"/>
                      <a:pt x="12106" y="3185"/>
                    </a:cubicBezTo>
                    <a:cubicBezTo>
                      <a:pt x="12106" y="3172"/>
                      <a:pt x="12118" y="3161"/>
                      <a:pt x="12118" y="3148"/>
                    </a:cubicBezTo>
                    <a:cubicBezTo>
                      <a:pt x="12118" y="3124"/>
                      <a:pt x="12130" y="3099"/>
                      <a:pt x="12130" y="3075"/>
                    </a:cubicBezTo>
                    <a:lnTo>
                      <a:pt x="12130" y="3039"/>
                    </a:lnTo>
                    <a:cubicBezTo>
                      <a:pt x="12130" y="3027"/>
                      <a:pt x="12130" y="3015"/>
                      <a:pt x="12143" y="3002"/>
                    </a:cubicBezTo>
                    <a:lnTo>
                      <a:pt x="12143" y="2954"/>
                    </a:lnTo>
                    <a:lnTo>
                      <a:pt x="12143" y="2845"/>
                    </a:lnTo>
                    <a:lnTo>
                      <a:pt x="12143" y="2748"/>
                    </a:lnTo>
                    <a:cubicBezTo>
                      <a:pt x="12143" y="2675"/>
                      <a:pt x="12143" y="2613"/>
                      <a:pt x="12154" y="2540"/>
                    </a:cubicBezTo>
                    <a:cubicBezTo>
                      <a:pt x="12154" y="2492"/>
                      <a:pt x="12154" y="2443"/>
                      <a:pt x="12167" y="2395"/>
                    </a:cubicBezTo>
                    <a:lnTo>
                      <a:pt x="12167" y="2322"/>
                    </a:lnTo>
                    <a:cubicBezTo>
                      <a:pt x="12179" y="2310"/>
                      <a:pt x="12179" y="2286"/>
                      <a:pt x="12179" y="2273"/>
                    </a:cubicBezTo>
                    <a:lnTo>
                      <a:pt x="12179" y="2237"/>
                    </a:lnTo>
                    <a:lnTo>
                      <a:pt x="12179" y="2200"/>
                    </a:lnTo>
                    <a:cubicBezTo>
                      <a:pt x="12167" y="2188"/>
                      <a:pt x="12154" y="2188"/>
                      <a:pt x="12143" y="2188"/>
                    </a:cubicBezTo>
                    <a:lnTo>
                      <a:pt x="12130" y="2188"/>
                    </a:lnTo>
                    <a:lnTo>
                      <a:pt x="12118" y="2200"/>
                    </a:lnTo>
                    <a:cubicBezTo>
                      <a:pt x="12118" y="2213"/>
                      <a:pt x="12106" y="2213"/>
                      <a:pt x="12106" y="2213"/>
                    </a:cubicBezTo>
                    <a:cubicBezTo>
                      <a:pt x="12094" y="2224"/>
                      <a:pt x="12082" y="2237"/>
                      <a:pt x="12082" y="2249"/>
                    </a:cubicBezTo>
                    <a:cubicBezTo>
                      <a:pt x="12057" y="2261"/>
                      <a:pt x="12033" y="2286"/>
                      <a:pt x="12021" y="2310"/>
                    </a:cubicBezTo>
                    <a:cubicBezTo>
                      <a:pt x="11984" y="2346"/>
                      <a:pt x="11936" y="2383"/>
                      <a:pt x="11900" y="2419"/>
                    </a:cubicBezTo>
                    <a:cubicBezTo>
                      <a:pt x="11887" y="2432"/>
                      <a:pt x="11875" y="2443"/>
                      <a:pt x="11851" y="2456"/>
                    </a:cubicBezTo>
                    <a:lnTo>
                      <a:pt x="11814" y="2492"/>
                    </a:lnTo>
                    <a:cubicBezTo>
                      <a:pt x="11778" y="2516"/>
                      <a:pt x="11754" y="2540"/>
                      <a:pt x="11730" y="2565"/>
                    </a:cubicBezTo>
                    <a:cubicBezTo>
                      <a:pt x="11693" y="2589"/>
                      <a:pt x="11668" y="2613"/>
                      <a:pt x="11644" y="2638"/>
                    </a:cubicBezTo>
                    <a:cubicBezTo>
                      <a:pt x="11620" y="2662"/>
                      <a:pt x="11584" y="2686"/>
                      <a:pt x="11559" y="2711"/>
                    </a:cubicBezTo>
                    <a:cubicBezTo>
                      <a:pt x="11559" y="2711"/>
                      <a:pt x="11547" y="2723"/>
                      <a:pt x="11535" y="2723"/>
                    </a:cubicBezTo>
                    <a:cubicBezTo>
                      <a:pt x="11522" y="2735"/>
                      <a:pt x="11522" y="2748"/>
                      <a:pt x="11511" y="2748"/>
                    </a:cubicBezTo>
                    <a:cubicBezTo>
                      <a:pt x="11498" y="2759"/>
                      <a:pt x="11474" y="2772"/>
                      <a:pt x="11462" y="2784"/>
                    </a:cubicBezTo>
                    <a:cubicBezTo>
                      <a:pt x="11438" y="2796"/>
                      <a:pt x="11414" y="2820"/>
                      <a:pt x="11401" y="2832"/>
                    </a:cubicBezTo>
                    <a:cubicBezTo>
                      <a:pt x="11365" y="2845"/>
                      <a:pt x="11341" y="2856"/>
                      <a:pt x="11316" y="2869"/>
                    </a:cubicBezTo>
                    <a:cubicBezTo>
                      <a:pt x="11268" y="2893"/>
                      <a:pt x="11231" y="2918"/>
                      <a:pt x="11182" y="2954"/>
                    </a:cubicBezTo>
                    <a:cubicBezTo>
                      <a:pt x="11182" y="2942"/>
                      <a:pt x="11195" y="2942"/>
                      <a:pt x="11195" y="2942"/>
                    </a:cubicBezTo>
                    <a:cubicBezTo>
                      <a:pt x="11195" y="2929"/>
                      <a:pt x="11206" y="2918"/>
                      <a:pt x="11219" y="2905"/>
                    </a:cubicBezTo>
                    <a:cubicBezTo>
                      <a:pt x="11231" y="2893"/>
                      <a:pt x="11231" y="2869"/>
                      <a:pt x="11243" y="2856"/>
                    </a:cubicBezTo>
                    <a:cubicBezTo>
                      <a:pt x="11268" y="2832"/>
                      <a:pt x="11279" y="2796"/>
                      <a:pt x="11292" y="2772"/>
                    </a:cubicBezTo>
                    <a:lnTo>
                      <a:pt x="11304" y="2759"/>
                    </a:lnTo>
                    <a:cubicBezTo>
                      <a:pt x="11316" y="2735"/>
                      <a:pt x="11328" y="2699"/>
                      <a:pt x="11341" y="2662"/>
                    </a:cubicBezTo>
                    <a:cubicBezTo>
                      <a:pt x="11352" y="2638"/>
                      <a:pt x="11352" y="2602"/>
                      <a:pt x="11365" y="2565"/>
                    </a:cubicBezTo>
                    <a:lnTo>
                      <a:pt x="11401" y="2456"/>
                    </a:lnTo>
                    <a:cubicBezTo>
                      <a:pt x="11401" y="2432"/>
                      <a:pt x="11414" y="2395"/>
                      <a:pt x="11425" y="2359"/>
                    </a:cubicBezTo>
                    <a:lnTo>
                      <a:pt x="11425" y="2346"/>
                    </a:lnTo>
                    <a:lnTo>
                      <a:pt x="11425" y="2334"/>
                    </a:lnTo>
                    <a:cubicBezTo>
                      <a:pt x="11438" y="2322"/>
                      <a:pt x="11438" y="2310"/>
                      <a:pt x="11438" y="2297"/>
                    </a:cubicBezTo>
                    <a:lnTo>
                      <a:pt x="11438" y="2286"/>
                    </a:lnTo>
                    <a:lnTo>
                      <a:pt x="11438" y="2261"/>
                    </a:lnTo>
                    <a:cubicBezTo>
                      <a:pt x="11438" y="2237"/>
                      <a:pt x="11450" y="2224"/>
                      <a:pt x="11450" y="2200"/>
                    </a:cubicBezTo>
                    <a:cubicBezTo>
                      <a:pt x="11486" y="2140"/>
                      <a:pt x="11522" y="2079"/>
                      <a:pt x="11559" y="2030"/>
                    </a:cubicBezTo>
                    <a:cubicBezTo>
                      <a:pt x="11595" y="1970"/>
                      <a:pt x="11644" y="1908"/>
                      <a:pt x="11681" y="1860"/>
                    </a:cubicBezTo>
                    <a:lnTo>
                      <a:pt x="11827" y="1678"/>
                    </a:lnTo>
                    <a:cubicBezTo>
                      <a:pt x="11863" y="1617"/>
                      <a:pt x="11911" y="1568"/>
                      <a:pt x="11960" y="1508"/>
                    </a:cubicBezTo>
                    <a:cubicBezTo>
                      <a:pt x="11973" y="1495"/>
                      <a:pt x="11984" y="1471"/>
                      <a:pt x="12009" y="1459"/>
                    </a:cubicBezTo>
                    <a:cubicBezTo>
                      <a:pt x="12009" y="1447"/>
                      <a:pt x="12009" y="1447"/>
                      <a:pt x="12021" y="1447"/>
                    </a:cubicBezTo>
                    <a:cubicBezTo>
                      <a:pt x="12046" y="1422"/>
                      <a:pt x="12070" y="1398"/>
                      <a:pt x="12106" y="1386"/>
                    </a:cubicBezTo>
                    <a:cubicBezTo>
                      <a:pt x="12106" y="1374"/>
                      <a:pt x="12118" y="1374"/>
                      <a:pt x="12118" y="1374"/>
                    </a:cubicBezTo>
                    <a:cubicBezTo>
                      <a:pt x="12130" y="1362"/>
                      <a:pt x="12130" y="1362"/>
                      <a:pt x="12143" y="1362"/>
                    </a:cubicBezTo>
                    <a:cubicBezTo>
                      <a:pt x="12154" y="1349"/>
                      <a:pt x="12167" y="1349"/>
                      <a:pt x="12167" y="1349"/>
                    </a:cubicBezTo>
                    <a:cubicBezTo>
                      <a:pt x="12179" y="1338"/>
                      <a:pt x="12191" y="1338"/>
                      <a:pt x="12203" y="1338"/>
                    </a:cubicBezTo>
                    <a:cubicBezTo>
                      <a:pt x="12240" y="1325"/>
                      <a:pt x="12264" y="1313"/>
                      <a:pt x="12300" y="1301"/>
                    </a:cubicBezTo>
                    <a:cubicBezTo>
                      <a:pt x="12325" y="1289"/>
                      <a:pt x="12349" y="1276"/>
                      <a:pt x="12386" y="1265"/>
                    </a:cubicBezTo>
                    <a:lnTo>
                      <a:pt x="12459" y="1228"/>
                    </a:lnTo>
                    <a:cubicBezTo>
                      <a:pt x="12483" y="1216"/>
                      <a:pt x="12495" y="1204"/>
                      <a:pt x="12519" y="1192"/>
                    </a:cubicBezTo>
                    <a:cubicBezTo>
                      <a:pt x="12532" y="1168"/>
                      <a:pt x="12543" y="1155"/>
                      <a:pt x="12556" y="1143"/>
                    </a:cubicBezTo>
                    <a:cubicBezTo>
                      <a:pt x="12568" y="1095"/>
                      <a:pt x="12580" y="1046"/>
                      <a:pt x="12568" y="1009"/>
                    </a:cubicBezTo>
                    <a:cubicBezTo>
                      <a:pt x="12568" y="985"/>
                      <a:pt x="12568" y="960"/>
                      <a:pt x="12543" y="949"/>
                    </a:cubicBezTo>
                    <a:cubicBezTo>
                      <a:pt x="12532" y="925"/>
                      <a:pt x="12519" y="925"/>
                      <a:pt x="12507" y="925"/>
                    </a:cubicBezTo>
                    <a:cubicBezTo>
                      <a:pt x="12483" y="925"/>
                      <a:pt x="12470" y="925"/>
                      <a:pt x="12459" y="936"/>
                    </a:cubicBezTo>
                    <a:cubicBezTo>
                      <a:pt x="12459" y="936"/>
                      <a:pt x="12446" y="949"/>
                      <a:pt x="12434" y="949"/>
                    </a:cubicBezTo>
                    <a:cubicBezTo>
                      <a:pt x="12410" y="960"/>
                      <a:pt x="12373" y="985"/>
                      <a:pt x="12349" y="1009"/>
                    </a:cubicBezTo>
                    <a:cubicBezTo>
                      <a:pt x="12313" y="1022"/>
                      <a:pt x="12289" y="1046"/>
                      <a:pt x="12264" y="1070"/>
                    </a:cubicBezTo>
                    <a:cubicBezTo>
                      <a:pt x="12227" y="1095"/>
                      <a:pt x="12203" y="1119"/>
                      <a:pt x="12179" y="1143"/>
                    </a:cubicBezTo>
                    <a:lnTo>
                      <a:pt x="12094" y="1228"/>
                    </a:lnTo>
                    <a:cubicBezTo>
                      <a:pt x="12046" y="1276"/>
                      <a:pt x="11997" y="1338"/>
                      <a:pt x="11948" y="1386"/>
                    </a:cubicBezTo>
                    <a:cubicBezTo>
                      <a:pt x="11900" y="1447"/>
                      <a:pt x="11863" y="1508"/>
                      <a:pt x="11814" y="1556"/>
                    </a:cubicBezTo>
                    <a:cubicBezTo>
                      <a:pt x="11766" y="1629"/>
                      <a:pt x="11730" y="1690"/>
                      <a:pt x="11681" y="1751"/>
                    </a:cubicBezTo>
                    <a:cubicBezTo>
                      <a:pt x="11657" y="1775"/>
                      <a:pt x="11632" y="1811"/>
                      <a:pt x="11620" y="1836"/>
                    </a:cubicBezTo>
                    <a:cubicBezTo>
                      <a:pt x="11608" y="1848"/>
                      <a:pt x="11595" y="1860"/>
                      <a:pt x="11595" y="1872"/>
                    </a:cubicBezTo>
                    <a:cubicBezTo>
                      <a:pt x="11584" y="1897"/>
                      <a:pt x="11571" y="1908"/>
                      <a:pt x="11559" y="1921"/>
                    </a:cubicBezTo>
                    <a:cubicBezTo>
                      <a:pt x="11535" y="1970"/>
                      <a:pt x="11498" y="2006"/>
                      <a:pt x="11474" y="2054"/>
                    </a:cubicBezTo>
                    <a:cubicBezTo>
                      <a:pt x="11462" y="2067"/>
                      <a:pt x="11450" y="2091"/>
                      <a:pt x="11438" y="2103"/>
                    </a:cubicBezTo>
                    <a:lnTo>
                      <a:pt x="11438" y="2079"/>
                    </a:lnTo>
                    <a:cubicBezTo>
                      <a:pt x="11438" y="2067"/>
                      <a:pt x="11438" y="2054"/>
                      <a:pt x="11425" y="2043"/>
                    </a:cubicBezTo>
                    <a:cubicBezTo>
                      <a:pt x="11425" y="2030"/>
                      <a:pt x="11425" y="2006"/>
                      <a:pt x="11414" y="1994"/>
                    </a:cubicBezTo>
                    <a:lnTo>
                      <a:pt x="11414" y="1970"/>
                    </a:lnTo>
                    <a:cubicBezTo>
                      <a:pt x="11414" y="1957"/>
                      <a:pt x="11414" y="1957"/>
                      <a:pt x="11401" y="1945"/>
                    </a:cubicBezTo>
                    <a:lnTo>
                      <a:pt x="11401" y="1921"/>
                    </a:lnTo>
                    <a:cubicBezTo>
                      <a:pt x="11389" y="1921"/>
                      <a:pt x="11389" y="1908"/>
                      <a:pt x="11389" y="1897"/>
                    </a:cubicBezTo>
                    <a:cubicBezTo>
                      <a:pt x="11389" y="1884"/>
                      <a:pt x="11377" y="1872"/>
                      <a:pt x="11377" y="1860"/>
                    </a:cubicBezTo>
                    <a:cubicBezTo>
                      <a:pt x="11365" y="1848"/>
                      <a:pt x="11365" y="1836"/>
                      <a:pt x="11352" y="1824"/>
                    </a:cubicBezTo>
                    <a:cubicBezTo>
                      <a:pt x="11352" y="1811"/>
                      <a:pt x="11341" y="1800"/>
                      <a:pt x="11328" y="1787"/>
                    </a:cubicBezTo>
                    <a:cubicBezTo>
                      <a:pt x="11328" y="1775"/>
                      <a:pt x="11316" y="1763"/>
                      <a:pt x="11304" y="1738"/>
                    </a:cubicBezTo>
                    <a:cubicBezTo>
                      <a:pt x="11304" y="1727"/>
                      <a:pt x="11292" y="1714"/>
                      <a:pt x="11279" y="1702"/>
                    </a:cubicBezTo>
                    <a:cubicBezTo>
                      <a:pt x="11279" y="1690"/>
                      <a:pt x="11268" y="1678"/>
                      <a:pt x="11268" y="1665"/>
                    </a:cubicBezTo>
                    <a:cubicBezTo>
                      <a:pt x="11255" y="1654"/>
                      <a:pt x="11255" y="1641"/>
                      <a:pt x="11243" y="1629"/>
                    </a:cubicBezTo>
                    <a:cubicBezTo>
                      <a:pt x="11243" y="1617"/>
                      <a:pt x="11231" y="1605"/>
                      <a:pt x="11231" y="1592"/>
                    </a:cubicBezTo>
                    <a:lnTo>
                      <a:pt x="11231" y="1581"/>
                    </a:lnTo>
                    <a:lnTo>
                      <a:pt x="11231" y="1568"/>
                    </a:lnTo>
                    <a:cubicBezTo>
                      <a:pt x="11219" y="1568"/>
                      <a:pt x="11219" y="1556"/>
                      <a:pt x="11219" y="1556"/>
                    </a:cubicBezTo>
                    <a:lnTo>
                      <a:pt x="11219" y="1532"/>
                    </a:lnTo>
                    <a:cubicBezTo>
                      <a:pt x="11206" y="1520"/>
                      <a:pt x="11206" y="1520"/>
                      <a:pt x="11206" y="1508"/>
                    </a:cubicBezTo>
                    <a:cubicBezTo>
                      <a:pt x="11206" y="1495"/>
                      <a:pt x="11206" y="1484"/>
                      <a:pt x="11195" y="1459"/>
                    </a:cubicBezTo>
                    <a:lnTo>
                      <a:pt x="11195" y="1435"/>
                    </a:lnTo>
                    <a:lnTo>
                      <a:pt x="11195" y="1386"/>
                    </a:lnTo>
                    <a:cubicBezTo>
                      <a:pt x="11206" y="1338"/>
                      <a:pt x="11206" y="1289"/>
                      <a:pt x="11206" y="1240"/>
                    </a:cubicBezTo>
                    <a:cubicBezTo>
                      <a:pt x="11206" y="1192"/>
                      <a:pt x="11219" y="1155"/>
                      <a:pt x="11219" y="1106"/>
                    </a:cubicBezTo>
                    <a:cubicBezTo>
                      <a:pt x="11219" y="1070"/>
                      <a:pt x="11231" y="1033"/>
                      <a:pt x="11231" y="1009"/>
                    </a:cubicBezTo>
                    <a:lnTo>
                      <a:pt x="11231" y="949"/>
                    </a:lnTo>
                    <a:lnTo>
                      <a:pt x="11231" y="863"/>
                    </a:lnTo>
                    <a:cubicBezTo>
                      <a:pt x="11231" y="852"/>
                      <a:pt x="11219" y="827"/>
                      <a:pt x="11206" y="827"/>
                    </a:cubicBezTo>
                    <a:cubicBezTo>
                      <a:pt x="11201" y="821"/>
                      <a:pt x="11195" y="818"/>
                      <a:pt x="11188" y="818"/>
                    </a:cubicBezTo>
                    <a:cubicBezTo>
                      <a:pt x="11182" y="818"/>
                      <a:pt x="11176" y="821"/>
                      <a:pt x="11170" y="827"/>
                    </a:cubicBezTo>
                    <a:lnTo>
                      <a:pt x="11122" y="827"/>
                    </a:lnTo>
                    <a:lnTo>
                      <a:pt x="11012" y="863"/>
                    </a:lnTo>
                    <a:cubicBezTo>
                      <a:pt x="10988" y="863"/>
                      <a:pt x="10952" y="876"/>
                      <a:pt x="10915" y="888"/>
                    </a:cubicBezTo>
                    <a:cubicBezTo>
                      <a:pt x="10879" y="900"/>
                      <a:pt x="10854" y="900"/>
                      <a:pt x="10818" y="912"/>
                    </a:cubicBezTo>
                    <a:cubicBezTo>
                      <a:pt x="10782" y="925"/>
                      <a:pt x="10745" y="936"/>
                      <a:pt x="10709" y="936"/>
                    </a:cubicBezTo>
                    <a:cubicBezTo>
                      <a:pt x="10684" y="949"/>
                      <a:pt x="10672" y="949"/>
                      <a:pt x="10647" y="960"/>
                    </a:cubicBezTo>
                    <a:cubicBezTo>
                      <a:pt x="10623" y="960"/>
                      <a:pt x="10587" y="973"/>
                      <a:pt x="10563" y="985"/>
                    </a:cubicBezTo>
                    <a:cubicBezTo>
                      <a:pt x="10539" y="997"/>
                      <a:pt x="10526" y="1009"/>
                      <a:pt x="10502" y="1022"/>
                    </a:cubicBezTo>
                    <a:lnTo>
                      <a:pt x="10453" y="1070"/>
                    </a:lnTo>
                    <a:cubicBezTo>
                      <a:pt x="10441" y="1082"/>
                      <a:pt x="10417" y="1106"/>
                      <a:pt x="10404" y="1131"/>
                    </a:cubicBezTo>
                    <a:cubicBezTo>
                      <a:pt x="10393" y="1143"/>
                      <a:pt x="10380" y="1155"/>
                      <a:pt x="10380" y="1168"/>
                    </a:cubicBezTo>
                    <a:lnTo>
                      <a:pt x="10368" y="1179"/>
                    </a:lnTo>
                    <a:lnTo>
                      <a:pt x="10368" y="1168"/>
                    </a:lnTo>
                    <a:cubicBezTo>
                      <a:pt x="10368" y="1168"/>
                      <a:pt x="10380" y="1168"/>
                      <a:pt x="10380" y="1155"/>
                    </a:cubicBezTo>
                    <a:lnTo>
                      <a:pt x="10380" y="1143"/>
                    </a:lnTo>
                    <a:lnTo>
                      <a:pt x="10380" y="1131"/>
                    </a:lnTo>
                    <a:lnTo>
                      <a:pt x="10380" y="1119"/>
                    </a:lnTo>
                    <a:lnTo>
                      <a:pt x="10380" y="1106"/>
                    </a:lnTo>
                    <a:cubicBezTo>
                      <a:pt x="10393" y="1095"/>
                      <a:pt x="10393" y="1095"/>
                      <a:pt x="10393" y="1082"/>
                    </a:cubicBezTo>
                    <a:lnTo>
                      <a:pt x="10393" y="1058"/>
                    </a:lnTo>
                    <a:cubicBezTo>
                      <a:pt x="10393" y="1046"/>
                      <a:pt x="10393" y="1046"/>
                      <a:pt x="10404" y="1046"/>
                    </a:cubicBezTo>
                    <a:lnTo>
                      <a:pt x="10404" y="1033"/>
                    </a:lnTo>
                    <a:lnTo>
                      <a:pt x="10404" y="1022"/>
                    </a:lnTo>
                    <a:lnTo>
                      <a:pt x="10404" y="1009"/>
                    </a:lnTo>
                    <a:lnTo>
                      <a:pt x="10404" y="997"/>
                    </a:lnTo>
                    <a:cubicBezTo>
                      <a:pt x="10417" y="973"/>
                      <a:pt x="10417" y="960"/>
                      <a:pt x="10417" y="949"/>
                    </a:cubicBezTo>
                    <a:cubicBezTo>
                      <a:pt x="10429" y="888"/>
                      <a:pt x="10441" y="839"/>
                      <a:pt x="10453" y="779"/>
                    </a:cubicBezTo>
                    <a:cubicBezTo>
                      <a:pt x="10466" y="754"/>
                      <a:pt x="10466" y="730"/>
                      <a:pt x="10477" y="706"/>
                    </a:cubicBezTo>
                    <a:cubicBezTo>
                      <a:pt x="10477" y="681"/>
                      <a:pt x="10490" y="657"/>
                      <a:pt x="10502" y="633"/>
                    </a:cubicBezTo>
                    <a:cubicBezTo>
                      <a:pt x="10502" y="596"/>
                      <a:pt x="10514" y="560"/>
                      <a:pt x="10526" y="523"/>
                    </a:cubicBezTo>
                    <a:lnTo>
                      <a:pt x="10526" y="463"/>
                    </a:lnTo>
                    <a:cubicBezTo>
                      <a:pt x="10539" y="450"/>
                      <a:pt x="10539" y="450"/>
                      <a:pt x="10539" y="438"/>
                    </a:cubicBezTo>
                    <a:lnTo>
                      <a:pt x="10539" y="426"/>
                    </a:lnTo>
                    <a:cubicBezTo>
                      <a:pt x="10550" y="368"/>
                      <a:pt x="10562" y="309"/>
                      <a:pt x="10584" y="239"/>
                    </a:cubicBezTo>
                    <a:lnTo>
                      <a:pt x="10584" y="239"/>
                    </a:lnTo>
                    <a:cubicBezTo>
                      <a:pt x="10583" y="242"/>
                      <a:pt x="10580" y="244"/>
                      <a:pt x="10574" y="244"/>
                    </a:cubicBezTo>
                    <a:lnTo>
                      <a:pt x="10587" y="231"/>
                    </a:lnTo>
                    <a:lnTo>
                      <a:pt x="10587" y="231"/>
                    </a:lnTo>
                    <a:cubicBezTo>
                      <a:pt x="10587" y="231"/>
                      <a:pt x="10587" y="231"/>
                      <a:pt x="10587" y="231"/>
                    </a:cubicBezTo>
                    <a:lnTo>
                      <a:pt x="10587" y="220"/>
                    </a:lnTo>
                    <a:lnTo>
                      <a:pt x="10587" y="207"/>
                    </a:lnTo>
                    <a:lnTo>
                      <a:pt x="10587" y="183"/>
                    </a:lnTo>
                    <a:cubicBezTo>
                      <a:pt x="10599" y="171"/>
                      <a:pt x="10599" y="147"/>
                      <a:pt x="10599" y="134"/>
                    </a:cubicBezTo>
                    <a:lnTo>
                      <a:pt x="10599" y="98"/>
                    </a:lnTo>
                    <a:cubicBezTo>
                      <a:pt x="10587" y="85"/>
                      <a:pt x="10587" y="74"/>
                      <a:pt x="10587" y="61"/>
                    </a:cubicBezTo>
                    <a:cubicBezTo>
                      <a:pt x="10574" y="49"/>
                      <a:pt x="10574" y="25"/>
                      <a:pt x="10563" y="13"/>
                    </a:cubicBezTo>
                    <a:lnTo>
                      <a:pt x="10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4"/>
        <p:cNvGrpSpPr/>
        <p:nvPr/>
      </p:nvGrpSpPr>
      <p:grpSpPr>
        <a:xfrm>
          <a:off x="0" y="0"/>
          <a:ext cx="0" cy="0"/>
          <a:chOff x="0" y="0"/>
          <a:chExt cx="0" cy="0"/>
        </a:xfrm>
      </p:grpSpPr>
      <p:pic>
        <p:nvPicPr>
          <p:cNvPr id="1095" name="Google Shape;1095;p29"/>
          <p:cNvPicPr preferRelativeResize="0"/>
          <p:nvPr/>
        </p:nvPicPr>
        <p:blipFill>
          <a:blip r:embed="rId2">
            <a:alphaModFix amt="60000"/>
          </a:blip>
          <a:stretch>
            <a:fillRect/>
          </a:stretch>
        </p:blipFill>
        <p:spPr>
          <a:xfrm flipH="1">
            <a:off x="-54475" y="-21600"/>
            <a:ext cx="9252951" cy="5186701"/>
          </a:xfrm>
          <a:prstGeom prst="rect">
            <a:avLst/>
          </a:prstGeom>
          <a:noFill/>
          <a:ln>
            <a:noFill/>
          </a:ln>
        </p:spPr>
      </p:pic>
      <p:grpSp>
        <p:nvGrpSpPr>
          <p:cNvPr id="1096" name="Google Shape;1096;p29"/>
          <p:cNvGrpSpPr/>
          <p:nvPr/>
        </p:nvGrpSpPr>
        <p:grpSpPr>
          <a:xfrm flipH="1">
            <a:off x="68314" y="67463"/>
            <a:ext cx="9007375" cy="5008575"/>
            <a:chOff x="68313" y="67463"/>
            <a:chExt cx="9007375" cy="5008575"/>
          </a:xfrm>
        </p:grpSpPr>
        <p:sp>
          <p:nvSpPr>
            <p:cNvPr id="1097" name="Google Shape;1097;p29"/>
            <p:cNvSpPr/>
            <p:nvPr/>
          </p:nvSpPr>
          <p:spPr>
            <a:xfrm>
              <a:off x="68313" y="67463"/>
              <a:ext cx="8942400" cy="495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1098" name="Google Shape;1098;p29"/>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grpSp>
        <p:nvGrpSpPr>
          <p:cNvPr id="1099" name="Google Shape;1099;p29"/>
          <p:cNvGrpSpPr/>
          <p:nvPr/>
        </p:nvGrpSpPr>
        <p:grpSpPr>
          <a:xfrm>
            <a:off x="7123533" y="153563"/>
            <a:ext cx="2047110" cy="1834189"/>
            <a:chOff x="7123533" y="153563"/>
            <a:chExt cx="2047110" cy="1834189"/>
          </a:xfrm>
        </p:grpSpPr>
        <p:grpSp>
          <p:nvGrpSpPr>
            <p:cNvPr id="1100" name="Google Shape;1100;p29"/>
            <p:cNvGrpSpPr/>
            <p:nvPr/>
          </p:nvGrpSpPr>
          <p:grpSpPr>
            <a:xfrm rot="-5400000" flipH="1">
              <a:off x="7611181" y="-334085"/>
              <a:ext cx="548292" cy="1523588"/>
              <a:chOff x="5288320" y="912350"/>
              <a:chExt cx="367562" cy="1021377"/>
            </a:xfrm>
          </p:grpSpPr>
          <p:sp>
            <p:nvSpPr>
              <p:cNvPr id="1101" name="Google Shape;1101;p29"/>
              <p:cNvSpPr/>
              <p:nvPr/>
            </p:nvSpPr>
            <p:spPr>
              <a:xfrm>
                <a:off x="5502739" y="1644688"/>
                <a:ext cx="794" cy="794"/>
              </a:xfrm>
              <a:custGeom>
                <a:avLst/>
                <a:gdLst/>
                <a:ahLst/>
                <a:cxnLst/>
                <a:rect l="l" t="t" r="r" b="b"/>
                <a:pathLst>
                  <a:path w="14" h="14" extrusionOk="0">
                    <a:moveTo>
                      <a:pt x="13" y="1"/>
                    </a:moveTo>
                    <a:lnTo>
                      <a:pt x="0" y="13"/>
                    </a:lnTo>
                    <a:lnTo>
                      <a:pt x="13" y="13"/>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5548244" y="1339883"/>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5555847" y="1330237"/>
                <a:ext cx="57" cy="794"/>
              </a:xfrm>
              <a:custGeom>
                <a:avLst/>
                <a:gdLst/>
                <a:ahLst/>
                <a:cxnLst/>
                <a:rect l="l" t="t" r="r" b="b"/>
                <a:pathLst>
                  <a:path w="1" h="14" extrusionOk="0">
                    <a:moveTo>
                      <a:pt x="1" y="13"/>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5557266" y="132887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5557890" y="1328195"/>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5288320" y="912350"/>
                <a:ext cx="367562" cy="1021377"/>
              </a:xfrm>
              <a:custGeom>
                <a:avLst/>
                <a:gdLst/>
                <a:ahLst/>
                <a:cxnLst/>
                <a:rect l="l" t="t" r="r" b="b"/>
                <a:pathLst>
                  <a:path w="6478" h="18001" extrusionOk="0">
                    <a:moveTo>
                      <a:pt x="2674" y="122"/>
                    </a:moveTo>
                    <a:cubicBezTo>
                      <a:pt x="2674" y="122"/>
                      <a:pt x="2686" y="135"/>
                      <a:pt x="2698" y="135"/>
                    </a:cubicBezTo>
                    <a:cubicBezTo>
                      <a:pt x="2710" y="135"/>
                      <a:pt x="2723" y="135"/>
                      <a:pt x="2734" y="147"/>
                    </a:cubicBezTo>
                    <a:lnTo>
                      <a:pt x="2759" y="147"/>
                    </a:lnTo>
                    <a:cubicBezTo>
                      <a:pt x="2771" y="159"/>
                      <a:pt x="2796" y="171"/>
                      <a:pt x="2807" y="183"/>
                    </a:cubicBezTo>
                    <a:cubicBezTo>
                      <a:pt x="2820" y="183"/>
                      <a:pt x="2832" y="195"/>
                      <a:pt x="2832" y="208"/>
                    </a:cubicBezTo>
                    <a:lnTo>
                      <a:pt x="2844" y="208"/>
                    </a:lnTo>
                    <a:cubicBezTo>
                      <a:pt x="2844" y="219"/>
                      <a:pt x="2856" y="232"/>
                      <a:pt x="2868" y="244"/>
                    </a:cubicBezTo>
                    <a:cubicBezTo>
                      <a:pt x="2868" y="244"/>
                      <a:pt x="2868" y="256"/>
                      <a:pt x="2880" y="256"/>
                    </a:cubicBezTo>
                    <a:cubicBezTo>
                      <a:pt x="2893" y="281"/>
                      <a:pt x="2893" y="305"/>
                      <a:pt x="2904" y="329"/>
                    </a:cubicBezTo>
                    <a:cubicBezTo>
                      <a:pt x="2917" y="365"/>
                      <a:pt x="2929" y="402"/>
                      <a:pt x="2929" y="427"/>
                    </a:cubicBezTo>
                    <a:cubicBezTo>
                      <a:pt x="2941" y="451"/>
                      <a:pt x="2941" y="475"/>
                      <a:pt x="2941" y="487"/>
                    </a:cubicBezTo>
                    <a:lnTo>
                      <a:pt x="2941" y="499"/>
                    </a:lnTo>
                    <a:lnTo>
                      <a:pt x="2941" y="535"/>
                    </a:lnTo>
                    <a:cubicBezTo>
                      <a:pt x="2941" y="560"/>
                      <a:pt x="2941" y="572"/>
                      <a:pt x="2929" y="597"/>
                    </a:cubicBezTo>
                    <a:cubicBezTo>
                      <a:pt x="2929" y="621"/>
                      <a:pt x="2917" y="645"/>
                      <a:pt x="2917" y="670"/>
                    </a:cubicBezTo>
                    <a:cubicBezTo>
                      <a:pt x="2917" y="681"/>
                      <a:pt x="2904" y="694"/>
                      <a:pt x="2904" y="706"/>
                    </a:cubicBezTo>
                    <a:lnTo>
                      <a:pt x="2904" y="718"/>
                    </a:lnTo>
                    <a:lnTo>
                      <a:pt x="2893" y="730"/>
                    </a:lnTo>
                    <a:cubicBezTo>
                      <a:pt x="2893" y="743"/>
                      <a:pt x="2893" y="767"/>
                      <a:pt x="2880" y="778"/>
                    </a:cubicBezTo>
                    <a:cubicBezTo>
                      <a:pt x="2880" y="791"/>
                      <a:pt x="2868" y="815"/>
                      <a:pt x="2868" y="840"/>
                    </a:cubicBezTo>
                    <a:cubicBezTo>
                      <a:pt x="2856" y="876"/>
                      <a:pt x="2832" y="924"/>
                      <a:pt x="2820" y="973"/>
                    </a:cubicBezTo>
                    <a:cubicBezTo>
                      <a:pt x="2820" y="997"/>
                      <a:pt x="2807" y="1034"/>
                      <a:pt x="2807" y="1058"/>
                    </a:cubicBezTo>
                    <a:cubicBezTo>
                      <a:pt x="2796" y="1070"/>
                      <a:pt x="2796" y="1083"/>
                      <a:pt x="2796" y="1094"/>
                    </a:cubicBezTo>
                    <a:cubicBezTo>
                      <a:pt x="2796" y="1107"/>
                      <a:pt x="2783" y="1119"/>
                      <a:pt x="2783" y="1131"/>
                    </a:cubicBezTo>
                    <a:cubicBezTo>
                      <a:pt x="2771" y="1167"/>
                      <a:pt x="2771" y="1204"/>
                      <a:pt x="2759" y="1229"/>
                    </a:cubicBezTo>
                    <a:lnTo>
                      <a:pt x="2759" y="1240"/>
                    </a:lnTo>
                    <a:cubicBezTo>
                      <a:pt x="2759" y="1265"/>
                      <a:pt x="2747" y="1302"/>
                      <a:pt x="2747" y="1338"/>
                    </a:cubicBezTo>
                    <a:lnTo>
                      <a:pt x="2734" y="1338"/>
                    </a:lnTo>
                    <a:lnTo>
                      <a:pt x="2734" y="1350"/>
                    </a:lnTo>
                    <a:lnTo>
                      <a:pt x="2723" y="1350"/>
                    </a:lnTo>
                    <a:cubicBezTo>
                      <a:pt x="2698" y="1302"/>
                      <a:pt x="2674" y="1265"/>
                      <a:pt x="2661" y="1229"/>
                    </a:cubicBezTo>
                    <a:lnTo>
                      <a:pt x="2661" y="1216"/>
                    </a:lnTo>
                    <a:lnTo>
                      <a:pt x="2650" y="1216"/>
                    </a:lnTo>
                    <a:cubicBezTo>
                      <a:pt x="2650" y="1204"/>
                      <a:pt x="2650" y="1192"/>
                      <a:pt x="2637" y="1180"/>
                    </a:cubicBezTo>
                    <a:lnTo>
                      <a:pt x="2637" y="1167"/>
                    </a:lnTo>
                    <a:cubicBezTo>
                      <a:pt x="2601" y="1119"/>
                      <a:pt x="2577" y="1070"/>
                      <a:pt x="2564" y="1022"/>
                    </a:cubicBezTo>
                    <a:lnTo>
                      <a:pt x="2540" y="986"/>
                    </a:lnTo>
                    <a:cubicBezTo>
                      <a:pt x="2516" y="937"/>
                      <a:pt x="2504" y="876"/>
                      <a:pt x="2480" y="827"/>
                    </a:cubicBezTo>
                    <a:lnTo>
                      <a:pt x="2480" y="803"/>
                    </a:lnTo>
                    <a:lnTo>
                      <a:pt x="2467" y="791"/>
                    </a:lnTo>
                    <a:lnTo>
                      <a:pt x="2467" y="767"/>
                    </a:lnTo>
                    <a:lnTo>
                      <a:pt x="2455" y="767"/>
                    </a:lnTo>
                    <a:lnTo>
                      <a:pt x="2455" y="743"/>
                    </a:lnTo>
                    <a:lnTo>
                      <a:pt x="2443" y="718"/>
                    </a:lnTo>
                    <a:lnTo>
                      <a:pt x="2443" y="694"/>
                    </a:lnTo>
                    <a:lnTo>
                      <a:pt x="2443" y="681"/>
                    </a:lnTo>
                    <a:cubicBezTo>
                      <a:pt x="2431" y="681"/>
                      <a:pt x="2431" y="670"/>
                      <a:pt x="2431" y="670"/>
                    </a:cubicBezTo>
                    <a:lnTo>
                      <a:pt x="2431" y="633"/>
                    </a:lnTo>
                    <a:lnTo>
                      <a:pt x="2418" y="597"/>
                    </a:lnTo>
                    <a:lnTo>
                      <a:pt x="2418" y="572"/>
                    </a:lnTo>
                    <a:lnTo>
                      <a:pt x="2407" y="535"/>
                    </a:lnTo>
                    <a:lnTo>
                      <a:pt x="2407" y="499"/>
                    </a:lnTo>
                    <a:lnTo>
                      <a:pt x="2407" y="475"/>
                    </a:lnTo>
                    <a:lnTo>
                      <a:pt x="2407" y="462"/>
                    </a:lnTo>
                    <a:lnTo>
                      <a:pt x="2407" y="427"/>
                    </a:lnTo>
                    <a:lnTo>
                      <a:pt x="2407" y="390"/>
                    </a:lnTo>
                    <a:lnTo>
                      <a:pt x="2407" y="354"/>
                    </a:lnTo>
                    <a:cubicBezTo>
                      <a:pt x="2407" y="341"/>
                      <a:pt x="2407" y="341"/>
                      <a:pt x="2418" y="329"/>
                    </a:cubicBezTo>
                    <a:cubicBezTo>
                      <a:pt x="2418" y="317"/>
                      <a:pt x="2418" y="305"/>
                      <a:pt x="2431" y="292"/>
                    </a:cubicBezTo>
                    <a:cubicBezTo>
                      <a:pt x="2443" y="268"/>
                      <a:pt x="2455" y="256"/>
                      <a:pt x="2455" y="244"/>
                    </a:cubicBezTo>
                    <a:cubicBezTo>
                      <a:pt x="2467" y="232"/>
                      <a:pt x="2467" y="232"/>
                      <a:pt x="2467" y="219"/>
                    </a:cubicBezTo>
                    <a:cubicBezTo>
                      <a:pt x="2480" y="208"/>
                      <a:pt x="2491" y="208"/>
                      <a:pt x="2491" y="195"/>
                    </a:cubicBezTo>
                    <a:cubicBezTo>
                      <a:pt x="2516" y="183"/>
                      <a:pt x="2528" y="171"/>
                      <a:pt x="2540" y="159"/>
                    </a:cubicBezTo>
                    <a:cubicBezTo>
                      <a:pt x="2540" y="159"/>
                      <a:pt x="2552" y="159"/>
                      <a:pt x="2564" y="147"/>
                    </a:cubicBezTo>
                    <a:lnTo>
                      <a:pt x="2577" y="147"/>
                    </a:lnTo>
                    <a:cubicBezTo>
                      <a:pt x="2588" y="135"/>
                      <a:pt x="2601" y="135"/>
                      <a:pt x="2613" y="135"/>
                    </a:cubicBezTo>
                    <a:cubicBezTo>
                      <a:pt x="2625" y="135"/>
                      <a:pt x="2637" y="122"/>
                      <a:pt x="2650" y="122"/>
                    </a:cubicBezTo>
                    <a:close/>
                    <a:moveTo>
                      <a:pt x="1920" y="1581"/>
                    </a:moveTo>
                    <a:cubicBezTo>
                      <a:pt x="1920" y="1581"/>
                      <a:pt x="1932" y="1581"/>
                      <a:pt x="1932" y="1593"/>
                    </a:cubicBezTo>
                    <a:cubicBezTo>
                      <a:pt x="1945" y="1593"/>
                      <a:pt x="1945" y="1593"/>
                      <a:pt x="1956" y="1605"/>
                    </a:cubicBezTo>
                    <a:cubicBezTo>
                      <a:pt x="1956" y="1605"/>
                      <a:pt x="1969" y="1605"/>
                      <a:pt x="1969" y="1618"/>
                    </a:cubicBezTo>
                    <a:cubicBezTo>
                      <a:pt x="1981" y="1618"/>
                      <a:pt x="1981" y="1629"/>
                      <a:pt x="1993" y="1629"/>
                    </a:cubicBezTo>
                    <a:cubicBezTo>
                      <a:pt x="1993" y="1642"/>
                      <a:pt x="1993" y="1642"/>
                      <a:pt x="2005" y="1654"/>
                    </a:cubicBezTo>
                    <a:cubicBezTo>
                      <a:pt x="2005" y="1666"/>
                      <a:pt x="2018" y="1678"/>
                      <a:pt x="2018" y="1690"/>
                    </a:cubicBezTo>
                    <a:cubicBezTo>
                      <a:pt x="2029" y="1702"/>
                      <a:pt x="2042" y="1715"/>
                      <a:pt x="2042" y="1726"/>
                    </a:cubicBezTo>
                    <a:lnTo>
                      <a:pt x="2042" y="1739"/>
                    </a:lnTo>
                    <a:cubicBezTo>
                      <a:pt x="2054" y="1763"/>
                      <a:pt x="2054" y="1788"/>
                      <a:pt x="2066" y="1799"/>
                    </a:cubicBezTo>
                    <a:lnTo>
                      <a:pt x="2066" y="1861"/>
                    </a:lnTo>
                    <a:cubicBezTo>
                      <a:pt x="2078" y="1885"/>
                      <a:pt x="2078" y="1909"/>
                      <a:pt x="2078" y="1921"/>
                    </a:cubicBezTo>
                    <a:lnTo>
                      <a:pt x="2078" y="1970"/>
                    </a:lnTo>
                    <a:cubicBezTo>
                      <a:pt x="2078" y="2006"/>
                      <a:pt x="2078" y="2042"/>
                      <a:pt x="2091" y="2091"/>
                    </a:cubicBezTo>
                    <a:cubicBezTo>
                      <a:pt x="2091" y="2140"/>
                      <a:pt x="2102" y="2201"/>
                      <a:pt x="2115" y="2250"/>
                    </a:cubicBezTo>
                    <a:cubicBezTo>
                      <a:pt x="2127" y="2298"/>
                      <a:pt x="2139" y="2334"/>
                      <a:pt x="2151" y="2371"/>
                    </a:cubicBezTo>
                    <a:cubicBezTo>
                      <a:pt x="2127" y="2347"/>
                      <a:pt x="2102" y="2310"/>
                      <a:pt x="2078" y="2274"/>
                    </a:cubicBezTo>
                    <a:cubicBezTo>
                      <a:pt x="2054" y="2237"/>
                      <a:pt x="2042" y="2201"/>
                      <a:pt x="2018" y="2164"/>
                    </a:cubicBezTo>
                    <a:cubicBezTo>
                      <a:pt x="1993" y="2140"/>
                      <a:pt x="1969" y="2104"/>
                      <a:pt x="1932" y="2067"/>
                    </a:cubicBezTo>
                    <a:cubicBezTo>
                      <a:pt x="1908" y="2031"/>
                      <a:pt x="1884" y="2006"/>
                      <a:pt x="1859" y="1970"/>
                    </a:cubicBezTo>
                    <a:cubicBezTo>
                      <a:pt x="1835" y="1934"/>
                      <a:pt x="1811" y="1909"/>
                      <a:pt x="1786" y="1872"/>
                    </a:cubicBezTo>
                    <a:cubicBezTo>
                      <a:pt x="1786" y="1861"/>
                      <a:pt x="1775" y="1848"/>
                      <a:pt x="1775" y="1836"/>
                    </a:cubicBezTo>
                    <a:cubicBezTo>
                      <a:pt x="1762" y="1836"/>
                      <a:pt x="1762" y="1824"/>
                      <a:pt x="1762" y="1812"/>
                    </a:cubicBezTo>
                    <a:cubicBezTo>
                      <a:pt x="1750" y="1799"/>
                      <a:pt x="1750" y="1788"/>
                      <a:pt x="1750" y="1775"/>
                    </a:cubicBezTo>
                    <a:cubicBezTo>
                      <a:pt x="1750" y="1763"/>
                      <a:pt x="1750" y="1751"/>
                      <a:pt x="1738" y="1726"/>
                    </a:cubicBezTo>
                    <a:lnTo>
                      <a:pt x="1738" y="1702"/>
                    </a:lnTo>
                    <a:cubicBezTo>
                      <a:pt x="1738" y="1702"/>
                      <a:pt x="1738" y="1690"/>
                      <a:pt x="1750" y="1690"/>
                    </a:cubicBezTo>
                    <a:lnTo>
                      <a:pt x="1750" y="1678"/>
                    </a:lnTo>
                    <a:lnTo>
                      <a:pt x="1750" y="1654"/>
                    </a:lnTo>
                    <a:lnTo>
                      <a:pt x="1775" y="1629"/>
                    </a:lnTo>
                    <a:lnTo>
                      <a:pt x="1775" y="1618"/>
                    </a:lnTo>
                    <a:cubicBezTo>
                      <a:pt x="1786" y="1618"/>
                      <a:pt x="1786" y="1618"/>
                      <a:pt x="1786" y="1605"/>
                    </a:cubicBezTo>
                    <a:cubicBezTo>
                      <a:pt x="1799" y="1605"/>
                      <a:pt x="1799" y="1593"/>
                      <a:pt x="1811" y="1593"/>
                    </a:cubicBezTo>
                    <a:lnTo>
                      <a:pt x="1823" y="1581"/>
                    </a:lnTo>
                    <a:close/>
                    <a:moveTo>
                      <a:pt x="3744" y="2201"/>
                    </a:moveTo>
                    <a:cubicBezTo>
                      <a:pt x="3755" y="2201"/>
                      <a:pt x="3755" y="2213"/>
                      <a:pt x="3755" y="2213"/>
                    </a:cubicBezTo>
                    <a:lnTo>
                      <a:pt x="3768" y="2213"/>
                    </a:lnTo>
                    <a:lnTo>
                      <a:pt x="3768" y="2225"/>
                    </a:lnTo>
                    <a:lnTo>
                      <a:pt x="3779" y="2237"/>
                    </a:lnTo>
                    <a:lnTo>
                      <a:pt x="3779" y="2250"/>
                    </a:lnTo>
                    <a:cubicBezTo>
                      <a:pt x="3792" y="2261"/>
                      <a:pt x="3792" y="2261"/>
                      <a:pt x="3792" y="2274"/>
                    </a:cubicBezTo>
                    <a:lnTo>
                      <a:pt x="3792" y="2298"/>
                    </a:lnTo>
                    <a:lnTo>
                      <a:pt x="3792" y="2322"/>
                    </a:lnTo>
                    <a:lnTo>
                      <a:pt x="3792" y="2347"/>
                    </a:lnTo>
                    <a:cubicBezTo>
                      <a:pt x="3779" y="2358"/>
                      <a:pt x="3779" y="2371"/>
                      <a:pt x="3779" y="2395"/>
                    </a:cubicBezTo>
                    <a:cubicBezTo>
                      <a:pt x="3768" y="2420"/>
                      <a:pt x="3755" y="2431"/>
                      <a:pt x="3755" y="2456"/>
                    </a:cubicBezTo>
                    <a:cubicBezTo>
                      <a:pt x="3731" y="2480"/>
                      <a:pt x="3719" y="2504"/>
                      <a:pt x="3695" y="2529"/>
                    </a:cubicBezTo>
                    <a:lnTo>
                      <a:pt x="3682" y="2566"/>
                    </a:lnTo>
                    <a:lnTo>
                      <a:pt x="3658" y="2590"/>
                    </a:lnTo>
                    <a:lnTo>
                      <a:pt x="3646" y="2590"/>
                    </a:lnTo>
                    <a:cubicBezTo>
                      <a:pt x="3646" y="2577"/>
                      <a:pt x="3634" y="2566"/>
                      <a:pt x="3634" y="2553"/>
                    </a:cubicBezTo>
                    <a:lnTo>
                      <a:pt x="3622" y="2553"/>
                    </a:lnTo>
                    <a:cubicBezTo>
                      <a:pt x="3622" y="2541"/>
                      <a:pt x="3609" y="2541"/>
                      <a:pt x="3609" y="2529"/>
                    </a:cubicBezTo>
                    <a:lnTo>
                      <a:pt x="3598" y="2517"/>
                    </a:lnTo>
                    <a:cubicBezTo>
                      <a:pt x="3598" y="2504"/>
                      <a:pt x="3598" y="2504"/>
                      <a:pt x="3585" y="2493"/>
                    </a:cubicBezTo>
                    <a:lnTo>
                      <a:pt x="3585" y="2480"/>
                    </a:lnTo>
                    <a:lnTo>
                      <a:pt x="3585" y="2456"/>
                    </a:lnTo>
                    <a:lnTo>
                      <a:pt x="3585" y="2431"/>
                    </a:lnTo>
                    <a:lnTo>
                      <a:pt x="3585" y="2407"/>
                    </a:lnTo>
                    <a:cubicBezTo>
                      <a:pt x="3585" y="2407"/>
                      <a:pt x="3585" y="2395"/>
                      <a:pt x="3598" y="2383"/>
                    </a:cubicBezTo>
                    <a:cubicBezTo>
                      <a:pt x="3598" y="2371"/>
                      <a:pt x="3598" y="2371"/>
                      <a:pt x="3609" y="2358"/>
                    </a:cubicBezTo>
                    <a:cubicBezTo>
                      <a:pt x="3609" y="2334"/>
                      <a:pt x="3622" y="2322"/>
                      <a:pt x="3634" y="2310"/>
                    </a:cubicBezTo>
                    <a:cubicBezTo>
                      <a:pt x="3634" y="2298"/>
                      <a:pt x="3646" y="2286"/>
                      <a:pt x="3658" y="2274"/>
                    </a:cubicBezTo>
                    <a:cubicBezTo>
                      <a:pt x="3671" y="2261"/>
                      <a:pt x="3682" y="2250"/>
                      <a:pt x="3707" y="2237"/>
                    </a:cubicBezTo>
                    <a:cubicBezTo>
                      <a:pt x="3719" y="2225"/>
                      <a:pt x="3719" y="2213"/>
                      <a:pt x="3731" y="2213"/>
                    </a:cubicBezTo>
                    <a:lnTo>
                      <a:pt x="3744" y="2213"/>
                    </a:lnTo>
                    <a:lnTo>
                      <a:pt x="3744" y="2201"/>
                    </a:lnTo>
                    <a:close/>
                    <a:moveTo>
                      <a:pt x="4400" y="2115"/>
                    </a:moveTo>
                    <a:lnTo>
                      <a:pt x="4411" y="2128"/>
                    </a:lnTo>
                    <a:lnTo>
                      <a:pt x="4424" y="2128"/>
                    </a:lnTo>
                    <a:lnTo>
                      <a:pt x="4424" y="2140"/>
                    </a:lnTo>
                    <a:lnTo>
                      <a:pt x="4436" y="2152"/>
                    </a:lnTo>
                    <a:cubicBezTo>
                      <a:pt x="4436" y="2164"/>
                      <a:pt x="4436" y="2177"/>
                      <a:pt x="4448" y="2177"/>
                    </a:cubicBezTo>
                    <a:cubicBezTo>
                      <a:pt x="4448" y="2188"/>
                      <a:pt x="4448" y="2213"/>
                      <a:pt x="4460" y="2225"/>
                    </a:cubicBezTo>
                    <a:cubicBezTo>
                      <a:pt x="4460" y="2261"/>
                      <a:pt x="4460" y="2298"/>
                      <a:pt x="4473" y="2334"/>
                    </a:cubicBezTo>
                    <a:lnTo>
                      <a:pt x="4473" y="2407"/>
                    </a:lnTo>
                    <a:cubicBezTo>
                      <a:pt x="4473" y="2431"/>
                      <a:pt x="4460" y="2456"/>
                      <a:pt x="4460" y="2480"/>
                    </a:cubicBezTo>
                    <a:lnTo>
                      <a:pt x="4460" y="2493"/>
                    </a:lnTo>
                    <a:cubicBezTo>
                      <a:pt x="4448" y="2504"/>
                      <a:pt x="4448" y="2529"/>
                      <a:pt x="4448" y="2541"/>
                    </a:cubicBezTo>
                    <a:cubicBezTo>
                      <a:pt x="4436" y="2553"/>
                      <a:pt x="4436" y="2577"/>
                      <a:pt x="4424" y="2590"/>
                    </a:cubicBezTo>
                    <a:lnTo>
                      <a:pt x="4424" y="2602"/>
                    </a:lnTo>
                    <a:lnTo>
                      <a:pt x="4411" y="2626"/>
                    </a:lnTo>
                    <a:lnTo>
                      <a:pt x="4411" y="2638"/>
                    </a:lnTo>
                    <a:lnTo>
                      <a:pt x="4411" y="2650"/>
                    </a:lnTo>
                    <a:lnTo>
                      <a:pt x="4375" y="2723"/>
                    </a:lnTo>
                    <a:lnTo>
                      <a:pt x="4363" y="2772"/>
                    </a:lnTo>
                    <a:lnTo>
                      <a:pt x="4351" y="2796"/>
                    </a:lnTo>
                    <a:lnTo>
                      <a:pt x="4351" y="2784"/>
                    </a:lnTo>
                    <a:cubicBezTo>
                      <a:pt x="4339" y="2711"/>
                      <a:pt x="4339" y="2638"/>
                      <a:pt x="4327" y="2566"/>
                    </a:cubicBezTo>
                    <a:cubicBezTo>
                      <a:pt x="4327" y="2553"/>
                      <a:pt x="4327" y="2541"/>
                      <a:pt x="4314" y="2529"/>
                    </a:cubicBezTo>
                    <a:cubicBezTo>
                      <a:pt x="4314" y="2504"/>
                      <a:pt x="4314" y="2493"/>
                      <a:pt x="4303" y="2468"/>
                    </a:cubicBezTo>
                    <a:cubicBezTo>
                      <a:pt x="4303" y="2431"/>
                      <a:pt x="4303" y="2395"/>
                      <a:pt x="4290" y="2371"/>
                    </a:cubicBezTo>
                    <a:lnTo>
                      <a:pt x="4290" y="2286"/>
                    </a:lnTo>
                    <a:cubicBezTo>
                      <a:pt x="4303" y="2274"/>
                      <a:pt x="4303" y="2261"/>
                      <a:pt x="4303" y="2237"/>
                    </a:cubicBezTo>
                    <a:cubicBezTo>
                      <a:pt x="4303" y="2225"/>
                      <a:pt x="4303" y="2225"/>
                      <a:pt x="4314" y="2213"/>
                    </a:cubicBezTo>
                    <a:cubicBezTo>
                      <a:pt x="4314" y="2201"/>
                      <a:pt x="4314" y="2188"/>
                      <a:pt x="4327" y="2177"/>
                    </a:cubicBezTo>
                    <a:cubicBezTo>
                      <a:pt x="4327" y="2177"/>
                      <a:pt x="4327" y="2164"/>
                      <a:pt x="4339" y="2152"/>
                    </a:cubicBezTo>
                    <a:cubicBezTo>
                      <a:pt x="4339" y="2152"/>
                      <a:pt x="4339" y="2140"/>
                      <a:pt x="4351" y="2140"/>
                    </a:cubicBezTo>
                    <a:cubicBezTo>
                      <a:pt x="4351" y="2140"/>
                      <a:pt x="4351" y="2128"/>
                      <a:pt x="4363" y="2128"/>
                    </a:cubicBezTo>
                    <a:lnTo>
                      <a:pt x="4375" y="2115"/>
                    </a:lnTo>
                    <a:close/>
                    <a:moveTo>
                      <a:pt x="5894" y="2067"/>
                    </a:moveTo>
                    <a:cubicBezTo>
                      <a:pt x="5894" y="2067"/>
                      <a:pt x="5907" y="2067"/>
                      <a:pt x="5918" y="2079"/>
                    </a:cubicBezTo>
                    <a:lnTo>
                      <a:pt x="5931" y="2079"/>
                    </a:lnTo>
                    <a:cubicBezTo>
                      <a:pt x="5943" y="2079"/>
                      <a:pt x="5943" y="2091"/>
                      <a:pt x="5955" y="2091"/>
                    </a:cubicBezTo>
                    <a:cubicBezTo>
                      <a:pt x="5955" y="2091"/>
                      <a:pt x="5967" y="2104"/>
                      <a:pt x="5980" y="2104"/>
                    </a:cubicBezTo>
                    <a:cubicBezTo>
                      <a:pt x="5980" y="2115"/>
                      <a:pt x="5991" y="2128"/>
                      <a:pt x="5991" y="2128"/>
                    </a:cubicBezTo>
                    <a:lnTo>
                      <a:pt x="6016" y="2152"/>
                    </a:lnTo>
                    <a:cubicBezTo>
                      <a:pt x="6016" y="2164"/>
                      <a:pt x="6028" y="2177"/>
                      <a:pt x="6028" y="2188"/>
                    </a:cubicBezTo>
                    <a:cubicBezTo>
                      <a:pt x="6040" y="2201"/>
                      <a:pt x="6040" y="2213"/>
                      <a:pt x="6053" y="2225"/>
                    </a:cubicBezTo>
                    <a:cubicBezTo>
                      <a:pt x="6053" y="2250"/>
                      <a:pt x="6064" y="2261"/>
                      <a:pt x="6064" y="2286"/>
                    </a:cubicBezTo>
                    <a:lnTo>
                      <a:pt x="6064" y="2322"/>
                    </a:lnTo>
                    <a:lnTo>
                      <a:pt x="6064" y="2383"/>
                    </a:lnTo>
                    <a:lnTo>
                      <a:pt x="6064" y="2420"/>
                    </a:lnTo>
                    <a:cubicBezTo>
                      <a:pt x="6064" y="2431"/>
                      <a:pt x="6053" y="2444"/>
                      <a:pt x="6053" y="2468"/>
                    </a:cubicBezTo>
                    <a:cubicBezTo>
                      <a:pt x="6040" y="2480"/>
                      <a:pt x="6040" y="2493"/>
                      <a:pt x="6028" y="2504"/>
                    </a:cubicBezTo>
                    <a:cubicBezTo>
                      <a:pt x="6028" y="2517"/>
                      <a:pt x="6016" y="2541"/>
                      <a:pt x="6004" y="2553"/>
                    </a:cubicBezTo>
                    <a:cubicBezTo>
                      <a:pt x="5991" y="2566"/>
                      <a:pt x="5991" y="2577"/>
                      <a:pt x="5980" y="2590"/>
                    </a:cubicBezTo>
                    <a:cubicBezTo>
                      <a:pt x="5967" y="2602"/>
                      <a:pt x="5955" y="2614"/>
                      <a:pt x="5931" y="2626"/>
                    </a:cubicBezTo>
                    <a:cubicBezTo>
                      <a:pt x="5918" y="2650"/>
                      <a:pt x="5907" y="2663"/>
                      <a:pt x="5883" y="2674"/>
                    </a:cubicBezTo>
                    <a:cubicBezTo>
                      <a:pt x="5870" y="2687"/>
                      <a:pt x="5846" y="2699"/>
                      <a:pt x="5821" y="2699"/>
                    </a:cubicBezTo>
                    <a:cubicBezTo>
                      <a:pt x="5810" y="2711"/>
                      <a:pt x="5785" y="2723"/>
                      <a:pt x="5773" y="2736"/>
                    </a:cubicBezTo>
                    <a:cubicBezTo>
                      <a:pt x="5748" y="2736"/>
                      <a:pt x="5724" y="2747"/>
                      <a:pt x="5712" y="2760"/>
                    </a:cubicBezTo>
                    <a:cubicBezTo>
                      <a:pt x="5675" y="2772"/>
                      <a:pt x="5639" y="2772"/>
                      <a:pt x="5602" y="2784"/>
                    </a:cubicBezTo>
                    <a:cubicBezTo>
                      <a:pt x="5578" y="2784"/>
                      <a:pt x="5554" y="2784"/>
                      <a:pt x="5530" y="2796"/>
                    </a:cubicBezTo>
                    <a:lnTo>
                      <a:pt x="5494" y="2796"/>
                    </a:lnTo>
                    <a:cubicBezTo>
                      <a:pt x="5469" y="2809"/>
                      <a:pt x="5445" y="2809"/>
                      <a:pt x="5408" y="2809"/>
                    </a:cubicBezTo>
                    <a:lnTo>
                      <a:pt x="5372" y="2820"/>
                    </a:lnTo>
                    <a:cubicBezTo>
                      <a:pt x="5335" y="2820"/>
                      <a:pt x="5299" y="2833"/>
                      <a:pt x="5262" y="2833"/>
                    </a:cubicBezTo>
                    <a:lnTo>
                      <a:pt x="5251" y="2833"/>
                    </a:lnTo>
                    <a:cubicBezTo>
                      <a:pt x="5226" y="2833"/>
                      <a:pt x="5214" y="2833"/>
                      <a:pt x="5202" y="2845"/>
                    </a:cubicBezTo>
                    <a:cubicBezTo>
                      <a:pt x="5178" y="2845"/>
                      <a:pt x="5153" y="2845"/>
                      <a:pt x="5129" y="2857"/>
                    </a:cubicBezTo>
                    <a:lnTo>
                      <a:pt x="5116" y="2857"/>
                    </a:lnTo>
                    <a:cubicBezTo>
                      <a:pt x="5129" y="2820"/>
                      <a:pt x="5153" y="2772"/>
                      <a:pt x="5178" y="2723"/>
                    </a:cubicBezTo>
                    <a:lnTo>
                      <a:pt x="5214" y="2650"/>
                    </a:lnTo>
                    <a:cubicBezTo>
                      <a:pt x="5262" y="2553"/>
                      <a:pt x="5323" y="2456"/>
                      <a:pt x="5384" y="2371"/>
                    </a:cubicBezTo>
                    <a:cubicBezTo>
                      <a:pt x="5408" y="2322"/>
                      <a:pt x="5432" y="2286"/>
                      <a:pt x="5469" y="2261"/>
                    </a:cubicBezTo>
                    <a:cubicBezTo>
                      <a:pt x="5481" y="2237"/>
                      <a:pt x="5505" y="2213"/>
                      <a:pt x="5530" y="2201"/>
                    </a:cubicBezTo>
                    <a:cubicBezTo>
                      <a:pt x="5542" y="2177"/>
                      <a:pt x="5567" y="2164"/>
                      <a:pt x="5591" y="2152"/>
                    </a:cubicBezTo>
                    <a:cubicBezTo>
                      <a:pt x="5602" y="2140"/>
                      <a:pt x="5627" y="2128"/>
                      <a:pt x="5651" y="2115"/>
                    </a:cubicBezTo>
                    <a:cubicBezTo>
                      <a:pt x="5675" y="2104"/>
                      <a:pt x="5700" y="2091"/>
                      <a:pt x="5712" y="2079"/>
                    </a:cubicBezTo>
                    <a:cubicBezTo>
                      <a:pt x="5737" y="2079"/>
                      <a:pt x="5761" y="2067"/>
                      <a:pt x="5773" y="2067"/>
                    </a:cubicBezTo>
                    <a:close/>
                    <a:moveTo>
                      <a:pt x="5421" y="3890"/>
                    </a:moveTo>
                    <a:cubicBezTo>
                      <a:pt x="5432" y="3890"/>
                      <a:pt x="5445" y="3902"/>
                      <a:pt x="5457" y="3902"/>
                    </a:cubicBezTo>
                    <a:cubicBezTo>
                      <a:pt x="5469" y="3902"/>
                      <a:pt x="5469" y="3914"/>
                      <a:pt x="5481" y="3914"/>
                    </a:cubicBezTo>
                    <a:cubicBezTo>
                      <a:pt x="5494" y="3914"/>
                      <a:pt x="5505" y="3927"/>
                      <a:pt x="5505" y="3927"/>
                    </a:cubicBezTo>
                    <a:cubicBezTo>
                      <a:pt x="5518" y="3938"/>
                      <a:pt x="5530" y="3938"/>
                      <a:pt x="5530" y="3951"/>
                    </a:cubicBezTo>
                    <a:cubicBezTo>
                      <a:pt x="5542" y="3951"/>
                      <a:pt x="5542" y="3963"/>
                      <a:pt x="5554" y="3963"/>
                    </a:cubicBezTo>
                    <a:cubicBezTo>
                      <a:pt x="5554" y="3975"/>
                      <a:pt x="5567" y="3987"/>
                      <a:pt x="5567" y="3987"/>
                    </a:cubicBezTo>
                    <a:cubicBezTo>
                      <a:pt x="5578" y="4000"/>
                      <a:pt x="5591" y="4011"/>
                      <a:pt x="5591" y="4024"/>
                    </a:cubicBezTo>
                    <a:cubicBezTo>
                      <a:pt x="5602" y="4048"/>
                      <a:pt x="5602" y="4060"/>
                      <a:pt x="5615" y="4084"/>
                    </a:cubicBezTo>
                    <a:cubicBezTo>
                      <a:pt x="5615" y="4097"/>
                      <a:pt x="5627" y="4109"/>
                      <a:pt x="5627" y="4121"/>
                    </a:cubicBezTo>
                    <a:lnTo>
                      <a:pt x="5627" y="4145"/>
                    </a:lnTo>
                    <a:lnTo>
                      <a:pt x="5627" y="4170"/>
                    </a:lnTo>
                    <a:lnTo>
                      <a:pt x="5627" y="4206"/>
                    </a:lnTo>
                    <a:cubicBezTo>
                      <a:pt x="5627" y="4218"/>
                      <a:pt x="5615" y="4230"/>
                      <a:pt x="5615" y="4243"/>
                    </a:cubicBezTo>
                    <a:cubicBezTo>
                      <a:pt x="5615" y="4254"/>
                      <a:pt x="5602" y="4267"/>
                      <a:pt x="5602" y="4279"/>
                    </a:cubicBezTo>
                    <a:cubicBezTo>
                      <a:pt x="5591" y="4279"/>
                      <a:pt x="5591" y="4291"/>
                      <a:pt x="5591" y="4303"/>
                    </a:cubicBezTo>
                    <a:cubicBezTo>
                      <a:pt x="5578" y="4303"/>
                      <a:pt x="5578" y="4316"/>
                      <a:pt x="5578" y="4316"/>
                    </a:cubicBezTo>
                    <a:cubicBezTo>
                      <a:pt x="5567" y="4316"/>
                      <a:pt x="5567" y="4327"/>
                      <a:pt x="5554" y="4327"/>
                    </a:cubicBezTo>
                    <a:cubicBezTo>
                      <a:pt x="5554" y="4340"/>
                      <a:pt x="5554" y="4340"/>
                      <a:pt x="5542" y="4340"/>
                    </a:cubicBezTo>
                    <a:lnTo>
                      <a:pt x="5530" y="4352"/>
                    </a:lnTo>
                    <a:cubicBezTo>
                      <a:pt x="5518" y="4352"/>
                      <a:pt x="5505" y="4364"/>
                      <a:pt x="5494" y="4364"/>
                    </a:cubicBezTo>
                    <a:cubicBezTo>
                      <a:pt x="5481" y="4376"/>
                      <a:pt x="5457" y="4376"/>
                      <a:pt x="5445" y="4376"/>
                    </a:cubicBezTo>
                    <a:cubicBezTo>
                      <a:pt x="5421" y="4389"/>
                      <a:pt x="5408" y="4389"/>
                      <a:pt x="5384" y="4389"/>
                    </a:cubicBezTo>
                    <a:lnTo>
                      <a:pt x="5323" y="4389"/>
                    </a:lnTo>
                    <a:cubicBezTo>
                      <a:pt x="5299" y="4389"/>
                      <a:pt x="5262" y="4376"/>
                      <a:pt x="5238" y="4376"/>
                    </a:cubicBezTo>
                    <a:cubicBezTo>
                      <a:pt x="5189" y="4364"/>
                      <a:pt x="5153" y="4352"/>
                      <a:pt x="5116" y="4340"/>
                    </a:cubicBezTo>
                    <a:lnTo>
                      <a:pt x="5092" y="4340"/>
                    </a:lnTo>
                    <a:cubicBezTo>
                      <a:pt x="5092" y="4340"/>
                      <a:pt x="5080" y="4327"/>
                      <a:pt x="5068" y="4327"/>
                    </a:cubicBezTo>
                    <a:lnTo>
                      <a:pt x="5043" y="4327"/>
                    </a:lnTo>
                    <a:cubicBezTo>
                      <a:pt x="5032" y="4316"/>
                      <a:pt x="5019" y="4316"/>
                      <a:pt x="5007" y="4316"/>
                    </a:cubicBezTo>
                    <a:lnTo>
                      <a:pt x="5007" y="4303"/>
                    </a:lnTo>
                    <a:lnTo>
                      <a:pt x="4971" y="4303"/>
                    </a:lnTo>
                    <a:cubicBezTo>
                      <a:pt x="4946" y="4291"/>
                      <a:pt x="4922" y="4279"/>
                      <a:pt x="4898" y="4279"/>
                    </a:cubicBezTo>
                    <a:lnTo>
                      <a:pt x="4898" y="4267"/>
                    </a:lnTo>
                    <a:lnTo>
                      <a:pt x="4873" y="4267"/>
                    </a:lnTo>
                    <a:cubicBezTo>
                      <a:pt x="4873" y="4267"/>
                      <a:pt x="4862" y="4254"/>
                      <a:pt x="4849" y="4254"/>
                    </a:cubicBezTo>
                    <a:lnTo>
                      <a:pt x="4837" y="4254"/>
                    </a:lnTo>
                    <a:lnTo>
                      <a:pt x="4825" y="4243"/>
                    </a:lnTo>
                    <a:cubicBezTo>
                      <a:pt x="4789" y="4230"/>
                      <a:pt x="4764" y="4218"/>
                      <a:pt x="4727" y="4206"/>
                    </a:cubicBezTo>
                    <a:cubicBezTo>
                      <a:pt x="4716" y="4206"/>
                      <a:pt x="4703" y="4194"/>
                      <a:pt x="4703" y="4194"/>
                    </a:cubicBezTo>
                    <a:cubicBezTo>
                      <a:pt x="4691" y="4194"/>
                      <a:pt x="4679" y="4181"/>
                      <a:pt x="4667" y="4181"/>
                    </a:cubicBezTo>
                    <a:lnTo>
                      <a:pt x="4679" y="4181"/>
                    </a:lnTo>
                    <a:cubicBezTo>
                      <a:pt x="4703" y="4181"/>
                      <a:pt x="4727" y="4170"/>
                      <a:pt x="4752" y="4170"/>
                    </a:cubicBezTo>
                    <a:cubicBezTo>
                      <a:pt x="4776" y="4170"/>
                      <a:pt x="4800" y="4170"/>
                      <a:pt x="4825" y="4157"/>
                    </a:cubicBezTo>
                    <a:lnTo>
                      <a:pt x="4898" y="4121"/>
                    </a:lnTo>
                    <a:lnTo>
                      <a:pt x="4935" y="4084"/>
                    </a:lnTo>
                    <a:cubicBezTo>
                      <a:pt x="4946" y="4073"/>
                      <a:pt x="4959" y="4073"/>
                      <a:pt x="4971" y="4060"/>
                    </a:cubicBezTo>
                    <a:cubicBezTo>
                      <a:pt x="4995" y="4036"/>
                      <a:pt x="5032" y="4011"/>
                      <a:pt x="5056" y="3987"/>
                    </a:cubicBezTo>
                    <a:cubicBezTo>
                      <a:pt x="5092" y="3975"/>
                      <a:pt x="5116" y="3951"/>
                      <a:pt x="5153" y="3938"/>
                    </a:cubicBezTo>
                    <a:cubicBezTo>
                      <a:pt x="5165" y="3927"/>
                      <a:pt x="5189" y="3927"/>
                      <a:pt x="5214" y="3914"/>
                    </a:cubicBezTo>
                    <a:cubicBezTo>
                      <a:pt x="5238" y="3902"/>
                      <a:pt x="5262" y="3902"/>
                      <a:pt x="5287" y="3890"/>
                    </a:cubicBezTo>
                    <a:close/>
                    <a:moveTo>
                      <a:pt x="2443" y="4595"/>
                    </a:moveTo>
                    <a:lnTo>
                      <a:pt x="2443" y="4607"/>
                    </a:lnTo>
                    <a:lnTo>
                      <a:pt x="2455" y="4607"/>
                    </a:lnTo>
                    <a:lnTo>
                      <a:pt x="2467" y="4619"/>
                    </a:lnTo>
                    <a:cubicBezTo>
                      <a:pt x="2467" y="4632"/>
                      <a:pt x="2480" y="4632"/>
                      <a:pt x="2480" y="4632"/>
                    </a:cubicBezTo>
                    <a:lnTo>
                      <a:pt x="2480" y="4656"/>
                    </a:lnTo>
                    <a:cubicBezTo>
                      <a:pt x="2491" y="4668"/>
                      <a:pt x="2491" y="4680"/>
                      <a:pt x="2491" y="4705"/>
                    </a:cubicBezTo>
                    <a:cubicBezTo>
                      <a:pt x="2504" y="4729"/>
                      <a:pt x="2504" y="4753"/>
                      <a:pt x="2504" y="4777"/>
                    </a:cubicBezTo>
                    <a:lnTo>
                      <a:pt x="2504" y="4789"/>
                    </a:lnTo>
                    <a:lnTo>
                      <a:pt x="2504" y="4850"/>
                    </a:lnTo>
                    <a:lnTo>
                      <a:pt x="2504" y="4935"/>
                    </a:lnTo>
                    <a:lnTo>
                      <a:pt x="2504" y="5021"/>
                    </a:lnTo>
                    <a:cubicBezTo>
                      <a:pt x="2491" y="5032"/>
                      <a:pt x="2491" y="5056"/>
                      <a:pt x="2491" y="5081"/>
                    </a:cubicBezTo>
                    <a:lnTo>
                      <a:pt x="2480" y="5093"/>
                    </a:lnTo>
                    <a:lnTo>
                      <a:pt x="2480" y="5118"/>
                    </a:lnTo>
                    <a:lnTo>
                      <a:pt x="2480" y="5142"/>
                    </a:lnTo>
                    <a:cubicBezTo>
                      <a:pt x="2467" y="5191"/>
                      <a:pt x="2455" y="5227"/>
                      <a:pt x="2443" y="5275"/>
                    </a:cubicBezTo>
                    <a:cubicBezTo>
                      <a:pt x="2431" y="5300"/>
                      <a:pt x="2418" y="5337"/>
                      <a:pt x="2407" y="5372"/>
                    </a:cubicBezTo>
                    <a:cubicBezTo>
                      <a:pt x="2407" y="5337"/>
                      <a:pt x="2394" y="5312"/>
                      <a:pt x="2382" y="5275"/>
                    </a:cubicBezTo>
                    <a:lnTo>
                      <a:pt x="2382" y="5239"/>
                    </a:lnTo>
                    <a:cubicBezTo>
                      <a:pt x="2370" y="5191"/>
                      <a:pt x="2358" y="5154"/>
                      <a:pt x="2345" y="5105"/>
                    </a:cubicBezTo>
                    <a:cubicBezTo>
                      <a:pt x="2334" y="5056"/>
                      <a:pt x="2321" y="5008"/>
                      <a:pt x="2309" y="4972"/>
                    </a:cubicBezTo>
                    <a:cubicBezTo>
                      <a:pt x="2297" y="4935"/>
                      <a:pt x="2285" y="4886"/>
                      <a:pt x="2261" y="4850"/>
                    </a:cubicBezTo>
                    <a:cubicBezTo>
                      <a:pt x="2261" y="4826"/>
                      <a:pt x="2248" y="4802"/>
                      <a:pt x="2248" y="4777"/>
                    </a:cubicBezTo>
                    <a:cubicBezTo>
                      <a:pt x="2236" y="4765"/>
                      <a:pt x="2236" y="4753"/>
                      <a:pt x="2236" y="4741"/>
                    </a:cubicBezTo>
                    <a:lnTo>
                      <a:pt x="2236" y="4716"/>
                    </a:lnTo>
                    <a:lnTo>
                      <a:pt x="2236" y="4705"/>
                    </a:lnTo>
                    <a:cubicBezTo>
                      <a:pt x="2236" y="4705"/>
                      <a:pt x="2236" y="4692"/>
                      <a:pt x="2248" y="4692"/>
                    </a:cubicBezTo>
                    <a:lnTo>
                      <a:pt x="2248" y="4680"/>
                    </a:lnTo>
                    <a:cubicBezTo>
                      <a:pt x="2248" y="4680"/>
                      <a:pt x="2248" y="4668"/>
                      <a:pt x="2261" y="4668"/>
                    </a:cubicBezTo>
                    <a:lnTo>
                      <a:pt x="2261" y="4656"/>
                    </a:lnTo>
                    <a:lnTo>
                      <a:pt x="2272" y="4643"/>
                    </a:lnTo>
                    <a:cubicBezTo>
                      <a:pt x="2285" y="4643"/>
                      <a:pt x="2285" y="4632"/>
                      <a:pt x="2297" y="4632"/>
                    </a:cubicBezTo>
                    <a:cubicBezTo>
                      <a:pt x="2297" y="4619"/>
                      <a:pt x="2309" y="4619"/>
                      <a:pt x="2309" y="4619"/>
                    </a:cubicBezTo>
                    <a:cubicBezTo>
                      <a:pt x="2321" y="4619"/>
                      <a:pt x="2334" y="4607"/>
                      <a:pt x="2334" y="4607"/>
                    </a:cubicBezTo>
                    <a:cubicBezTo>
                      <a:pt x="2345" y="4607"/>
                      <a:pt x="2358" y="4607"/>
                      <a:pt x="2370" y="4595"/>
                    </a:cubicBezTo>
                    <a:close/>
                    <a:moveTo>
                      <a:pt x="1373" y="4607"/>
                    </a:moveTo>
                    <a:cubicBezTo>
                      <a:pt x="1386" y="4619"/>
                      <a:pt x="1397" y="4619"/>
                      <a:pt x="1410" y="4619"/>
                    </a:cubicBezTo>
                    <a:cubicBezTo>
                      <a:pt x="1422" y="4619"/>
                      <a:pt x="1434" y="4619"/>
                      <a:pt x="1434" y="4632"/>
                    </a:cubicBezTo>
                    <a:cubicBezTo>
                      <a:pt x="1446" y="4632"/>
                      <a:pt x="1459" y="4632"/>
                      <a:pt x="1470" y="4643"/>
                    </a:cubicBezTo>
                    <a:lnTo>
                      <a:pt x="1483" y="4643"/>
                    </a:lnTo>
                    <a:lnTo>
                      <a:pt x="1495" y="4656"/>
                    </a:lnTo>
                    <a:lnTo>
                      <a:pt x="1519" y="4680"/>
                    </a:lnTo>
                    <a:cubicBezTo>
                      <a:pt x="1519" y="4680"/>
                      <a:pt x="1532" y="4692"/>
                      <a:pt x="1532" y="4705"/>
                    </a:cubicBezTo>
                    <a:cubicBezTo>
                      <a:pt x="1543" y="4716"/>
                      <a:pt x="1556" y="4729"/>
                      <a:pt x="1556" y="4741"/>
                    </a:cubicBezTo>
                    <a:cubicBezTo>
                      <a:pt x="1568" y="4765"/>
                      <a:pt x="1580" y="4777"/>
                      <a:pt x="1580" y="4802"/>
                    </a:cubicBezTo>
                    <a:cubicBezTo>
                      <a:pt x="1592" y="4826"/>
                      <a:pt x="1604" y="4862"/>
                      <a:pt x="1604" y="4886"/>
                    </a:cubicBezTo>
                    <a:cubicBezTo>
                      <a:pt x="1616" y="4935"/>
                      <a:pt x="1629" y="4972"/>
                      <a:pt x="1629" y="5021"/>
                    </a:cubicBezTo>
                    <a:lnTo>
                      <a:pt x="1640" y="5056"/>
                    </a:lnTo>
                    <a:cubicBezTo>
                      <a:pt x="1653" y="5129"/>
                      <a:pt x="1665" y="5215"/>
                      <a:pt x="1689" y="5288"/>
                    </a:cubicBezTo>
                    <a:cubicBezTo>
                      <a:pt x="1689" y="5337"/>
                      <a:pt x="1702" y="5385"/>
                      <a:pt x="1726" y="5434"/>
                    </a:cubicBezTo>
                    <a:cubicBezTo>
                      <a:pt x="1726" y="5458"/>
                      <a:pt x="1738" y="5482"/>
                      <a:pt x="1738" y="5507"/>
                    </a:cubicBezTo>
                    <a:lnTo>
                      <a:pt x="1713" y="5470"/>
                    </a:lnTo>
                    <a:cubicBezTo>
                      <a:pt x="1689" y="5434"/>
                      <a:pt x="1653" y="5397"/>
                      <a:pt x="1616" y="5361"/>
                    </a:cubicBezTo>
                    <a:cubicBezTo>
                      <a:pt x="1592" y="5324"/>
                      <a:pt x="1568" y="5288"/>
                      <a:pt x="1532" y="5251"/>
                    </a:cubicBezTo>
                    <a:cubicBezTo>
                      <a:pt x="1470" y="5178"/>
                      <a:pt x="1397" y="5105"/>
                      <a:pt x="1324" y="5056"/>
                    </a:cubicBezTo>
                    <a:cubicBezTo>
                      <a:pt x="1264" y="4996"/>
                      <a:pt x="1191" y="4923"/>
                      <a:pt x="1130" y="4850"/>
                    </a:cubicBezTo>
                    <a:cubicBezTo>
                      <a:pt x="1106" y="4838"/>
                      <a:pt x="1094" y="4813"/>
                      <a:pt x="1081" y="4802"/>
                    </a:cubicBezTo>
                    <a:cubicBezTo>
                      <a:pt x="1081" y="4802"/>
                      <a:pt x="1081" y="4789"/>
                      <a:pt x="1070" y="4789"/>
                    </a:cubicBezTo>
                    <a:lnTo>
                      <a:pt x="1070" y="4777"/>
                    </a:lnTo>
                    <a:lnTo>
                      <a:pt x="1070" y="4765"/>
                    </a:lnTo>
                    <a:lnTo>
                      <a:pt x="1070" y="4753"/>
                    </a:lnTo>
                    <a:lnTo>
                      <a:pt x="1070" y="4741"/>
                    </a:lnTo>
                    <a:lnTo>
                      <a:pt x="1070" y="4729"/>
                    </a:lnTo>
                    <a:lnTo>
                      <a:pt x="1070" y="4716"/>
                    </a:lnTo>
                    <a:cubicBezTo>
                      <a:pt x="1081" y="4716"/>
                      <a:pt x="1081" y="4705"/>
                      <a:pt x="1081" y="4705"/>
                    </a:cubicBezTo>
                    <a:cubicBezTo>
                      <a:pt x="1081" y="4705"/>
                      <a:pt x="1094" y="4705"/>
                      <a:pt x="1094" y="4692"/>
                    </a:cubicBezTo>
                    <a:lnTo>
                      <a:pt x="1106" y="4680"/>
                    </a:lnTo>
                    <a:cubicBezTo>
                      <a:pt x="1118" y="4668"/>
                      <a:pt x="1130" y="4668"/>
                      <a:pt x="1143" y="4656"/>
                    </a:cubicBezTo>
                    <a:cubicBezTo>
                      <a:pt x="1167" y="4656"/>
                      <a:pt x="1179" y="4643"/>
                      <a:pt x="1203" y="4643"/>
                    </a:cubicBezTo>
                    <a:cubicBezTo>
                      <a:pt x="1216" y="4632"/>
                      <a:pt x="1240" y="4632"/>
                      <a:pt x="1264" y="4619"/>
                    </a:cubicBezTo>
                    <a:cubicBezTo>
                      <a:pt x="1276" y="4619"/>
                      <a:pt x="1300" y="4619"/>
                      <a:pt x="1324" y="4607"/>
                    </a:cubicBezTo>
                    <a:close/>
                    <a:moveTo>
                      <a:pt x="4303" y="6455"/>
                    </a:moveTo>
                    <a:lnTo>
                      <a:pt x="4303" y="6455"/>
                    </a:lnTo>
                    <a:cubicBezTo>
                      <a:pt x="4303" y="6455"/>
                      <a:pt x="4302" y="6460"/>
                      <a:pt x="4299" y="6463"/>
                    </a:cubicBezTo>
                    <a:lnTo>
                      <a:pt x="4299" y="6463"/>
                    </a:lnTo>
                    <a:cubicBezTo>
                      <a:pt x="4301" y="6461"/>
                      <a:pt x="4303" y="6459"/>
                      <a:pt x="4303" y="6455"/>
                    </a:cubicBezTo>
                    <a:close/>
                    <a:moveTo>
                      <a:pt x="4299" y="6463"/>
                    </a:moveTo>
                    <a:lnTo>
                      <a:pt x="4299" y="6463"/>
                    </a:lnTo>
                    <a:cubicBezTo>
                      <a:pt x="4295" y="6466"/>
                      <a:pt x="4290" y="6466"/>
                      <a:pt x="4290" y="6466"/>
                    </a:cubicBezTo>
                    <a:cubicBezTo>
                      <a:pt x="4294" y="6466"/>
                      <a:pt x="4297" y="6465"/>
                      <a:pt x="4299" y="6463"/>
                    </a:cubicBezTo>
                    <a:close/>
                    <a:moveTo>
                      <a:pt x="4168" y="5956"/>
                    </a:moveTo>
                    <a:cubicBezTo>
                      <a:pt x="4181" y="5956"/>
                      <a:pt x="4181" y="5956"/>
                      <a:pt x="4193" y="5968"/>
                    </a:cubicBezTo>
                    <a:lnTo>
                      <a:pt x="4217" y="5968"/>
                    </a:lnTo>
                    <a:cubicBezTo>
                      <a:pt x="4217" y="5980"/>
                      <a:pt x="4230" y="5980"/>
                      <a:pt x="4230" y="5980"/>
                    </a:cubicBezTo>
                    <a:cubicBezTo>
                      <a:pt x="4230" y="5980"/>
                      <a:pt x="4241" y="5980"/>
                      <a:pt x="4241" y="5993"/>
                    </a:cubicBezTo>
                    <a:cubicBezTo>
                      <a:pt x="4241" y="5993"/>
                      <a:pt x="4254" y="5993"/>
                      <a:pt x="4254" y="6004"/>
                    </a:cubicBezTo>
                    <a:cubicBezTo>
                      <a:pt x="4254" y="6004"/>
                      <a:pt x="4266" y="6004"/>
                      <a:pt x="4266" y="6017"/>
                    </a:cubicBezTo>
                    <a:lnTo>
                      <a:pt x="4278" y="6029"/>
                    </a:lnTo>
                    <a:lnTo>
                      <a:pt x="4278" y="6053"/>
                    </a:lnTo>
                    <a:cubicBezTo>
                      <a:pt x="4290" y="6066"/>
                      <a:pt x="4290" y="6066"/>
                      <a:pt x="4290" y="6077"/>
                    </a:cubicBezTo>
                    <a:lnTo>
                      <a:pt x="4290" y="6102"/>
                    </a:lnTo>
                    <a:lnTo>
                      <a:pt x="4290" y="6150"/>
                    </a:lnTo>
                    <a:lnTo>
                      <a:pt x="4290" y="6212"/>
                    </a:lnTo>
                    <a:lnTo>
                      <a:pt x="4290" y="6223"/>
                    </a:lnTo>
                    <a:cubicBezTo>
                      <a:pt x="4278" y="6236"/>
                      <a:pt x="4278" y="6236"/>
                      <a:pt x="4278" y="6248"/>
                    </a:cubicBezTo>
                    <a:lnTo>
                      <a:pt x="4278" y="6260"/>
                    </a:lnTo>
                    <a:lnTo>
                      <a:pt x="4266" y="6284"/>
                    </a:lnTo>
                    <a:cubicBezTo>
                      <a:pt x="4254" y="6309"/>
                      <a:pt x="4254" y="6333"/>
                      <a:pt x="4241" y="6357"/>
                    </a:cubicBezTo>
                    <a:cubicBezTo>
                      <a:pt x="4230" y="6382"/>
                      <a:pt x="4230" y="6393"/>
                      <a:pt x="4217" y="6418"/>
                    </a:cubicBezTo>
                    <a:cubicBezTo>
                      <a:pt x="4205" y="6455"/>
                      <a:pt x="4181" y="6503"/>
                      <a:pt x="4168" y="6552"/>
                    </a:cubicBezTo>
                    <a:cubicBezTo>
                      <a:pt x="4157" y="6576"/>
                      <a:pt x="4144" y="6612"/>
                      <a:pt x="4132" y="6649"/>
                    </a:cubicBezTo>
                    <a:cubicBezTo>
                      <a:pt x="4132" y="6649"/>
                      <a:pt x="4132" y="6636"/>
                      <a:pt x="4120" y="6636"/>
                    </a:cubicBezTo>
                    <a:lnTo>
                      <a:pt x="4120" y="6612"/>
                    </a:lnTo>
                    <a:cubicBezTo>
                      <a:pt x="4120" y="6600"/>
                      <a:pt x="4120" y="6600"/>
                      <a:pt x="4108" y="6588"/>
                    </a:cubicBezTo>
                    <a:lnTo>
                      <a:pt x="4108" y="6576"/>
                    </a:lnTo>
                    <a:cubicBezTo>
                      <a:pt x="4108" y="6564"/>
                      <a:pt x="4108" y="6552"/>
                      <a:pt x="4095" y="6539"/>
                    </a:cubicBezTo>
                    <a:lnTo>
                      <a:pt x="4095" y="6528"/>
                    </a:lnTo>
                    <a:cubicBezTo>
                      <a:pt x="4095" y="6515"/>
                      <a:pt x="4084" y="6503"/>
                      <a:pt x="4084" y="6491"/>
                    </a:cubicBezTo>
                    <a:lnTo>
                      <a:pt x="4084" y="6479"/>
                    </a:lnTo>
                    <a:cubicBezTo>
                      <a:pt x="4071" y="6466"/>
                      <a:pt x="4071" y="6455"/>
                      <a:pt x="4059" y="6442"/>
                    </a:cubicBezTo>
                    <a:lnTo>
                      <a:pt x="3987" y="6260"/>
                    </a:lnTo>
                    <a:lnTo>
                      <a:pt x="3987" y="6248"/>
                    </a:lnTo>
                    <a:lnTo>
                      <a:pt x="3974" y="6236"/>
                    </a:lnTo>
                    <a:lnTo>
                      <a:pt x="3974" y="6223"/>
                    </a:lnTo>
                    <a:lnTo>
                      <a:pt x="3974" y="6199"/>
                    </a:lnTo>
                    <a:cubicBezTo>
                      <a:pt x="3962" y="6187"/>
                      <a:pt x="3962" y="6175"/>
                      <a:pt x="3962" y="6163"/>
                    </a:cubicBezTo>
                    <a:lnTo>
                      <a:pt x="3962" y="6139"/>
                    </a:lnTo>
                    <a:lnTo>
                      <a:pt x="3962" y="6114"/>
                    </a:lnTo>
                    <a:lnTo>
                      <a:pt x="3974" y="6102"/>
                    </a:lnTo>
                    <a:lnTo>
                      <a:pt x="3974" y="6077"/>
                    </a:lnTo>
                    <a:lnTo>
                      <a:pt x="3987" y="6066"/>
                    </a:lnTo>
                    <a:cubicBezTo>
                      <a:pt x="3998" y="6053"/>
                      <a:pt x="3998" y="6041"/>
                      <a:pt x="4011" y="6041"/>
                    </a:cubicBezTo>
                    <a:cubicBezTo>
                      <a:pt x="4023" y="6029"/>
                      <a:pt x="4023" y="6017"/>
                      <a:pt x="4035" y="6004"/>
                    </a:cubicBezTo>
                    <a:cubicBezTo>
                      <a:pt x="4047" y="6004"/>
                      <a:pt x="4059" y="5993"/>
                      <a:pt x="4059" y="5993"/>
                    </a:cubicBezTo>
                    <a:cubicBezTo>
                      <a:pt x="4071" y="5980"/>
                      <a:pt x="4071" y="5980"/>
                      <a:pt x="4084" y="5980"/>
                    </a:cubicBezTo>
                    <a:cubicBezTo>
                      <a:pt x="4095" y="5968"/>
                      <a:pt x="4095" y="5968"/>
                      <a:pt x="4108" y="5968"/>
                    </a:cubicBezTo>
                    <a:lnTo>
                      <a:pt x="4120" y="5968"/>
                    </a:lnTo>
                    <a:cubicBezTo>
                      <a:pt x="4132" y="5956"/>
                      <a:pt x="4132" y="5956"/>
                      <a:pt x="4144" y="5956"/>
                    </a:cubicBezTo>
                    <a:close/>
                    <a:moveTo>
                      <a:pt x="5602" y="6114"/>
                    </a:moveTo>
                    <a:lnTo>
                      <a:pt x="5602" y="6126"/>
                    </a:lnTo>
                    <a:lnTo>
                      <a:pt x="5615" y="6126"/>
                    </a:lnTo>
                    <a:lnTo>
                      <a:pt x="5615" y="6139"/>
                    </a:lnTo>
                    <a:lnTo>
                      <a:pt x="5627" y="6150"/>
                    </a:lnTo>
                    <a:lnTo>
                      <a:pt x="5627" y="6163"/>
                    </a:lnTo>
                    <a:cubicBezTo>
                      <a:pt x="5627" y="6175"/>
                      <a:pt x="5627" y="6175"/>
                      <a:pt x="5639" y="6187"/>
                    </a:cubicBezTo>
                    <a:lnTo>
                      <a:pt x="5639" y="6223"/>
                    </a:lnTo>
                    <a:lnTo>
                      <a:pt x="5639" y="6284"/>
                    </a:lnTo>
                    <a:lnTo>
                      <a:pt x="5639" y="6345"/>
                    </a:lnTo>
                    <a:lnTo>
                      <a:pt x="5627" y="6345"/>
                    </a:lnTo>
                    <a:lnTo>
                      <a:pt x="5627" y="6382"/>
                    </a:lnTo>
                    <a:lnTo>
                      <a:pt x="5627" y="6393"/>
                    </a:lnTo>
                    <a:lnTo>
                      <a:pt x="5627" y="6406"/>
                    </a:lnTo>
                    <a:cubicBezTo>
                      <a:pt x="5615" y="6430"/>
                      <a:pt x="5615" y="6455"/>
                      <a:pt x="5602" y="6466"/>
                    </a:cubicBezTo>
                    <a:lnTo>
                      <a:pt x="5602" y="6479"/>
                    </a:lnTo>
                    <a:cubicBezTo>
                      <a:pt x="5591" y="6491"/>
                      <a:pt x="5591" y="6503"/>
                      <a:pt x="5591" y="6515"/>
                    </a:cubicBezTo>
                    <a:cubicBezTo>
                      <a:pt x="5578" y="6528"/>
                      <a:pt x="5578" y="6552"/>
                      <a:pt x="5567" y="6564"/>
                    </a:cubicBezTo>
                    <a:cubicBezTo>
                      <a:pt x="5554" y="6588"/>
                      <a:pt x="5554" y="6600"/>
                      <a:pt x="5542" y="6612"/>
                    </a:cubicBezTo>
                    <a:lnTo>
                      <a:pt x="5542" y="6625"/>
                    </a:lnTo>
                    <a:cubicBezTo>
                      <a:pt x="5530" y="6636"/>
                      <a:pt x="5518" y="6649"/>
                      <a:pt x="5518" y="6673"/>
                    </a:cubicBezTo>
                    <a:lnTo>
                      <a:pt x="5481" y="6709"/>
                    </a:lnTo>
                    <a:cubicBezTo>
                      <a:pt x="5481" y="6734"/>
                      <a:pt x="5469" y="6746"/>
                      <a:pt x="5457" y="6758"/>
                    </a:cubicBezTo>
                    <a:lnTo>
                      <a:pt x="5408" y="6807"/>
                    </a:lnTo>
                    <a:cubicBezTo>
                      <a:pt x="5396" y="6819"/>
                      <a:pt x="5372" y="6831"/>
                      <a:pt x="5359" y="6844"/>
                    </a:cubicBezTo>
                    <a:lnTo>
                      <a:pt x="5348" y="6855"/>
                    </a:lnTo>
                    <a:cubicBezTo>
                      <a:pt x="5335" y="6868"/>
                      <a:pt x="5323" y="6868"/>
                      <a:pt x="5311" y="6880"/>
                    </a:cubicBezTo>
                    <a:lnTo>
                      <a:pt x="5299" y="6892"/>
                    </a:lnTo>
                    <a:lnTo>
                      <a:pt x="5275" y="6904"/>
                    </a:lnTo>
                    <a:lnTo>
                      <a:pt x="5238" y="6928"/>
                    </a:lnTo>
                    <a:lnTo>
                      <a:pt x="5214" y="6941"/>
                    </a:lnTo>
                    <a:cubicBezTo>
                      <a:pt x="5189" y="6965"/>
                      <a:pt x="5165" y="6977"/>
                      <a:pt x="5141" y="7001"/>
                    </a:cubicBezTo>
                    <a:lnTo>
                      <a:pt x="5129" y="7001"/>
                    </a:lnTo>
                    <a:cubicBezTo>
                      <a:pt x="5129" y="7014"/>
                      <a:pt x="5116" y="7014"/>
                      <a:pt x="5105" y="7025"/>
                    </a:cubicBezTo>
                    <a:lnTo>
                      <a:pt x="5080" y="7038"/>
                    </a:lnTo>
                    <a:cubicBezTo>
                      <a:pt x="5068" y="7062"/>
                      <a:pt x="5043" y="7074"/>
                      <a:pt x="5032" y="7087"/>
                    </a:cubicBezTo>
                    <a:cubicBezTo>
                      <a:pt x="5032" y="7098"/>
                      <a:pt x="5019" y="7098"/>
                      <a:pt x="5019" y="7111"/>
                    </a:cubicBezTo>
                    <a:cubicBezTo>
                      <a:pt x="5007" y="7111"/>
                      <a:pt x="4995" y="7123"/>
                      <a:pt x="4995" y="7135"/>
                    </a:cubicBezTo>
                    <a:lnTo>
                      <a:pt x="4983" y="7135"/>
                    </a:lnTo>
                    <a:lnTo>
                      <a:pt x="4995" y="7123"/>
                    </a:lnTo>
                    <a:cubicBezTo>
                      <a:pt x="5019" y="7087"/>
                      <a:pt x="5032" y="7050"/>
                      <a:pt x="5043" y="7001"/>
                    </a:cubicBezTo>
                    <a:cubicBezTo>
                      <a:pt x="5043" y="6977"/>
                      <a:pt x="5056" y="6965"/>
                      <a:pt x="5056" y="6941"/>
                    </a:cubicBezTo>
                    <a:cubicBezTo>
                      <a:pt x="5068" y="6916"/>
                      <a:pt x="5068" y="6892"/>
                      <a:pt x="5080" y="6880"/>
                    </a:cubicBezTo>
                    <a:lnTo>
                      <a:pt x="5080" y="6855"/>
                    </a:lnTo>
                    <a:cubicBezTo>
                      <a:pt x="5080" y="6844"/>
                      <a:pt x="5092" y="6831"/>
                      <a:pt x="5092" y="6819"/>
                    </a:cubicBezTo>
                    <a:lnTo>
                      <a:pt x="5105" y="6782"/>
                    </a:lnTo>
                    <a:lnTo>
                      <a:pt x="5116" y="6758"/>
                    </a:lnTo>
                    <a:lnTo>
                      <a:pt x="5129" y="6734"/>
                    </a:lnTo>
                    <a:lnTo>
                      <a:pt x="5129" y="6709"/>
                    </a:lnTo>
                    <a:cubicBezTo>
                      <a:pt x="5141" y="6685"/>
                      <a:pt x="5153" y="6661"/>
                      <a:pt x="5153" y="6649"/>
                    </a:cubicBezTo>
                    <a:cubicBezTo>
                      <a:pt x="5178" y="6612"/>
                      <a:pt x="5189" y="6588"/>
                      <a:pt x="5202" y="6564"/>
                    </a:cubicBezTo>
                    <a:cubicBezTo>
                      <a:pt x="5238" y="6515"/>
                      <a:pt x="5275" y="6479"/>
                      <a:pt x="5299" y="6442"/>
                    </a:cubicBezTo>
                    <a:lnTo>
                      <a:pt x="5299" y="6430"/>
                    </a:lnTo>
                    <a:cubicBezTo>
                      <a:pt x="5335" y="6406"/>
                      <a:pt x="5359" y="6369"/>
                      <a:pt x="5384" y="6333"/>
                    </a:cubicBezTo>
                    <a:cubicBezTo>
                      <a:pt x="5396" y="6320"/>
                      <a:pt x="5408" y="6296"/>
                      <a:pt x="5432" y="6272"/>
                    </a:cubicBezTo>
                    <a:cubicBezTo>
                      <a:pt x="5469" y="6236"/>
                      <a:pt x="5505" y="6187"/>
                      <a:pt x="5542" y="6139"/>
                    </a:cubicBezTo>
                    <a:lnTo>
                      <a:pt x="5554" y="6126"/>
                    </a:lnTo>
                    <a:lnTo>
                      <a:pt x="5567" y="6114"/>
                    </a:lnTo>
                    <a:close/>
                    <a:moveTo>
                      <a:pt x="559" y="7403"/>
                    </a:moveTo>
                    <a:cubicBezTo>
                      <a:pt x="559" y="7414"/>
                      <a:pt x="571" y="7414"/>
                      <a:pt x="571" y="7414"/>
                    </a:cubicBezTo>
                    <a:cubicBezTo>
                      <a:pt x="584" y="7414"/>
                      <a:pt x="584" y="7414"/>
                      <a:pt x="584" y="7427"/>
                    </a:cubicBezTo>
                    <a:cubicBezTo>
                      <a:pt x="595" y="7427"/>
                      <a:pt x="595" y="7427"/>
                      <a:pt x="608" y="7439"/>
                    </a:cubicBezTo>
                    <a:lnTo>
                      <a:pt x="620" y="7451"/>
                    </a:lnTo>
                    <a:cubicBezTo>
                      <a:pt x="632" y="7463"/>
                      <a:pt x="632" y="7463"/>
                      <a:pt x="632" y="7476"/>
                    </a:cubicBezTo>
                    <a:cubicBezTo>
                      <a:pt x="644" y="7487"/>
                      <a:pt x="657" y="7500"/>
                      <a:pt x="657" y="7511"/>
                    </a:cubicBezTo>
                    <a:cubicBezTo>
                      <a:pt x="668" y="7524"/>
                      <a:pt x="681" y="7560"/>
                      <a:pt x="693" y="7584"/>
                    </a:cubicBezTo>
                    <a:lnTo>
                      <a:pt x="693" y="7597"/>
                    </a:lnTo>
                    <a:cubicBezTo>
                      <a:pt x="705" y="7621"/>
                      <a:pt x="717" y="7646"/>
                      <a:pt x="717" y="7670"/>
                    </a:cubicBezTo>
                    <a:lnTo>
                      <a:pt x="717" y="7694"/>
                    </a:lnTo>
                    <a:cubicBezTo>
                      <a:pt x="729" y="7694"/>
                      <a:pt x="729" y="7706"/>
                      <a:pt x="729" y="7719"/>
                    </a:cubicBezTo>
                    <a:cubicBezTo>
                      <a:pt x="729" y="7730"/>
                      <a:pt x="741" y="7755"/>
                      <a:pt x="741" y="7767"/>
                    </a:cubicBezTo>
                    <a:cubicBezTo>
                      <a:pt x="741" y="7816"/>
                      <a:pt x="754" y="7864"/>
                      <a:pt x="765" y="7913"/>
                    </a:cubicBezTo>
                    <a:cubicBezTo>
                      <a:pt x="765" y="7962"/>
                      <a:pt x="765" y="8010"/>
                      <a:pt x="778" y="8059"/>
                    </a:cubicBezTo>
                    <a:lnTo>
                      <a:pt x="778" y="8083"/>
                    </a:lnTo>
                    <a:cubicBezTo>
                      <a:pt x="790" y="8132"/>
                      <a:pt x="790" y="8168"/>
                      <a:pt x="802" y="8205"/>
                    </a:cubicBezTo>
                    <a:cubicBezTo>
                      <a:pt x="802" y="8241"/>
                      <a:pt x="814" y="8278"/>
                      <a:pt x="814" y="8314"/>
                    </a:cubicBezTo>
                    <a:lnTo>
                      <a:pt x="827" y="8326"/>
                    </a:lnTo>
                    <a:lnTo>
                      <a:pt x="814" y="8326"/>
                    </a:lnTo>
                    <a:lnTo>
                      <a:pt x="802" y="8314"/>
                    </a:lnTo>
                    <a:lnTo>
                      <a:pt x="754" y="8265"/>
                    </a:lnTo>
                    <a:lnTo>
                      <a:pt x="765" y="8278"/>
                    </a:lnTo>
                    <a:lnTo>
                      <a:pt x="729" y="8241"/>
                    </a:lnTo>
                    <a:lnTo>
                      <a:pt x="729" y="8229"/>
                    </a:lnTo>
                    <a:lnTo>
                      <a:pt x="693" y="8192"/>
                    </a:lnTo>
                    <a:lnTo>
                      <a:pt x="681" y="8180"/>
                    </a:lnTo>
                    <a:cubicBezTo>
                      <a:pt x="681" y="8168"/>
                      <a:pt x="668" y="8156"/>
                      <a:pt x="668" y="8156"/>
                    </a:cubicBezTo>
                    <a:cubicBezTo>
                      <a:pt x="644" y="8119"/>
                      <a:pt x="620" y="8095"/>
                      <a:pt x="595" y="8059"/>
                    </a:cubicBezTo>
                    <a:lnTo>
                      <a:pt x="584" y="8046"/>
                    </a:lnTo>
                    <a:cubicBezTo>
                      <a:pt x="571" y="8010"/>
                      <a:pt x="547" y="7973"/>
                      <a:pt x="511" y="7937"/>
                    </a:cubicBezTo>
                    <a:cubicBezTo>
                      <a:pt x="498" y="7925"/>
                      <a:pt x="486" y="7900"/>
                      <a:pt x="474" y="7889"/>
                    </a:cubicBezTo>
                    <a:lnTo>
                      <a:pt x="462" y="7876"/>
                    </a:lnTo>
                    <a:cubicBezTo>
                      <a:pt x="449" y="7852"/>
                      <a:pt x="425" y="7840"/>
                      <a:pt x="413" y="7816"/>
                    </a:cubicBezTo>
                    <a:cubicBezTo>
                      <a:pt x="413" y="7803"/>
                      <a:pt x="401" y="7792"/>
                      <a:pt x="401" y="7792"/>
                    </a:cubicBezTo>
                    <a:cubicBezTo>
                      <a:pt x="401" y="7779"/>
                      <a:pt x="389" y="7767"/>
                      <a:pt x="389" y="7755"/>
                    </a:cubicBezTo>
                    <a:cubicBezTo>
                      <a:pt x="377" y="7743"/>
                      <a:pt x="377" y="7730"/>
                      <a:pt x="377" y="7719"/>
                    </a:cubicBezTo>
                    <a:cubicBezTo>
                      <a:pt x="377" y="7694"/>
                      <a:pt x="365" y="7682"/>
                      <a:pt x="365" y="7670"/>
                    </a:cubicBezTo>
                    <a:lnTo>
                      <a:pt x="365" y="7609"/>
                    </a:lnTo>
                    <a:cubicBezTo>
                      <a:pt x="365" y="7597"/>
                      <a:pt x="377" y="7573"/>
                      <a:pt x="377" y="7560"/>
                    </a:cubicBezTo>
                    <a:cubicBezTo>
                      <a:pt x="377" y="7536"/>
                      <a:pt x="389" y="7524"/>
                      <a:pt x="389" y="7511"/>
                    </a:cubicBezTo>
                    <a:cubicBezTo>
                      <a:pt x="389" y="7500"/>
                      <a:pt x="401" y="7487"/>
                      <a:pt x="401" y="7476"/>
                    </a:cubicBezTo>
                    <a:cubicBezTo>
                      <a:pt x="413" y="7463"/>
                      <a:pt x="413" y="7451"/>
                      <a:pt x="425" y="7439"/>
                    </a:cubicBezTo>
                    <a:cubicBezTo>
                      <a:pt x="425" y="7427"/>
                      <a:pt x="438" y="7427"/>
                      <a:pt x="438" y="7427"/>
                    </a:cubicBezTo>
                    <a:lnTo>
                      <a:pt x="449" y="7414"/>
                    </a:lnTo>
                    <a:lnTo>
                      <a:pt x="462" y="7414"/>
                    </a:lnTo>
                    <a:cubicBezTo>
                      <a:pt x="462" y="7414"/>
                      <a:pt x="462" y="7403"/>
                      <a:pt x="474" y="7403"/>
                    </a:cubicBezTo>
                    <a:close/>
                    <a:moveTo>
                      <a:pt x="6234" y="8253"/>
                    </a:moveTo>
                    <a:cubicBezTo>
                      <a:pt x="6247" y="8253"/>
                      <a:pt x="6271" y="8265"/>
                      <a:pt x="6283" y="8265"/>
                    </a:cubicBezTo>
                    <a:cubicBezTo>
                      <a:pt x="6296" y="8265"/>
                      <a:pt x="6320" y="8265"/>
                      <a:pt x="6332" y="8278"/>
                    </a:cubicBezTo>
                    <a:cubicBezTo>
                      <a:pt x="6332" y="8278"/>
                      <a:pt x="6344" y="8278"/>
                      <a:pt x="6356" y="8289"/>
                    </a:cubicBezTo>
                    <a:lnTo>
                      <a:pt x="6369" y="8289"/>
                    </a:lnTo>
                    <a:lnTo>
                      <a:pt x="6369" y="8302"/>
                    </a:lnTo>
                    <a:lnTo>
                      <a:pt x="6380" y="8302"/>
                    </a:lnTo>
                    <a:lnTo>
                      <a:pt x="6380" y="8314"/>
                    </a:lnTo>
                    <a:cubicBezTo>
                      <a:pt x="6380" y="8314"/>
                      <a:pt x="6393" y="8314"/>
                      <a:pt x="6393" y="8326"/>
                    </a:cubicBezTo>
                    <a:lnTo>
                      <a:pt x="6393" y="8338"/>
                    </a:lnTo>
                    <a:lnTo>
                      <a:pt x="6393" y="8351"/>
                    </a:lnTo>
                    <a:lnTo>
                      <a:pt x="6393" y="8362"/>
                    </a:lnTo>
                    <a:cubicBezTo>
                      <a:pt x="6380" y="8375"/>
                      <a:pt x="6380" y="8375"/>
                      <a:pt x="6380" y="8387"/>
                    </a:cubicBezTo>
                    <a:cubicBezTo>
                      <a:pt x="6380" y="8387"/>
                      <a:pt x="6380" y="8399"/>
                      <a:pt x="6369" y="8399"/>
                    </a:cubicBezTo>
                    <a:lnTo>
                      <a:pt x="6369" y="8411"/>
                    </a:lnTo>
                    <a:cubicBezTo>
                      <a:pt x="6369" y="8423"/>
                      <a:pt x="6356" y="8423"/>
                      <a:pt x="6356" y="8423"/>
                    </a:cubicBezTo>
                    <a:cubicBezTo>
                      <a:pt x="6356" y="8435"/>
                      <a:pt x="6344" y="8435"/>
                      <a:pt x="6344" y="8435"/>
                    </a:cubicBezTo>
                    <a:cubicBezTo>
                      <a:pt x="6344" y="8448"/>
                      <a:pt x="6332" y="8448"/>
                      <a:pt x="6332" y="8448"/>
                    </a:cubicBezTo>
                    <a:cubicBezTo>
                      <a:pt x="6320" y="8459"/>
                      <a:pt x="6320" y="8459"/>
                      <a:pt x="6307" y="8459"/>
                    </a:cubicBezTo>
                    <a:cubicBezTo>
                      <a:pt x="6307" y="8459"/>
                      <a:pt x="6296" y="8472"/>
                      <a:pt x="6283" y="8472"/>
                    </a:cubicBezTo>
                    <a:cubicBezTo>
                      <a:pt x="6271" y="8472"/>
                      <a:pt x="6271" y="8472"/>
                      <a:pt x="6259" y="8484"/>
                    </a:cubicBezTo>
                    <a:lnTo>
                      <a:pt x="6089" y="8484"/>
                    </a:lnTo>
                    <a:cubicBezTo>
                      <a:pt x="6064" y="8472"/>
                      <a:pt x="6053" y="8472"/>
                      <a:pt x="6028" y="8472"/>
                    </a:cubicBezTo>
                    <a:cubicBezTo>
                      <a:pt x="5991" y="8459"/>
                      <a:pt x="5967" y="8459"/>
                      <a:pt x="5943" y="8459"/>
                    </a:cubicBezTo>
                    <a:lnTo>
                      <a:pt x="5894" y="8448"/>
                    </a:lnTo>
                    <a:lnTo>
                      <a:pt x="5870" y="8448"/>
                    </a:lnTo>
                    <a:cubicBezTo>
                      <a:pt x="5858" y="8435"/>
                      <a:pt x="5846" y="8435"/>
                      <a:pt x="5821" y="8423"/>
                    </a:cubicBezTo>
                    <a:cubicBezTo>
                      <a:pt x="5810" y="8423"/>
                      <a:pt x="5797" y="8411"/>
                      <a:pt x="5785" y="8411"/>
                    </a:cubicBezTo>
                    <a:cubicBezTo>
                      <a:pt x="5773" y="8411"/>
                      <a:pt x="5761" y="8399"/>
                      <a:pt x="5748" y="8399"/>
                    </a:cubicBezTo>
                    <a:cubicBezTo>
                      <a:pt x="5761" y="8399"/>
                      <a:pt x="5761" y="8399"/>
                      <a:pt x="5761" y="8387"/>
                    </a:cubicBezTo>
                    <a:lnTo>
                      <a:pt x="5773" y="8375"/>
                    </a:lnTo>
                    <a:cubicBezTo>
                      <a:pt x="5810" y="8362"/>
                      <a:pt x="5846" y="8338"/>
                      <a:pt x="5883" y="8314"/>
                    </a:cubicBezTo>
                    <a:cubicBezTo>
                      <a:pt x="5918" y="8302"/>
                      <a:pt x="5943" y="8289"/>
                      <a:pt x="5967" y="8278"/>
                    </a:cubicBezTo>
                    <a:cubicBezTo>
                      <a:pt x="5991" y="8278"/>
                      <a:pt x="6016" y="8265"/>
                      <a:pt x="6028" y="8265"/>
                    </a:cubicBezTo>
                    <a:cubicBezTo>
                      <a:pt x="6053" y="8265"/>
                      <a:pt x="6077" y="8253"/>
                      <a:pt x="6101" y="8253"/>
                    </a:cubicBezTo>
                    <a:close/>
                    <a:moveTo>
                      <a:pt x="1969" y="7937"/>
                    </a:moveTo>
                    <a:cubicBezTo>
                      <a:pt x="1981" y="7937"/>
                      <a:pt x="1993" y="7937"/>
                      <a:pt x="1993" y="7949"/>
                    </a:cubicBezTo>
                    <a:lnTo>
                      <a:pt x="2018" y="7949"/>
                    </a:lnTo>
                    <a:lnTo>
                      <a:pt x="2029" y="7962"/>
                    </a:lnTo>
                    <a:lnTo>
                      <a:pt x="2042" y="7973"/>
                    </a:lnTo>
                    <a:lnTo>
                      <a:pt x="2066" y="7998"/>
                    </a:lnTo>
                    <a:cubicBezTo>
                      <a:pt x="2066" y="8010"/>
                      <a:pt x="2078" y="8022"/>
                      <a:pt x="2078" y="8035"/>
                    </a:cubicBezTo>
                    <a:cubicBezTo>
                      <a:pt x="2091" y="8046"/>
                      <a:pt x="2102" y="8071"/>
                      <a:pt x="2102" y="8083"/>
                    </a:cubicBezTo>
                    <a:lnTo>
                      <a:pt x="2102" y="8095"/>
                    </a:lnTo>
                    <a:cubicBezTo>
                      <a:pt x="2102" y="8095"/>
                      <a:pt x="2115" y="8108"/>
                      <a:pt x="2115" y="8119"/>
                    </a:cubicBezTo>
                    <a:lnTo>
                      <a:pt x="2115" y="8143"/>
                    </a:lnTo>
                    <a:cubicBezTo>
                      <a:pt x="2127" y="8168"/>
                      <a:pt x="2127" y="8180"/>
                      <a:pt x="2127" y="8205"/>
                    </a:cubicBezTo>
                    <a:lnTo>
                      <a:pt x="2127" y="8265"/>
                    </a:lnTo>
                    <a:cubicBezTo>
                      <a:pt x="2127" y="8289"/>
                      <a:pt x="2127" y="8314"/>
                      <a:pt x="2115" y="8326"/>
                    </a:cubicBezTo>
                    <a:cubicBezTo>
                      <a:pt x="2115" y="8351"/>
                      <a:pt x="2102" y="8375"/>
                      <a:pt x="2102" y="8399"/>
                    </a:cubicBezTo>
                    <a:lnTo>
                      <a:pt x="2091" y="8435"/>
                    </a:lnTo>
                    <a:cubicBezTo>
                      <a:pt x="2066" y="8472"/>
                      <a:pt x="2054" y="8508"/>
                      <a:pt x="2042" y="8545"/>
                    </a:cubicBezTo>
                    <a:cubicBezTo>
                      <a:pt x="2029" y="8581"/>
                      <a:pt x="2005" y="8618"/>
                      <a:pt x="1993" y="8654"/>
                    </a:cubicBezTo>
                    <a:cubicBezTo>
                      <a:pt x="1981" y="8667"/>
                      <a:pt x="1981" y="8691"/>
                      <a:pt x="1969" y="8703"/>
                    </a:cubicBezTo>
                    <a:cubicBezTo>
                      <a:pt x="1956" y="8739"/>
                      <a:pt x="1932" y="8788"/>
                      <a:pt x="1908" y="8837"/>
                    </a:cubicBezTo>
                    <a:lnTo>
                      <a:pt x="1908" y="8764"/>
                    </a:lnTo>
                    <a:cubicBezTo>
                      <a:pt x="1908" y="8727"/>
                      <a:pt x="1896" y="8703"/>
                      <a:pt x="1896" y="8678"/>
                    </a:cubicBezTo>
                    <a:lnTo>
                      <a:pt x="1896" y="8618"/>
                    </a:lnTo>
                    <a:cubicBezTo>
                      <a:pt x="1884" y="8605"/>
                      <a:pt x="1884" y="8581"/>
                      <a:pt x="1884" y="8569"/>
                    </a:cubicBezTo>
                    <a:lnTo>
                      <a:pt x="1884" y="8557"/>
                    </a:lnTo>
                    <a:cubicBezTo>
                      <a:pt x="1884" y="8545"/>
                      <a:pt x="1872" y="8521"/>
                      <a:pt x="1872" y="8508"/>
                    </a:cubicBezTo>
                    <a:cubicBezTo>
                      <a:pt x="1872" y="8484"/>
                      <a:pt x="1859" y="8472"/>
                      <a:pt x="1859" y="8448"/>
                    </a:cubicBezTo>
                    <a:cubicBezTo>
                      <a:pt x="1848" y="8411"/>
                      <a:pt x="1848" y="8362"/>
                      <a:pt x="1848" y="8326"/>
                    </a:cubicBezTo>
                    <a:cubicBezTo>
                      <a:pt x="1835" y="8302"/>
                      <a:pt x="1835" y="8278"/>
                      <a:pt x="1835" y="8241"/>
                    </a:cubicBezTo>
                    <a:lnTo>
                      <a:pt x="1835" y="8216"/>
                    </a:lnTo>
                    <a:lnTo>
                      <a:pt x="1835" y="8205"/>
                    </a:lnTo>
                    <a:lnTo>
                      <a:pt x="1835" y="8143"/>
                    </a:lnTo>
                    <a:lnTo>
                      <a:pt x="1835" y="8095"/>
                    </a:lnTo>
                    <a:lnTo>
                      <a:pt x="1835" y="8083"/>
                    </a:lnTo>
                    <a:cubicBezTo>
                      <a:pt x="1835" y="8046"/>
                      <a:pt x="1835" y="8010"/>
                      <a:pt x="1848" y="7986"/>
                    </a:cubicBezTo>
                    <a:lnTo>
                      <a:pt x="1848" y="7973"/>
                    </a:lnTo>
                    <a:lnTo>
                      <a:pt x="1848" y="7962"/>
                    </a:lnTo>
                    <a:lnTo>
                      <a:pt x="1859" y="7962"/>
                    </a:lnTo>
                    <a:cubicBezTo>
                      <a:pt x="1859" y="7962"/>
                      <a:pt x="1859" y="7949"/>
                      <a:pt x="1872" y="7949"/>
                    </a:cubicBezTo>
                    <a:cubicBezTo>
                      <a:pt x="1884" y="7949"/>
                      <a:pt x="1884" y="7937"/>
                      <a:pt x="1896" y="7937"/>
                    </a:cubicBezTo>
                    <a:close/>
                    <a:moveTo>
                      <a:pt x="365" y="9469"/>
                    </a:moveTo>
                    <a:cubicBezTo>
                      <a:pt x="377" y="9469"/>
                      <a:pt x="389" y="9469"/>
                      <a:pt x="401" y="9480"/>
                    </a:cubicBezTo>
                    <a:cubicBezTo>
                      <a:pt x="413" y="9480"/>
                      <a:pt x="438" y="9493"/>
                      <a:pt x="462" y="9505"/>
                    </a:cubicBezTo>
                    <a:cubicBezTo>
                      <a:pt x="474" y="9517"/>
                      <a:pt x="498" y="9529"/>
                      <a:pt x="522" y="9542"/>
                    </a:cubicBezTo>
                    <a:lnTo>
                      <a:pt x="535" y="9542"/>
                    </a:lnTo>
                    <a:cubicBezTo>
                      <a:pt x="559" y="9566"/>
                      <a:pt x="595" y="9590"/>
                      <a:pt x="632" y="9615"/>
                    </a:cubicBezTo>
                    <a:lnTo>
                      <a:pt x="668" y="9651"/>
                    </a:lnTo>
                    <a:cubicBezTo>
                      <a:pt x="668" y="9663"/>
                      <a:pt x="681" y="9675"/>
                      <a:pt x="693" y="9687"/>
                    </a:cubicBezTo>
                    <a:cubicBezTo>
                      <a:pt x="693" y="9699"/>
                      <a:pt x="705" y="9712"/>
                      <a:pt x="717" y="9736"/>
                    </a:cubicBezTo>
                    <a:cubicBezTo>
                      <a:pt x="729" y="9760"/>
                      <a:pt x="741" y="9785"/>
                      <a:pt x="754" y="9821"/>
                    </a:cubicBezTo>
                    <a:lnTo>
                      <a:pt x="765" y="9845"/>
                    </a:lnTo>
                    <a:lnTo>
                      <a:pt x="765" y="9858"/>
                    </a:lnTo>
                    <a:cubicBezTo>
                      <a:pt x="778" y="9882"/>
                      <a:pt x="778" y="9894"/>
                      <a:pt x="778" y="9906"/>
                    </a:cubicBezTo>
                    <a:cubicBezTo>
                      <a:pt x="790" y="9931"/>
                      <a:pt x="790" y="9955"/>
                      <a:pt x="802" y="9966"/>
                    </a:cubicBezTo>
                    <a:lnTo>
                      <a:pt x="802" y="9979"/>
                    </a:lnTo>
                    <a:lnTo>
                      <a:pt x="814" y="9991"/>
                    </a:lnTo>
                    <a:lnTo>
                      <a:pt x="802" y="9991"/>
                    </a:lnTo>
                    <a:cubicBezTo>
                      <a:pt x="814" y="9991"/>
                      <a:pt x="814" y="10003"/>
                      <a:pt x="814" y="10015"/>
                    </a:cubicBezTo>
                    <a:cubicBezTo>
                      <a:pt x="827" y="10052"/>
                      <a:pt x="838" y="10076"/>
                      <a:pt x="863" y="10101"/>
                    </a:cubicBezTo>
                    <a:cubicBezTo>
                      <a:pt x="875" y="10112"/>
                      <a:pt x="875" y="10137"/>
                      <a:pt x="887" y="10149"/>
                    </a:cubicBezTo>
                    <a:cubicBezTo>
                      <a:pt x="900" y="10161"/>
                      <a:pt x="911" y="10174"/>
                      <a:pt x="911" y="10198"/>
                    </a:cubicBezTo>
                    <a:cubicBezTo>
                      <a:pt x="900" y="10174"/>
                      <a:pt x="875" y="10161"/>
                      <a:pt x="851" y="10161"/>
                    </a:cubicBezTo>
                    <a:cubicBezTo>
                      <a:pt x="838" y="10149"/>
                      <a:pt x="814" y="10137"/>
                      <a:pt x="790" y="10125"/>
                    </a:cubicBezTo>
                    <a:cubicBezTo>
                      <a:pt x="754" y="10112"/>
                      <a:pt x="717" y="10101"/>
                      <a:pt x="693" y="10088"/>
                    </a:cubicBezTo>
                    <a:lnTo>
                      <a:pt x="681" y="10088"/>
                    </a:lnTo>
                    <a:cubicBezTo>
                      <a:pt x="657" y="10088"/>
                      <a:pt x="620" y="10076"/>
                      <a:pt x="584" y="10064"/>
                    </a:cubicBezTo>
                    <a:cubicBezTo>
                      <a:pt x="571" y="10052"/>
                      <a:pt x="571" y="10052"/>
                      <a:pt x="559" y="10052"/>
                    </a:cubicBezTo>
                    <a:lnTo>
                      <a:pt x="535" y="10039"/>
                    </a:lnTo>
                    <a:lnTo>
                      <a:pt x="522" y="10039"/>
                    </a:lnTo>
                    <a:cubicBezTo>
                      <a:pt x="486" y="10028"/>
                      <a:pt x="462" y="10015"/>
                      <a:pt x="425" y="10003"/>
                    </a:cubicBezTo>
                    <a:cubicBezTo>
                      <a:pt x="401" y="9991"/>
                      <a:pt x="377" y="9979"/>
                      <a:pt x="341" y="9966"/>
                    </a:cubicBezTo>
                    <a:lnTo>
                      <a:pt x="328" y="9966"/>
                    </a:lnTo>
                    <a:lnTo>
                      <a:pt x="255" y="9931"/>
                    </a:lnTo>
                    <a:cubicBezTo>
                      <a:pt x="231" y="9931"/>
                      <a:pt x="219" y="9918"/>
                      <a:pt x="195" y="9906"/>
                    </a:cubicBezTo>
                    <a:cubicBezTo>
                      <a:pt x="182" y="9906"/>
                      <a:pt x="170" y="9894"/>
                      <a:pt x="158" y="9894"/>
                    </a:cubicBezTo>
                    <a:lnTo>
                      <a:pt x="146" y="9894"/>
                    </a:lnTo>
                    <a:cubicBezTo>
                      <a:pt x="133" y="9882"/>
                      <a:pt x="122" y="9869"/>
                      <a:pt x="109" y="9869"/>
                    </a:cubicBezTo>
                    <a:lnTo>
                      <a:pt x="109" y="9858"/>
                    </a:lnTo>
                    <a:lnTo>
                      <a:pt x="97" y="9858"/>
                    </a:lnTo>
                    <a:cubicBezTo>
                      <a:pt x="97" y="9858"/>
                      <a:pt x="97" y="9845"/>
                      <a:pt x="85" y="9845"/>
                    </a:cubicBezTo>
                    <a:lnTo>
                      <a:pt x="85" y="9833"/>
                    </a:lnTo>
                    <a:cubicBezTo>
                      <a:pt x="73" y="9821"/>
                      <a:pt x="73" y="9821"/>
                      <a:pt x="73" y="9809"/>
                    </a:cubicBezTo>
                    <a:cubicBezTo>
                      <a:pt x="73" y="9796"/>
                      <a:pt x="61" y="9785"/>
                      <a:pt x="61" y="9785"/>
                    </a:cubicBezTo>
                    <a:lnTo>
                      <a:pt x="61" y="9760"/>
                    </a:lnTo>
                    <a:lnTo>
                      <a:pt x="61" y="9723"/>
                    </a:lnTo>
                    <a:lnTo>
                      <a:pt x="61" y="9699"/>
                    </a:lnTo>
                    <a:cubicBezTo>
                      <a:pt x="73" y="9687"/>
                      <a:pt x="73" y="9663"/>
                      <a:pt x="73" y="9651"/>
                    </a:cubicBezTo>
                    <a:cubicBezTo>
                      <a:pt x="85" y="9639"/>
                      <a:pt x="85" y="9626"/>
                      <a:pt x="97" y="9615"/>
                    </a:cubicBezTo>
                    <a:cubicBezTo>
                      <a:pt x="97" y="9602"/>
                      <a:pt x="97" y="9602"/>
                      <a:pt x="109" y="9590"/>
                    </a:cubicBezTo>
                    <a:cubicBezTo>
                      <a:pt x="109" y="9578"/>
                      <a:pt x="122" y="9566"/>
                      <a:pt x="133" y="9553"/>
                    </a:cubicBezTo>
                    <a:lnTo>
                      <a:pt x="158" y="9529"/>
                    </a:lnTo>
                    <a:cubicBezTo>
                      <a:pt x="170" y="9517"/>
                      <a:pt x="182" y="9517"/>
                      <a:pt x="195" y="9505"/>
                    </a:cubicBezTo>
                    <a:cubicBezTo>
                      <a:pt x="195" y="9505"/>
                      <a:pt x="206" y="9493"/>
                      <a:pt x="219" y="9493"/>
                    </a:cubicBezTo>
                    <a:cubicBezTo>
                      <a:pt x="231" y="9480"/>
                      <a:pt x="243" y="9480"/>
                      <a:pt x="255" y="9480"/>
                    </a:cubicBezTo>
                    <a:cubicBezTo>
                      <a:pt x="268" y="9469"/>
                      <a:pt x="268" y="9469"/>
                      <a:pt x="279" y="9469"/>
                    </a:cubicBezTo>
                    <a:close/>
                    <a:moveTo>
                      <a:pt x="3561" y="10380"/>
                    </a:moveTo>
                    <a:cubicBezTo>
                      <a:pt x="3573" y="10392"/>
                      <a:pt x="3573" y="10392"/>
                      <a:pt x="3585" y="10392"/>
                    </a:cubicBezTo>
                    <a:lnTo>
                      <a:pt x="3598" y="10404"/>
                    </a:lnTo>
                    <a:cubicBezTo>
                      <a:pt x="3598" y="10404"/>
                      <a:pt x="3609" y="10404"/>
                      <a:pt x="3609" y="10417"/>
                    </a:cubicBezTo>
                    <a:cubicBezTo>
                      <a:pt x="3622" y="10417"/>
                      <a:pt x="3622" y="10428"/>
                      <a:pt x="3634" y="10428"/>
                    </a:cubicBezTo>
                    <a:cubicBezTo>
                      <a:pt x="3634" y="10441"/>
                      <a:pt x="3646" y="10453"/>
                      <a:pt x="3646" y="10453"/>
                    </a:cubicBezTo>
                    <a:cubicBezTo>
                      <a:pt x="3658" y="10465"/>
                      <a:pt x="3658" y="10477"/>
                      <a:pt x="3658" y="10477"/>
                    </a:cubicBezTo>
                    <a:cubicBezTo>
                      <a:pt x="3671" y="10490"/>
                      <a:pt x="3671" y="10501"/>
                      <a:pt x="3671" y="10514"/>
                    </a:cubicBezTo>
                    <a:cubicBezTo>
                      <a:pt x="3682" y="10526"/>
                      <a:pt x="3682" y="10538"/>
                      <a:pt x="3682" y="10563"/>
                    </a:cubicBezTo>
                    <a:cubicBezTo>
                      <a:pt x="3695" y="10587"/>
                      <a:pt x="3695" y="10611"/>
                      <a:pt x="3695" y="10647"/>
                    </a:cubicBezTo>
                    <a:lnTo>
                      <a:pt x="3695" y="10733"/>
                    </a:lnTo>
                    <a:lnTo>
                      <a:pt x="3695" y="10744"/>
                    </a:lnTo>
                    <a:lnTo>
                      <a:pt x="3695" y="10781"/>
                    </a:lnTo>
                    <a:cubicBezTo>
                      <a:pt x="3695" y="10806"/>
                      <a:pt x="3695" y="10830"/>
                      <a:pt x="3682" y="10854"/>
                    </a:cubicBezTo>
                    <a:cubicBezTo>
                      <a:pt x="3682" y="10890"/>
                      <a:pt x="3682" y="10914"/>
                      <a:pt x="3671" y="10963"/>
                    </a:cubicBezTo>
                    <a:cubicBezTo>
                      <a:pt x="3671" y="10987"/>
                      <a:pt x="3658" y="11024"/>
                      <a:pt x="3658" y="11060"/>
                    </a:cubicBezTo>
                    <a:cubicBezTo>
                      <a:pt x="3646" y="11073"/>
                      <a:pt x="3646" y="11097"/>
                      <a:pt x="3646" y="11122"/>
                    </a:cubicBezTo>
                    <a:cubicBezTo>
                      <a:pt x="3634" y="11146"/>
                      <a:pt x="3634" y="11170"/>
                      <a:pt x="3634" y="11194"/>
                    </a:cubicBezTo>
                    <a:lnTo>
                      <a:pt x="3622" y="11182"/>
                    </a:lnTo>
                    <a:lnTo>
                      <a:pt x="3622" y="11170"/>
                    </a:lnTo>
                    <a:cubicBezTo>
                      <a:pt x="3609" y="11122"/>
                      <a:pt x="3609" y="11073"/>
                      <a:pt x="3598" y="11036"/>
                    </a:cubicBezTo>
                    <a:cubicBezTo>
                      <a:pt x="3585" y="10963"/>
                      <a:pt x="3573" y="10903"/>
                      <a:pt x="3561" y="10842"/>
                    </a:cubicBezTo>
                    <a:cubicBezTo>
                      <a:pt x="3549" y="10793"/>
                      <a:pt x="3536" y="10733"/>
                      <a:pt x="3525" y="10684"/>
                    </a:cubicBezTo>
                    <a:cubicBezTo>
                      <a:pt x="3512" y="10671"/>
                      <a:pt x="3512" y="10660"/>
                      <a:pt x="3512" y="10660"/>
                    </a:cubicBezTo>
                    <a:cubicBezTo>
                      <a:pt x="3512" y="10635"/>
                      <a:pt x="3500" y="10623"/>
                      <a:pt x="3500" y="10611"/>
                    </a:cubicBezTo>
                    <a:cubicBezTo>
                      <a:pt x="3488" y="10587"/>
                      <a:pt x="3488" y="10563"/>
                      <a:pt x="3476" y="10538"/>
                    </a:cubicBezTo>
                    <a:lnTo>
                      <a:pt x="3476" y="10477"/>
                    </a:lnTo>
                    <a:lnTo>
                      <a:pt x="3476" y="10441"/>
                    </a:lnTo>
                    <a:lnTo>
                      <a:pt x="3476" y="10404"/>
                    </a:lnTo>
                    <a:lnTo>
                      <a:pt x="3476" y="10392"/>
                    </a:lnTo>
                    <a:lnTo>
                      <a:pt x="3488" y="10392"/>
                    </a:lnTo>
                    <a:lnTo>
                      <a:pt x="3488" y="10380"/>
                    </a:lnTo>
                    <a:close/>
                    <a:moveTo>
                      <a:pt x="5627" y="10307"/>
                    </a:moveTo>
                    <a:cubicBezTo>
                      <a:pt x="5639" y="10319"/>
                      <a:pt x="5639" y="10319"/>
                      <a:pt x="5651" y="10319"/>
                    </a:cubicBezTo>
                    <a:lnTo>
                      <a:pt x="5664" y="10319"/>
                    </a:lnTo>
                    <a:cubicBezTo>
                      <a:pt x="5664" y="10331"/>
                      <a:pt x="5675" y="10331"/>
                      <a:pt x="5675" y="10331"/>
                    </a:cubicBezTo>
                    <a:lnTo>
                      <a:pt x="5688" y="10344"/>
                    </a:lnTo>
                    <a:cubicBezTo>
                      <a:pt x="5700" y="10344"/>
                      <a:pt x="5700" y="10355"/>
                      <a:pt x="5700" y="10355"/>
                    </a:cubicBezTo>
                    <a:lnTo>
                      <a:pt x="5724" y="10380"/>
                    </a:lnTo>
                    <a:cubicBezTo>
                      <a:pt x="5724" y="10392"/>
                      <a:pt x="5737" y="10404"/>
                      <a:pt x="5737" y="10417"/>
                    </a:cubicBezTo>
                    <a:cubicBezTo>
                      <a:pt x="5748" y="10428"/>
                      <a:pt x="5748" y="10441"/>
                      <a:pt x="5761" y="10453"/>
                    </a:cubicBezTo>
                    <a:cubicBezTo>
                      <a:pt x="5761" y="10477"/>
                      <a:pt x="5773" y="10490"/>
                      <a:pt x="5773" y="10514"/>
                    </a:cubicBezTo>
                    <a:cubicBezTo>
                      <a:pt x="5773" y="10538"/>
                      <a:pt x="5785" y="10563"/>
                      <a:pt x="5785" y="10574"/>
                    </a:cubicBezTo>
                    <a:lnTo>
                      <a:pt x="5785" y="10647"/>
                    </a:lnTo>
                    <a:cubicBezTo>
                      <a:pt x="5785" y="10684"/>
                      <a:pt x="5773" y="10708"/>
                      <a:pt x="5773" y="10733"/>
                    </a:cubicBezTo>
                    <a:cubicBezTo>
                      <a:pt x="5761" y="10757"/>
                      <a:pt x="5761" y="10781"/>
                      <a:pt x="5748" y="10806"/>
                    </a:cubicBezTo>
                    <a:cubicBezTo>
                      <a:pt x="5737" y="10842"/>
                      <a:pt x="5724" y="10866"/>
                      <a:pt x="5712" y="10890"/>
                    </a:cubicBezTo>
                    <a:cubicBezTo>
                      <a:pt x="5700" y="10927"/>
                      <a:pt x="5675" y="10963"/>
                      <a:pt x="5651" y="10987"/>
                    </a:cubicBezTo>
                    <a:cubicBezTo>
                      <a:pt x="5627" y="11036"/>
                      <a:pt x="5602" y="11060"/>
                      <a:pt x="5578" y="11097"/>
                    </a:cubicBezTo>
                    <a:lnTo>
                      <a:pt x="5505" y="11170"/>
                    </a:lnTo>
                    <a:lnTo>
                      <a:pt x="5494" y="11170"/>
                    </a:lnTo>
                    <a:lnTo>
                      <a:pt x="5457" y="11206"/>
                    </a:lnTo>
                    <a:lnTo>
                      <a:pt x="5421" y="11243"/>
                    </a:lnTo>
                    <a:cubicBezTo>
                      <a:pt x="5408" y="11243"/>
                      <a:pt x="5408" y="11255"/>
                      <a:pt x="5396" y="11255"/>
                    </a:cubicBezTo>
                    <a:lnTo>
                      <a:pt x="5359" y="11292"/>
                    </a:lnTo>
                    <a:lnTo>
                      <a:pt x="5335" y="11303"/>
                    </a:lnTo>
                    <a:lnTo>
                      <a:pt x="5323" y="11303"/>
                    </a:lnTo>
                    <a:lnTo>
                      <a:pt x="5214" y="11376"/>
                    </a:lnTo>
                    <a:cubicBezTo>
                      <a:pt x="5165" y="11401"/>
                      <a:pt x="5129" y="11425"/>
                      <a:pt x="5092" y="11438"/>
                    </a:cubicBezTo>
                    <a:cubicBezTo>
                      <a:pt x="5068" y="11449"/>
                      <a:pt x="5032" y="11474"/>
                      <a:pt x="5007" y="11486"/>
                    </a:cubicBezTo>
                    <a:cubicBezTo>
                      <a:pt x="4910" y="11522"/>
                      <a:pt x="4825" y="11571"/>
                      <a:pt x="4727" y="11619"/>
                    </a:cubicBezTo>
                    <a:cubicBezTo>
                      <a:pt x="4716" y="11632"/>
                      <a:pt x="4691" y="11644"/>
                      <a:pt x="4679" y="11656"/>
                    </a:cubicBezTo>
                    <a:cubicBezTo>
                      <a:pt x="4691" y="11595"/>
                      <a:pt x="4703" y="11546"/>
                      <a:pt x="4716" y="11486"/>
                    </a:cubicBezTo>
                    <a:cubicBezTo>
                      <a:pt x="4716" y="11449"/>
                      <a:pt x="4716" y="11425"/>
                      <a:pt x="4727" y="11389"/>
                    </a:cubicBezTo>
                    <a:lnTo>
                      <a:pt x="4727" y="11352"/>
                    </a:lnTo>
                    <a:cubicBezTo>
                      <a:pt x="4727" y="11328"/>
                      <a:pt x="4727" y="11303"/>
                      <a:pt x="4740" y="11279"/>
                    </a:cubicBezTo>
                    <a:lnTo>
                      <a:pt x="4740" y="11243"/>
                    </a:lnTo>
                    <a:cubicBezTo>
                      <a:pt x="4752" y="11219"/>
                      <a:pt x="4752" y="11194"/>
                      <a:pt x="4752" y="11170"/>
                    </a:cubicBezTo>
                    <a:lnTo>
                      <a:pt x="4764" y="11133"/>
                    </a:lnTo>
                    <a:lnTo>
                      <a:pt x="4776" y="11097"/>
                    </a:lnTo>
                    <a:cubicBezTo>
                      <a:pt x="4776" y="11049"/>
                      <a:pt x="4789" y="11012"/>
                      <a:pt x="4813" y="10963"/>
                    </a:cubicBezTo>
                    <a:cubicBezTo>
                      <a:pt x="4825" y="10914"/>
                      <a:pt x="4849" y="10866"/>
                      <a:pt x="4873" y="10830"/>
                    </a:cubicBezTo>
                    <a:cubicBezTo>
                      <a:pt x="4886" y="10781"/>
                      <a:pt x="4910" y="10744"/>
                      <a:pt x="4935" y="10708"/>
                    </a:cubicBezTo>
                    <a:cubicBezTo>
                      <a:pt x="4959" y="10684"/>
                      <a:pt x="4983" y="10647"/>
                      <a:pt x="5007" y="10623"/>
                    </a:cubicBezTo>
                    <a:cubicBezTo>
                      <a:pt x="5032" y="10587"/>
                      <a:pt x="5056" y="10563"/>
                      <a:pt x="5092" y="10538"/>
                    </a:cubicBezTo>
                    <a:cubicBezTo>
                      <a:pt x="5116" y="10514"/>
                      <a:pt x="5141" y="10490"/>
                      <a:pt x="5178" y="10465"/>
                    </a:cubicBezTo>
                    <a:cubicBezTo>
                      <a:pt x="5214" y="10441"/>
                      <a:pt x="5262" y="10417"/>
                      <a:pt x="5311" y="10392"/>
                    </a:cubicBezTo>
                    <a:lnTo>
                      <a:pt x="5335" y="10380"/>
                    </a:lnTo>
                    <a:cubicBezTo>
                      <a:pt x="5348" y="10368"/>
                      <a:pt x="5359" y="10368"/>
                      <a:pt x="5384" y="10355"/>
                    </a:cubicBezTo>
                    <a:cubicBezTo>
                      <a:pt x="5396" y="10355"/>
                      <a:pt x="5408" y="10344"/>
                      <a:pt x="5421" y="10344"/>
                    </a:cubicBezTo>
                    <a:cubicBezTo>
                      <a:pt x="5432" y="10344"/>
                      <a:pt x="5432" y="10344"/>
                      <a:pt x="5445" y="10331"/>
                    </a:cubicBezTo>
                    <a:cubicBezTo>
                      <a:pt x="5469" y="10331"/>
                      <a:pt x="5494" y="10319"/>
                      <a:pt x="5518" y="10319"/>
                    </a:cubicBezTo>
                    <a:cubicBezTo>
                      <a:pt x="5530" y="10307"/>
                      <a:pt x="5554" y="10307"/>
                      <a:pt x="5567" y="10307"/>
                    </a:cubicBezTo>
                    <a:close/>
                    <a:moveTo>
                      <a:pt x="5591" y="12154"/>
                    </a:moveTo>
                    <a:cubicBezTo>
                      <a:pt x="5602" y="12167"/>
                      <a:pt x="5615" y="12167"/>
                      <a:pt x="5627" y="12167"/>
                    </a:cubicBezTo>
                    <a:cubicBezTo>
                      <a:pt x="5639" y="12178"/>
                      <a:pt x="5651" y="12178"/>
                      <a:pt x="5664" y="12178"/>
                    </a:cubicBezTo>
                    <a:lnTo>
                      <a:pt x="5688" y="12203"/>
                    </a:lnTo>
                    <a:cubicBezTo>
                      <a:pt x="5700" y="12203"/>
                      <a:pt x="5700" y="12215"/>
                      <a:pt x="5712" y="12215"/>
                    </a:cubicBezTo>
                    <a:cubicBezTo>
                      <a:pt x="5724" y="12227"/>
                      <a:pt x="5724" y="12240"/>
                      <a:pt x="5737" y="12240"/>
                    </a:cubicBezTo>
                    <a:cubicBezTo>
                      <a:pt x="5737" y="12251"/>
                      <a:pt x="5748" y="12251"/>
                      <a:pt x="5748" y="12264"/>
                    </a:cubicBezTo>
                    <a:lnTo>
                      <a:pt x="5761" y="12264"/>
                    </a:lnTo>
                    <a:lnTo>
                      <a:pt x="5761" y="12276"/>
                    </a:lnTo>
                    <a:lnTo>
                      <a:pt x="5761" y="12288"/>
                    </a:lnTo>
                    <a:lnTo>
                      <a:pt x="5761" y="12300"/>
                    </a:lnTo>
                    <a:lnTo>
                      <a:pt x="5761" y="12313"/>
                    </a:lnTo>
                    <a:lnTo>
                      <a:pt x="5748" y="12324"/>
                    </a:lnTo>
                    <a:cubicBezTo>
                      <a:pt x="5748" y="12324"/>
                      <a:pt x="5748" y="12337"/>
                      <a:pt x="5737" y="12337"/>
                    </a:cubicBezTo>
                    <a:cubicBezTo>
                      <a:pt x="5737" y="12349"/>
                      <a:pt x="5724" y="12361"/>
                      <a:pt x="5724" y="12361"/>
                    </a:cubicBezTo>
                    <a:cubicBezTo>
                      <a:pt x="5712" y="12373"/>
                      <a:pt x="5712" y="12386"/>
                      <a:pt x="5700" y="12386"/>
                    </a:cubicBezTo>
                    <a:lnTo>
                      <a:pt x="5664" y="12421"/>
                    </a:lnTo>
                    <a:lnTo>
                      <a:pt x="5591" y="12458"/>
                    </a:lnTo>
                    <a:cubicBezTo>
                      <a:pt x="5578" y="12458"/>
                      <a:pt x="5567" y="12470"/>
                      <a:pt x="5554" y="12470"/>
                    </a:cubicBezTo>
                    <a:cubicBezTo>
                      <a:pt x="5554" y="12470"/>
                      <a:pt x="5542" y="12483"/>
                      <a:pt x="5530" y="12483"/>
                    </a:cubicBezTo>
                    <a:lnTo>
                      <a:pt x="5505" y="12483"/>
                    </a:lnTo>
                    <a:cubicBezTo>
                      <a:pt x="5494" y="12494"/>
                      <a:pt x="5481" y="12494"/>
                      <a:pt x="5457" y="12494"/>
                    </a:cubicBezTo>
                    <a:lnTo>
                      <a:pt x="5408" y="12494"/>
                    </a:lnTo>
                    <a:lnTo>
                      <a:pt x="5396" y="12507"/>
                    </a:lnTo>
                    <a:lnTo>
                      <a:pt x="5275" y="12507"/>
                    </a:lnTo>
                    <a:cubicBezTo>
                      <a:pt x="5262" y="12507"/>
                      <a:pt x="5238" y="12507"/>
                      <a:pt x="5226" y="12494"/>
                    </a:cubicBezTo>
                    <a:cubicBezTo>
                      <a:pt x="5214" y="12494"/>
                      <a:pt x="5189" y="12494"/>
                      <a:pt x="5178" y="12483"/>
                    </a:cubicBezTo>
                    <a:cubicBezTo>
                      <a:pt x="5153" y="12470"/>
                      <a:pt x="5129" y="12470"/>
                      <a:pt x="5116" y="12458"/>
                    </a:cubicBezTo>
                    <a:cubicBezTo>
                      <a:pt x="5105" y="12446"/>
                      <a:pt x="5092" y="12446"/>
                      <a:pt x="5080" y="12434"/>
                    </a:cubicBezTo>
                    <a:cubicBezTo>
                      <a:pt x="5043" y="12421"/>
                      <a:pt x="5019" y="12421"/>
                      <a:pt x="4995" y="12410"/>
                    </a:cubicBezTo>
                    <a:lnTo>
                      <a:pt x="5007" y="12397"/>
                    </a:lnTo>
                    <a:lnTo>
                      <a:pt x="5043" y="12361"/>
                    </a:lnTo>
                    <a:lnTo>
                      <a:pt x="5080" y="12324"/>
                    </a:lnTo>
                    <a:cubicBezTo>
                      <a:pt x="5105" y="12313"/>
                      <a:pt x="5116" y="12288"/>
                      <a:pt x="5141" y="12276"/>
                    </a:cubicBezTo>
                    <a:cubicBezTo>
                      <a:pt x="5165" y="12264"/>
                      <a:pt x="5178" y="12251"/>
                      <a:pt x="5214" y="12240"/>
                    </a:cubicBezTo>
                    <a:lnTo>
                      <a:pt x="5287" y="12203"/>
                    </a:lnTo>
                    <a:lnTo>
                      <a:pt x="5359" y="12167"/>
                    </a:lnTo>
                    <a:lnTo>
                      <a:pt x="5396" y="12167"/>
                    </a:lnTo>
                    <a:cubicBezTo>
                      <a:pt x="5421" y="12154"/>
                      <a:pt x="5432" y="12154"/>
                      <a:pt x="5445" y="12154"/>
                    </a:cubicBezTo>
                    <a:close/>
                    <a:moveTo>
                      <a:pt x="2370" y="13236"/>
                    </a:moveTo>
                    <a:lnTo>
                      <a:pt x="2370" y="13236"/>
                    </a:lnTo>
                    <a:cubicBezTo>
                      <a:pt x="2370" y="13236"/>
                      <a:pt x="2370" y="13241"/>
                      <a:pt x="2366" y="13245"/>
                    </a:cubicBezTo>
                    <a:lnTo>
                      <a:pt x="2366" y="13245"/>
                    </a:lnTo>
                    <a:cubicBezTo>
                      <a:pt x="2368" y="13243"/>
                      <a:pt x="2370" y="13240"/>
                      <a:pt x="2370" y="13236"/>
                    </a:cubicBezTo>
                    <a:close/>
                    <a:moveTo>
                      <a:pt x="2366" y="13245"/>
                    </a:moveTo>
                    <a:lnTo>
                      <a:pt x="2366" y="13245"/>
                    </a:lnTo>
                    <a:cubicBezTo>
                      <a:pt x="2363" y="13248"/>
                      <a:pt x="2358" y="13248"/>
                      <a:pt x="2358" y="13248"/>
                    </a:cubicBezTo>
                    <a:cubicBezTo>
                      <a:pt x="2362" y="13248"/>
                      <a:pt x="2365" y="13247"/>
                      <a:pt x="2366" y="13245"/>
                    </a:cubicBezTo>
                    <a:close/>
                    <a:moveTo>
                      <a:pt x="2175" y="12519"/>
                    </a:moveTo>
                    <a:cubicBezTo>
                      <a:pt x="2175" y="12519"/>
                      <a:pt x="2188" y="12519"/>
                      <a:pt x="2200" y="12531"/>
                    </a:cubicBezTo>
                    <a:lnTo>
                      <a:pt x="2212" y="12531"/>
                    </a:lnTo>
                    <a:cubicBezTo>
                      <a:pt x="2212" y="12531"/>
                      <a:pt x="2224" y="12531"/>
                      <a:pt x="2224" y="12543"/>
                    </a:cubicBezTo>
                    <a:lnTo>
                      <a:pt x="2236" y="12543"/>
                    </a:lnTo>
                    <a:cubicBezTo>
                      <a:pt x="2248" y="12543"/>
                      <a:pt x="2248" y="12556"/>
                      <a:pt x="2248" y="12556"/>
                    </a:cubicBezTo>
                    <a:lnTo>
                      <a:pt x="2261" y="12556"/>
                    </a:lnTo>
                    <a:cubicBezTo>
                      <a:pt x="2261" y="12567"/>
                      <a:pt x="2272" y="12567"/>
                      <a:pt x="2272" y="12580"/>
                    </a:cubicBezTo>
                    <a:lnTo>
                      <a:pt x="2272" y="12592"/>
                    </a:lnTo>
                    <a:cubicBezTo>
                      <a:pt x="2285" y="12592"/>
                      <a:pt x="2285" y="12604"/>
                      <a:pt x="2285" y="12616"/>
                    </a:cubicBezTo>
                    <a:cubicBezTo>
                      <a:pt x="2297" y="12640"/>
                      <a:pt x="2297" y="12653"/>
                      <a:pt x="2309" y="12677"/>
                    </a:cubicBezTo>
                    <a:cubicBezTo>
                      <a:pt x="2309" y="12702"/>
                      <a:pt x="2309" y="12737"/>
                      <a:pt x="2321" y="12762"/>
                    </a:cubicBezTo>
                    <a:lnTo>
                      <a:pt x="2321" y="12786"/>
                    </a:lnTo>
                    <a:lnTo>
                      <a:pt x="2321" y="12799"/>
                    </a:lnTo>
                    <a:lnTo>
                      <a:pt x="2321" y="12810"/>
                    </a:lnTo>
                    <a:lnTo>
                      <a:pt x="2321" y="12835"/>
                    </a:lnTo>
                    <a:lnTo>
                      <a:pt x="2321" y="12847"/>
                    </a:lnTo>
                    <a:lnTo>
                      <a:pt x="2321" y="12896"/>
                    </a:lnTo>
                    <a:lnTo>
                      <a:pt x="2321" y="12920"/>
                    </a:lnTo>
                    <a:lnTo>
                      <a:pt x="2309" y="12956"/>
                    </a:lnTo>
                    <a:cubicBezTo>
                      <a:pt x="2309" y="12993"/>
                      <a:pt x="2309" y="13029"/>
                      <a:pt x="2297" y="13066"/>
                    </a:cubicBezTo>
                    <a:cubicBezTo>
                      <a:pt x="2297" y="13102"/>
                      <a:pt x="2285" y="13139"/>
                      <a:pt x="2285" y="13163"/>
                    </a:cubicBezTo>
                    <a:lnTo>
                      <a:pt x="2285" y="13188"/>
                    </a:lnTo>
                    <a:cubicBezTo>
                      <a:pt x="2272" y="13212"/>
                      <a:pt x="2272" y="13248"/>
                      <a:pt x="2261" y="13285"/>
                    </a:cubicBezTo>
                    <a:cubicBezTo>
                      <a:pt x="2248" y="13309"/>
                      <a:pt x="2248" y="13333"/>
                      <a:pt x="2236" y="13358"/>
                    </a:cubicBezTo>
                    <a:cubicBezTo>
                      <a:pt x="2236" y="13358"/>
                      <a:pt x="2236" y="13345"/>
                      <a:pt x="2224" y="13345"/>
                    </a:cubicBezTo>
                    <a:cubicBezTo>
                      <a:pt x="2224" y="13321"/>
                      <a:pt x="2212" y="13297"/>
                      <a:pt x="2200" y="13272"/>
                    </a:cubicBezTo>
                    <a:lnTo>
                      <a:pt x="2188" y="13261"/>
                    </a:lnTo>
                    <a:lnTo>
                      <a:pt x="2151" y="13188"/>
                    </a:lnTo>
                    <a:lnTo>
                      <a:pt x="2139" y="13163"/>
                    </a:lnTo>
                    <a:cubicBezTo>
                      <a:pt x="2127" y="13151"/>
                      <a:pt x="2115" y="13139"/>
                      <a:pt x="2102" y="13115"/>
                    </a:cubicBezTo>
                    <a:cubicBezTo>
                      <a:pt x="2102" y="13102"/>
                      <a:pt x="2091" y="13090"/>
                      <a:pt x="2078" y="13078"/>
                    </a:cubicBezTo>
                    <a:cubicBezTo>
                      <a:pt x="2078" y="13053"/>
                      <a:pt x="2066" y="13042"/>
                      <a:pt x="2054" y="13029"/>
                    </a:cubicBezTo>
                    <a:lnTo>
                      <a:pt x="2042" y="12993"/>
                    </a:lnTo>
                    <a:lnTo>
                      <a:pt x="2029" y="12981"/>
                    </a:lnTo>
                    <a:lnTo>
                      <a:pt x="2018" y="12956"/>
                    </a:lnTo>
                    <a:lnTo>
                      <a:pt x="2005" y="12920"/>
                    </a:lnTo>
                    <a:cubicBezTo>
                      <a:pt x="2005" y="12908"/>
                      <a:pt x="1993" y="12908"/>
                      <a:pt x="1993" y="12896"/>
                    </a:cubicBezTo>
                    <a:lnTo>
                      <a:pt x="1993" y="12883"/>
                    </a:lnTo>
                    <a:cubicBezTo>
                      <a:pt x="1981" y="12872"/>
                      <a:pt x="1981" y="12872"/>
                      <a:pt x="1981" y="12859"/>
                    </a:cubicBezTo>
                    <a:cubicBezTo>
                      <a:pt x="1969" y="12835"/>
                      <a:pt x="1969" y="12810"/>
                      <a:pt x="1956" y="12786"/>
                    </a:cubicBezTo>
                    <a:lnTo>
                      <a:pt x="1956" y="12750"/>
                    </a:lnTo>
                    <a:lnTo>
                      <a:pt x="1956" y="12726"/>
                    </a:lnTo>
                    <a:lnTo>
                      <a:pt x="1956" y="12689"/>
                    </a:lnTo>
                    <a:cubicBezTo>
                      <a:pt x="1956" y="12689"/>
                      <a:pt x="1956" y="12677"/>
                      <a:pt x="1969" y="12665"/>
                    </a:cubicBezTo>
                    <a:cubicBezTo>
                      <a:pt x="1969" y="12665"/>
                      <a:pt x="1969" y="12653"/>
                      <a:pt x="1981" y="12640"/>
                    </a:cubicBezTo>
                    <a:cubicBezTo>
                      <a:pt x="1981" y="12640"/>
                      <a:pt x="1981" y="12629"/>
                      <a:pt x="1993" y="12616"/>
                    </a:cubicBezTo>
                    <a:cubicBezTo>
                      <a:pt x="1993" y="12616"/>
                      <a:pt x="2005" y="12604"/>
                      <a:pt x="2005" y="12592"/>
                    </a:cubicBezTo>
                    <a:cubicBezTo>
                      <a:pt x="2018" y="12592"/>
                      <a:pt x="2029" y="12580"/>
                      <a:pt x="2029" y="12567"/>
                    </a:cubicBezTo>
                    <a:cubicBezTo>
                      <a:pt x="2042" y="12567"/>
                      <a:pt x="2042" y="12556"/>
                      <a:pt x="2054" y="12556"/>
                    </a:cubicBezTo>
                    <a:cubicBezTo>
                      <a:pt x="2066" y="12556"/>
                      <a:pt x="2066" y="12543"/>
                      <a:pt x="2078" y="12543"/>
                    </a:cubicBezTo>
                    <a:cubicBezTo>
                      <a:pt x="2078" y="12543"/>
                      <a:pt x="2091" y="12531"/>
                      <a:pt x="2102" y="12531"/>
                    </a:cubicBezTo>
                    <a:lnTo>
                      <a:pt x="2115" y="12531"/>
                    </a:lnTo>
                    <a:cubicBezTo>
                      <a:pt x="2127" y="12519"/>
                      <a:pt x="2139" y="12519"/>
                      <a:pt x="2139" y="12519"/>
                    </a:cubicBezTo>
                    <a:close/>
                    <a:moveTo>
                      <a:pt x="863" y="12762"/>
                    </a:moveTo>
                    <a:cubicBezTo>
                      <a:pt x="863" y="12774"/>
                      <a:pt x="875" y="12774"/>
                      <a:pt x="887" y="12774"/>
                    </a:cubicBezTo>
                    <a:cubicBezTo>
                      <a:pt x="900" y="12774"/>
                      <a:pt x="900" y="12786"/>
                      <a:pt x="911" y="12786"/>
                    </a:cubicBezTo>
                    <a:cubicBezTo>
                      <a:pt x="924" y="12786"/>
                      <a:pt x="924" y="12799"/>
                      <a:pt x="936" y="12799"/>
                    </a:cubicBezTo>
                    <a:lnTo>
                      <a:pt x="973" y="12835"/>
                    </a:lnTo>
                    <a:cubicBezTo>
                      <a:pt x="997" y="12847"/>
                      <a:pt x="1021" y="12872"/>
                      <a:pt x="1045" y="12896"/>
                    </a:cubicBezTo>
                    <a:lnTo>
                      <a:pt x="1118" y="13005"/>
                    </a:lnTo>
                    <a:cubicBezTo>
                      <a:pt x="1130" y="13018"/>
                      <a:pt x="1143" y="13029"/>
                      <a:pt x="1143" y="13042"/>
                    </a:cubicBezTo>
                    <a:cubicBezTo>
                      <a:pt x="1154" y="13053"/>
                      <a:pt x="1167" y="13066"/>
                      <a:pt x="1167" y="13078"/>
                    </a:cubicBezTo>
                    <a:lnTo>
                      <a:pt x="1179" y="13090"/>
                    </a:lnTo>
                    <a:cubicBezTo>
                      <a:pt x="1191" y="13126"/>
                      <a:pt x="1203" y="13163"/>
                      <a:pt x="1216" y="13188"/>
                    </a:cubicBezTo>
                    <a:cubicBezTo>
                      <a:pt x="1240" y="13224"/>
                      <a:pt x="1252" y="13261"/>
                      <a:pt x="1264" y="13309"/>
                    </a:cubicBezTo>
                    <a:lnTo>
                      <a:pt x="1264" y="13321"/>
                    </a:lnTo>
                    <a:lnTo>
                      <a:pt x="1276" y="13321"/>
                    </a:lnTo>
                    <a:lnTo>
                      <a:pt x="1276" y="13333"/>
                    </a:lnTo>
                    <a:cubicBezTo>
                      <a:pt x="1276" y="13345"/>
                      <a:pt x="1289" y="13369"/>
                      <a:pt x="1289" y="13394"/>
                    </a:cubicBezTo>
                    <a:cubicBezTo>
                      <a:pt x="1300" y="13442"/>
                      <a:pt x="1313" y="13479"/>
                      <a:pt x="1324" y="13528"/>
                    </a:cubicBezTo>
                    <a:cubicBezTo>
                      <a:pt x="1337" y="13564"/>
                      <a:pt x="1349" y="13601"/>
                      <a:pt x="1349" y="13637"/>
                    </a:cubicBezTo>
                    <a:cubicBezTo>
                      <a:pt x="1361" y="13685"/>
                      <a:pt x="1373" y="13722"/>
                      <a:pt x="1386" y="13758"/>
                    </a:cubicBezTo>
                    <a:cubicBezTo>
                      <a:pt x="1410" y="13807"/>
                      <a:pt x="1422" y="13856"/>
                      <a:pt x="1446" y="13893"/>
                    </a:cubicBezTo>
                    <a:lnTo>
                      <a:pt x="1446" y="13904"/>
                    </a:lnTo>
                    <a:cubicBezTo>
                      <a:pt x="1459" y="13917"/>
                      <a:pt x="1459" y="13929"/>
                      <a:pt x="1470" y="13941"/>
                    </a:cubicBezTo>
                    <a:cubicBezTo>
                      <a:pt x="1459" y="13929"/>
                      <a:pt x="1434" y="13917"/>
                      <a:pt x="1422" y="13904"/>
                    </a:cubicBezTo>
                    <a:cubicBezTo>
                      <a:pt x="1397" y="13893"/>
                      <a:pt x="1373" y="13880"/>
                      <a:pt x="1361" y="13856"/>
                    </a:cubicBezTo>
                    <a:lnTo>
                      <a:pt x="1324" y="13820"/>
                    </a:lnTo>
                    <a:cubicBezTo>
                      <a:pt x="1289" y="13783"/>
                      <a:pt x="1264" y="13747"/>
                      <a:pt x="1227" y="13698"/>
                    </a:cubicBezTo>
                    <a:lnTo>
                      <a:pt x="1227" y="13685"/>
                    </a:lnTo>
                    <a:cubicBezTo>
                      <a:pt x="1216" y="13674"/>
                      <a:pt x="1203" y="13649"/>
                      <a:pt x="1191" y="13637"/>
                    </a:cubicBezTo>
                    <a:cubicBezTo>
                      <a:pt x="1179" y="13625"/>
                      <a:pt x="1167" y="13601"/>
                      <a:pt x="1167" y="13588"/>
                    </a:cubicBezTo>
                    <a:cubicBezTo>
                      <a:pt x="1143" y="13552"/>
                      <a:pt x="1118" y="13528"/>
                      <a:pt x="1094" y="13491"/>
                    </a:cubicBezTo>
                    <a:cubicBezTo>
                      <a:pt x="1081" y="13491"/>
                      <a:pt x="1081" y="13491"/>
                      <a:pt x="1081" y="13479"/>
                    </a:cubicBezTo>
                    <a:cubicBezTo>
                      <a:pt x="1021" y="13418"/>
                      <a:pt x="948" y="13369"/>
                      <a:pt x="875" y="13309"/>
                    </a:cubicBezTo>
                    <a:cubicBezTo>
                      <a:pt x="838" y="13297"/>
                      <a:pt x="814" y="13272"/>
                      <a:pt x="778" y="13261"/>
                    </a:cubicBezTo>
                    <a:cubicBezTo>
                      <a:pt x="741" y="13236"/>
                      <a:pt x="693" y="13212"/>
                      <a:pt x="657" y="13188"/>
                    </a:cubicBezTo>
                    <a:cubicBezTo>
                      <a:pt x="632" y="13163"/>
                      <a:pt x="620" y="13151"/>
                      <a:pt x="595" y="13139"/>
                    </a:cubicBezTo>
                    <a:lnTo>
                      <a:pt x="571" y="13115"/>
                    </a:lnTo>
                    <a:cubicBezTo>
                      <a:pt x="547" y="13090"/>
                      <a:pt x="535" y="13066"/>
                      <a:pt x="522" y="13042"/>
                    </a:cubicBezTo>
                    <a:lnTo>
                      <a:pt x="498" y="13018"/>
                    </a:lnTo>
                    <a:cubicBezTo>
                      <a:pt x="498" y="13005"/>
                      <a:pt x="498" y="13005"/>
                      <a:pt x="486" y="12993"/>
                    </a:cubicBezTo>
                    <a:lnTo>
                      <a:pt x="486" y="12981"/>
                    </a:lnTo>
                    <a:lnTo>
                      <a:pt x="486" y="12945"/>
                    </a:lnTo>
                    <a:cubicBezTo>
                      <a:pt x="486" y="12945"/>
                      <a:pt x="486" y="12932"/>
                      <a:pt x="498" y="12932"/>
                    </a:cubicBezTo>
                    <a:lnTo>
                      <a:pt x="498" y="12908"/>
                    </a:lnTo>
                    <a:cubicBezTo>
                      <a:pt x="511" y="12908"/>
                      <a:pt x="511" y="12896"/>
                      <a:pt x="511" y="12883"/>
                    </a:cubicBezTo>
                    <a:cubicBezTo>
                      <a:pt x="522" y="12883"/>
                      <a:pt x="522" y="12883"/>
                      <a:pt x="522" y="12872"/>
                    </a:cubicBezTo>
                    <a:lnTo>
                      <a:pt x="535" y="12872"/>
                    </a:lnTo>
                    <a:lnTo>
                      <a:pt x="571" y="12835"/>
                    </a:lnTo>
                    <a:cubicBezTo>
                      <a:pt x="584" y="12823"/>
                      <a:pt x="608" y="12823"/>
                      <a:pt x="620" y="12810"/>
                    </a:cubicBezTo>
                    <a:cubicBezTo>
                      <a:pt x="632" y="12799"/>
                      <a:pt x="657" y="12799"/>
                      <a:pt x="668" y="12786"/>
                    </a:cubicBezTo>
                    <a:cubicBezTo>
                      <a:pt x="693" y="12786"/>
                      <a:pt x="705" y="12774"/>
                      <a:pt x="729" y="12774"/>
                    </a:cubicBezTo>
                    <a:cubicBezTo>
                      <a:pt x="754" y="12762"/>
                      <a:pt x="778" y="12762"/>
                      <a:pt x="802" y="12762"/>
                    </a:cubicBezTo>
                    <a:close/>
                    <a:moveTo>
                      <a:pt x="474" y="14609"/>
                    </a:moveTo>
                    <a:cubicBezTo>
                      <a:pt x="486" y="14609"/>
                      <a:pt x="498" y="14622"/>
                      <a:pt x="511" y="14622"/>
                    </a:cubicBezTo>
                    <a:cubicBezTo>
                      <a:pt x="535" y="14622"/>
                      <a:pt x="547" y="14633"/>
                      <a:pt x="571" y="14633"/>
                    </a:cubicBezTo>
                    <a:lnTo>
                      <a:pt x="584" y="14633"/>
                    </a:lnTo>
                    <a:cubicBezTo>
                      <a:pt x="584" y="14646"/>
                      <a:pt x="584" y="14646"/>
                      <a:pt x="595" y="14646"/>
                    </a:cubicBezTo>
                    <a:lnTo>
                      <a:pt x="608" y="14646"/>
                    </a:lnTo>
                    <a:cubicBezTo>
                      <a:pt x="608" y="14646"/>
                      <a:pt x="620" y="14646"/>
                      <a:pt x="620" y="14658"/>
                    </a:cubicBezTo>
                    <a:cubicBezTo>
                      <a:pt x="632" y="14658"/>
                      <a:pt x="657" y="14658"/>
                      <a:pt x="668" y="14670"/>
                    </a:cubicBezTo>
                    <a:lnTo>
                      <a:pt x="681" y="14682"/>
                    </a:lnTo>
                    <a:cubicBezTo>
                      <a:pt x="717" y="14695"/>
                      <a:pt x="754" y="14706"/>
                      <a:pt x="778" y="14719"/>
                    </a:cubicBezTo>
                    <a:lnTo>
                      <a:pt x="802" y="14731"/>
                    </a:lnTo>
                    <a:cubicBezTo>
                      <a:pt x="827" y="14743"/>
                      <a:pt x="851" y="14743"/>
                      <a:pt x="875" y="14755"/>
                    </a:cubicBezTo>
                    <a:lnTo>
                      <a:pt x="924" y="14779"/>
                    </a:lnTo>
                    <a:cubicBezTo>
                      <a:pt x="997" y="14816"/>
                      <a:pt x="1070" y="14841"/>
                      <a:pt x="1154" y="14876"/>
                    </a:cubicBezTo>
                    <a:lnTo>
                      <a:pt x="1130" y="14876"/>
                    </a:lnTo>
                    <a:cubicBezTo>
                      <a:pt x="1106" y="14889"/>
                      <a:pt x="1094" y="14889"/>
                      <a:pt x="1081" y="14889"/>
                    </a:cubicBezTo>
                    <a:cubicBezTo>
                      <a:pt x="1057" y="14901"/>
                      <a:pt x="1045" y="14901"/>
                      <a:pt x="1021" y="14913"/>
                    </a:cubicBezTo>
                    <a:lnTo>
                      <a:pt x="1008" y="14913"/>
                    </a:lnTo>
                    <a:cubicBezTo>
                      <a:pt x="997" y="14925"/>
                      <a:pt x="973" y="14925"/>
                      <a:pt x="960" y="14938"/>
                    </a:cubicBezTo>
                    <a:cubicBezTo>
                      <a:pt x="936" y="14938"/>
                      <a:pt x="924" y="14949"/>
                      <a:pt x="911" y="14949"/>
                    </a:cubicBezTo>
                    <a:lnTo>
                      <a:pt x="887" y="14962"/>
                    </a:lnTo>
                    <a:cubicBezTo>
                      <a:pt x="875" y="14962"/>
                      <a:pt x="851" y="14974"/>
                      <a:pt x="827" y="14974"/>
                    </a:cubicBezTo>
                    <a:lnTo>
                      <a:pt x="814" y="14986"/>
                    </a:lnTo>
                    <a:lnTo>
                      <a:pt x="778" y="14986"/>
                    </a:lnTo>
                    <a:lnTo>
                      <a:pt x="765" y="14998"/>
                    </a:lnTo>
                    <a:lnTo>
                      <a:pt x="741" y="14998"/>
                    </a:lnTo>
                    <a:cubicBezTo>
                      <a:pt x="717" y="14998"/>
                      <a:pt x="693" y="15011"/>
                      <a:pt x="681" y="15011"/>
                    </a:cubicBezTo>
                    <a:lnTo>
                      <a:pt x="608" y="15011"/>
                    </a:lnTo>
                    <a:cubicBezTo>
                      <a:pt x="595" y="15011"/>
                      <a:pt x="571" y="14998"/>
                      <a:pt x="559" y="14998"/>
                    </a:cubicBezTo>
                    <a:cubicBezTo>
                      <a:pt x="535" y="14998"/>
                      <a:pt x="511" y="14986"/>
                      <a:pt x="498" y="14986"/>
                    </a:cubicBezTo>
                    <a:cubicBezTo>
                      <a:pt x="474" y="14974"/>
                      <a:pt x="462" y="14974"/>
                      <a:pt x="438" y="14962"/>
                    </a:cubicBezTo>
                    <a:cubicBezTo>
                      <a:pt x="425" y="14949"/>
                      <a:pt x="413" y="14949"/>
                      <a:pt x="401" y="14938"/>
                    </a:cubicBezTo>
                    <a:lnTo>
                      <a:pt x="377" y="14913"/>
                    </a:lnTo>
                    <a:cubicBezTo>
                      <a:pt x="365" y="14913"/>
                      <a:pt x="365" y="14901"/>
                      <a:pt x="352" y="14901"/>
                    </a:cubicBezTo>
                    <a:cubicBezTo>
                      <a:pt x="352" y="14889"/>
                      <a:pt x="341" y="14876"/>
                      <a:pt x="341" y="14876"/>
                    </a:cubicBezTo>
                    <a:cubicBezTo>
                      <a:pt x="328" y="14865"/>
                      <a:pt x="328" y="14852"/>
                      <a:pt x="328" y="14852"/>
                    </a:cubicBezTo>
                    <a:cubicBezTo>
                      <a:pt x="316" y="14841"/>
                      <a:pt x="316" y="14828"/>
                      <a:pt x="316" y="14828"/>
                    </a:cubicBezTo>
                    <a:cubicBezTo>
                      <a:pt x="316" y="14816"/>
                      <a:pt x="304" y="14816"/>
                      <a:pt x="304" y="14804"/>
                    </a:cubicBezTo>
                    <a:lnTo>
                      <a:pt x="304" y="14779"/>
                    </a:lnTo>
                    <a:lnTo>
                      <a:pt x="304" y="14768"/>
                    </a:lnTo>
                    <a:lnTo>
                      <a:pt x="304" y="14755"/>
                    </a:lnTo>
                    <a:cubicBezTo>
                      <a:pt x="304" y="14743"/>
                      <a:pt x="304" y="14743"/>
                      <a:pt x="316" y="14731"/>
                    </a:cubicBezTo>
                    <a:cubicBezTo>
                      <a:pt x="316" y="14719"/>
                      <a:pt x="316" y="14719"/>
                      <a:pt x="328" y="14706"/>
                    </a:cubicBezTo>
                    <a:cubicBezTo>
                      <a:pt x="328" y="14695"/>
                      <a:pt x="341" y="14682"/>
                      <a:pt x="341" y="14682"/>
                    </a:cubicBezTo>
                    <a:cubicBezTo>
                      <a:pt x="341" y="14670"/>
                      <a:pt x="352" y="14670"/>
                      <a:pt x="352" y="14658"/>
                    </a:cubicBezTo>
                    <a:cubicBezTo>
                      <a:pt x="365" y="14658"/>
                      <a:pt x="365" y="14646"/>
                      <a:pt x="365" y="14646"/>
                    </a:cubicBezTo>
                    <a:cubicBezTo>
                      <a:pt x="377" y="14646"/>
                      <a:pt x="377" y="14633"/>
                      <a:pt x="377" y="14633"/>
                    </a:cubicBezTo>
                    <a:cubicBezTo>
                      <a:pt x="389" y="14633"/>
                      <a:pt x="389" y="14633"/>
                      <a:pt x="389" y="14622"/>
                    </a:cubicBezTo>
                    <a:lnTo>
                      <a:pt x="425" y="14622"/>
                    </a:lnTo>
                    <a:cubicBezTo>
                      <a:pt x="425" y="14622"/>
                      <a:pt x="438" y="14609"/>
                      <a:pt x="449" y="14609"/>
                    </a:cubicBezTo>
                    <a:close/>
                    <a:moveTo>
                      <a:pt x="4873" y="14755"/>
                    </a:moveTo>
                    <a:lnTo>
                      <a:pt x="4873" y="14768"/>
                    </a:lnTo>
                    <a:lnTo>
                      <a:pt x="4886" y="14768"/>
                    </a:lnTo>
                    <a:lnTo>
                      <a:pt x="4886" y="14779"/>
                    </a:lnTo>
                    <a:lnTo>
                      <a:pt x="4898" y="14779"/>
                    </a:lnTo>
                    <a:lnTo>
                      <a:pt x="4898" y="14792"/>
                    </a:lnTo>
                    <a:lnTo>
                      <a:pt x="4898" y="14804"/>
                    </a:lnTo>
                    <a:lnTo>
                      <a:pt x="4898" y="14828"/>
                    </a:lnTo>
                    <a:lnTo>
                      <a:pt x="4898" y="14852"/>
                    </a:lnTo>
                    <a:cubicBezTo>
                      <a:pt x="4898" y="14865"/>
                      <a:pt x="4886" y="14876"/>
                      <a:pt x="4886" y="14901"/>
                    </a:cubicBezTo>
                    <a:lnTo>
                      <a:pt x="4849" y="14974"/>
                    </a:lnTo>
                    <a:lnTo>
                      <a:pt x="4813" y="15047"/>
                    </a:lnTo>
                    <a:lnTo>
                      <a:pt x="4776" y="15084"/>
                    </a:lnTo>
                    <a:cubicBezTo>
                      <a:pt x="4776" y="15095"/>
                      <a:pt x="4764" y="15095"/>
                      <a:pt x="4764" y="15095"/>
                    </a:cubicBezTo>
                    <a:cubicBezTo>
                      <a:pt x="4764" y="15108"/>
                      <a:pt x="4752" y="15108"/>
                      <a:pt x="4752" y="15108"/>
                    </a:cubicBezTo>
                    <a:cubicBezTo>
                      <a:pt x="4740" y="15120"/>
                      <a:pt x="4727" y="15120"/>
                      <a:pt x="4727" y="15120"/>
                    </a:cubicBezTo>
                    <a:cubicBezTo>
                      <a:pt x="4716" y="15132"/>
                      <a:pt x="4703" y="15132"/>
                      <a:pt x="4679" y="15144"/>
                    </a:cubicBezTo>
                    <a:cubicBezTo>
                      <a:pt x="4655" y="15157"/>
                      <a:pt x="4630" y="15157"/>
                      <a:pt x="4594" y="15168"/>
                    </a:cubicBezTo>
                    <a:lnTo>
                      <a:pt x="4546" y="15168"/>
                    </a:lnTo>
                    <a:cubicBezTo>
                      <a:pt x="4533" y="15181"/>
                      <a:pt x="4509" y="15181"/>
                      <a:pt x="4497" y="15181"/>
                    </a:cubicBezTo>
                    <a:cubicBezTo>
                      <a:pt x="4484" y="15181"/>
                      <a:pt x="4473" y="15181"/>
                      <a:pt x="4460" y="15192"/>
                    </a:cubicBezTo>
                    <a:cubicBezTo>
                      <a:pt x="4411" y="15205"/>
                      <a:pt x="4363" y="15217"/>
                      <a:pt x="4327" y="15229"/>
                    </a:cubicBezTo>
                    <a:cubicBezTo>
                      <a:pt x="4303" y="15241"/>
                      <a:pt x="4278" y="15254"/>
                      <a:pt x="4254" y="15254"/>
                    </a:cubicBezTo>
                    <a:lnTo>
                      <a:pt x="4241" y="15265"/>
                    </a:lnTo>
                    <a:lnTo>
                      <a:pt x="4254" y="15241"/>
                    </a:lnTo>
                    <a:cubicBezTo>
                      <a:pt x="4266" y="15217"/>
                      <a:pt x="4266" y="15192"/>
                      <a:pt x="4278" y="15181"/>
                    </a:cubicBezTo>
                    <a:lnTo>
                      <a:pt x="4278" y="15168"/>
                    </a:lnTo>
                    <a:cubicBezTo>
                      <a:pt x="4290" y="15132"/>
                      <a:pt x="4303" y="15095"/>
                      <a:pt x="4327" y="15059"/>
                    </a:cubicBezTo>
                    <a:cubicBezTo>
                      <a:pt x="4339" y="15035"/>
                      <a:pt x="4351" y="15022"/>
                      <a:pt x="4363" y="14998"/>
                    </a:cubicBezTo>
                    <a:cubicBezTo>
                      <a:pt x="4375" y="14986"/>
                      <a:pt x="4387" y="14962"/>
                      <a:pt x="4400" y="14949"/>
                    </a:cubicBezTo>
                    <a:lnTo>
                      <a:pt x="4448" y="14901"/>
                    </a:lnTo>
                    <a:cubicBezTo>
                      <a:pt x="4460" y="14889"/>
                      <a:pt x="4484" y="14876"/>
                      <a:pt x="4497" y="14865"/>
                    </a:cubicBezTo>
                    <a:cubicBezTo>
                      <a:pt x="4497" y="14865"/>
                      <a:pt x="4509" y="14865"/>
                      <a:pt x="4509" y="14852"/>
                    </a:cubicBezTo>
                    <a:cubicBezTo>
                      <a:pt x="4521" y="14852"/>
                      <a:pt x="4533" y="14841"/>
                      <a:pt x="4557" y="14828"/>
                    </a:cubicBezTo>
                    <a:cubicBezTo>
                      <a:pt x="4570" y="14816"/>
                      <a:pt x="4594" y="14816"/>
                      <a:pt x="4619" y="14804"/>
                    </a:cubicBezTo>
                    <a:cubicBezTo>
                      <a:pt x="4630" y="14792"/>
                      <a:pt x="4655" y="14792"/>
                      <a:pt x="4679" y="14779"/>
                    </a:cubicBezTo>
                    <a:cubicBezTo>
                      <a:pt x="4691" y="14779"/>
                      <a:pt x="4716" y="14779"/>
                      <a:pt x="4740" y="14768"/>
                    </a:cubicBezTo>
                    <a:cubicBezTo>
                      <a:pt x="4764" y="14768"/>
                      <a:pt x="4800" y="14755"/>
                      <a:pt x="4837" y="14755"/>
                    </a:cubicBezTo>
                    <a:close/>
                    <a:moveTo>
                      <a:pt x="2613" y="1"/>
                    </a:moveTo>
                    <a:cubicBezTo>
                      <a:pt x="2588" y="1"/>
                      <a:pt x="2564" y="13"/>
                      <a:pt x="2540" y="13"/>
                    </a:cubicBezTo>
                    <a:cubicBezTo>
                      <a:pt x="2480" y="38"/>
                      <a:pt x="2431" y="74"/>
                      <a:pt x="2394" y="111"/>
                    </a:cubicBezTo>
                    <a:cubicBezTo>
                      <a:pt x="2370" y="122"/>
                      <a:pt x="2358" y="147"/>
                      <a:pt x="2334" y="171"/>
                    </a:cubicBezTo>
                    <a:cubicBezTo>
                      <a:pt x="2334" y="183"/>
                      <a:pt x="2321" y="195"/>
                      <a:pt x="2321" y="208"/>
                    </a:cubicBezTo>
                    <a:cubicBezTo>
                      <a:pt x="2285" y="268"/>
                      <a:pt x="2261" y="329"/>
                      <a:pt x="2272" y="390"/>
                    </a:cubicBezTo>
                    <a:lnTo>
                      <a:pt x="2272" y="487"/>
                    </a:lnTo>
                    <a:cubicBezTo>
                      <a:pt x="2285" y="511"/>
                      <a:pt x="2285" y="535"/>
                      <a:pt x="2285" y="560"/>
                    </a:cubicBezTo>
                    <a:cubicBezTo>
                      <a:pt x="2285" y="584"/>
                      <a:pt x="2297" y="608"/>
                      <a:pt x="2297" y="633"/>
                    </a:cubicBezTo>
                    <a:cubicBezTo>
                      <a:pt x="2309" y="657"/>
                      <a:pt x="2309" y="681"/>
                      <a:pt x="2321" y="706"/>
                    </a:cubicBezTo>
                    <a:cubicBezTo>
                      <a:pt x="2321" y="718"/>
                      <a:pt x="2334" y="730"/>
                      <a:pt x="2334" y="743"/>
                    </a:cubicBezTo>
                    <a:cubicBezTo>
                      <a:pt x="2334" y="754"/>
                      <a:pt x="2334" y="767"/>
                      <a:pt x="2345" y="778"/>
                    </a:cubicBezTo>
                    <a:cubicBezTo>
                      <a:pt x="2345" y="803"/>
                      <a:pt x="2358" y="827"/>
                      <a:pt x="2370" y="840"/>
                    </a:cubicBezTo>
                    <a:cubicBezTo>
                      <a:pt x="2382" y="864"/>
                      <a:pt x="2394" y="888"/>
                      <a:pt x="2394" y="913"/>
                    </a:cubicBezTo>
                    <a:cubicBezTo>
                      <a:pt x="2407" y="924"/>
                      <a:pt x="2418" y="949"/>
                      <a:pt x="2431" y="973"/>
                    </a:cubicBezTo>
                    <a:lnTo>
                      <a:pt x="2443" y="986"/>
                    </a:lnTo>
                    <a:cubicBezTo>
                      <a:pt x="2480" y="1070"/>
                      <a:pt x="2528" y="1143"/>
                      <a:pt x="2577" y="1229"/>
                    </a:cubicBezTo>
                    <a:cubicBezTo>
                      <a:pt x="2601" y="1265"/>
                      <a:pt x="2637" y="1313"/>
                      <a:pt x="2661" y="1350"/>
                    </a:cubicBezTo>
                    <a:cubicBezTo>
                      <a:pt x="2686" y="1386"/>
                      <a:pt x="2710" y="1410"/>
                      <a:pt x="2734" y="1447"/>
                    </a:cubicBezTo>
                    <a:cubicBezTo>
                      <a:pt x="2734" y="1459"/>
                      <a:pt x="2734" y="1472"/>
                      <a:pt x="2747" y="1483"/>
                    </a:cubicBezTo>
                    <a:lnTo>
                      <a:pt x="2747" y="1532"/>
                    </a:lnTo>
                    <a:cubicBezTo>
                      <a:pt x="2747" y="1569"/>
                      <a:pt x="2759" y="1593"/>
                      <a:pt x="2771" y="1629"/>
                    </a:cubicBezTo>
                    <a:cubicBezTo>
                      <a:pt x="2771" y="1642"/>
                      <a:pt x="2771" y="1642"/>
                      <a:pt x="2783" y="1654"/>
                    </a:cubicBezTo>
                    <a:cubicBezTo>
                      <a:pt x="2783" y="1666"/>
                      <a:pt x="2783" y="1678"/>
                      <a:pt x="2796" y="1690"/>
                    </a:cubicBezTo>
                    <a:cubicBezTo>
                      <a:pt x="2807" y="1788"/>
                      <a:pt x="2832" y="1897"/>
                      <a:pt x="2844" y="1994"/>
                    </a:cubicBezTo>
                    <a:cubicBezTo>
                      <a:pt x="2856" y="2104"/>
                      <a:pt x="2868" y="2201"/>
                      <a:pt x="2880" y="2298"/>
                    </a:cubicBezTo>
                    <a:cubicBezTo>
                      <a:pt x="2893" y="2504"/>
                      <a:pt x="2917" y="2711"/>
                      <a:pt x="2929" y="2930"/>
                    </a:cubicBezTo>
                    <a:lnTo>
                      <a:pt x="2929" y="2917"/>
                    </a:lnTo>
                    <a:cubicBezTo>
                      <a:pt x="2941" y="3135"/>
                      <a:pt x="2953" y="3366"/>
                      <a:pt x="2966" y="3584"/>
                    </a:cubicBezTo>
                    <a:lnTo>
                      <a:pt x="2966" y="3584"/>
                    </a:lnTo>
                    <a:cubicBezTo>
                      <a:pt x="2964" y="3572"/>
                      <a:pt x="2953" y="3561"/>
                      <a:pt x="2953" y="3549"/>
                    </a:cubicBezTo>
                    <a:cubicBezTo>
                      <a:pt x="2929" y="3513"/>
                      <a:pt x="2904" y="3477"/>
                      <a:pt x="2880" y="3452"/>
                    </a:cubicBezTo>
                    <a:cubicBezTo>
                      <a:pt x="2832" y="3368"/>
                      <a:pt x="2783" y="3295"/>
                      <a:pt x="2747" y="3222"/>
                    </a:cubicBezTo>
                    <a:cubicBezTo>
                      <a:pt x="2650" y="3076"/>
                      <a:pt x="2552" y="2942"/>
                      <a:pt x="2455" y="2809"/>
                    </a:cubicBezTo>
                    <a:cubicBezTo>
                      <a:pt x="2431" y="2772"/>
                      <a:pt x="2394" y="2736"/>
                      <a:pt x="2370" y="2699"/>
                    </a:cubicBezTo>
                    <a:lnTo>
                      <a:pt x="2370" y="2674"/>
                    </a:lnTo>
                    <a:cubicBezTo>
                      <a:pt x="2358" y="2663"/>
                      <a:pt x="2358" y="2638"/>
                      <a:pt x="2345" y="2626"/>
                    </a:cubicBezTo>
                    <a:cubicBezTo>
                      <a:pt x="2321" y="2590"/>
                      <a:pt x="2309" y="2541"/>
                      <a:pt x="2297" y="2504"/>
                    </a:cubicBezTo>
                    <a:cubicBezTo>
                      <a:pt x="2285" y="2468"/>
                      <a:pt x="2272" y="2420"/>
                      <a:pt x="2261" y="2383"/>
                    </a:cubicBezTo>
                    <a:lnTo>
                      <a:pt x="2224" y="2274"/>
                    </a:lnTo>
                    <a:cubicBezTo>
                      <a:pt x="2224" y="2250"/>
                      <a:pt x="2224" y="2237"/>
                      <a:pt x="2212" y="2213"/>
                    </a:cubicBezTo>
                    <a:lnTo>
                      <a:pt x="2212" y="2152"/>
                    </a:lnTo>
                    <a:cubicBezTo>
                      <a:pt x="2200" y="2104"/>
                      <a:pt x="2200" y="2055"/>
                      <a:pt x="2188" y="2006"/>
                    </a:cubicBezTo>
                    <a:cubicBezTo>
                      <a:pt x="2188" y="1970"/>
                      <a:pt x="2175" y="1921"/>
                      <a:pt x="2175" y="1885"/>
                    </a:cubicBezTo>
                    <a:cubicBezTo>
                      <a:pt x="2175" y="1861"/>
                      <a:pt x="2175" y="1848"/>
                      <a:pt x="2164" y="1824"/>
                    </a:cubicBezTo>
                    <a:cubicBezTo>
                      <a:pt x="2164" y="1799"/>
                      <a:pt x="2151" y="1788"/>
                      <a:pt x="2151" y="1763"/>
                    </a:cubicBezTo>
                    <a:cubicBezTo>
                      <a:pt x="2139" y="1739"/>
                      <a:pt x="2127" y="1715"/>
                      <a:pt x="2115" y="1678"/>
                    </a:cubicBezTo>
                    <a:cubicBezTo>
                      <a:pt x="2102" y="1654"/>
                      <a:pt x="2091" y="1629"/>
                      <a:pt x="2066" y="1618"/>
                    </a:cubicBezTo>
                    <a:cubicBezTo>
                      <a:pt x="2054" y="1593"/>
                      <a:pt x="2042" y="1569"/>
                      <a:pt x="2018" y="1556"/>
                    </a:cubicBezTo>
                    <a:cubicBezTo>
                      <a:pt x="1981" y="1532"/>
                      <a:pt x="1932" y="1508"/>
                      <a:pt x="1872" y="1508"/>
                    </a:cubicBezTo>
                    <a:cubicBezTo>
                      <a:pt x="1848" y="1508"/>
                      <a:pt x="1823" y="1520"/>
                      <a:pt x="1799" y="1532"/>
                    </a:cubicBezTo>
                    <a:cubicBezTo>
                      <a:pt x="1775" y="1545"/>
                      <a:pt x="1762" y="1556"/>
                      <a:pt x="1738" y="1569"/>
                    </a:cubicBezTo>
                    <a:cubicBezTo>
                      <a:pt x="1726" y="1593"/>
                      <a:pt x="1713" y="1605"/>
                      <a:pt x="1702" y="1629"/>
                    </a:cubicBezTo>
                    <a:cubicBezTo>
                      <a:pt x="1689" y="1654"/>
                      <a:pt x="1677" y="1678"/>
                      <a:pt x="1677" y="1702"/>
                    </a:cubicBezTo>
                    <a:cubicBezTo>
                      <a:pt x="1677" y="1726"/>
                      <a:pt x="1677" y="1751"/>
                      <a:pt x="1689" y="1775"/>
                    </a:cubicBezTo>
                    <a:cubicBezTo>
                      <a:pt x="1689" y="1799"/>
                      <a:pt x="1689" y="1824"/>
                      <a:pt x="1702" y="1848"/>
                    </a:cubicBezTo>
                    <a:cubicBezTo>
                      <a:pt x="1713" y="1885"/>
                      <a:pt x="1738" y="1909"/>
                      <a:pt x="1750" y="1934"/>
                    </a:cubicBezTo>
                    <a:cubicBezTo>
                      <a:pt x="1762" y="1958"/>
                      <a:pt x="1775" y="1982"/>
                      <a:pt x="1786" y="1994"/>
                    </a:cubicBezTo>
                    <a:cubicBezTo>
                      <a:pt x="1811" y="2031"/>
                      <a:pt x="1835" y="2067"/>
                      <a:pt x="1859" y="2091"/>
                    </a:cubicBezTo>
                    <a:cubicBezTo>
                      <a:pt x="1884" y="2128"/>
                      <a:pt x="1908" y="2164"/>
                      <a:pt x="1945" y="2201"/>
                    </a:cubicBezTo>
                    <a:cubicBezTo>
                      <a:pt x="1956" y="2213"/>
                      <a:pt x="1969" y="2237"/>
                      <a:pt x="1981" y="2250"/>
                    </a:cubicBezTo>
                    <a:cubicBezTo>
                      <a:pt x="1981" y="2274"/>
                      <a:pt x="1993" y="2286"/>
                      <a:pt x="2005" y="2298"/>
                    </a:cubicBezTo>
                    <a:cubicBezTo>
                      <a:pt x="2054" y="2371"/>
                      <a:pt x="2091" y="2444"/>
                      <a:pt x="2139" y="2504"/>
                    </a:cubicBezTo>
                    <a:cubicBezTo>
                      <a:pt x="2200" y="2577"/>
                      <a:pt x="2248" y="2650"/>
                      <a:pt x="2297" y="2723"/>
                    </a:cubicBezTo>
                    <a:cubicBezTo>
                      <a:pt x="2345" y="2796"/>
                      <a:pt x="2394" y="2857"/>
                      <a:pt x="2443" y="2930"/>
                    </a:cubicBezTo>
                    <a:cubicBezTo>
                      <a:pt x="2491" y="2990"/>
                      <a:pt x="2552" y="3063"/>
                      <a:pt x="2601" y="3136"/>
                    </a:cubicBezTo>
                    <a:cubicBezTo>
                      <a:pt x="2650" y="3198"/>
                      <a:pt x="2698" y="3270"/>
                      <a:pt x="2747" y="3331"/>
                    </a:cubicBezTo>
                    <a:lnTo>
                      <a:pt x="2893" y="3549"/>
                    </a:lnTo>
                    <a:cubicBezTo>
                      <a:pt x="2904" y="3574"/>
                      <a:pt x="2929" y="3598"/>
                      <a:pt x="2941" y="3622"/>
                    </a:cubicBezTo>
                    <a:cubicBezTo>
                      <a:pt x="2953" y="3635"/>
                      <a:pt x="2953" y="3647"/>
                      <a:pt x="2966" y="3659"/>
                    </a:cubicBezTo>
                    <a:cubicBezTo>
                      <a:pt x="2966" y="3671"/>
                      <a:pt x="2977" y="3671"/>
                      <a:pt x="2977" y="3684"/>
                    </a:cubicBezTo>
                    <a:cubicBezTo>
                      <a:pt x="2990" y="3927"/>
                      <a:pt x="3002" y="4170"/>
                      <a:pt x="3014" y="4400"/>
                    </a:cubicBezTo>
                    <a:cubicBezTo>
                      <a:pt x="3039" y="4777"/>
                      <a:pt x="3063" y="5154"/>
                      <a:pt x="3075" y="5531"/>
                    </a:cubicBezTo>
                    <a:lnTo>
                      <a:pt x="3075" y="5810"/>
                    </a:lnTo>
                    <a:lnTo>
                      <a:pt x="3075" y="6090"/>
                    </a:lnTo>
                    <a:cubicBezTo>
                      <a:pt x="3075" y="6248"/>
                      <a:pt x="3063" y="6418"/>
                      <a:pt x="3063" y="6588"/>
                    </a:cubicBezTo>
                    <a:lnTo>
                      <a:pt x="3063" y="6576"/>
                    </a:lnTo>
                    <a:cubicBezTo>
                      <a:pt x="3050" y="6661"/>
                      <a:pt x="3050" y="6734"/>
                      <a:pt x="3039" y="6819"/>
                    </a:cubicBezTo>
                    <a:lnTo>
                      <a:pt x="3039" y="6844"/>
                    </a:lnTo>
                    <a:cubicBezTo>
                      <a:pt x="3026" y="7025"/>
                      <a:pt x="3014" y="7196"/>
                      <a:pt x="2990" y="7378"/>
                    </a:cubicBezTo>
                    <a:cubicBezTo>
                      <a:pt x="2990" y="7414"/>
                      <a:pt x="2977" y="7463"/>
                      <a:pt x="2977" y="7511"/>
                    </a:cubicBezTo>
                    <a:cubicBezTo>
                      <a:pt x="2966" y="7487"/>
                      <a:pt x="2966" y="7451"/>
                      <a:pt x="2953" y="7427"/>
                    </a:cubicBezTo>
                    <a:cubicBezTo>
                      <a:pt x="2953" y="7427"/>
                      <a:pt x="2941" y="7414"/>
                      <a:pt x="2941" y="7403"/>
                    </a:cubicBezTo>
                    <a:cubicBezTo>
                      <a:pt x="2941" y="7390"/>
                      <a:pt x="2929" y="7366"/>
                      <a:pt x="2929" y="7354"/>
                    </a:cubicBezTo>
                    <a:cubicBezTo>
                      <a:pt x="2929" y="7330"/>
                      <a:pt x="2917" y="7317"/>
                      <a:pt x="2917" y="7305"/>
                    </a:cubicBezTo>
                    <a:cubicBezTo>
                      <a:pt x="2917" y="7293"/>
                      <a:pt x="2904" y="7293"/>
                      <a:pt x="2904" y="7281"/>
                    </a:cubicBezTo>
                    <a:cubicBezTo>
                      <a:pt x="2904" y="7268"/>
                      <a:pt x="2893" y="7244"/>
                      <a:pt x="2893" y="7220"/>
                    </a:cubicBezTo>
                    <a:cubicBezTo>
                      <a:pt x="2880" y="7208"/>
                      <a:pt x="2880" y="7184"/>
                      <a:pt x="2868" y="7171"/>
                    </a:cubicBezTo>
                    <a:cubicBezTo>
                      <a:pt x="2868" y="7160"/>
                      <a:pt x="2856" y="7135"/>
                      <a:pt x="2844" y="7111"/>
                    </a:cubicBezTo>
                    <a:cubicBezTo>
                      <a:pt x="2844" y="7098"/>
                      <a:pt x="2832" y="7087"/>
                      <a:pt x="2832" y="7062"/>
                    </a:cubicBezTo>
                    <a:cubicBezTo>
                      <a:pt x="2820" y="7050"/>
                      <a:pt x="2807" y="7025"/>
                      <a:pt x="2796" y="7001"/>
                    </a:cubicBezTo>
                    <a:cubicBezTo>
                      <a:pt x="2783" y="6989"/>
                      <a:pt x="2783" y="6965"/>
                      <a:pt x="2771" y="6952"/>
                    </a:cubicBezTo>
                    <a:cubicBezTo>
                      <a:pt x="2759" y="6928"/>
                      <a:pt x="2747" y="6904"/>
                      <a:pt x="2723" y="6880"/>
                    </a:cubicBezTo>
                    <a:cubicBezTo>
                      <a:pt x="2698" y="6819"/>
                      <a:pt x="2674" y="6758"/>
                      <a:pt x="2625" y="6709"/>
                    </a:cubicBezTo>
                    <a:cubicBezTo>
                      <a:pt x="2601" y="6661"/>
                      <a:pt x="2577" y="6625"/>
                      <a:pt x="2552" y="6588"/>
                    </a:cubicBezTo>
                    <a:cubicBezTo>
                      <a:pt x="2528" y="6576"/>
                      <a:pt x="2516" y="6552"/>
                      <a:pt x="2504" y="6528"/>
                    </a:cubicBezTo>
                    <a:cubicBezTo>
                      <a:pt x="2491" y="6503"/>
                      <a:pt x="2491" y="6491"/>
                      <a:pt x="2480" y="6479"/>
                    </a:cubicBezTo>
                    <a:cubicBezTo>
                      <a:pt x="2467" y="6442"/>
                      <a:pt x="2455" y="6393"/>
                      <a:pt x="2443" y="6357"/>
                    </a:cubicBezTo>
                    <a:cubicBezTo>
                      <a:pt x="2431" y="6320"/>
                      <a:pt x="2431" y="6284"/>
                      <a:pt x="2418" y="6248"/>
                    </a:cubicBezTo>
                    <a:cubicBezTo>
                      <a:pt x="2418" y="6223"/>
                      <a:pt x="2407" y="6212"/>
                      <a:pt x="2407" y="6187"/>
                    </a:cubicBezTo>
                    <a:cubicBezTo>
                      <a:pt x="2407" y="6175"/>
                      <a:pt x="2407" y="6163"/>
                      <a:pt x="2394" y="6139"/>
                    </a:cubicBezTo>
                    <a:lnTo>
                      <a:pt x="2394" y="6102"/>
                    </a:lnTo>
                    <a:lnTo>
                      <a:pt x="2394" y="6041"/>
                    </a:lnTo>
                    <a:lnTo>
                      <a:pt x="2394" y="5968"/>
                    </a:lnTo>
                    <a:lnTo>
                      <a:pt x="2394" y="5920"/>
                    </a:lnTo>
                    <a:lnTo>
                      <a:pt x="2394" y="5798"/>
                    </a:lnTo>
                    <a:cubicBezTo>
                      <a:pt x="2394" y="5774"/>
                      <a:pt x="2407" y="5750"/>
                      <a:pt x="2407" y="5725"/>
                    </a:cubicBezTo>
                    <a:lnTo>
                      <a:pt x="2407" y="5713"/>
                    </a:lnTo>
                    <a:lnTo>
                      <a:pt x="2407" y="5701"/>
                    </a:lnTo>
                    <a:lnTo>
                      <a:pt x="2407" y="5688"/>
                    </a:lnTo>
                    <a:lnTo>
                      <a:pt x="2407" y="5677"/>
                    </a:lnTo>
                    <a:cubicBezTo>
                      <a:pt x="2418" y="5640"/>
                      <a:pt x="2431" y="5604"/>
                      <a:pt x="2443" y="5580"/>
                    </a:cubicBezTo>
                    <a:lnTo>
                      <a:pt x="2431" y="5580"/>
                    </a:lnTo>
                    <a:cubicBezTo>
                      <a:pt x="2443" y="5580"/>
                      <a:pt x="2443" y="5580"/>
                      <a:pt x="2443" y="5567"/>
                    </a:cubicBezTo>
                    <a:lnTo>
                      <a:pt x="2443" y="5555"/>
                    </a:lnTo>
                    <a:cubicBezTo>
                      <a:pt x="2443" y="5555"/>
                      <a:pt x="2443" y="5543"/>
                      <a:pt x="2455" y="5543"/>
                    </a:cubicBezTo>
                    <a:cubicBezTo>
                      <a:pt x="2480" y="5470"/>
                      <a:pt x="2504" y="5397"/>
                      <a:pt x="2540" y="5312"/>
                    </a:cubicBezTo>
                    <a:cubicBezTo>
                      <a:pt x="2552" y="5300"/>
                      <a:pt x="2552" y="5275"/>
                      <a:pt x="2564" y="5251"/>
                    </a:cubicBezTo>
                    <a:cubicBezTo>
                      <a:pt x="2577" y="5227"/>
                      <a:pt x="2577" y="5202"/>
                      <a:pt x="2588" y="5178"/>
                    </a:cubicBezTo>
                    <a:cubicBezTo>
                      <a:pt x="2588" y="5166"/>
                      <a:pt x="2601" y="5142"/>
                      <a:pt x="2601" y="5129"/>
                    </a:cubicBezTo>
                    <a:cubicBezTo>
                      <a:pt x="2601" y="5105"/>
                      <a:pt x="2613" y="5081"/>
                      <a:pt x="2613" y="5056"/>
                    </a:cubicBezTo>
                    <a:cubicBezTo>
                      <a:pt x="2613" y="5032"/>
                      <a:pt x="2625" y="5008"/>
                      <a:pt x="2625" y="4984"/>
                    </a:cubicBezTo>
                    <a:lnTo>
                      <a:pt x="2625" y="4911"/>
                    </a:lnTo>
                    <a:cubicBezTo>
                      <a:pt x="2637" y="4886"/>
                      <a:pt x="2637" y="4862"/>
                      <a:pt x="2637" y="4838"/>
                    </a:cubicBezTo>
                    <a:cubicBezTo>
                      <a:pt x="2637" y="4813"/>
                      <a:pt x="2625" y="4802"/>
                      <a:pt x="2625" y="4777"/>
                    </a:cubicBezTo>
                    <a:cubicBezTo>
                      <a:pt x="2625" y="4753"/>
                      <a:pt x="2625" y="4729"/>
                      <a:pt x="2613" y="4692"/>
                    </a:cubicBezTo>
                    <a:cubicBezTo>
                      <a:pt x="2601" y="4643"/>
                      <a:pt x="2588" y="4583"/>
                      <a:pt x="2540" y="4534"/>
                    </a:cubicBezTo>
                    <a:cubicBezTo>
                      <a:pt x="2513" y="4507"/>
                      <a:pt x="2471" y="4493"/>
                      <a:pt x="2432" y="4493"/>
                    </a:cubicBezTo>
                    <a:cubicBezTo>
                      <a:pt x="2419" y="4493"/>
                      <a:pt x="2406" y="4495"/>
                      <a:pt x="2394" y="4497"/>
                    </a:cubicBezTo>
                    <a:cubicBezTo>
                      <a:pt x="2334" y="4510"/>
                      <a:pt x="2272" y="4534"/>
                      <a:pt x="2236" y="4570"/>
                    </a:cubicBezTo>
                    <a:cubicBezTo>
                      <a:pt x="2188" y="4607"/>
                      <a:pt x="2164" y="4656"/>
                      <a:pt x="2164" y="4716"/>
                    </a:cubicBezTo>
                    <a:cubicBezTo>
                      <a:pt x="2164" y="4765"/>
                      <a:pt x="2175" y="4813"/>
                      <a:pt x="2188" y="4862"/>
                    </a:cubicBezTo>
                    <a:cubicBezTo>
                      <a:pt x="2200" y="4875"/>
                      <a:pt x="2212" y="4899"/>
                      <a:pt x="2212" y="4911"/>
                    </a:cubicBezTo>
                    <a:cubicBezTo>
                      <a:pt x="2224" y="4935"/>
                      <a:pt x="2236" y="4959"/>
                      <a:pt x="2236" y="4984"/>
                    </a:cubicBezTo>
                    <a:cubicBezTo>
                      <a:pt x="2248" y="4996"/>
                      <a:pt x="2248" y="5008"/>
                      <a:pt x="2261" y="5021"/>
                    </a:cubicBezTo>
                    <a:cubicBezTo>
                      <a:pt x="2261" y="5045"/>
                      <a:pt x="2261" y="5056"/>
                      <a:pt x="2272" y="5081"/>
                    </a:cubicBezTo>
                    <a:cubicBezTo>
                      <a:pt x="2285" y="5105"/>
                      <a:pt x="2285" y="5129"/>
                      <a:pt x="2297" y="5166"/>
                    </a:cubicBezTo>
                    <a:cubicBezTo>
                      <a:pt x="2297" y="5191"/>
                      <a:pt x="2309" y="5227"/>
                      <a:pt x="2321" y="5264"/>
                    </a:cubicBezTo>
                    <a:cubicBezTo>
                      <a:pt x="2334" y="5300"/>
                      <a:pt x="2345" y="5337"/>
                      <a:pt x="2345" y="5372"/>
                    </a:cubicBezTo>
                    <a:cubicBezTo>
                      <a:pt x="2358" y="5385"/>
                      <a:pt x="2358" y="5397"/>
                      <a:pt x="2358" y="5409"/>
                    </a:cubicBezTo>
                    <a:lnTo>
                      <a:pt x="2358" y="5494"/>
                    </a:lnTo>
                    <a:cubicBezTo>
                      <a:pt x="2358" y="5518"/>
                      <a:pt x="2358" y="5543"/>
                      <a:pt x="2345" y="5567"/>
                    </a:cubicBezTo>
                    <a:lnTo>
                      <a:pt x="2345" y="5604"/>
                    </a:lnTo>
                    <a:lnTo>
                      <a:pt x="2345" y="5664"/>
                    </a:lnTo>
                    <a:lnTo>
                      <a:pt x="2345" y="5688"/>
                    </a:lnTo>
                    <a:lnTo>
                      <a:pt x="2345" y="5713"/>
                    </a:lnTo>
                    <a:lnTo>
                      <a:pt x="2345" y="5725"/>
                    </a:lnTo>
                    <a:lnTo>
                      <a:pt x="2345" y="5750"/>
                    </a:lnTo>
                    <a:cubicBezTo>
                      <a:pt x="2345" y="5761"/>
                      <a:pt x="2345" y="5761"/>
                      <a:pt x="2334" y="5774"/>
                    </a:cubicBezTo>
                    <a:lnTo>
                      <a:pt x="2334" y="5786"/>
                    </a:lnTo>
                    <a:lnTo>
                      <a:pt x="2334" y="5944"/>
                    </a:lnTo>
                    <a:lnTo>
                      <a:pt x="2334" y="6004"/>
                    </a:lnTo>
                    <a:lnTo>
                      <a:pt x="2334" y="6041"/>
                    </a:lnTo>
                    <a:lnTo>
                      <a:pt x="2334" y="6077"/>
                    </a:lnTo>
                    <a:cubicBezTo>
                      <a:pt x="2334" y="6090"/>
                      <a:pt x="2334" y="6102"/>
                      <a:pt x="2345" y="6114"/>
                    </a:cubicBezTo>
                    <a:lnTo>
                      <a:pt x="2345" y="6139"/>
                    </a:lnTo>
                    <a:cubicBezTo>
                      <a:pt x="2345" y="6163"/>
                      <a:pt x="2358" y="6187"/>
                      <a:pt x="2358" y="6212"/>
                    </a:cubicBezTo>
                    <a:cubicBezTo>
                      <a:pt x="2358" y="6223"/>
                      <a:pt x="2370" y="6248"/>
                      <a:pt x="2370" y="6272"/>
                    </a:cubicBezTo>
                    <a:cubicBezTo>
                      <a:pt x="2382" y="6296"/>
                      <a:pt x="2382" y="6320"/>
                      <a:pt x="2394" y="6345"/>
                    </a:cubicBezTo>
                    <a:cubicBezTo>
                      <a:pt x="2394" y="6369"/>
                      <a:pt x="2407" y="6393"/>
                      <a:pt x="2418" y="6418"/>
                    </a:cubicBezTo>
                    <a:cubicBezTo>
                      <a:pt x="2407" y="6406"/>
                      <a:pt x="2394" y="6393"/>
                      <a:pt x="2394" y="6382"/>
                    </a:cubicBezTo>
                    <a:cubicBezTo>
                      <a:pt x="2358" y="6345"/>
                      <a:pt x="2334" y="6309"/>
                      <a:pt x="2297" y="6260"/>
                    </a:cubicBezTo>
                    <a:cubicBezTo>
                      <a:pt x="2248" y="6187"/>
                      <a:pt x="2188" y="6114"/>
                      <a:pt x="2139" y="6041"/>
                    </a:cubicBezTo>
                    <a:cubicBezTo>
                      <a:pt x="2115" y="6004"/>
                      <a:pt x="2091" y="5980"/>
                      <a:pt x="2078" y="5944"/>
                    </a:cubicBezTo>
                    <a:cubicBezTo>
                      <a:pt x="2054" y="5907"/>
                      <a:pt x="2042" y="5871"/>
                      <a:pt x="2018" y="5834"/>
                    </a:cubicBezTo>
                    <a:cubicBezTo>
                      <a:pt x="1993" y="5774"/>
                      <a:pt x="1969" y="5725"/>
                      <a:pt x="1945" y="5664"/>
                    </a:cubicBezTo>
                    <a:cubicBezTo>
                      <a:pt x="1920" y="5604"/>
                      <a:pt x="1896" y="5555"/>
                      <a:pt x="1884" y="5494"/>
                    </a:cubicBezTo>
                    <a:cubicBezTo>
                      <a:pt x="1835" y="5372"/>
                      <a:pt x="1799" y="5251"/>
                      <a:pt x="1775" y="5129"/>
                    </a:cubicBezTo>
                    <a:cubicBezTo>
                      <a:pt x="1762" y="5081"/>
                      <a:pt x="1762" y="5045"/>
                      <a:pt x="1750" y="4996"/>
                    </a:cubicBezTo>
                    <a:cubicBezTo>
                      <a:pt x="1738" y="4972"/>
                      <a:pt x="1738" y="4948"/>
                      <a:pt x="1738" y="4923"/>
                    </a:cubicBezTo>
                    <a:cubicBezTo>
                      <a:pt x="1726" y="4899"/>
                      <a:pt x="1726" y="4875"/>
                      <a:pt x="1713" y="4850"/>
                    </a:cubicBezTo>
                    <a:cubicBezTo>
                      <a:pt x="1702" y="4826"/>
                      <a:pt x="1689" y="4789"/>
                      <a:pt x="1677" y="4753"/>
                    </a:cubicBezTo>
                    <a:cubicBezTo>
                      <a:pt x="1665" y="4729"/>
                      <a:pt x="1653" y="4692"/>
                      <a:pt x="1640" y="4668"/>
                    </a:cubicBezTo>
                    <a:cubicBezTo>
                      <a:pt x="1616" y="4643"/>
                      <a:pt x="1604" y="4619"/>
                      <a:pt x="1580" y="4595"/>
                    </a:cubicBezTo>
                    <a:cubicBezTo>
                      <a:pt x="1556" y="4570"/>
                      <a:pt x="1532" y="4559"/>
                      <a:pt x="1507" y="4546"/>
                    </a:cubicBezTo>
                    <a:cubicBezTo>
                      <a:pt x="1483" y="4534"/>
                      <a:pt x="1446" y="4522"/>
                      <a:pt x="1422" y="4522"/>
                    </a:cubicBezTo>
                    <a:cubicBezTo>
                      <a:pt x="1396" y="4512"/>
                      <a:pt x="1369" y="4508"/>
                      <a:pt x="1341" y="4508"/>
                    </a:cubicBezTo>
                    <a:cubicBezTo>
                      <a:pt x="1302" y="4508"/>
                      <a:pt x="1263" y="4515"/>
                      <a:pt x="1227" y="4522"/>
                    </a:cubicBezTo>
                    <a:cubicBezTo>
                      <a:pt x="1167" y="4534"/>
                      <a:pt x="1106" y="4559"/>
                      <a:pt x="1045" y="4595"/>
                    </a:cubicBezTo>
                    <a:cubicBezTo>
                      <a:pt x="1021" y="4607"/>
                      <a:pt x="997" y="4632"/>
                      <a:pt x="973" y="4656"/>
                    </a:cubicBezTo>
                    <a:cubicBezTo>
                      <a:pt x="960" y="4680"/>
                      <a:pt x="948" y="4716"/>
                      <a:pt x="948" y="4741"/>
                    </a:cubicBezTo>
                    <a:cubicBezTo>
                      <a:pt x="948" y="4777"/>
                      <a:pt x="960" y="4802"/>
                      <a:pt x="973" y="4826"/>
                    </a:cubicBezTo>
                    <a:cubicBezTo>
                      <a:pt x="984" y="4850"/>
                      <a:pt x="1008" y="4875"/>
                      <a:pt x="1021" y="4899"/>
                    </a:cubicBezTo>
                    <a:cubicBezTo>
                      <a:pt x="1045" y="4911"/>
                      <a:pt x="1057" y="4935"/>
                      <a:pt x="1081" y="4948"/>
                    </a:cubicBezTo>
                    <a:cubicBezTo>
                      <a:pt x="1143" y="5021"/>
                      <a:pt x="1216" y="5081"/>
                      <a:pt x="1289" y="5142"/>
                    </a:cubicBezTo>
                    <a:lnTo>
                      <a:pt x="1289" y="5129"/>
                    </a:lnTo>
                    <a:cubicBezTo>
                      <a:pt x="1300" y="5154"/>
                      <a:pt x="1324" y="5166"/>
                      <a:pt x="1337" y="5178"/>
                    </a:cubicBezTo>
                    <a:cubicBezTo>
                      <a:pt x="1386" y="5215"/>
                      <a:pt x="1410" y="5251"/>
                      <a:pt x="1446" y="5288"/>
                    </a:cubicBezTo>
                    <a:lnTo>
                      <a:pt x="1543" y="5385"/>
                    </a:lnTo>
                    <a:cubicBezTo>
                      <a:pt x="1592" y="5445"/>
                      <a:pt x="1640" y="5494"/>
                      <a:pt x="1677" y="5555"/>
                    </a:cubicBezTo>
                    <a:cubicBezTo>
                      <a:pt x="1702" y="5580"/>
                      <a:pt x="1726" y="5604"/>
                      <a:pt x="1750" y="5640"/>
                    </a:cubicBezTo>
                    <a:lnTo>
                      <a:pt x="1786" y="5677"/>
                    </a:lnTo>
                    <a:cubicBezTo>
                      <a:pt x="1799" y="5688"/>
                      <a:pt x="1811" y="5713"/>
                      <a:pt x="1811" y="5725"/>
                    </a:cubicBezTo>
                    <a:cubicBezTo>
                      <a:pt x="1823" y="5737"/>
                      <a:pt x="1835" y="5750"/>
                      <a:pt x="1848" y="5774"/>
                    </a:cubicBezTo>
                    <a:cubicBezTo>
                      <a:pt x="1859" y="5786"/>
                      <a:pt x="1859" y="5810"/>
                      <a:pt x="1872" y="5823"/>
                    </a:cubicBezTo>
                    <a:cubicBezTo>
                      <a:pt x="1896" y="5871"/>
                      <a:pt x="1920" y="5907"/>
                      <a:pt x="1945" y="5956"/>
                    </a:cubicBezTo>
                    <a:lnTo>
                      <a:pt x="2018" y="6066"/>
                    </a:lnTo>
                    <a:lnTo>
                      <a:pt x="2200" y="6320"/>
                    </a:lnTo>
                    <a:cubicBezTo>
                      <a:pt x="2261" y="6393"/>
                      <a:pt x="2321" y="6466"/>
                      <a:pt x="2370" y="6539"/>
                    </a:cubicBezTo>
                    <a:cubicBezTo>
                      <a:pt x="2407" y="6576"/>
                      <a:pt x="2431" y="6612"/>
                      <a:pt x="2467" y="6649"/>
                    </a:cubicBezTo>
                    <a:cubicBezTo>
                      <a:pt x="2504" y="6685"/>
                      <a:pt x="2528" y="6722"/>
                      <a:pt x="2552" y="6758"/>
                    </a:cubicBezTo>
                    <a:cubicBezTo>
                      <a:pt x="2577" y="6782"/>
                      <a:pt x="2588" y="6819"/>
                      <a:pt x="2601" y="6844"/>
                    </a:cubicBezTo>
                    <a:lnTo>
                      <a:pt x="2637" y="6916"/>
                    </a:lnTo>
                    <a:cubicBezTo>
                      <a:pt x="2674" y="7001"/>
                      <a:pt x="2710" y="7087"/>
                      <a:pt x="2734" y="7171"/>
                    </a:cubicBezTo>
                    <a:cubicBezTo>
                      <a:pt x="2771" y="7257"/>
                      <a:pt x="2807" y="7341"/>
                      <a:pt x="2832" y="7427"/>
                    </a:cubicBezTo>
                    <a:cubicBezTo>
                      <a:pt x="2844" y="7451"/>
                      <a:pt x="2844" y="7476"/>
                      <a:pt x="2856" y="7500"/>
                    </a:cubicBezTo>
                    <a:cubicBezTo>
                      <a:pt x="2868" y="7524"/>
                      <a:pt x="2868" y="7548"/>
                      <a:pt x="2880" y="7573"/>
                    </a:cubicBezTo>
                    <a:lnTo>
                      <a:pt x="2880" y="7597"/>
                    </a:lnTo>
                    <a:lnTo>
                      <a:pt x="2880" y="7609"/>
                    </a:lnTo>
                    <a:cubicBezTo>
                      <a:pt x="2893" y="7633"/>
                      <a:pt x="2893" y="7657"/>
                      <a:pt x="2904" y="7682"/>
                    </a:cubicBezTo>
                    <a:cubicBezTo>
                      <a:pt x="2904" y="7694"/>
                      <a:pt x="2917" y="7706"/>
                      <a:pt x="2941" y="7719"/>
                    </a:cubicBezTo>
                    <a:lnTo>
                      <a:pt x="2941" y="7816"/>
                    </a:lnTo>
                    <a:cubicBezTo>
                      <a:pt x="2941" y="7852"/>
                      <a:pt x="2929" y="7889"/>
                      <a:pt x="2929" y="7925"/>
                    </a:cubicBezTo>
                    <a:cubicBezTo>
                      <a:pt x="2880" y="8289"/>
                      <a:pt x="2832" y="8642"/>
                      <a:pt x="2783" y="9007"/>
                    </a:cubicBezTo>
                    <a:lnTo>
                      <a:pt x="2710" y="9553"/>
                    </a:lnTo>
                    <a:cubicBezTo>
                      <a:pt x="2710" y="9639"/>
                      <a:pt x="2698" y="9712"/>
                      <a:pt x="2686" y="9796"/>
                    </a:cubicBezTo>
                    <a:lnTo>
                      <a:pt x="2650" y="10052"/>
                    </a:lnTo>
                    <a:cubicBezTo>
                      <a:pt x="2637" y="10222"/>
                      <a:pt x="2625" y="10404"/>
                      <a:pt x="2625" y="10574"/>
                    </a:cubicBezTo>
                    <a:cubicBezTo>
                      <a:pt x="2613" y="10757"/>
                      <a:pt x="2613" y="10927"/>
                      <a:pt x="2613" y="11109"/>
                    </a:cubicBezTo>
                    <a:lnTo>
                      <a:pt x="2613" y="11619"/>
                    </a:lnTo>
                    <a:cubicBezTo>
                      <a:pt x="2613" y="11802"/>
                      <a:pt x="2601" y="11984"/>
                      <a:pt x="2601" y="12167"/>
                    </a:cubicBezTo>
                    <a:cubicBezTo>
                      <a:pt x="2588" y="12203"/>
                      <a:pt x="2588" y="12240"/>
                      <a:pt x="2588" y="12288"/>
                    </a:cubicBezTo>
                    <a:cubicBezTo>
                      <a:pt x="2577" y="12264"/>
                      <a:pt x="2577" y="12251"/>
                      <a:pt x="2564" y="12240"/>
                    </a:cubicBezTo>
                    <a:cubicBezTo>
                      <a:pt x="2540" y="12215"/>
                      <a:pt x="2516" y="12178"/>
                      <a:pt x="2491" y="12142"/>
                    </a:cubicBezTo>
                    <a:cubicBezTo>
                      <a:pt x="2480" y="12130"/>
                      <a:pt x="2480" y="12118"/>
                      <a:pt x="2467" y="12106"/>
                    </a:cubicBezTo>
                    <a:cubicBezTo>
                      <a:pt x="2455" y="12094"/>
                      <a:pt x="2443" y="12070"/>
                      <a:pt x="2431" y="12045"/>
                    </a:cubicBezTo>
                    <a:cubicBezTo>
                      <a:pt x="2418" y="12033"/>
                      <a:pt x="2407" y="12021"/>
                      <a:pt x="2407" y="12008"/>
                    </a:cubicBezTo>
                    <a:lnTo>
                      <a:pt x="2407" y="12021"/>
                    </a:lnTo>
                    <a:cubicBezTo>
                      <a:pt x="2394" y="11997"/>
                      <a:pt x="2382" y="11984"/>
                      <a:pt x="2382" y="11972"/>
                    </a:cubicBezTo>
                    <a:cubicBezTo>
                      <a:pt x="2370" y="11960"/>
                      <a:pt x="2358" y="11935"/>
                      <a:pt x="2345" y="11924"/>
                    </a:cubicBezTo>
                    <a:cubicBezTo>
                      <a:pt x="2334" y="11887"/>
                      <a:pt x="2321" y="11862"/>
                      <a:pt x="2297" y="11826"/>
                    </a:cubicBezTo>
                    <a:cubicBezTo>
                      <a:pt x="2285" y="11802"/>
                      <a:pt x="2272" y="11765"/>
                      <a:pt x="2261" y="11741"/>
                    </a:cubicBezTo>
                    <a:cubicBezTo>
                      <a:pt x="2248" y="11729"/>
                      <a:pt x="2236" y="11705"/>
                      <a:pt x="2224" y="11692"/>
                    </a:cubicBezTo>
                    <a:cubicBezTo>
                      <a:pt x="2224" y="11681"/>
                      <a:pt x="2212" y="11656"/>
                      <a:pt x="2200" y="11644"/>
                    </a:cubicBezTo>
                    <a:cubicBezTo>
                      <a:pt x="2200" y="11632"/>
                      <a:pt x="2188" y="11619"/>
                      <a:pt x="2188" y="11608"/>
                    </a:cubicBezTo>
                    <a:cubicBezTo>
                      <a:pt x="2188" y="11595"/>
                      <a:pt x="2175" y="11583"/>
                      <a:pt x="2175" y="11571"/>
                    </a:cubicBezTo>
                    <a:cubicBezTo>
                      <a:pt x="2164" y="11535"/>
                      <a:pt x="2151" y="11486"/>
                      <a:pt x="2127" y="11449"/>
                    </a:cubicBezTo>
                    <a:cubicBezTo>
                      <a:pt x="2115" y="11401"/>
                      <a:pt x="2102" y="11365"/>
                      <a:pt x="2091" y="11316"/>
                    </a:cubicBezTo>
                    <a:cubicBezTo>
                      <a:pt x="2066" y="11230"/>
                      <a:pt x="2042" y="11146"/>
                      <a:pt x="2005" y="11060"/>
                    </a:cubicBezTo>
                    <a:cubicBezTo>
                      <a:pt x="1993" y="11012"/>
                      <a:pt x="1981" y="10976"/>
                      <a:pt x="1969" y="10939"/>
                    </a:cubicBezTo>
                    <a:cubicBezTo>
                      <a:pt x="1969" y="10890"/>
                      <a:pt x="1956" y="10854"/>
                      <a:pt x="1932" y="10806"/>
                    </a:cubicBezTo>
                    <a:cubicBezTo>
                      <a:pt x="1920" y="10757"/>
                      <a:pt x="1896" y="10696"/>
                      <a:pt x="1884" y="10647"/>
                    </a:cubicBezTo>
                    <a:cubicBezTo>
                      <a:pt x="1872" y="10635"/>
                      <a:pt x="1872" y="10623"/>
                      <a:pt x="1872" y="10611"/>
                    </a:cubicBezTo>
                    <a:cubicBezTo>
                      <a:pt x="1859" y="10598"/>
                      <a:pt x="1859" y="10587"/>
                      <a:pt x="1859" y="10574"/>
                    </a:cubicBezTo>
                    <a:cubicBezTo>
                      <a:pt x="1848" y="10563"/>
                      <a:pt x="1848" y="10550"/>
                      <a:pt x="1848" y="10538"/>
                    </a:cubicBezTo>
                    <a:cubicBezTo>
                      <a:pt x="1835" y="10501"/>
                      <a:pt x="1811" y="10465"/>
                      <a:pt x="1799" y="10428"/>
                    </a:cubicBezTo>
                    <a:cubicBezTo>
                      <a:pt x="1786" y="10392"/>
                      <a:pt x="1775" y="10368"/>
                      <a:pt x="1762" y="10331"/>
                    </a:cubicBezTo>
                    <a:cubicBezTo>
                      <a:pt x="1750" y="10307"/>
                      <a:pt x="1738" y="10282"/>
                      <a:pt x="1738" y="10258"/>
                    </a:cubicBezTo>
                    <a:cubicBezTo>
                      <a:pt x="1738" y="10222"/>
                      <a:pt x="1738" y="10174"/>
                      <a:pt x="1750" y="10137"/>
                    </a:cubicBezTo>
                    <a:cubicBezTo>
                      <a:pt x="1762" y="10101"/>
                      <a:pt x="1762" y="10064"/>
                      <a:pt x="1775" y="10028"/>
                    </a:cubicBezTo>
                    <a:cubicBezTo>
                      <a:pt x="1786" y="9991"/>
                      <a:pt x="1786" y="9955"/>
                      <a:pt x="1799" y="9918"/>
                    </a:cubicBezTo>
                    <a:cubicBezTo>
                      <a:pt x="1799" y="9894"/>
                      <a:pt x="1799" y="9858"/>
                      <a:pt x="1811" y="9821"/>
                    </a:cubicBezTo>
                    <a:cubicBezTo>
                      <a:pt x="1811" y="9809"/>
                      <a:pt x="1811" y="9796"/>
                      <a:pt x="1823" y="9785"/>
                    </a:cubicBezTo>
                    <a:lnTo>
                      <a:pt x="1823" y="9736"/>
                    </a:lnTo>
                    <a:cubicBezTo>
                      <a:pt x="1835" y="9699"/>
                      <a:pt x="1835" y="9663"/>
                      <a:pt x="1835" y="9626"/>
                    </a:cubicBezTo>
                    <a:cubicBezTo>
                      <a:pt x="1835" y="9602"/>
                      <a:pt x="1848" y="9578"/>
                      <a:pt x="1848" y="9553"/>
                    </a:cubicBezTo>
                    <a:cubicBezTo>
                      <a:pt x="1859" y="9517"/>
                      <a:pt x="1872" y="9480"/>
                      <a:pt x="1872" y="9444"/>
                    </a:cubicBezTo>
                    <a:cubicBezTo>
                      <a:pt x="1872" y="9420"/>
                      <a:pt x="1884" y="9407"/>
                      <a:pt x="1884" y="9383"/>
                    </a:cubicBezTo>
                    <a:lnTo>
                      <a:pt x="1884" y="9371"/>
                    </a:lnTo>
                    <a:cubicBezTo>
                      <a:pt x="1896" y="9299"/>
                      <a:pt x="1908" y="9237"/>
                      <a:pt x="1920" y="9164"/>
                    </a:cubicBezTo>
                    <a:cubicBezTo>
                      <a:pt x="1920" y="9140"/>
                      <a:pt x="1920" y="9128"/>
                      <a:pt x="1932" y="9116"/>
                    </a:cubicBezTo>
                    <a:cubicBezTo>
                      <a:pt x="1932" y="9091"/>
                      <a:pt x="1932" y="9080"/>
                      <a:pt x="1945" y="9067"/>
                    </a:cubicBezTo>
                    <a:cubicBezTo>
                      <a:pt x="1945" y="9031"/>
                      <a:pt x="1956" y="9007"/>
                      <a:pt x="1969" y="8983"/>
                    </a:cubicBezTo>
                    <a:cubicBezTo>
                      <a:pt x="1969" y="8970"/>
                      <a:pt x="1981" y="8970"/>
                      <a:pt x="1981" y="8958"/>
                    </a:cubicBezTo>
                    <a:cubicBezTo>
                      <a:pt x="2005" y="8885"/>
                      <a:pt x="2029" y="8812"/>
                      <a:pt x="2066" y="8739"/>
                    </a:cubicBezTo>
                    <a:cubicBezTo>
                      <a:pt x="2091" y="8667"/>
                      <a:pt x="2115" y="8594"/>
                      <a:pt x="2151" y="8521"/>
                    </a:cubicBezTo>
                    <a:cubicBezTo>
                      <a:pt x="2164" y="8484"/>
                      <a:pt x="2175" y="8435"/>
                      <a:pt x="2188" y="8399"/>
                    </a:cubicBezTo>
                    <a:cubicBezTo>
                      <a:pt x="2212" y="8302"/>
                      <a:pt x="2212" y="8205"/>
                      <a:pt x="2188" y="8119"/>
                    </a:cubicBezTo>
                    <a:cubicBezTo>
                      <a:pt x="2188" y="8095"/>
                      <a:pt x="2188" y="8071"/>
                      <a:pt x="2175" y="8046"/>
                    </a:cubicBezTo>
                    <a:cubicBezTo>
                      <a:pt x="2164" y="7998"/>
                      <a:pt x="2139" y="7949"/>
                      <a:pt x="2115" y="7913"/>
                    </a:cubicBezTo>
                    <a:lnTo>
                      <a:pt x="2054" y="7852"/>
                    </a:lnTo>
                    <a:cubicBezTo>
                      <a:pt x="2029" y="7840"/>
                      <a:pt x="2005" y="7840"/>
                      <a:pt x="1981" y="7827"/>
                    </a:cubicBezTo>
                    <a:cubicBezTo>
                      <a:pt x="1956" y="7823"/>
                      <a:pt x="1933" y="7820"/>
                      <a:pt x="1911" y="7820"/>
                    </a:cubicBezTo>
                    <a:cubicBezTo>
                      <a:pt x="1879" y="7820"/>
                      <a:pt x="1847" y="7826"/>
                      <a:pt x="1811" y="7840"/>
                    </a:cubicBezTo>
                    <a:cubicBezTo>
                      <a:pt x="1786" y="7852"/>
                      <a:pt x="1762" y="7876"/>
                      <a:pt x="1750" y="7900"/>
                    </a:cubicBezTo>
                    <a:cubicBezTo>
                      <a:pt x="1738" y="7913"/>
                      <a:pt x="1738" y="7925"/>
                      <a:pt x="1738" y="7937"/>
                    </a:cubicBezTo>
                    <a:cubicBezTo>
                      <a:pt x="1738" y="7949"/>
                      <a:pt x="1726" y="7962"/>
                      <a:pt x="1726" y="7973"/>
                    </a:cubicBezTo>
                    <a:lnTo>
                      <a:pt x="1726" y="8046"/>
                    </a:lnTo>
                    <a:lnTo>
                      <a:pt x="1726" y="8108"/>
                    </a:lnTo>
                    <a:cubicBezTo>
                      <a:pt x="1738" y="8132"/>
                      <a:pt x="1738" y="8156"/>
                      <a:pt x="1738" y="8168"/>
                    </a:cubicBezTo>
                    <a:cubicBezTo>
                      <a:pt x="1750" y="8205"/>
                      <a:pt x="1750" y="8241"/>
                      <a:pt x="1762" y="8278"/>
                    </a:cubicBezTo>
                    <a:cubicBezTo>
                      <a:pt x="1762" y="8326"/>
                      <a:pt x="1775" y="8362"/>
                      <a:pt x="1775" y="8399"/>
                    </a:cubicBezTo>
                    <a:cubicBezTo>
                      <a:pt x="1775" y="8399"/>
                      <a:pt x="1775" y="8411"/>
                      <a:pt x="1786" y="8411"/>
                    </a:cubicBezTo>
                    <a:lnTo>
                      <a:pt x="1786" y="8423"/>
                    </a:lnTo>
                    <a:lnTo>
                      <a:pt x="1786" y="8435"/>
                    </a:lnTo>
                    <a:lnTo>
                      <a:pt x="1786" y="8448"/>
                    </a:lnTo>
                    <a:lnTo>
                      <a:pt x="1823" y="8594"/>
                    </a:lnTo>
                    <a:lnTo>
                      <a:pt x="1823" y="8605"/>
                    </a:lnTo>
                    <a:lnTo>
                      <a:pt x="1823" y="8618"/>
                    </a:lnTo>
                    <a:lnTo>
                      <a:pt x="1823" y="8642"/>
                    </a:lnTo>
                    <a:lnTo>
                      <a:pt x="1823" y="8691"/>
                    </a:lnTo>
                    <a:lnTo>
                      <a:pt x="1823" y="8775"/>
                    </a:lnTo>
                    <a:cubicBezTo>
                      <a:pt x="1811" y="8824"/>
                      <a:pt x="1811" y="8885"/>
                      <a:pt x="1811" y="8934"/>
                    </a:cubicBezTo>
                    <a:cubicBezTo>
                      <a:pt x="1811" y="8958"/>
                      <a:pt x="1799" y="8983"/>
                      <a:pt x="1799" y="9007"/>
                    </a:cubicBezTo>
                    <a:lnTo>
                      <a:pt x="1799" y="9043"/>
                    </a:lnTo>
                    <a:cubicBezTo>
                      <a:pt x="1786" y="9067"/>
                      <a:pt x="1786" y="9080"/>
                      <a:pt x="1799" y="9091"/>
                    </a:cubicBezTo>
                    <a:cubicBezTo>
                      <a:pt x="1799" y="9104"/>
                      <a:pt x="1811" y="9104"/>
                      <a:pt x="1811" y="9116"/>
                    </a:cubicBezTo>
                    <a:lnTo>
                      <a:pt x="1811" y="9128"/>
                    </a:lnTo>
                    <a:cubicBezTo>
                      <a:pt x="1811" y="9177"/>
                      <a:pt x="1799" y="9237"/>
                      <a:pt x="1786" y="9286"/>
                    </a:cubicBezTo>
                    <a:cubicBezTo>
                      <a:pt x="1786" y="9347"/>
                      <a:pt x="1775" y="9407"/>
                      <a:pt x="1762" y="9469"/>
                    </a:cubicBezTo>
                    <a:cubicBezTo>
                      <a:pt x="1762" y="9529"/>
                      <a:pt x="1750" y="9602"/>
                      <a:pt x="1738" y="9663"/>
                    </a:cubicBezTo>
                    <a:cubicBezTo>
                      <a:pt x="1738" y="9687"/>
                      <a:pt x="1726" y="9699"/>
                      <a:pt x="1726" y="9723"/>
                    </a:cubicBezTo>
                    <a:cubicBezTo>
                      <a:pt x="1713" y="9748"/>
                      <a:pt x="1713" y="9785"/>
                      <a:pt x="1702" y="9821"/>
                    </a:cubicBezTo>
                    <a:lnTo>
                      <a:pt x="1702" y="9918"/>
                    </a:lnTo>
                    <a:cubicBezTo>
                      <a:pt x="1689" y="9966"/>
                      <a:pt x="1677" y="10028"/>
                      <a:pt x="1665" y="10088"/>
                    </a:cubicBezTo>
                    <a:cubicBezTo>
                      <a:pt x="1653" y="10052"/>
                      <a:pt x="1640" y="10028"/>
                      <a:pt x="1640" y="9991"/>
                    </a:cubicBezTo>
                    <a:cubicBezTo>
                      <a:pt x="1616" y="9955"/>
                      <a:pt x="1604" y="9906"/>
                      <a:pt x="1592" y="9869"/>
                    </a:cubicBezTo>
                    <a:cubicBezTo>
                      <a:pt x="1568" y="9833"/>
                      <a:pt x="1556" y="9785"/>
                      <a:pt x="1543" y="9748"/>
                    </a:cubicBezTo>
                    <a:cubicBezTo>
                      <a:pt x="1519" y="9712"/>
                      <a:pt x="1507" y="9663"/>
                      <a:pt x="1495" y="9626"/>
                    </a:cubicBezTo>
                    <a:lnTo>
                      <a:pt x="1483" y="9615"/>
                    </a:lnTo>
                    <a:lnTo>
                      <a:pt x="1483" y="9602"/>
                    </a:lnTo>
                    <a:lnTo>
                      <a:pt x="1483" y="9590"/>
                    </a:lnTo>
                    <a:cubicBezTo>
                      <a:pt x="1459" y="9542"/>
                      <a:pt x="1446" y="9493"/>
                      <a:pt x="1422" y="9456"/>
                    </a:cubicBezTo>
                    <a:lnTo>
                      <a:pt x="1386" y="9383"/>
                    </a:lnTo>
                    <a:cubicBezTo>
                      <a:pt x="1386" y="9347"/>
                      <a:pt x="1386" y="9323"/>
                      <a:pt x="1373" y="9286"/>
                    </a:cubicBezTo>
                    <a:lnTo>
                      <a:pt x="1337" y="9213"/>
                    </a:lnTo>
                    <a:lnTo>
                      <a:pt x="1300" y="9140"/>
                    </a:lnTo>
                    <a:lnTo>
                      <a:pt x="1300" y="9128"/>
                    </a:lnTo>
                    <a:cubicBezTo>
                      <a:pt x="1289" y="9128"/>
                      <a:pt x="1289" y="9116"/>
                      <a:pt x="1276" y="9104"/>
                    </a:cubicBezTo>
                    <a:lnTo>
                      <a:pt x="1264" y="9091"/>
                    </a:lnTo>
                    <a:cubicBezTo>
                      <a:pt x="1264" y="9080"/>
                      <a:pt x="1252" y="9080"/>
                      <a:pt x="1252" y="9067"/>
                    </a:cubicBezTo>
                    <a:cubicBezTo>
                      <a:pt x="1240" y="9055"/>
                      <a:pt x="1227" y="9031"/>
                      <a:pt x="1216" y="9019"/>
                    </a:cubicBezTo>
                    <a:cubicBezTo>
                      <a:pt x="1203" y="9007"/>
                      <a:pt x="1203" y="8994"/>
                      <a:pt x="1191" y="8994"/>
                    </a:cubicBezTo>
                    <a:lnTo>
                      <a:pt x="1191" y="8983"/>
                    </a:lnTo>
                    <a:cubicBezTo>
                      <a:pt x="1167" y="8946"/>
                      <a:pt x="1143" y="8897"/>
                      <a:pt x="1130" y="8861"/>
                    </a:cubicBezTo>
                    <a:lnTo>
                      <a:pt x="1094" y="8788"/>
                    </a:lnTo>
                    <a:lnTo>
                      <a:pt x="1057" y="8715"/>
                    </a:lnTo>
                    <a:cubicBezTo>
                      <a:pt x="1021" y="8642"/>
                      <a:pt x="997" y="8569"/>
                      <a:pt x="948" y="8508"/>
                    </a:cubicBezTo>
                    <a:cubicBezTo>
                      <a:pt x="936" y="8472"/>
                      <a:pt x="911" y="8435"/>
                      <a:pt x="900" y="8411"/>
                    </a:cubicBezTo>
                    <a:cubicBezTo>
                      <a:pt x="887" y="8387"/>
                      <a:pt x="887" y="8362"/>
                      <a:pt x="887" y="8338"/>
                    </a:cubicBezTo>
                    <a:cubicBezTo>
                      <a:pt x="875" y="8289"/>
                      <a:pt x="875" y="8241"/>
                      <a:pt x="863" y="8192"/>
                    </a:cubicBezTo>
                    <a:cubicBezTo>
                      <a:pt x="851" y="8083"/>
                      <a:pt x="838" y="7986"/>
                      <a:pt x="827" y="7876"/>
                    </a:cubicBezTo>
                    <a:cubicBezTo>
                      <a:pt x="814" y="7852"/>
                      <a:pt x="814" y="7827"/>
                      <a:pt x="814" y="7803"/>
                    </a:cubicBezTo>
                    <a:cubicBezTo>
                      <a:pt x="802" y="7767"/>
                      <a:pt x="802" y="7743"/>
                      <a:pt x="790" y="7706"/>
                    </a:cubicBezTo>
                    <a:cubicBezTo>
                      <a:pt x="778" y="7682"/>
                      <a:pt x="778" y="7657"/>
                      <a:pt x="765" y="7633"/>
                    </a:cubicBezTo>
                    <a:cubicBezTo>
                      <a:pt x="754" y="7597"/>
                      <a:pt x="741" y="7560"/>
                      <a:pt x="729" y="7536"/>
                    </a:cubicBezTo>
                    <a:cubicBezTo>
                      <a:pt x="705" y="7476"/>
                      <a:pt x="681" y="7403"/>
                      <a:pt x="620" y="7366"/>
                    </a:cubicBezTo>
                    <a:cubicBezTo>
                      <a:pt x="584" y="7354"/>
                      <a:pt x="547" y="7341"/>
                      <a:pt x="511" y="7341"/>
                    </a:cubicBezTo>
                    <a:cubicBezTo>
                      <a:pt x="504" y="7338"/>
                      <a:pt x="497" y="7337"/>
                      <a:pt x="489" y="7337"/>
                    </a:cubicBezTo>
                    <a:cubicBezTo>
                      <a:pt x="471" y="7337"/>
                      <a:pt x="451" y="7345"/>
                      <a:pt x="425" y="7354"/>
                    </a:cubicBezTo>
                    <a:cubicBezTo>
                      <a:pt x="401" y="7366"/>
                      <a:pt x="377" y="7378"/>
                      <a:pt x="365" y="7403"/>
                    </a:cubicBezTo>
                    <a:cubicBezTo>
                      <a:pt x="341" y="7427"/>
                      <a:pt x="328" y="7463"/>
                      <a:pt x="316" y="7487"/>
                    </a:cubicBezTo>
                    <a:cubicBezTo>
                      <a:pt x="292" y="7560"/>
                      <a:pt x="279" y="7633"/>
                      <a:pt x="292" y="7694"/>
                    </a:cubicBezTo>
                    <a:cubicBezTo>
                      <a:pt x="292" y="7730"/>
                      <a:pt x="304" y="7767"/>
                      <a:pt x="316" y="7803"/>
                    </a:cubicBezTo>
                    <a:cubicBezTo>
                      <a:pt x="328" y="7840"/>
                      <a:pt x="341" y="7864"/>
                      <a:pt x="365" y="7889"/>
                    </a:cubicBezTo>
                    <a:cubicBezTo>
                      <a:pt x="389" y="7913"/>
                      <a:pt x="413" y="7937"/>
                      <a:pt x="425" y="7973"/>
                    </a:cubicBezTo>
                    <a:cubicBezTo>
                      <a:pt x="462" y="8010"/>
                      <a:pt x="498" y="8059"/>
                      <a:pt x="535" y="8108"/>
                    </a:cubicBezTo>
                    <a:cubicBezTo>
                      <a:pt x="571" y="8156"/>
                      <a:pt x="608" y="8192"/>
                      <a:pt x="644" y="8241"/>
                    </a:cubicBezTo>
                    <a:cubicBezTo>
                      <a:pt x="668" y="8278"/>
                      <a:pt x="717" y="8326"/>
                      <a:pt x="754" y="8362"/>
                    </a:cubicBezTo>
                    <a:cubicBezTo>
                      <a:pt x="754" y="8362"/>
                      <a:pt x="754" y="8375"/>
                      <a:pt x="765" y="8375"/>
                    </a:cubicBezTo>
                    <a:lnTo>
                      <a:pt x="765" y="8387"/>
                    </a:lnTo>
                    <a:lnTo>
                      <a:pt x="765" y="8399"/>
                    </a:lnTo>
                    <a:cubicBezTo>
                      <a:pt x="765" y="8411"/>
                      <a:pt x="778" y="8411"/>
                      <a:pt x="778" y="8423"/>
                    </a:cubicBezTo>
                    <a:cubicBezTo>
                      <a:pt x="790" y="8423"/>
                      <a:pt x="790" y="8435"/>
                      <a:pt x="802" y="8448"/>
                    </a:cubicBezTo>
                    <a:cubicBezTo>
                      <a:pt x="802" y="8459"/>
                      <a:pt x="814" y="8472"/>
                      <a:pt x="827" y="8496"/>
                    </a:cubicBezTo>
                    <a:cubicBezTo>
                      <a:pt x="851" y="8508"/>
                      <a:pt x="863" y="8532"/>
                      <a:pt x="875" y="8557"/>
                    </a:cubicBezTo>
                    <a:cubicBezTo>
                      <a:pt x="887" y="8569"/>
                      <a:pt x="887" y="8594"/>
                      <a:pt x="900" y="8618"/>
                    </a:cubicBezTo>
                    <a:cubicBezTo>
                      <a:pt x="924" y="8654"/>
                      <a:pt x="936" y="8691"/>
                      <a:pt x="960" y="8727"/>
                    </a:cubicBezTo>
                    <a:cubicBezTo>
                      <a:pt x="973" y="8764"/>
                      <a:pt x="997" y="8800"/>
                      <a:pt x="1021" y="8837"/>
                    </a:cubicBezTo>
                    <a:cubicBezTo>
                      <a:pt x="1033" y="8885"/>
                      <a:pt x="1057" y="8934"/>
                      <a:pt x="1081" y="8970"/>
                    </a:cubicBezTo>
                    <a:cubicBezTo>
                      <a:pt x="1106" y="9007"/>
                      <a:pt x="1118" y="9043"/>
                      <a:pt x="1130" y="9080"/>
                    </a:cubicBezTo>
                    <a:lnTo>
                      <a:pt x="1143" y="9080"/>
                    </a:lnTo>
                    <a:cubicBezTo>
                      <a:pt x="1143" y="9091"/>
                      <a:pt x="1154" y="9104"/>
                      <a:pt x="1154" y="9116"/>
                    </a:cubicBezTo>
                    <a:cubicBezTo>
                      <a:pt x="1167" y="9116"/>
                      <a:pt x="1167" y="9128"/>
                      <a:pt x="1179" y="9140"/>
                    </a:cubicBezTo>
                    <a:cubicBezTo>
                      <a:pt x="1179" y="9153"/>
                      <a:pt x="1191" y="9164"/>
                      <a:pt x="1203" y="9177"/>
                    </a:cubicBezTo>
                    <a:cubicBezTo>
                      <a:pt x="1216" y="9201"/>
                      <a:pt x="1227" y="9213"/>
                      <a:pt x="1240" y="9237"/>
                    </a:cubicBezTo>
                    <a:cubicBezTo>
                      <a:pt x="1240" y="9250"/>
                      <a:pt x="1252" y="9274"/>
                      <a:pt x="1252" y="9286"/>
                    </a:cubicBezTo>
                    <a:cubicBezTo>
                      <a:pt x="1264" y="9299"/>
                      <a:pt x="1264" y="9310"/>
                      <a:pt x="1276" y="9323"/>
                    </a:cubicBezTo>
                    <a:cubicBezTo>
                      <a:pt x="1276" y="9335"/>
                      <a:pt x="1276" y="9347"/>
                      <a:pt x="1289" y="9359"/>
                    </a:cubicBezTo>
                    <a:cubicBezTo>
                      <a:pt x="1300" y="9396"/>
                      <a:pt x="1313" y="9432"/>
                      <a:pt x="1337" y="9469"/>
                    </a:cubicBezTo>
                    <a:cubicBezTo>
                      <a:pt x="1349" y="9505"/>
                      <a:pt x="1349" y="9529"/>
                      <a:pt x="1361" y="9566"/>
                    </a:cubicBezTo>
                    <a:lnTo>
                      <a:pt x="1397" y="9675"/>
                    </a:lnTo>
                    <a:lnTo>
                      <a:pt x="1470" y="9894"/>
                    </a:lnTo>
                    <a:cubicBezTo>
                      <a:pt x="1507" y="9979"/>
                      <a:pt x="1543" y="10052"/>
                      <a:pt x="1580" y="10137"/>
                    </a:cubicBezTo>
                    <a:cubicBezTo>
                      <a:pt x="1592" y="10174"/>
                      <a:pt x="1616" y="10222"/>
                      <a:pt x="1629" y="10258"/>
                    </a:cubicBezTo>
                    <a:cubicBezTo>
                      <a:pt x="1629" y="10282"/>
                      <a:pt x="1640" y="10295"/>
                      <a:pt x="1640" y="10307"/>
                    </a:cubicBezTo>
                    <a:cubicBezTo>
                      <a:pt x="1640" y="10307"/>
                      <a:pt x="1640" y="10319"/>
                      <a:pt x="1653" y="10331"/>
                    </a:cubicBezTo>
                    <a:cubicBezTo>
                      <a:pt x="1653" y="10331"/>
                      <a:pt x="1653" y="10344"/>
                      <a:pt x="1665" y="10344"/>
                    </a:cubicBezTo>
                    <a:cubicBezTo>
                      <a:pt x="1665" y="10355"/>
                      <a:pt x="1677" y="10368"/>
                      <a:pt x="1677" y="10380"/>
                    </a:cubicBezTo>
                    <a:cubicBezTo>
                      <a:pt x="1689" y="10428"/>
                      <a:pt x="1713" y="10465"/>
                      <a:pt x="1726" y="10501"/>
                    </a:cubicBezTo>
                    <a:cubicBezTo>
                      <a:pt x="1750" y="10538"/>
                      <a:pt x="1762" y="10574"/>
                      <a:pt x="1775" y="10598"/>
                    </a:cubicBezTo>
                    <a:cubicBezTo>
                      <a:pt x="1799" y="10684"/>
                      <a:pt x="1811" y="10769"/>
                      <a:pt x="1835" y="10842"/>
                    </a:cubicBezTo>
                    <a:cubicBezTo>
                      <a:pt x="1848" y="10878"/>
                      <a:pt x="1859" y="10903"/>
                      <a:pt x="1859" y="10939"/>
                    </a:cubicBezTo>
                    <a:cubicBezTo>
                      <a:pt x="1872" y="10963"/>
                      <a:pt x="1884" y="11000"/>
                      <a:pt x="1896" y="11024"/>
                    </a:cubicBezTo>
                    <a:cubicBezTo>
                      <a:pt x="1908" y="11085"/>
                      <a:pt x="1920" y="11133"/>
                      <a:pt x="1945" y="11182"/>
                    </a:cubicBezTo>
                    <a:cubicBezTo>
                      <a:pt x="1945" y="11194"/>
                      <a:pt x="1945" y="11206"/>
                      <a:pt x="1956" y="11219"/>
                    </a:cubicBezTo>
                    <a:lnTo>
                      <a:pt x="1956" y="11219"/>
                    </a:lnTo>
                    <a:cubicBezTo>
                      <a:pt x="1945" y="11206"/>
                      <a:pt x="1932" y="11182"/>
                      <a:pt x="1920" y="11170"/>
                    </a:cubicBezTo>
                    <a:cubicBezTo>
                      <a:pt x="1908" y="11158"/>
                      <a:pt x="1908" y="11146"/>
                      <a:pt x="1896" y="11146"/>
                    </a:cubicBezTo>
                    <a:cubicBezTo>
                      <a:pt x="1896" y="11133"/>
                      <a:pt x="1884" y="11133"/>
                      <a:pt x="1884" y="11122"/>
                    </a:cubicBezTo>
                    <a:lnTo>
                      <a:pt x="1848" y="11085"/>
                    </a:lnTo>
                    <a:cubicBezTo>
                      <a:pt x="1848" y="11073"/>
                      <a:pt x="1835" y="11073"/>
                      <a:pt x="1835" y="11060"/>
                    </a:cubicBezTo>
                    <a:cubicBezTo>
                      <a:pt x="1811" y="11049"/>
                      <a:pt x="1799" y="11024"/>
                      <a:pt x="1775" y="11000"/>
                    </a:cubicBezTo>
                    <a:lnTo>
                      <a:pt x="1702" y="10927"/>
                    </a:lnTo>
                    <a:cubicBezTo>
                      <a:pt x="1677" y="10914"/>
                      <a:pt x="1653" y="10890"/>
                      <a:pt x="1629" y="10866"/>
                    </a:cubicBezTo>
                    <a:lnTo>
                      <a:pt x="1483" y="10720"/>
                    </a:lnTo>
                    <a:lnTo>
                      <a:pt x="1446" y="10684"/>
                    </a:lnTo>
                    <a:cubicBezTo>
                      <a:pt x="1434" y="10671"/>
                      <a:pt x="1410" y="10660"/>
                      <a:pt x="1397" y="10647"/>
                    </a:cubicBezTo>
                    <a:lnTo>
                      <a:pt x="1361" y="10611"/>
                    </a:lnTo>
                    <a:cubicBezTo>
                      <a:pt x="1349" y="10598"/>
                      <a:pt x="1337" y="10587"/>
                      <a:pt x="1313" y="10574"/>
                    </a:cubicBezTo>
                    <a:lnTo>
                      <a:pt x="1240" y="10501"/>
                    </a:lnTo>
                    <a:cubicBezTo>
                      <a:pt x="1216" y="10477"/>
                      <a:pt x="1191" y="10453"/>
                      <a:pt x="1167" y="10441"/>
                    </a:cubicBezTo>
                    <a:lnTo>
                      <a:pt x="1106" y="10380"/>
                    </a:lnTo>
                    <a:lnTo>
                      <a:pt x="1045" y="10319"/>
                    </a:lnTo>
                    <a:cubicBezTo>
                      <a:pt x="1033" y="10307"/>
                      <a:pt x="1033" y="10295"/>
                      <a:pt x="1021" y="10295"/>
                    </a:cubicBezTo>
                    <a:lnTo>
                      <a:pt x="1021" y="10282"/>
                    </a:lnTo>
                    <a:cubicBezTo>
                      <a:pt x="1021" y="10271"/>
                      <a:pt x="1021" y="10271"/>
                      <a:pt x="1008" y="10258"/>
                    </a:cubicBezTo>
                    <a:cubicBezTo>
                      <a:pt x="997" y="10210"/>
                      <a:pt x="984" y="10174"/>
                      <a:pt x="960" y="10137"/>
                    </a:cubicBezTo>
                    <a:cubicBezTo>
                      <a:pt x="948" y="10101"/>
                      <a:pt x="924" y="10064"/>
                      <a:pt x="900" y="10028"/>
                    </a:cubicBezTo>
                    <a:cubicBezTo>
                      <a:pt x="900" y="10015"/>
                      <a:pt x="887" y="9991"/>
                      <a:pt x="875" y="9979"/>
                    </a:cubicBezTo>
                    <a:lnTo>
                      <a:pt x="875" y="9966"/>
                    </a:lnTo>
                    <a:cubicBezTo>
                      <a:pt x="851" y="9906"/>
                      <a:pt x="838" y="9833"/>
                      <a:pt x="814" y="9760"/>
                    </a:cubicBezTo>
                    <a:cubicBezTo>
                      <a:pt x="802" y="9736"/>
                      <a:pt x="778" y="9699"/>
                      <a:pt x="765" y="9663"/>
                    </a:cubicBezTo>
                    <a:cubicBezTo>
                      <a:pt x="741" y="9626"/>
                      <a:pt x="705" y="9590"/>
                      <a:pt x="668" y="9553"/>
                    </a:cubicBezTo>
                    <a:cubicBezTo>
                      <a:pt x="657" y="9542"/>
                      <a:pt x="644" y="9542"/>
                      <a:pt x="632" y="9529"/>
                    </a:cubicBezTo>
                    <a:cubicBezTo>
                      <a:pt x="620" y="9517"/>
                      <a:pt x="608" y="9505"/>
                      <a:pt x="584" y="9493"/>
                    </a:cubicBezTo>
                    <a:cubicBezTo>
                      <a:pt x="559" y="9469"/>
                      <a:pt x="535" y="9456"/>
                      <a:pt x="498" y="9444"/>
                    </a:cubicBezTo>
                    <a:cubicBezTo>
                      <a:pt x="462" y="9420"/>
                      <a:pt x="413" y="9396"/>
                      <a:pt x="365" y="9396"/>
                    </a:cubicBezTo>
                    <a:cubicBezTo>
                      <a:pt x="350" y="9392"/>
                      <a:pt x="337" y="9391"/>
                      <a:pt x="324" y="9391"/>
                    </a:cubicBezTo>
                    <a:cubicBezTo>
                      <a:pt x="293" y="9391"/>
                      <a:pt x="265" y="9399"/>
                      <a:pt x="231" y="9407"/>
                    </a:cubicBezTo>
                    <a:cubicBezTo>
                      <a:pt x="146" y="9432"/>
                      <a:pt x="73" y="9505"/>
                      <a:pt x="36" y="9590"/>
                    </a:cubicBezTo>
                    <a:cubicBezTo>
                      <a:pt x="12" y="9626"/>
                      <a:pt x="0" y="9675"/>
                      <a:pt x="0" y="9723"/>
                    </a:cubicBezTo>
                    <a:cubicBezTo>
                      <a:pt x="0" y="9772"/>
                      <a:pt x="0" y="9821"/>
                      <a:pt x="25" y="9858"/>
                    </a:cubicBezTo>
                    <a:cubicBezTo>
                      <a:pt x="36" y="9882"/>
                      <a:pt x="49" y="9894"/>
                      <a:pt x="61" y="9906"/>
                    </a:cubicBezTo>
                    <a:cubicBezTo>
                      <a:pt x="73" y="9918"/>
                      <a:pt x="85" y="9931"/>
                      <a:pt x="109" y="9942"/>
                    </a:cubicBezTo>
                    <a:cubicBezTo>
                      <a:pt x="122" y="9942"/>
                      <a:pt x="133" y="9955"/>
                      <a:pt x="158" y="9966"/>
                    </a:cubicBezTo>
                    <a:cubicBezTo>
                      <a:pt x="170" y="9966"/>
                      <a:pt x="195" y="9979"/>
                      <a:pt x="206" y="9991"/>
                    </a:cubicBezTo>
                    <a:cubicBezTo>
                      <a:pt x="231" y="9991"/>
                      <a:pt x="243" y="10003"/>
                      <a:pt x="268" y="10015"/>
                    </a:cubicBezTo>
                    <a:cubicBezTo>
                      <a:pt x="304" y="10028"/>
                      <a:pt x="328" y="10039"/>
                      <a:pt x="365" y="10052"/>
                    </a:cubicBezTo>
                    <a:cubicBezTo>
                      <a:pt x="438" y="10088"/>
                      <a:pt x="498" y="10112"/>
                      <a:pt x="559" y="10137"/>
                    </a:cubicBezTo>
                    <a:cubicBezTo>
                      <a:pt x="632" y="10161"/>
                      <a:pt x="693" y="10174"/>
                      <a:pt x="765" y="10198"/>
                    </a:cubicBezTo>
                    <a:cubicBezTo>
                      <a:pt x="778" y="10210"/>
                      <a:pt x="802" y="10210"/>
                      <a:pt x="827" y="10222"/>
                    </a:cubicBezTo>
                    <a:cubicBezTo>
                      <a:pt x="838" y="10234"/>
                      <a:pt x="851" y="10234"/>
                      <a:pt x="863" y="10247"/>
                    </a:cubicBezTo>
                    <a:cubicBezTo>
                      <a:pt x="887" y="10258"/>
                      <a:pt x="900" y="10282"/>
                      <a:pt x="924" y="10295"/>
                    </a:cubicBezTo>
                    <a:lnTo>
                      <a:pt x="973" y="10344"/>
                    </a:lnTo>
                    <a:lnTo>
                      <a:pt x="997" y="10368"/>
                    </a:lnTo>
                    <a:cubicBezTo>
                      <a:pt x="997" y="10380"/>
                      <a:pt x="1008" y="10392"/>
                      <a:pt x="1008" y="10404"/>
                    </a:cubicBezTo>
                    <a:cubicBezTo>
                      <a:pt x="1021" y="10417"/>
                      <a:pt x="1033" y="10417"/>
                      <a:pt x="1033" y="10417"/>
                    </a:cubicBezTo>
                    <a:cubicBezTo>
                      <a:pt x="1057" y="10428"/>
                      <a:pt x="1070" y="10441"/>
                      <a:pt x="1081" y="10465"/>
                    </a:cubicBezTo>
                    <a:lnTo>
                      <a:pt x="1118" y="10501"/>
                    </a:lnTo>
                    <a:cubicBezTo>
                      <a:pt x="1130" y="10514"/>
                      <a:pt x="1154" y="10526"/>
                      <a:pt x="1167" y="10538"/>
                    </a:cubicBezTo>
                    <a:cubicBezTo>
                      <a:pt x="1191" y="10563"/>
                      <a:pt x="1227" y="10587"/>
                      <a:pt x="1252" y="10611"/>
                    </a:cubicBezTo>
                    <a:cubicBezTo>
                      <a:pt x="1276" y="10623"/>
                      <a:pt x="1300" y="10647"/>
                      <a:pt x="1324" y="10671"/>
                    </a:cubicBezTo>
                    <a:cubicBezTo>
                      <a:pt x="1349" y="10696"/>
                      <a:pt x="1373" y="10708"/>
                      <a:pt x="1397" y="10733"/>
                    </a:cubicBezTo>
                    <a:cubicBezTo>
                      <a:pt x="1422" y="10757"/>
                      <a:pt x="1446" y="10781"/>
                      <a:pt x="1470" y="10817"/>
                    </a:cubicBezTo>
                    <a:cubicBezTo>
                      <a:pt x="1495" y="10842"/>
                      <a:pt x="1519" y="10866"/>
                      <a:pt x="1556" y="10890"/>
                    </a:cubicBezTo>
                    <a:lnTo>
                      <a:pt x="1629" y="10963"/>
                    </a:lnTo>
                    <a:cubicBezTo>
                      <a:pt x="1653" y="10987"/>
                      <a:pt x="1689" y="11012"/>
                      <a:pt x="1713" y="11036"/>
                    </a:cubicBezTo>
                    <a:lnTo>
                      <a:pt x="1750" y="11073"/>
                    </a:lnTo>
                    <a:lnTo>
                      <a:pt x="1786" y="11109"/>
                    </a:lnTo>
                    <a:cubicBezTo>
                      <a:pt x="1799" y="11133"/>
                      <a:pt x="1823" y="11158"/>
                      <a:pt x="1848" y="11182"/>
                    </a:cubicBezTo>
                    <a:cubicBezTo>
                      <a:pt x="1859" y="11194"/>
                      <a:pt x="1859" y="11206"/>
                      <a:pt x="1872" y="11219"/>
                    </a:cubicBezTo>
                    <a:cubicBezTo>
                      <a:pt x="1884" y="11230"/>
                      <a:pt x="1896" y="11243"/>
                      <a:pt x="1896" y="11255"/>
                    </a:cubicBezTo>
                    <a:cubicBezTo>
                      <a:pt x="1908" y="11267"/>
                      <a:pt x="1920" y="11279"/>
                      <a:pt x="1920" y="11292"/>
                    </a:cubicBezTo>
                    <a:lnTo>
                      <a:pt x="1956" y="11328"/>
                    </a:lnTo>
                    <a:cubicBezTo>
                      <a:pt x="1969" y="11352"/>
                      <a:pt x="1993" y="11376"/>
                      <a:pt x="2005" y="11401"/>
                    </a:cubicBezTo>
                    <a:cubicBezTo>
                      <a:pt x="2018" y="11413"/>
                      <a:pt x="2018" y="11425"/>
                      <a:pt x="2029" y="11438"/>
                    </a:cubicBezTo>
                    <a:lnTo>
                      <a:pt x="2066" y="11510"/>
                    </a:lnTo>
                    <a:cubicBezTo>
                      <a:pt x="2078" y="11546"/>
                      <a:pt x="2091" y="11571"/>
                      <a:pt x="2102" y="11595"/>
                    </a:cubicBezTo>
                    <a:cubicBezTo>
                      <a:pt x="2115" y="11632"/>
                      <a:pt x="2127" y="11656"/>
                      <a:pt x="2139" y="11681"/>
                    </a:cubicBezTo>
                    <a:cubicBezTo>
                      <a:pt x="2151" y="11729"/>
                      <a:pt x="2175" y="11778"/>
                      <a:pt x="2200" y="11838"/>
                    </a:cubicBezTo>
                    <a:cubicBezTo>
                      <a:pt x="2248" y="11935"/>
                      <a:pt x="2297" y="12045"/>
                      <a:pt x="2358" y="12142"/>
                    </a:cubicBezTo>
                    <a:cubicBezTo>
                      <a:pt x="2370" y="12167"/>
                      <a:pt x="2382" y="12191"/>
                      <a:pt x="2407" y="12215"/>
                    </a:cubicBezTo>
                    <a:cubicBezTo>
                      <a:pt x="2407" y="12240"/>
                      <a:pt x="2418" y="12251"/>
                      <a:pt x="2431" y="12264"/>
                    </a:cubicBezTo>
                    <a:cubicBezTo>
                      <a:pt x="2431" y="12276"/>
                      <a:pt x="2443" y="12288"/>
                      <a:pt x="2443" y="12288"/>
                    </a:cubicBezTo>
                    <a:cubicBezTo>
                      <a:pt x="2455" y="12313"/>
                      <a:pt x="2480" y="12349"/>
                      <a:pt x="2491" y="12373"/>
                    </a:cubicBezTo>
                    <a:cubicBezTo>
                      <a:pt x="2516" y="12397"/>
                      <a:pt x="2528" y="12421"/>
                      <a:pt x="2540" y="12446"/>
                    </a:cubicBezTo>
                    <a:cubicBezTo>
                      <a:pt x="2552" y="12458"/>
                      <a:pt x="2564" y="12483"/>
                      <a:pt x="2588" y="12494"/>
                    </a:cubicBezTo>
                    <a:lnTo>
                      <a:pt x="2588" y="12677"/>
                    </a:lnTo>
                    <a:cubicBezTo>
                      <a:pt x="2588" y="12713"/>
                      <a:pt x="2601" y="12762"/>
                      <a:pt x="2601" y="12810"/>
                    </a:cubicBezTo>
                    <a:cubicBezTo>
                      <a:pt x="2613" y="12847"/>
                      <a:pt x="2613" y="12896"/>
                      <a:pt x="2625" y="12932"/>
                    </a:cubicBezTo>
                    <a:cubicBezTo>
                      <a:pt x="2650" y="13029"/>
                      <a:pt x="2661" y="13115"/>
                      <a:pt x="2686" y="13199"/>
                    </a:cubicBezTo>
                    <a:cubicBezTo>
                      <a:pt x="2710" y="13345"/>
                      <a:pt x="2734" y="13479"/>
                      <a:pt x="2759" y="13625"/>
                    </a:cubicBezTo>
                    <a:cubicBezTo>
                      <a:pt x="2771" y="13710"/>
                      <a:pt x="2783" y="13783"/>
                      <a:pt x="2796" y="13868"/>
                    </a:cubicBezTo>
                    <a:cubicBezTo>
                      <a:pt x="2807" y="13941"/>
                      <a:pt x="2807" y="14001"/>
                      <a:pt x="2820" y="14074"/>
                    </a:cubicBezTo>
                    <a:lnTo>
                      <a:pt x="2820" y="14293"/>
                    </a:lnTo>
                    <a:cubicBezTo>
                      <a:pt x="2832" y="14379"/>
                      <a:pt x="2832" y="14463"/>
                      <a:pt x="2832" y="14549"/>
                    </a:cubicBezTo>
                    <a:lnTo>
                      <a:pt x="2832" y="14974"/>
                    </a:lnTo>
                    <a:lnTo>
                      <a:pt x="2832" y="15436"/>
                    </a:lnTo>
                    <a:lnTo>
                      <a:pt x="2832" y="15508"/>
                    </a:lnTo>
                    <a:lnTo>
                      <a:pt x="2759" y="15327"/>
                    </a:lnTo>
                    <a:cubicBezTo>
                      <a:pt x="2747" y="15302"/>
                      <a:pt x="2723" y="15265"/>
                      <a:pt x="2710" y="15229"/>
                    </a:cubicBezTo>
                    <a:cubicBezTo>
                      <a:pt x="2698" y="15192"/>
                      <a:pt x="2674" y="15157"/>
                      <a:pt x="2661" y="15120"/>
                    </a:cubicBezTo>
                    <a:cubicBezTo>
                      <a:pt x="2637" y="15084"/>
                      <a:pt x="2613" y="15047"/>
                      <a:pt x="2601" y="15011"/>
                    </a:cubicBezTo>
                    <a:lnTo>
                      <a:pt x="2577" y="14986"/>
                    </a:lnTo>
                    <a:cubicBezTo>
                      <a:pt x="2577" y="14974"/>
                      <a:pt x="2564" y="14974"/>
                      <a:pt x="2564" y="14962"/>
                    </a:cubicBezTo>
                    <a:cubicBezTo>
                      <a:pt x="2552" y="14949"/>
                      <a:pt x="2540" y="14925"/>
                      <a:pt x="2528" y="14913"/>
                    </a:cubicBezTo>
                    <a:lnTo>
                      <a:pt x="2418" y="14804"/>
                    </a:lnTo>
                    <a:cubicBezTo>
                      <a:pt x="2407" y="14792"/>
                      <a:pt x="2407" y="14779"/>
                      <a:pt x="2407" y="14768"/>
                    </a:cubicBezTo>
                    <a:cubicBezTo>
                      <a:pt x="2394" y="14768"/>
                      <a:pt x="2394" y="14755"/>
                      <a:pt x="2382" y="14743"/>
                    </a:cubicBezTo>
                    <a:cubicBezTo>
                      <a:pt x="2382" y="14719"/>
                      <a:pt x="2370" y="14695"/>
                      <a:pt x="2358" y="14682"/>
                    </a:cubicBezTo>
                    <a:cubicBezTo>
                      <a:pt x="2358" y="14670"/>
                      <a:pt x="2345" y="14658"/>
                      <a:pt x="2345" y="14646"/>
                    </a:cubicBezTo>
                    <a:cubicBezTo>
                      <a:pt x="2334" y="14622"/>
                      <a:pt x="2334" y="14597"/>
                      <a:pt x="2321" y="14573"/>
                    </a:cubicBezTo>
                    <a:cubicBezTo>
                      <a:pt x="2309" y="14561"/>
                      <a:pt x="2309" y="14536"/>
                      <a:pt x="2297" y="14512"/>
                    </a:cubicBezTo>
                    <a:cubicBezTo>
                      <a:pt x="2297" y="14476"/>
                      <a:pt x="2285" y="14427"/>
                      <a:pt x="2272" y="14390"/>
                    </a:cubicBezTo>
                    <a:cubicBezTo>
                      <a:pt x="2261" y="14366"/>
                      <a:pt x="2261" y="14354"/>
                      <a:pt x="2261" y="14342"/>
                    </a:cubicBezTo>
                    <a:cubicBezTo>
                      <a:pt x="2248" y="14317"/>
                      <a:pt x="2248" y="14293"/>
                      <a:pt x="2248" y="14281"/>
                    </a:cubicBezTo>
                    <a:cubicBezTo>
                      <a:pt x="2236" y="14245"/>
                      <a:pt x="2236" y="14209"/>
                      <a:pt x="2224" y="14184"/>
                    </a:cubicBezTo>
                    <a:lnTo>
                      <a:pt x="2224" y="14136"/>
                    </a:lnTo>
                    <a:lnTo>
                      <a:pt x="2224" y="14087"/>
                    </a:lnTo>
                    <a:cubicBezTo>
                      <a:pt x="2224" y="14050"/>
                      <a:pt x="2212" y="14026"/>
                      <a:pt x="2212" y="13990"/>
                    </a:cubicBezTo>
                    <a:lnTo>
                      <a:pt x="2212" y="13904"/>
                    </a:lnTo>
                    <a:lnTo>
                      <a:pt x="2212" y="13820"/>
                    </a:lnTo>
                    <a:lnTo>
                      <a:pt x="2212" y="13747"/>
                    </a:lnTo>
                    <a:cubicBezTo>
                      <a:pt x="2212" y="13722"/>
                      <a:pt x="2224" y="13710"/>
                      <a:pt x="2224" y="13685"/>
                    </a:cubicBezTo>
                    <a:lnTo>
                      <a:pt x="2224" y="13661"/>
                    </a:lnTo>
                    <a:cubicBezTo>
                      <a:pt x="2236" y="13661"/>
                      <a:pt x="2248" y="13649"/>
                      <a:pt x="2248" y="13637"/>
                    </a:cubicBezTo>
                    <a:cubicBezTo>
                      <a:pt x="2272" y="13564"/>
                      <a:pt x="2297" y="13504"/>
                      <a:pt x="2309" y="13431"/>
                    </a:cubicBezTo>
                    <a:cubicBezTo>
                      <a:pt x="2334" y="13369"/>
                      <a:pt x="2345" y="13309"/>
                      <a:pt x="2358" y="13248"/>
                    </a:cubicBezTo>
                    <a:cubicBezTo>
                      <a:pt x="2370" y="13236"/>
                      <a:pt x="2370" y="13224"/>
                      <a:pt x="2370" y="13212"/>
                    </a:cubicBezTo>
                    <a:lnTo>
                      <a:pt x="2370" y="13199"/>
                    </a:lnTo>
                    <a:cubicBezTo>
                      <a:pt x="2370" y="13199"/>
                      <a:pt x="2370" y="13188"/>
                      <a:pt x="2382" y="13175"/>
                    </a:cubicBezTo>
                    <a:cubicBezTo>
                      <a:pt x="2382" y="13139"/>
                      <a:pt x="2394" y="13102"/>
                      <a:pt x="2394" y="13066"/>
                    </a:cubicBezTo>
                    <a:cubicBezTo>
                      <a:pt x="2394" y="13029"/>
                      <a:pt x="2394" y="12993"/>
                      <a:pt x="2407" y="12956"/>
                    </a:cubicBezTo>
                    <a:lnTo>
                      <a:pt x="2407" y="12896"/>
                    </a:lnTo>
                    <a:lnTo>
                      <a:pt x="2407" y="12835"/>
                    </a:lnTo>
                    <a:lnTo>
                      <a:pt x="2407" y="12786"/>
                    </a:lnTo>
                    <a:cubicBezTo>
                      <a:pt x="2407" y="12750"/>
                      <a:pt x="2394" y="12726"/>
                      <a:pt x="2394" y="12689"/>
                    </a:cubicBezTo>
                    <a:cubicBezTo>
                      <a:pt x="2382" y="12640"/>
                      <a:pt x="2370" y="12592"/>
                      <a:pt x="2345" y="12543"/>
                    </a:cubicBezTo>
                    <a:cubicBezTo>
                      <a:pt x="2321" y="12507"/>
                      <a:pt x="2285" y="12470"/>
                      <a:pt x="2248" y="12458"/>
                    </a:cubicBezTo>
                    <a:cubicBezTo>
                      <a:pt x="2219" y="12444"/>
                      <a:pt x="2191" y="12438"/>
                      <a:pt x="2162" y="12438"/>
                    </a:cubicBezTo>
                    <a:cubicBezTo>
                      <a:pt x="2142" y="12438"/>
                      <a:pt x="2122" y="12441"/>
                      <a:pt x="2102" y="12446"/>
                    </a:cubicBezTo>
                    <a:cubicBezTo>
                      <a:pt x="2054" y="12446"/>
                      <a:pt x="2005" y="12470"/>
                      <a:pt x="1969" y="12507"/>
                    </a:cubicBezTo>
                    <a:cubicBezTo>
                      <a:pt x="1932" y="12531"/>
                      <a:pt x="1908" y="12580"/>
                      <a:pt x="1884" y="12616"/>
                    </a:cubicBezTo>
                    <a:cubicBezTo>
                      <a:pt x="1859" y="12665"/>
                      <a:pt x="1859" y="12726"/>
                      <a:pt x="1859" y="12774"/>
                    </a:cubicBezTo>
                    <a:cubicBezTo>
                      <a:pt x="1859" y="12799"/>
                      <a:pt x="1872" y="12835"/>
                      <a:pt x="1884" y="12859"/>
                    </a:cubicBezTo>
                    <a:cubicBezTo>
                      <a:pt x="1884" y="12872"/>
                      <a:pt x="1884" y="12883"/>
                      <a:pt x="1896" y="12896"/>
                    </a:cubicBezTo>
                    <a:cubicBezTo>
                      <a:pt x="1896" y="12908"/>
                      <a:pt x="1896" y="12920"/>
                      <a:pt x="1908" y="12932"/>
                    </a:cubicBezTo>
                    <a:lnTo>
                      <a:pt x="1908" y="12956"/>
                    </a:lnTo>
                    <a:cubicBezTo>
                      <a:pt x="1920" y="12981"/>
                      <a:pt x="1932" y="12993"/>
                      <a:pt x="1932" y="13018"/>
                    </a:cubicBezTo>
                    <a:cubicBezTo>
                      <a:pt x="1945" y="13029"/>
                      <a:pt x="1956" y="13042"/>
                      <a:pt x="1956" y="13066"/>
                    </a:cubicBezTo>
                    <a:cubicBezTo>
                      <a:pt x="1969" y="13078"/>
                      <a:pt x="1981" y="13090"/>
                      <a:pt x="1981" y="13102"/>
                    </a:cubicBezTo>
                    <a:cubicBezTo>
                      <a:pt x="1993" y="13126"/>
                      <a:pt x="2005" y="13139"/>
                      <a:pt x="2018" y="13163"/>
                    </a:cubicBezTo>
                    <a:cubicBezTo>
                      <a:pt x="2029" y="13175"/>
                      <a:pt x="2042" y="13188"/>
                      <a:pt x="2054" y="13212"/>
                    </a:cubicBezTo>
                    <a:cubicBezTo>
                      <a:pt x="2054" y="13224"/>
                      <a:pt x="2066" y="13236"/>
                      <a:pt x="2078" y="13248"/>
                    </a:cubicBezTo>
                    <a:cubicBezTo>
                      <a:pt x="2091" y="13285"/>
                      <a:pt x="2115" y="13309"/>
                      <a:pt x="2127" y="13345"/>
                    </a:cubicBezTo>
                    <a:cubicBezTo>
                      <a:pt x="2139" y="13358"/>
                      <a:pt x="2139" y="13382"/>
                      <a:pt x="2151" y="13394"/>
                    </a:cubicBezTo>
                    <a:lnTo>
                      <a:pt x="2151" y="13418"/>
                    </a:lnTo>
                    <a:lnTo>
                      <a:pt x="2151" y="13431"/>
                    </a:lnTo>
                    <a:cubicBezTo>
                      <a:pt x="2164" y="13442"/>
                      <a:pt x="2151" y="13455"/>
                      <a:pt x="2151" y="13467"/>
                    </a:cubicBezTo>
                    <a:cubicBezTo>
                      <a:pt x="2151" y="13515"/>
                      <a:pt x="2151" y="13552"/>
                      <a:pt x="2139" y="13601"/>
                    </a:cubicBezTo>
                    <a:lnTo>
                      <a:pt x="2139" y="13747"/>
                    </a:lnTo>
                    <a:cubicBezTo>
                      <a:pt x="2127" y="13758"/>
                      <a:pt x="2139" y="13771"/>
                      <a:pt x="2127" y="13783"/>
                    </a:cubicBezTo>
                    <a:lnTo>
                      <a:pt x="2127" y="13820"/>
                    </a:lnTo>
                    <a:cubicBezTo>
                      <a:pt x="2139" y="13831"/>
                      <a:pt x="2139" y="13856"/>
                      <a:pt x="2139" y="13868"/>
                    </a:cubicBezTo>
                    <a:lnTo>
                      <a:pt x="2139" y="13904"/>
                    </a:lnTo>
                    <a:lnTo>
                      <a:pt x="2139" y="13990"/>
                    </a:lnTo>
                    <a:cubicBezTo>
                      <a:pt x="2139" y="14014"/>
                      <a:pt x="2151" y="14050"/>
                      <a:pt x="2151" y="14074"/>
                    </a:cubicBezTo>
                    <a:cubicBezTo>
                      <a:pt x="2151" y="14099"/>
                      <a:pt x="2151" y="14123"/>
                      <a:pt x="2164" y="14136"/>
                    </a:cubicBezTo>
                    <a:cubicBezTo>
                      <a:pt x="2164" y="14160"/>
                      <a:pt x="2164" y="14184"/>
                      <a:pt x="2175" y="14209"/>
                    </a:cubicBezTo>
                    <a:cubicBezTo>
                      <a:pt x="2175" y="14233"/>
                      <a:pt x="2175" y="14257"/>
                      <a:pt x="2188" y="14293"/>
                    </a:cubicBezTo>
                    <a:cubicBezTo>
                      <a:pt x="2188" y="14306"/>
                      <a:pt x="2200" y="14317"/>
                      <a:pt x="2200" y="14330"/>
                    </a:cubicBezTo>
                    <a:cubicBezTo>
                      <a:pt x="2200" y="14354"/>
                      <a:pt x="2212" y="14379"/>
                      <a:pt x="2212" y="14403"/>
                    </a:cubicBezTo>
                    <a:cubicBezTo>
                      <a:pt x="2224" y="14415"/>
                      <a:pt x="2224" y="14427"/>
                      <a:pt x="2224" y="14439"/>
                    </a:cubicBezTo>
                    <a:cubicBezTo>
                      <a:pt x="2236" y="14463"/>
                      <a:pt x="2236" y="14488"/>
                      <a:pt x="2248" y="14512"/>
                    </a:cubicBezTo>
                    <a:cubicBezTo>
                      <a:pt x="2261" y="14549"/>
                      <a:pt x="2272" y="14573"/>
                      <a:pt x="2285" y="14609"/>
                    </a:cubicBezTo>
                    <a:cubicBezTo>
                      <a:pt x="2297" y="14622"/>
                      <a:pt x="2297" y="14646"/>
                      <a:pt x="2309" y="14658"/>
                    </a:cubicBezTo>
                    <a:lnTo>
                      <a:pt x="2309" y="14670"/>
                    </a:lnTo>
                    <a:cubicBezTo>
                      <a:pt x="2309" y="14682"/>
                      <a:pt x="2321" y="14695"/>
                      <a:pt x="2321" y="14706"/>
                    </a:cubicBezTo>
                    <a:cubicBezTo>
                      <a:pt x="2321" y="14706"/>
                      <a:pt x="2334" y="14706"/>
                      <a:pt x="2334" y="14719"/>
                    </a:cubicBezTo>
                    <a:cubicBezTo>
                      <a:pt x="2321" y="14706"/>
                      <a:pt x="2309" y="14695"/>
                      <a:pt x="2285" y="14682"/>
                    </a:cubicBezTo>
                    <a:cubicBezTo>
                      <a:pt x="2272" y="14646"/>
                      <a:pt x="2248" y="14622"/>
                      <a:pt x="2236" y="14597"/>
                    </a:cubicBezTo>
                    <a:cubicBezTo>
                      <a:pt x="2200" y="14561"/>
                      <a:pt x="2175" y="14525"/>
                      <a:pt x="2151" y="14488"/>
                    </a:cubicBezTo>
                    <a:cubicBezTo>
                      <a:pt x="2127" y="14476"/>
                      <a:pt x="2115" y="14463"/>
                      <a:pt x="2102" y="14439"/>
                    </a:cubicBezTo>
                    <a:lnTo>
                      <a:pt x="2054" y="14390"/>
                    </a:lnTo>
                    <a:cubicBezTo>
                      <a:pt x="2042" y="14379"/>
                      <a:pt x="2042" y="14366"/>
                      <a:pt x="2029" y="14354"/>
                    </a:cubicBezTo>
                    <a:cubicBezTo>
                      <a:pt x="2029" y="14354"/>
                      <a:pt x="2018" y="14342"/>
                      <a:pt x="2018" y="14330"/>
                    </a:cubicBezTo>
                    <a:cubicBezTo>
                      <a:pt x="2005" y="14330"/>
                      <a:pt x="2005" y="14317"/>
                      <a:pt x="2005" y="14317"/>
                    </a:cubicBezTo>
                    <a:lnTo>
                      <a:pt x="1993" y="14306"/>
                    </a:lnTo>
                    <a:cubicBezTo>
                      <a:pt x="1969" y="14269"/>
                      <a:pt x="1956" y="14245"/>
                      <a:pt x="1932" y="14209"/>
                    </a:cubicBezTo>
                    <a:cubicBezTo>
                      <a:pt x="1908" y="14172"/>
                      <a:pt x="1884" y="14147"/>
                      <a:pt x="1848" y="14111"/>
                    </a:cubicBezTo>
                    <a:lnTo>
                      <a:pt x="1775" y="14038"/>
                    </a:lnTo>
                    <a:cubicBezTo>
                      <a:pt x="1750" y="14001"/>
                      <a:pt x="1713" y="13977"/>
                      <a:pt x="1677" y="13953"/>
                    </a:cubicBezTo>
                    <a:lnTo>
                      <a:pt x="1640" y="13953"/>
                    </a:lnTo>
                    <a:cubicBezTo>
                      <a:pt x="1629" y="13953"/>
                      <a:pt x="1616" y="13941"/>
                      <a:pt x="1616" y="13941"/>
                    </a:cubicBezTo>
                    <a:cubicBezTo>
                      <a:pt x="1604" y="13929"/>
                      <a:pt x="1592" y="13917"/>
                      <a:pt x="1592" y="13904"/>
                    </a:cubicBezTo>
                    <a:cubicBezTo>
                      <a:pt x="1580" y="13893"/>
                      <a:pt x="1568" y="13868"/>
                      <a:pt x="1568" y="13856"/>
                    </a:cubicBezTo>
                    <a:cubicBezTo>
                      <a:pt x="1543" y="13820"/>
                      <a:pt x="1532" y="13771"/>
                      <a:pt x="1507" y="13734"/>
                    </a:cubicBezTo>
                    <a:cubicBezTo>
                      <a:pt x="1495" y="13674"/>
                      <a:pt x="1470" y="13601"/>
                      <a:pt x="1459" y="13528"/>
                    </a:cubicBezTo>
                    <a:cubicBezTo>
                      <a:pt x="1434" y="13455"/>
                      <a:pt x="1422" y="13369"/>
                      <a:pt x="1386" y="13285"/>
                    </a:cubicBezTo>
                    <a:cubicBezTo>
                      <a:pt x="1373" y="13248"/>
                      <a:pt x="1349" y="13199"/>
                      <a:pt x="1337" y="13163"/>
                    </a:cubicBezTo>
                    <a:cubicBezTo>
                      <a:pt x="1313" y="13115"/>
                      <a:pt x="1289" y="13078"/>
                      <a:pt x="1276" y="13042"/>
                    </a:cubicBezTo>
                    <a:cubicBezTo>
                      <a:pt x="1264" y="13018"/>
                      <a:pt x="1252" y="12993"/>
                      <a:pt x="1240" y="12981"/>
                    </a:cubicBezTo>
                    <a:cubicBezTo>
                      <a:pt x="1227" y="12956"/>
                      <a:pt x="1216" y="12945"/>
                      <a:pt x="1203" y="12920"/>
                    </a:cubicBezTo>
                    <a:lnTo>
                      <a:pt x="1154" y="12872"/>
                    </a:lnTo>
                    <a:cubicBezTo>
                      <a:pt x="1143" y="12859"/>
                      <a:pt x="1130" y="12847"/>
                      <a:pt x="1118" y="12823"/>
                    </a:cubicBezTo>
                    <a:cubicBezTo>
                      <a:pt x="1081" y="12799"/>
                      <a:pt x="1045" y="12762"/>
                      <a:pt x="1008" y="12726"/>
                    </a:cubicBezTo>
                    <a:lnTo>
                      <a:pt x="936" y="12689"/>
                    </a:lnTo>
                    <a:cubicBezTo>
                      <a:pt x="911" y="12677"/>
                      <a:pt x="887" y="12665"/>
                      <a:pt x="863" y="12665"/>
                    </a:cubicBezTo>
                    <a:cubicBezTo>
                      <a:pt x="851" y="12661"/>
                      <a:pt x="839" y="12659"/>
                      <a:pt x="826" y="12659"/>
                    </a:cubicBezTo>
                    <a:cubicBezTo>
                      <a:pt x="801" y="12659"/>
                      <a:pt x="774" y="12665"/>
                      <a:pt x="741" y="12665"/>
                    </a:cubicBezTo>
                    <a:cubicBezTo>
                      <a:pt x="693" y="12665"/>
                      <a:pt x="657" y="12677"/>
                      <a:pt x="608" y="12702"/>
                    </a:cubicBezTo>
                    <a:cubicBezTo>
                      <a:pt x="559" y="12713"/>
                      <a:pt x="522" y="12737"/>
                      <a:pt x="486" y="12762"/>
                    </a:cubicBezTo>
                    <a:cubicBezTo>
                      <a:pt x="462" y="12786"/>
                      <a:pt x="438" y="12799"/>
                      <a:pt x="425" y="12823"/>
                    </a:cubicBezTo>
                    <a:cubicBezTo>
                      <a:pt x="401" y="12847"/>
                      <a:pt x="389" y="12872"/>
                      <a:pt x="377" y="12908"/>
                    </a:cubicBezTo>
                    <a:lnTo>
                      <a:pt x="377" y="12945"/>
                    </a:lnTo>
                    <a:cubicBezTo>
                      <a:pt x="377" y="12969"/>
                      <a:pt x="365" y="12981"/>
                      <a:pt x="377" y="12993"/>
                    </a:cubicBezTo>
                    <a:lnTo>
                      <a:pt x="377" y="13029"/>
                    </a:lnTo>
                    <a:cubicBezTo>
                      <a:pt x="377" y="13042"/>
                      <a:pt x="389" y="13053"/>
                      <a:pt x="389" y="13053"/>
                    </a:cubicBezTo>
                    <a:cubicBezTo>
                      <a:pt x="413" y="13102"/>
                      <a:pt x="438" y="13139"/>
                      <a:pt x="462" y="13175"/>
                    </a:cubicBezTo>
                    <a:cubicBezTo>
                      <a:pt x="474" y="13199"/>
                      <a:pt x="498" y="13212"/>
                      <a:pt x="511" y="13224"/>
                    </a:cubicBezTo>
                    <a:cubicBezTo>
                      <a:pt x="522" y="13248"/>
                      <a:pt x="547" y="13261"/>
                      <a:pt x="559" y="13272"/>
                    </a:cubicBezTo>
                    <a:cubicBezTo>
                      <a:pt x="595" y="13297"/>
                      <a:pt x="632" y="13321"/>
                      <a:pt x="681" y="13345"/>
                    </a:cubicBezTo>
                    <a:cubicBezTo>
                      <a:pt x="717" y="13358"/>
                      <a:pt x="754" y="13382"/>
                      <a:pt x="790" y="13406"/>
                    </a:cubicBezTo>
                    <a:cubicBezTo>
                      <a:pt x="827" y="13418"/>
                      <a:pt x="863" y="13442"/>
                      <a:pt x="900" y="13467"/>
                    </a:cubicBezTo>
                    <a:cubicBezTo>
                      <a:pt x="936" y="13491"/>
                      <a:pt x="960" y="13515"/>
                      <a:pt x="997" y="13552"/>
                    </a:cubicBezTo>
                    <a:lnTo>
                      <a:pt x="1045" y="13601"/>
                    </a:lnTo>
                    <a:cubicBezTo>
                      <a:pt x="1081" y="13649"/>
                      <a:pt x="1118" y="13698"/>
                      <a:pt x="1154" y="13734"/>
                    </a:cubicBezTo>
                    <a:lnTo>
                      <a:pt x="1264" y="13880"/>
                    </a:lnTo>
                    <a:lnTo>
                      <a:pt x="1264" y="13868"/>
                    </a:lnTo>
                    <a:cubicBezTo>
                      <a:pt x="1276" y="13893"/>
                      <a:pt x="1289" y="13904"/>
                      <a:pt x="1313" y="13929"/>
                    </a:cubicBezTo>
                    <a:cubicBezTo>
                      <a:pt x="1386" y="13977"/>
                      <a:pt x="1459" y="14014"/>
                      <a:pt x="1543" y="14063"/>
                    </a:cubicBezTo>
                    <a:cubicBezTo>
                      <a:pt x="1580" y="14087"/>
                      <a:pt x="1616" y="14111"/>
                      <a:pt x="1653" y="14123"/>
                    </a:cubicBezTo>
                    <a:lnTo>
                      <a:pt x="1762" y="14196"/>
                    </a:lnTo>
                    <a:cubicBezTo>
                      <a:pt x="1775" y="14196"/>
                      <a:pt x="1799" y="14209"/>
                      <a:pt x="1811" y="14220"/>
                    </a:cubicBezTo>
                    <a:cubicBezTo>
                      <a:pt x="1835" y="14245"/>
                      <a:pt x="1859" y="14281"/>
                      <a:pt x="1896" y="14317"/>
                    </a:cubicBezTo>
                    <a:lnTo>
                      <a:pt x="1908" y="14330"/>
                    </a:lnTo>
                    <a:cubicBezTo>
                      <a:pt x="1920" y="14366"/>
                      <a:pt x="1945" y="14390"/>
                      <a:pt x="1956" y="14415"/>
                    </a:cubicBezTo>
                    <a:lnTo>
                      <a:pt x="1956" y="14403"/>
                    </a:lnTo>
                    <a:cubicBezTo>
                      <a:pt x="1969" y="14415"/>
                      <a:pt x="1969" y="14427"/>
                      <a:pt x="1981" y="14439"/>
                    </a:cubicBezTo>
                    <a:cubicBezTo>
                      <a:pt x="1981" y="14439"/>
                      <a:pt x="1981" y="14452"/>
                      <a:pt x="1993" y="14452"/>
                    </a:cubicBezTo>
                    <a:lnTo>
                      <a:pt x="1993" y="14463"/>
                    </a:lnTo>
                    <a:cubicBezTo>
                      <a:pt x="2018" y="14500"/>
                      <a:pt x="2042" y="14536"/>
                      <a:pt x="2078" y="14573"/>
                    </a:cubicBezTo>
                    <a:cubicBezTo>
                      <a:pt x="2102" y="14609"/>
                      <a:pt x="2127" y="14646"/>
                      <a:pt x="2164" y="14682"/>
                    </a:cubicBezTo>
                    <a:lnTo>
                      <a:pt x="2248" y="14768"/>
                    </a:lnTo>
                    <a:cubicBezTo>
                      <a:pt x="2285" y="14792"/>
                      <a:pt x="2309" y="14816"/>
                      <a:pt x="2345" y="14852"/>
                    </a:cubicBezTo>
                    <a:cubicBezTo>
                      <a:pt x="2345" y="14852"/>
                      <a:pt x="2345" y="14865"/>
                      <a:pt x="2358" y="14865"/>
                    </a:cubicBezTo>
                    <a:lnTo>
                      <a:pt x="2358" y="14876"/>
                    </a:lnTo>
                    <a:cubicBezTo>
                      <a:pt x="2418" y="14949"/>
                      <a:pt x="2467" y="15022"/>
                      <a:pt x="2528" y="15095"/>
                    </a:cubicBezTo>
                    <a:lnTo>
                      <a:pt x="2528" y="15084"/>
                    </a:lnTo>
                    <a:cubicBezTo>
                      <a:pt x="2528" y="15095"/>
                      <a:pt x="2540" y="15108"/>
                      <a:pt x="2540" y="15119"/>
                    </a:cubicBezTo>
                    <a:lnTo>
                      <a:pt x="2540" y="15119"/>
                    </a:lnTo>
                    <a:cubicBezTo>
                      <a:pt x="2540" y="15108"/>
                      <a:pt x="2528" y="15108"/>
                      <a:pt x="2528" y="15108"/>
                    </a:cubicBezTo>
                    <a:cubicBezTo>
                      <a:pt x="2480" y="15084"/>
                      <a:pt x="2431" y="15071"/>
                      <a:pt x="2382" y="15059"/>
                    </a:cubicBezTo>
                    <a:cubicBezTo>
                      <a:pt x="2345" y="15047"/>
                      <a:pt x="2297" y="15035"/>
                      <a:pt x="2261" y="15022"/>
                    </a:cubicBezTo>
                    <a:cubicBezTo>
                      <a:pt x="2224" y="15022"/>
                      <a:pt x="2188" y="15011"/>
                      <a:pt x="2151" y="14998"/>
                    </a:cubicBezTo>
                    <a:cubicBezTo>
                      <a:pt x="2115" y="14998"/>
                      <a:pt x="2091" y="14986"/>
                      <a:pt x="2054" y="14986"/>
                    </a:cubicBezTo>
                    <a:cubicBezTo>
                      <a:pt x="2042" y="14986"/>
                      <a:pt x="2042" y="14974"/>
                      <a:pt x="2042" y="14974"/>
                    </a:cubicBezTo>
                    <a:lnTo>
                      <a:pt x="2042" y="14986"/>
                    </a:lnTo>
                    <a:cubicBezTo>
                      <a:pt x="2042" y="14974"/>
                      <a:pt x="2029" y="14974"/>
                      <a:pt x="2029" y="14974"/>
                    </a:cubicBezTo>
                    <a:cubicBezTo>
                      <a:pt x="2005" y="14974"/>
                      <a:pt x="1993" y="14974"/>
                      <a:pt x="1981" y="14962"/>
                    </a:cubicBezTo>
                    <a:lnTo>
                      <a:pt x="1956" y="14962"/>
                    </a:lnTo>
                    <a:cubicBezTo>
                      <a:pt x="1920" y="14949"/>
                      <a:pt x="1896" y="14949"/>
                      <a:pt x="1872" y="14949"/>
                    </a:cubicBezTo>
                    <a:cubicBezTo>
                      <a:pt x="1786" y="14925"/>
                      <a:pt x="1702" y="14913"/>
                      <a:pt x="1629" y="14901"/>
                    </a:cubicBezTo>
                    <a:cubicBezTo>
                      <a:pt x="1592" y="14889"/>
                      <a:pt x="1543" y="14889"/>
                      <a:pt x="1507" y="14889"/>
                    </a:cubicBezTo>
                    <a:cubicBezTo>
                      <a:pt x="1483" y="14876"/>
                      <a:pt x="1470" y="14876"/>
                      <a:pt x="1446" y="14876"/>
                    </a:cubicBezTo>
                    <a:cubicBezTo>
                      <a:pt x="1422" y="14876"/>
                      <a:pt x="1410" y="14865"/>
                      <a:pt x="1386" y="14865"/>
                    </a:cubicBezTo>
                    <a:cubicBezTo>
                      <a:pt x="1361" y="14865"/>
                      <a:pt x="1337" y="14852"/>
                      <a:pt x="1313" y="14841"/>
                    </a:cubicBezTo>
                    <a:cubicBezTo>
                      <a:pt x="1240" y="14816"/>
                      <a:pt x="1167" y="14792"/>
                      <a:pt x="1094" y="14755"/>
                    </a:cubicBezTo>
                    <a:cubicBezTo>
                      <a:pt x="1021" y="14731"/>
                      <a:pt x="936" y="14695"/>
                      <a:pt x="863" y="14658"/>
                    </a:cubicBezTo>
                    <a:cubicBezTo>
                      <a:pt x="778" y="14622"/>
                      <a:pt x="705" y="14597"/>
                      <a:pt x="620" y="14561"/>
                    </a:cubicBezTo>
                    <a:cubicBezTo>
                      <a:pt x="570" y="14551"/>
                      <a:pt x="513" y="14533"/>
                      <a:pt x="454" y="14533"/>
                    </a:cubicBezTo>
                    <a:cubicBezTo>
                      <a:pt x="440" y="14533"/>
                      <a:pt x="427" y="14534"/>
                      <a:pt x="413" y="14536"/>
                    </a:cubicBezTo>
                    <a:cubicBezTo>
                      <a:pt x="352" y="14549"/>
                      <a:pt x="304" y="14585"/>
                      <a:pt x="279" y="14633"/>
                    </a:cubicBezTo>
                    <a:cubicBezTo>
                      <a:pt x="255" y="14682"/>
                      <a:pt x="231" y="14731"/>
                      <a:pt x="231" y="14792"/>
                    </a:cubicBezTo>
                    <a:cubicBezTo>
                      <a:pt x="243" y="14841"/>
                      <a:pt x="268" y="14889"/>
                      <a:pt x="304" y="14938"/>
                    </a:cubicBezTo>
                    <a:cubicBezTo>
                      <a:pt x="328" y="14974"/>
                      <a:pt x="377" y="14998"/>
                      <a:pt x="425" y="15022"/>
                    </a:cubicBezTo>
                    <a:cubicBezTo>
                      <a:pt x="474" y="15047"/>
                      <a:pt x="522" y="15059"/>
                      <a:pt x="584" y="15071"/>
                    </a:cubicBezTo>
                    <a:lnTo>
                      <a:pt x="681" y="15071"/>
                    </a:lnTo>
                    <a:cubicBezTo>
                      <a:pt x="705" y="15071"/>
                      <a:pt x="729" y="15071"/>
                      <a:pt x="754" y="15059"/>
                    </a:cubicBezTo>
                    <a:lnTo>
                      <a:pt x="741" y="15059"/>
                    </a:lnTo>
                    <a:cubicBezTo>
                      <a:pt x="765" y="15059"/>
                      <a:pt x="778" y="15059"/>
                      <a:pt x="790" y="15047"/>
                    </a:cubicBezTo>
                    <a:cubicBezTo>
                      <a:pt x="814" y="15047"/>
                      <a:pt x="827" y="15047"/>
                      <a:pt x="851" y="15035"/>
                    </a:cubicBezTo>
                    <a:cubicBezTo>
                      <a:pt x="863" y="15035"/>
                      <a:pt x="875" y="15035"/>
                      <a:pt x="887" y="15022"/>
                    </a:cubicBezTo>
                    <a:cubicBezTo>
                      <a:pt x="900" y="15022"/>
                      <a:pt x="911" y="15022"/>
                      <a:pt x="936" y="15011"/>
                    </a:cubicBezTo>
                    <a:cubicBezTo>
                      <a:pt x="984" y="14998"/>
                      <a:pt x="1045" y="14974"/>
                      <a:pt x="1106" y="14962"/>
                    </a:cubicBezTo>
                    <a:cubicBezTo>
                      <a:pt x="1130" y="14962"/>
                      <a:pt x="1154" y="14949"/>
                      <a:pt x="1179" y="14949"/>
                    </a:cubicBezTo>
                    <a:cubicBezTo>
                      <a:pt x="1216" y="14938"/>
                      <a:pt x="1240" y="14938"/>
                      <a:pt x="1276" y="14938"/>
                    </a:cubicBezTo>
                    <a:lnTo>
                      <a:pt x="1289" y="14925"/>
                    </a:lnTo>
                    <a:lnTo>
                      <a:pt x="1300" y="14925"/>
                    </a:lnTo>
                    <a:cubicBezTo>
                      <a:pt x="1313" y="14938"/>
                      <a:pt x="1313" y="14938"/>
                      <a:pt x="1324" y="14938"/>
                    </a:cubicBezTo>
                    <a:cubicBezTo>
                      <a:pt x="1349" y="14949"/>
                      <a:pt x="1373" y="14949"/>
                      <a:pt x="1397" y="14962"/>
                    </a:cubicBezTo>
                    <a:cubicBezTo>
                      <a:pt x="1434" y="14962"/>
                      <a:pt x="1470" y="14974"/>
                      <a:pt x="1519" y="14974"/>
                    </a:cubicBezTo>
                    <a:cubicBezTo>
                      <a:pt x="1556" y="14986"/>
                      <a:pt x="1604" y="14986"/>
                      <a:pt x="1640" y="14998"/>
                    </a:cubicBezTo>
                    <a:cubicBezTo>
                      <a:pt x="1726" y="15011"/>
                      <a:pt x="1799" y="15022"/>
                      <a:pt x="1884" y="15035"/>
                    </a:cubicBezTo>
                    <a:cubicBezTo>
                      <a:pt x="1969" y="15059"/>
                      <a:pt x="2054" y="15071"/>
                      <a:pt x="2139" y="15084"/>
                    </a:cubicBezTo>
                    <a:cubicBezTo>
                      <a:pt x="2175" y="15095"/>
                      <a:pt x="2212" y="15108"/>
                      <a:pt x="2236" y="15108"/>
                    </a:cubicBezTo>
                    <a:cubicBezTo>
                      <a:pt x="2321" y="15132"/>
                      <a:pt x="2407" y="15144"/>
                      <a:pt x="2480" y="15168"/>
                    </a:cubicBezTo>
                    <a:cubicBezTo>
                      <a:pt x="2504" y="15181"/>
                      <a:pt x="2516" y="15181"/>
                      <a:pt x="2540" y="15192"/>
                    </a:cubicBezTo>
                    <a:cubicBezTo>
                      <a:pt x="2552" y="15205"/>
                      <a:pt x="2577" y="15217"/>
                      <a:pt x="2588" y="15217"/>
                    </a:cubicBezTo>
                    <a:cubicBezTo>
                      <a:pt x="2601" y="15229"/>
                      <a:pt x="2601" y="15229"/>
                      <a:pt x="2613" y="15229"/>
                    </a:cubicBezTo>
                    <a:cubicBezTo>
                      <a:pt x="2625" y="15241"/>
                      <a:pt x="2637" y="15254"/>
                      <a:pt x="2637" y="15278"/>
                    </a:cubicBezTo>
                    <a:cubicBezTo>
                      <a:pt x="2661" y="15314"/>
                      <a:pt x="2686" y="15351"/>
                      <a:pt x="2698" y="15387"/>
                    </a:cubicBezTo>
                    <a:cubicBezTo>
                      <a:pt x="2723" y="15424"/>
                      <a:pt x="2734" y="15460"/>
                      <a:pt x="2759" y="15497"/>
                    </a:cubicBezTo>
                    <a:cubicBezTo>
                      <a:pt x="2783" y="15557"/>
                      <a:pt x="2807" y="15606"/>
                      <a:pt x="2832" y="15667"/>
                    </a:cubicBezTo>
                    <a:cubicBezTo>
                      <a:pt x="2832" y="15752"/>
                      <a:pt x="2832" y="15824"/>
                      <a:pt x="2844" y="15897"/>
                    </a:cubicBezTo>
                    <a:lnTo>
                      <a:pt x="2844" y="15970"/>
                    </a:lnTo>
                    <a:lnTo>
                      <a:pt x="2844" y="15995"/>
                    </a:lnTo>
                    <a:lnTo>
                      <a:pt x="2844" y="16007"/>
                    </a:lnTo>
                    <a:cubicBezTo>
                      <a:pt x="2856" y="16032"/>
                      <a:pt x="2856" y="16068"/>
                      <a:pt x="2856" y="16092"/>
                    </a:cubicBezTo>
                    <a:lnTo>
                      <a:pt x="2856" y="16080"/>
                    </a:lnTo>
                    <a:cubicBezTo>
                      <a:pt x="2856" y="16165"/>
                      <a:pt x="2868" y="16250"/>
                      <a:pt x="2880" y="16335"/>
                    </a:cubicBezTo>
                    <a:cubicBezTo>
                      <a:pt x="2893" y="16420"/>
                      <a:pt x="2904" y="16493"/>
                      <a:pt x="2917" y="16578"/>
                    </a:cubicBezTo>
                    <a:cubicBezTo>
                      <a:pt x="2929" y="16712"/>
                      <a:pt x="2941" y="16858"/>
                      <a:pt x="2953" y="17004"/>
                    </a:cubicBezTo>
                    <a:cubicBezTo>
                      <a:pt x="2966" y="17077"/>
                      <a:pt x="2977" y="17161"/>
                      <a:pt x="2977" y="17234"/>
                    </a:cubicBezTo>
                    <a:cubicBezTo>
                      <a:pt x="2990" y="17320"/>
                      <a:pt x="3002" y="17393"/>
                      <a:pt x="3014" y="17477"/>
                    </a:cubicBezTo>
                    <a:cubicBezTo>
                      <a:pt x="3026" y="17550"/>
                      <a:pt x="3039" y="17623"/>
                      <a:pt x="3050" y="17709"/>
                    </a:cubicBezTo>
                    <a:cubicBezTo>
                      <a:pt x="3063" y="17769"/>
                      <a:pt x="3087" y="17842"/>
                      <a:pt x="3112" y="17915"/>
                    </a:cubicBezTo>
                    <a:cubicBezTo>
                      <a:pt x="3123" y="17963"/>
                      <a:pt x="3160" y="18000"/>
                      <a:pt x="3209" y="18000"/>
                    </a:cubicBezTo>
                    <a:cubicBezTo>
                      <a:pt x="3220" y="18000"/>
                      <a:pt x="3233" y="17988"/>
                      <a:pt x="3245" y="17988"/>
                    </a:cubicBezTo>
                    <a:cubicBezTo>
                      <a:pt x="3293" y="17976"/>
                      <a:pt x="3330" y="17928"/>
                      <a:pt x="3330" y="17866"/>
                    </a:cubicBezTo>
                    <a:cubicBezTo>
                      <a:pt x="3306" y="17793"/>
                      <a:pt x="3306" y="17709"/>
                      <a:pt x="3293" y="17636"/>
                    </a:cubicBezTo>
                    <a:cubicBezTo>
                      <a:pt x="3293" y="17563"/>
                      <a:pt x="3282" y="17502"/>
                      <a:pt x="3282" y="17429"/>
                    </a:cubicBezTo>
                    <a:cubicBezTo>
                      <a:pt x="3269" y="17271"/>
                      <a:pt x="3257" y="17113"/>
                      <a:pt x="3245" y="16967"/>
                    </a:cubicBezTo>
                    <a:cubicBezTo>
                      <a:pt x="3233" y="16809"/>
                      <a:pt x="3220" y="16664"/>
                      <a:pt x="3209" y="16518"/>
                    </a:cubicBezTo>
                    <a:cubicBezTo>
                      <a:pt x="3209" y="16505"/>
                      <a:pt x="3209" y="16505"/>
                      <a:pt x="3220" y="16493"/>
                    </a:cubicBezTo>
                    <a:cubicBezTo>
                      <a:pt x="3233" y="16456"/>
                      <a:pt x="3257" y="16432"/>
                      <a:pt x="3282" y="16396"/>
                    </a:cubicBezTo>
                    <a:cubicBezTo>
                      <a:pt x="3293" y="16359"/>
                      <a:pt x="3318" y="16323"/>
                      <a:pt x="3342" y="16299"/>
                    </a:cubicBezTo>
                    <a:cubicBezTo>
                      <a:pt x="3366" y="16262"/>
                      <a:pt x="3391" y="16213"/>
                      <a:pt x="3415" y="16177"/>
                    </a:cubicBezTo>
                    <a:cubicBezTo>
                      <a:pt x="3428" y="16165"/>
                      <a:pt x="3452" y="16140"/>
                      <a:pt x="3463" y="16116"/>
                    </a:cubicBezTo>
                    <a:cubicBezTo>
                      <a:pt x="3476" y="16104"/>
                      <a:pt x="3476" y="16092"/>
                      <a:pt x="3488" y="16080"/>
                    </a:cubicBezTo>
                    <a:lnTo>
                      <a:pt x="3500" y="16068"/>
                    </a:lnTo>
                    <a:cubicBezTo>
                      <a:pt x="3536" y="16032"/>
                      <a:pt x="3561" y="15995"/>
                      <a:pt x="3585" y="15959"/>
                    </a:cubicBezTo>
                    <a:cubicBezTo>
                      <a:pt x="3609" y="15922"/>
                      <a:pt x="3634" y="15897"/>
                      <a:pt x="3658" y="15873"/>
                    </a:cubicBezTo>
                    <a:cubicBezTo>
                      <a:pt x="3682" y="15849"/>
                      <a:pt x="3707" y="15837"/>
                      <a:pt x="3719" y="15813"/>
                    </a:cubicBezTo>
                    <a:cubicBezTo>
                      <a:pt x="3768" y="15776"/>
                      <a:pt x="3816" y="15727"/>
                      <a:pt x="3852" y="15691"/>
                    </a:cubicBezTo>
                    <a:cubicBezTo>
                      <a:pt x="3938" y="15618"/>
                      <a:pt x="4011" y="15545"/>
                      <a:pt x="4084" y="15473"/>
                    </a:cubicBezTo>
                    <a:cubicBezTo>
                      <a:pt x="4095" y="15448"/>
                      <a:pt x="4120" y="15436"/>
                      <a:pt x="4132" y="15411"/>
                    </a:cubicBezTo>
                    <a:lnTo>
                      <a:pt x="4168" y="15375"/>
                    </a:lnTo>
                    <a:cubicBezTo>
                      <a:pt x="4205" y="15363"/>
                      <a:pt x="4230" y="15363"/>
                      <a:pt x="4254" y="15351"/>
                    </a:cubicBezTo>
                    <a:cubicBezTo>
                      <a:pt x="4290" y="15338"/>
                      <a:pt x="4314" y="15338"/>
                      <a:pt x="4339" y="15327"/>
                    </a:cubicBezTo>
                    <a:cubicBezTo>
                      <a:pt x="4363" y="15314"/>
                      <a:pt x="4387" y="15314"/>
                      <a:pt x="4411" y="15302"/>
                    </a:cubicBezTo>
                    <a:cubicBezTo>
                      <a:pt x="4436" y="15302"/>
                      <a:pt x="4460" y="15290"/>
                      <a:pt x="4484" y="15290"/>
                    </a:cubicBezTo>
                    <a:cubicBezTo>
                      <a:pt x="4533" y="15278"/>
                      <a:pt x="4582" y="15278"/>
                      <a:pt x="4619" y="15265"/>
                    </a:cubicBezTo>
                    <a:cubicBezTo>
                      <a:pt x="4655" y="15254"/>
                      <a:pt x="4679" y="15254"/>
                      <a:pt x="4716" y="15241"/>
                    </a:cubicBezTo>
                    <a:cubicBezTo>
                      <a:pt x="4740" y="15229"/>
                      <a:pt x="4764" y="15217"/>
                      <a:pt x="4800" y="15205"/>
                    </a:cubicBezTo>
                    <a:cubicBezTo>
                      <a:pt x="4825" y="15192"/>
                      <a:pt x="4837" y="15168"/>
                      <a:pt x="4862" y="15157"/>
                    </a:cubicBezTo>
                    <a:cubicBezTo>
                      <a:pt x="4898" y="15120"/>
                      <a:pt x="4910" y="15084"/>
                      <a:pt x="4935" y="15035"/>
                    </a:cubicBezTo>
                    <a:cubicBezTo>
                      <a:pt x="4959" y="14998"/>
                      <a:pt x="4983" y="14949"/>
                      <a:pt x="4995" y="14901"/>
                    </a:cubicBezTo>
                    <a:cubicBezTo>
                      <a:pt x="5007" y="14841"/>
                      <a:pt x="5019" y="14779"/>
                      <a:pt x="4983" y="14719"/>
                    </a:cubicBezTo>
                    <a:cubicBezTo>
                      <a:pt x="4971" y="14695"/>
                      <a:pt x="4959" y="14682"/>
                      <a:pt x="4935" y="14658"/>
                    </a:cubicBezTo>
                    <a:cubicBezTo>
                      <a:pt x="4910" y="14646"/>
                      <a:pt x="4886" y="14633"/>
                      <a:pt x="4849" y="14633"/>
                    </a:cubicBezTo>
                    <a:cubicBezTo>
                      <a:pt x="4813" y="14633"/>
                      <a:pt x="4776" y="14633"/>
                      <a:pt x="4752" y="14646"/>
                    </a:cubicBezTo>
                    <a:cubicBezTo>
                      <a:pt x="4716" y="14646"/>
                      <a:pt x="4691" y="14658"/>
                      <a:pt x="4667" y="14658"/>
                    </a:cubicBezTo>
                    <a:cubicBezTo>
                      <a:pt x="4655" y="14670"/>
                      <a:pt x="4643" y="14670"/>
                      <a:pt x="4630" y="14670"/>
                    </a:cubicBezTo>
                    <a:cubicBezTo>
                      <a:pt x="4619" y="14682"/>
                      <a:pt x="4606" y="14682"/>
                      <a:pt x="4594" y="14682"/>
                    </a:cubicBezTo>
                    <a:cubicBezTo>
                      <a:pt x="4533" y="14706"/>
                      <a:pt x="4484" y="14731"/>
                      <a:pt x="4436" y="14755"/>
                    </a:cubicBezTo>
                    <a:cubicBezTo>
                      <a:pt x="4387" y="14792"/>
                      <a:pt x="4339" y="14841"/>
                      <a:pt x="4290" y="14889"/>
                    </a:cubicBezTo>
                    <a:cubicBezTo>
                      <a:pt x="4254" y="14949"/>
                      <a:pt x="4217" y="15011"/>
                      <a:pt x="4193" y="15071"/>
                    </a:cubicBezTo>
                    <a:cubicBezTo>
                      <a:pt x="4181" y="15120"/>
                      <a:pt x="4168" y="15181"/>
                      <a:pt x="4144" y="15229"/>
                    </a:cubicBezTo>
                    <a:cubicBezTo>
                      <a:pt x="4144" y="15241"/>
                      <a:pt x="4132" y="15265"/>
                      <a:pt x="4132" y="15278"/>
                    </a:cubicBezTo>
                    <a:cubicBezTo>
                      <a:pt x="4120" y="15278"/>
                      <a:pt x="4120" y="15290"/>
                      <a:pt x="4120" y="15290"/>
                    </a:cubicBezTo>
                    <a:cubicBezTo>
                      <a:pt x="4108" y="15314"/>
                      <a:pt x="4095" y="15327"/>
                      <a:pt x="4071" y="15338"/>
                    </a:cubicBezTo>
                    <a:lnTo>
                      <a:pt x="4084" y="15338"/>
                    </a:lnTo>
                    <a:lnTo>
                      <a:pt x="4047" y="15375"/>
                    </a:lnTo>
                    <a:cubicBezTo>
                      <a:pt x="4011" y="15411"/>
                      <a:pt x="3987" y="15448"/>
                      <a:pt x="3950" y="15484"/>
                    </a:cubicBezTo>
                    <a:cubicBezTo>
                      <a:pt x="3914" y="15521"/>
                      <a:pt x="3877" y="15557"/>
                      <a:pt x="3841" y="15581"/>
                    </a:cubicBezTo>
                    <a:cubicBezTo>
                      <a:pt x="3804" y="15630"/>
                      <a:pt x="3768" y="15667"/>
                      <a:pt x="3719" y="15703"/>
                    </a:cubicBezTo>
                    <a:cubicBezTo>
                      <a:pt x="3707" y="15716"/>
                      <a:pt x="3695" y="15727"/>
                      <a:pt x="3682" y="15752"/>
                    </a:cubicBezTo>
                    <a:cubicBezTo>
                      <a:pt x="3658" y="15764"/>
                      <a:pt x="3646" y="15788"/>
                      <a:pt x="3622" y="15800"/>
                    </a:cubicBezTo>
                    <a:cubicBezTo>
                      <a:pt x="3609" y="15824"/>
                      <a:pt x="3585" y="15849"/>
                      <a:pt x="3561" y="15873"/>
                    </a:cubicBezTo>
                    <a:cubicBezTo>
                      <a:pt x="3549" y="15886"/>
                      <a:pt x="3536" y="15897"/>
                      <a:pt x="3525" y="15922"/>
                    </a:cubicBezTo>
                    <a:cubicBezTo>
                      <a:pt x="3488" y="15959"/>
                      <a:pt x="3463" y="16007"/>
                      <a:pt x="3428" y="16043"/>
                    </a:cubicBezTo>
                    <a:cubicBezTo>
                      <a:pt x="3403" y="16092"/>
                      <a:pt x="3366" y="16129"/>
                      <a:pt x="3342" y="16177"/>
                    </a:cubicBezTo>
                    <a:cubicBezTo>
                      <a:pt x="3306" y="16226"/>
                      <a:pt x="3282" y="16262"/>
                      <a:pt x="3257" y="16311"/>
                    </a:cubicBezTo>
                    <a:cubicBezTo>
                      <a:pt x="3233" y="16348"/>
                      <a:pt x="3209" y="16372"/>
                      <a:pt x="3196" y="16408"/>
                    </a:cubicBezTo>
                    <a:cubicBezTo>
                      <a:pt x="3184" y="16299"/>
                      <a:pt x="3172" y="16177"/>
                      <a:pt x="3160" y="16068"/>
                    </a:cubicBezTo>
                    <a:cubicBezTo>
                      <a:pt x="3160" y="16043"/>
                      <a:pt x="3160" y="16007"/>
                      <a:pt x="3147" y="15983"/>
                    </a:cubicBezTo>
                    <a:lnTo>
                      <a:pt x="3147" y="15959"/>
                    </a:lnTo>
                    <a:lnTo>
                      <a:pt x="3147" y="15946"/>
                    </a:lnTo>
                    <a:lnTo>
                      <a:pt x="3147" y="15824"/>
                    </a:lnTo>
                    <a:lnTo>
                      <a:pt x="3147" y="15545"/>
                    </a:lnTo>
                    <a:lnTo>
                      <a:pt x="3147" y="14974"/>
                    </a:lnTo>
                    <a:cubicBezTo>
                      <a:pt x="3147" y="14804"/>
                      <a:pt x="3136" y="14622"/>
                      <a:pt x="3136" y="14452"/>
                    </a:cubicBezTo>
                    <a:cubicBezTo>
                      <a:pt x="3136" y="14366"/>
                      <a:pt x="3136" y="14281"/>
                      <a:pt x="3123" y="14196"/>
                    </a:cubicBezTo>
                    <a:lnTo>
                      <a:pt x="3123" y="14160"/>
                    </a:lnTo>
                    <a:cubicBezTo>
                      <a:pt x="3136" y="14111"/>
                      <a:pt x="3147" y="14063"/>
                      <a:pt x="3172" y="14014"/>
                    </a:cubicBezTo>
                    <a:cubicBezTo>
                      <a:pt x="3220" y="13880"/>
                      <a:pt x="3269" y="13734"/>
                      <a:pt x="3318" y="13601"/>
                    </a:cubicBezTo>
                    <a:cubicBezTo>
                      <a:pt x="3342" y="13528"/>
                      <a:pt x="3379" y="13467"/>
                      <a:pt x="3403" y="13406"/>
                    </a:cubicBezTo>
                    <a:cubicBezTo>
                      <a:pt x="3415" y="13369"/>
                      <a:pt x="3428" y="13345"/>
                      <a:pt x="3439" y="13321"/>
                    </a:cubicBezTo>
                    <a:lnTo>
                      <a:pt x="3439" y="13309"/>
                    </a:lnTo>
                    <a:cubicBezTo>
                      <a:pt x="3452" y="13285"/>
                      <a:pt x="3463" y="13272"/>
                      <a:pt x="3476" y="13261"/>
                    </a:cubicBezTo>
                    <a:cubicBezTo>
                      <a:pt x="3549" y="13188"/>
                      <a:pt x="3622" y="13102"/>
                      <a:pt x="3707" y="13029"/>
                    </a:cubicBezTo>
                    <a:cubicBezTo>
                      <a:pt x="3744" y="13005"/>
                      <a:pt x="3779" y="12969"/>
                      <a:pt x="3804" y="12945"/>
                    </a:cubicBezTo>
                    <a:cubicBezTo>
                      <a:pt x="3841" y="12932"/>
                      <a:pt x="3865" y="12908"/>
                      <a:pt x="3889" y="12896"/>
                    </a:cubicBezTo>
                    <a:cubicBezTo>
                      <a:pt x="3901" y="12883"/>
                      <a:pt x="3914" y="12883"/>
                      <a:pt x="3925" y="12872"/>
                    </a:cubicBezTo>
                    <a:cubicBezTo>
                      <a:pt x="3938" y="12859"/>
                      <a:pt x="3962" y="12859"/>
                      <a:pt x="3974" y="12847"/>
                    </a:cubicBezTo>
                    <a:cubicBezTo>
                      <a:pt x="3987" y="12835"/>
                      <a:pt x="3998" y="12835"/>
                      <a:pt x="4011" y="12823"/>
                    </a:cubicBezTo>
                    <a:cubicBezTo>
                      <a:pt x="4023" y="12810"/>
                      <a:pt x="4047" y="12810"/>
                      <a:pt x="4059" y="12799"/>
                    </a:cubicBezTo>
                    <a:cubicBezTo>
                      <a:pt x="4084" y="12786"/>
                      <a:pt x="4108" y="12774"/>
                      <a:pt x="4144" y="12762"/>
                    </a:cubicBezTo>
                    <a:cubicBezTo>
                      <a:pt x="4181" y="12737"/>
                      <a:pt x="4230" y="12713"/>
                      <a:pt x="4266" y="12702"/>
                    </a:cubicBezTo>
                    <a:cubicBezTo>
                      <a:pt x="4314" y="12677"/>
                      <a:pt x="4363" y="12653"/>
                      <a:pt x="4411" y="12640"/>
                    </a:cubicBezTo>
                    <a:cubicBezTo>
                      <a:pt x="4448" y="12616"/>
                      <a:pt x="4497" y="12604"/>
                      <a:pt x="4533" y="12580"/>
                    </a:cubicBezTo>
                    <a:cubicBezTo>
                      <a:pt x="4557" y="12580"/>
                      <a:pt x="4570" y="12567"/>
                      <a:pt x="4594" y="12556"/>
                    </a:cubicBezTo>
                    <a:cubicBezTo>
                      <a:pt x="4619" y="12556"/>
                      <a:pt x="4643" y="12543"/>
                      <a:pt x="4667" y="12531"/>
                    </a:cubicBezTo>
                    <a:cubicBezTo>
                      <a:pt x="4691" y="12519"/>
                      <a:pt x="4716" y="12519"/>
                      <a:pt x="4740" y="12507"/>
                    </a:cubicBezTo>
                    <a:cubicBezTo>
                      <a:pt x="4776" y="12494"/>
                      <a:pt x="4800" y="12494"/>
                      <a:pt x="4825" y="12483"/>
                    </a:cubicBezTo>
                    <a:cubicBezTo>
                      <a:pt x="4849" y="12470"/>
                      <a:pt x="4862" y="12470"/>
                      <a:pt x="4873" y="12470"/>
                    </a:cubicBezTo>
                    <a:cubicBezTo>
                      <a:pt x="4886" y="12483"/>
                      <a:pt x="4898" y="12507"/>
                      <a:pt x="4910" y="12519"/>
                    </a:cubicBezTo>
                    <a:cubicBezTo>
                      <a:pt x="4946" y="12531"/>
                      <a:pt x="4983" y="12531"/>
                      <a:pt x="5007" y="12543"/>
                    </a:cubicBezTo>
                    <a:cubicBezTo>
                      <a:pt x="5043" y="12556"/>
                      <a:pt x="5068" y="12567"/>
                      <a:pt x="5092" y="12567"/>
                    </a:cubicBezTo>
                    <a:cubicBezTo>
                      <a:pt x="5129" y="12580"/>
                      <a:pt x="5153" y="12592"/>
                      <a:pt x="5189" y="12592"/>
                    </a:cubicBezTo>
                    <a:cubicBezTo>
                      <a:pt x="5214" y="12604"/>
                      <a:pt x="5238" y="12604"/>
                      <a:pt x="5275" y="12604"/>
                    </a:cubicBezTo>
                    <a:lnTo>
                      <a:pt x="5323" y="12604"/>
                    </a:lnTo>
                    <a:cubicBezTo>
                      <a:pt x="5384" y="12592"/>
                      <a:pt x="5445" y="12592"/>
                      <a:pt x="5518" y="12580"/>
                    </a:cubicBezTo>
                    <a:cubicBezTo>
                      <a:pt x="5542" y="12567"/>
                      <a:pt x="5567" y="12567"/>
                      <a:pt x="5602" y="12556"/>
                    </a:cubicBezTo>
                    <a:lnTo>
                      <a:pt x="5675" y="12519"/>
                    </a:lnTo>
                    <a:cubicBezTo>
                      <a:pt x="5724" y="12494"/>
                      <a:pt x="5785" y="12458"/>
                      <a:pt x="5821" y="12421"/>
                    </a:cubicBezTo>
                    <a:cubicBezTo>
                      <a:pt x="5834" y="12397"/>
                      <a:pt x="5858" y="12373"/>
                      <a:pt x="5870" y="12337"/>
                    </a:cubicBezTo>
                    <a:cubicBezTo>
                      <a:pt x="5870" y="12324"/>
                      <a:pt x="5883" y="12313"/>
                      <a:pt x="5883" y="12300"/>
                    </a:cubicBezTo>
                    <a:lnTo>
                      <a:pt x="5883" y="12251"/>
                    </a:lnTo>
                    <a:cubicBezTo>
                      <a:pt x="5883" y="12240"/>
                      <a:pt x="5870" y="12215"/>
                      <a:pt x="5870" y="12203"/>
                    </a:cubicBezTo>
                    <a:cubicBezTo>
                      <a:pt x="5858" y="12191"/>
                      <a:pt x="5846" y="12178"/>
                      <a:pt x="5846" y="12167"/>
                    </a:cubicBezTo>
                    <a:lnTo>
                      <a:pt x="5773" y="12094"/>
                    </a:lnTo>
                    <a:cubicBezTo>
                      <a:pt x="5724" y="12057"/>
                      <a:pt x="5664" y="12033"/>
                      <a:pt x="5591" y="12033"/>
                    </a:cubicBezTo>
                    <a:lnTo>
                      <a:pt x="5469" y="12033"/>
                    </a:lnTo>
                    <a:cubicBezTo>
                      <a:pt x="5432" y="12045"/>
                      <a:pt x="5396" y="12057"/>
                      <a:pt x="5348" y="12070"/>
                    </a:cubicBezTo>
                    <a:cubicBezTo>
                      <a:pt x="5311" y="12081"/>
                      <a:pt x="5275" y="12106"/>
                      <a:pt x="5251" y="12118"/>
                    </a:cubicBezTo>
                    <a:cubicBezTo>
                      <a:pt x="5214" y="12142"/>
                      <a:pt x="5178" y="12154"/>
                      <a:pt x="5141" y="12178"/>
                    </a:cubicBezTo>
                    <a:cubicBezTo>
                      <a:pt x="5105" y="12203"/>
                      <a:pt x="5080" y="12215"/>
                      <a:pt x="5056" y="12240"/>
                    </a:cubicBezTo>
                    <a:lnTo>
                      <a:pt x="5019" y="12276"/>
                    </a:lnTo>
                    <a:cubicBezTo>
                      <a:pt x="5019" y="12288"/>
                      <a:pt x="5007" y="12288"/>
                      <a:pt x="4995" y="12300"/>
                    </a:cubicBezTo>
                    <a:cubicBezTo>
                      <a:pt x="4995" y="12313"/>
                      <a:pt x="4983" y="12313"/>
                      <a:pt x="4983" y="12324"/>
                    </a:cubicBezTo>
                    <a:cubicBezTo>
                      <a:pt x="4971" y="12337"/>
                      <a:pt x="4959" y="12349"/>
                      <a:pt x="4935" y="12361"/>
                    </a:cubicBezTo>
                    <a:cubicBezTo>
                      <a:pt x="4935" y="12373"/>
                      <a:pt x="4922" y="12373"/>
                      <a:pt x="4922" y="12373"/>
                    </a:cubicBezTo>
                    <a:cubicBezTo>
                      <a:pt x="4910" y="12386"/>
                      <a:pt x="4910" y="12386"/>
                      <a:pt x="4898" y="12386"/>
                    </a:cubicBezTo>
                    <a:cubicBezTo>
                      <a:pt x="4886" y="12397"/>
                      <a:pt x="4862" y="12410"/>
                      <a:pt x="4837" y="12410"/>
                    </a:cubicBezTo>
                    <a:cubicBezTo>
                      <a:pt x="4825" y="12421"/>
                      <a:pt x="4800" y="12421"/>
                      <a:pt x="4789" y="12434"/>
                    </a:cubicBezTo>
                    <a:lnTo>
                      <a:pt x="4679" y="12470"/>
                    </a:lnTo>
                    <a:lnTo>
                      <a:pt x="4570" y="12507"/>
                    </a:lnTo>
                    <a:cubicBezTo>
                      <a:pt x="4546" y="12519"/>
                      <a:pt x="4509" y="12531"/>
                      <a:pt x="4484" y="12556"/>
                    </a:cubicBezTo>
                    <a:cubicBezTo>
                      <a:pt x="4448" y="12567"/>
                      <a:pt x="4411" y="12580"/>
                      <a:pt x="4387" y="12592"/>
                    </a:cubicBezTo>
                    <a:lnTo>
                      <a:pt x="4241" y="12665"/>
                    </a:lnTo>
                    <a:cubicBezTo>
                      <a:pt x="4217" y="12665"/>
                      <a:pt x="4205" y="12677"/>
                      <a:pt x="4181" y="12689"/>
                    </a:cubicBezTo>
                    <a:cubicBezTo>
                      <a:pt x="4168" y="12702"/>
                      <a:pt x="4144" y="12702"/>
                      <a:pt x="4120" y="12713"/>
                    </a:cubicBezTo>
                    <a:cubicBezTo>
                      <a:pt x="4071" y="12737"/>
                      <a:pt x="4035" y="12762"/>
                      <a:pt x="3987" y="12786"/>
                    </a:cubicBezTo>
                    <a:cubicBezTo>
                      <a:pt x="3974" y="12799"/>
                      <a:pt x="3950" y="12810"/>
                      <a:pt x="3938" y="12823"/>
                    </a:cubicBezTo>
                    <a:lnTo>
                      <a:pt x="3865" y="12859"/>
                    </a:lnTo>
                    <a:cubicBezTo>
                      <a:pt x="3841" y="12872"/>
                      <a:pt x="3816" y="12896"/>
                      <a:pt x="3792" y="12920"/>
                    </a:cubicBezTo>
                    <a:cubicBezTo>
                      <a:pt x="3755" y="12932"/>
                      <a:pt x="3731" y="12956"/>
                      <a:pt x="3707" y="12981"/>
                    </a:cubicBezTo>
                    <a:cubicBezTo>
                      <a:pt x="3682" y="13005"/>
                      <a:pt x="3646" y="13029"/>
                      <a:pt x="3622" y="13053"/>
                    </a:cubicBezTo>
                    <a:lnTo>
                      <a:pt x="3549" y="13126"/>
                    </a:lnTo>
                    <a:cubicBezTo>
                      <a:pt x="3538" y="13137"/>
                      <a:pt x="3528" y="13157"/>
                      <a:pt x="3510" y="13169"/>
                    </a:cubicBezTo>
                    <a:lnTo>
                      <a:pt x="3510" y="13169"/>
                    </a:lnTo>
                    <a:cubicBezTo>
                      <a:pt x="3512" y="13165"/>
                      <a:pt x="3512" y="13158"/>
                      <a:pt x="3512" y="13151"/>
                    </a:cubicBezTo>
                    <a:cubicBezTo>
                      <a:pt x="3525" y="13139"/>
                      <a:pt x="3536" y="13115"/>
                      <a:pt x="3536" y="13102"/>
                    </a:cubicBezTo>
                    <a:cubicBezTo>
                      <a:pt x="3549" y="13090"/>
                      <a:pt x="3549" y="13090"/>
                      <a:pt x="3549" y="13078"/>
                    </a:cubicBezTo>
                    <a:cubicBezTo>
                      <a:pt x="3585" y="13029"/>
                      <a:pt x="3609" y="12981"/>
                      <a:pt x="3646" y="12945"/>
                    </a:cubicBezTo>
                    <a:cubicBezTo>
                      <a:pt x="3671" y="12896"/>
                      <a:pt x="3695" y="12859"/>
                      <a:pt x="3719" y="12823"/>
                    </a:cubicBezTo>
                    <a:cubicBezTo>
                      <a:pt x="3744" y="12786"/>
                      <a:pt x="3768" y="12762"/>
                      <a:pt x="3792" y="12726"/>
                    </a:cubicBezTo>
                    <a:cubicBezTo>
                      <a:pt x="3816" y="12702"/>
                      <a:pt x="3841" y="12677"/>
                      <a:pt x="3865" y="12640"/>
                    </a:cubicBezTo>
                    <a:cubicBezTo>
                      <a:pt x="3901" y="12604"/>
                      <a:pt x="3925" y="12567"/>
                      <a:pt x="3962" y="12531"/>
                    </a:cubicBezTo>
                    <a:cubicBezTo>
                      <a:pt x="3998" y="12494"/>
                      <a:pt x="4047" y="12446"/>
                      <a:pt x="4084" y="12397"/>
                    </a:cubicBezTo>
                    <a:lnTo>
                      <a:pt x="4375" y="12070"/>
                    </a:lnTo>
                    <a:cubicBezTo>
                      <a:pt x="4387" y="12070"/>
                      <a:pt x="4411" y="12070"/>
                      <a:pt x="4436" y="12045"/>
                    </a:cubicBezTo>
                    <a:cubicBezTo>
                      <a:pt x="4484" y="11997"/>
                      <a:pt x="4533" y="11948"/>
                      <a:pt x="4582" y="11911"/>
                    </a:cubicBezTo>
                    <a:cubicBezTo>
                      <a:pt x="4619" y="11887"/>
                      <a:pt x="4643" y="11862"/>
                      <a:pt x="4667" y="11838"/>
                    </a:cubicBezTo>
                    <a:cubicBezTo>
                      <a:pt x="4703" y="11814"/>
                      <a:pt x="4727" y="11802"/>
                      <a:pt x="4764" y="11778"/>
                    </a:cubicBezTo>
                    <a:cubicBezTo>
                      <a:pt x="4789" y="11765"/>
                      <a:pt x="4825" y="11741"/>
                      <a:pt x="4862" y="11729"/>
                    </a:cubicBezTo>
                    <a:cubicBezTo>
                      <a:pt x="4922" y="11692"/>
                      <a:pt x="4983" y="11656"/>
                      <a:pt x="5043" y="11632"/>
                    </a:cubicBezTo>
                    <a:cubicBezTo>
                      <a:pt x="5068" y="11619"/>
                      <a:pt x="5080" y="11608"/>
                      <a:pt x="5105" y="11595"/>
                    </a:cubicBezTo>
                    <a:cubicBezTo>
                      <a:pt x="5202" y="11546"/>
                      <a:pt x="5299" y="11498"/>
                      <a:pt x="5384" y="11438"/>
                    </a:cubicBezTo>
                    <a:cubicBezTo>
                      <a:pt x="5432" y="11413"/>
                      <a:pt x="5481" y="11376"/>
                      <a:pt x="5530" y="11340"/>
                    </a:cubicBezTo>
                    <a:cubicBezTo>
                      <a:pt x="5554" y="11328"/>
                      <a:pt x="5578" y="11316"/>
                      <a:pt x="5591" y="11292"/>
                    </a:cubicBezTo>
                    <a:cubicBezTo>
                      <a:pt x="5639" y="11255"/>
                      <a:pt x="5675" y="11230"/>
                      <a:pt x="5700" y="11182"/>
                    </a:cubicBezTo>
                    <a:cubicBezTo>
                      <a:pt x="5834" y="11049"/>
                      <a:pt x="5931" y="10878"/>
                      <a:pt x="5967" y="10696"/>
                    </a:cubicBezTo>
                    <a:cubicBezTo>
                      <a:pt x="5980" y="10598"/>
                      <a:pt x="5980" y="10501"/>
                      <a:pt x="5955" y="10417"/>
                    </a:cubicBezTo>
                    <a:cubicBezTo>
                      <a:pt x="5931" y="10331"/>
                      <a:pt x="5883" y="10234"/>
                      <a:pt x="5810" y="10185"/>
                    </a:cubicBezTo>
                    <a:cubicBezTo>
                      <a:pt x="5748" y="10135"/>
                      <a:pt x="5670" y="10110"/>
                      <a:pt x="5589" y="10110"/>
                    </a:cubicBezTo>
                    <a:cubicBezTo>
                      <a:pt x="5574" y="10110"/>
                      <a:pt x="5558" y="10110"/>
                      <a:pt x="5542" y="10112"/>
                    </a:cubicBezTo>
                    <a:cubicBezTo>
                      <a:pt x="5469" y="10125"/>
                      <a:pt x="5396" y="10149"/>
                      <a:pt x="5323" y="10174"/>
                    </a:cubicBezTo>
                    <a:cubicBezTo>
                      <a:pt x="5299" y="10185"/>
                      <a:pt x="5262" y="10210"/>
                      <a:pt x="5226" y="10222"/>
                    </a:cubicBezTo>
                    <a:cubicBezTo>
                      <a:pt x="5214" y="10234"/>
                      <a:pt x="5202" y="10247"/>
                      <a:pt x="5189" y="10247"/>
                    </a:cubicBezTo>
                    <a:cubicBezTo>
                      <a:pt x="5178" y="10258"/>
                      <a:pt x="5153" y="10271"/>
                      <a:pt x="5141" y="10271"/>
                    </a:cubicBezTo>
                    <a:cubicBezTo>
                      <a:pt x="5068" y="10331"/>
                      <a:pt x="4995" y="10392"/>
                      <a:pt x="4922" y="10465"/>
                    </a:cubicBezTo>
                    <a:cubicBezTo>
                      <a:pt x="4862" y="10526"/>
                      <a:pt x="4800" y="10611"/>
                      <a:pt x="4764" y="10696"/>
                    </a:cubicBezTo>
                    <a:cubicBezTo>
                      <a:pt x="4716" y="10781"/>
                      <a:pt x="4679" y="10878"/>
                      <a:pt x="4655" y="10963"/>
                    </a:cubicBezTo>
                    <a:cubicBezTo>
                      <a:pt x="4643" y="11012"/>
                      <a:pt x="4630" y="11060"/>
                      <a:pt x="4630" y="11122"/>
                    </a:cubicBezTo>
                    <a:cubicBezTo>
                      <a:pt x="4619" y="11182"/>
                      <a:pt x="4606" y="11243"/>
                      <a:pt x="4606" y="11303"/>
                    </a:cubicBezTo>
                    <a:cubicBezTo>
                      <a:pt x="4594" y="11340"/>
                      <a:pt x="4594" y="11376"/>
                      <a:pt x="4594" y="11413"/>
                    </a:cubicBezTo>
                    <a:cubicBezTo>
                      <a:pt x="4582" y="11462"/>
                      <a:pt x="4582" y="11522"/>
                      <a:pt x="4570" y="11571"/>
                    </a:cubicBezTo>
                    <a:cubicBezTo>
                      <a:pt x="4570" y="11595"/>
                      <a:pt x="4557" y="11608"/>
                      <a:pt x="4557" y="11632"/>
                    </a:cubicBezTo>
                    <a:cubicBezTo>
                      <a:pt x="4557" y="11644"/>
                      <a:pt x="4546" y="11644"/>
                      <a:pt x="4546" y="11656"/>
                    </a:cubicBezTo>
                    <a:cubicBezTo>
                      <a:pt x="4533" y="11668"/>
                      <a:pt x="4533" y="11681"/>
                      <a:pt x="4521" y="11692"/>
                    </a:cubicBezTo>
                    <a:cubicBezTo>
                      <a:pt x="4484" y="11754"/>
                      <a:pt x="4436" y="11814"/>
                      <a:pt x="4387" y="11875"/>
                    </a:cubicBezTo>
                    <a:cubicBezTo>
                      <a:pt x="4351" y="11924"/>
                      <a:pt x="4303" y="11972"/>
                      <a:pt x="4266" y="12021"/>
                    </a:cubicBezTo>
                    <a:cubicBezTo>
                      <a:pt x="4181" y="12118"/>
                      <a:pt x="4084" y="12227"/>
                      <a:pt x="3998" y="12324"/>
                    </a:cubicBezTo>
                    <a:lnTo>
                      <a:pt x="3998" y="12337"/>
                    </a:lnTo>
                    <a:lnTo>
                      <a:pt x="3962" y="12373"/>
                    </a:lnTo>
                    <a:cubicBezTo>
                      <a:pt x="3938" y="12397"/>
                      <a:pt x="3925" y="12421"/>
                      <a:pt x="3901" y="12434"/>
                    </a:cubicBezTo>
                    <a:cubicBezTo>
                      <a:pt x="3901" y="12446"/>
                      <a:pt x="3889" y="12446"/>
                      <a:pt x="3889" y="12458"/>
                    </a:cubicBezTo>
                    <a:lnTo>
                      <a:pt x="3877" y="12458"/>
                    </a:lnTo>
                    <a:cubicBezTo>
                      <a:pt x="3852" y="12494"/>
                      <a:pt x="3828" y="12519"/>
                      <a:pt x="3804" y="12556"/>
                    </a:cubicBezTo>
                    <a:lnTo>
                      <a:pt x="3779" y="12580"/>
                    </a:lnTo>
                    <a:lnTo>
                      <a:pt x="3779" y="12421"/>
                    </a:lnTo>
                    <a:cubicBezTo>
                      <a:pt x="3779" y="12361"/>
                      <a:pt x="3779" y="12288"/>
                      <a:pt x="3768" y="12215"/>
                    </a:cubicBezTo>
                    <a:lnTo>
                      <a:pt x="3768" y="12106"/>
                    </a:lnTo>
                    <a:lnTo>
                      <a:pt x="3768" y="12008"/>
                    </a:lnTo>
                    <a:lnTo>
                      <a:pt x="3768" y="11851"/>
                    </a:lnTo>
                    <a:lnTo>
                      <a:pt x="3768" y="11705"/>
                    </a:lnTo>
                    <a:lnTo>
                      <a:pt x="3768" y="11632"/>
                    </a:lnTo>
                    <a:cubicBezTo>
                      <a:pt x="3755" y="11608"/>
                      <a:pt x="3744" y="11583"/>
                      <a:pt x="3744" y="11559"/>
                    </a:cubicBezTo>
                    <a:lnTo>
                      <a:pt x="3744" y="11510"/>
                    </a:lnTo>
                    <a:cubicBezTo>
                      <a:pt x="3744" y="11474"/>
                      <a:pt x="3744" y="11438"/>
                      <a:pt x="3755" y="11389"/>
                    </a:cubicBezTo>
                    <a:cubicBezTo>
                      <a:pt x="3755" y="11352"/>
                      <a:pt x="3768" y="11316"/>
                      <a:pt x="3768" y="11267"/>
                    </a:cubicBezTo>
                    <a:cubicBezTo>
                      <a:pt x="3779" y="11230"/>
                      <a:pt x="3792" y="11194"/>
                      <a:pt x="3792" y="11158"/>
                    </a:cubicBezTo>
                    <a:cubicBezTo>
                      <a:pt x="3816" y="11049"/>
                      <a:pt x="3841" y="10939"/>
                      <a:pt x="3852" y="10830"/>
                    </a:cubicBezTo>
                    <a:cubicBezTo>
                      <a:pt x="3852" y="10757"/>
                      <a:pt x="3852" y="10671"/>
                      <a:pt x="3841" y="10598"/>
                    </a:cubicBezTo>
                    <a:cubicBezTo>
                      <a:pt x="3828" y="10526"/>
                      <a:pt x="3804" y="10453"/>
                      <a:pt x="3755" y="10392"/>
                    </a:cubicBezTo>
                    <a:cubicBezTo>
                      <a:pt x="3719" y="10344"/>
                      <a:pt x="3658" y="10295"/>
                      <a:pt x="3585" y="10282"/>
                    </a:cubicBezTo>
                    <a:lnTo>
                      <a:pt x="3488" y="10282"/>
                    </a:lnTo>
                    <a:cubicBezTo>
                      <a:pt x="3463" y="10295"/>
                      <a:pt x="3439" y="10307"/>
                      <a:pt x="3428" y="10319"/>
                    </a:cubicBezTo>
                    <a:cubicBezTo>
                      <a:pt x="3403" y="10344"/>
                      <a:pt x="3391" y="10380"/>
                      <a:pt x="3391" y="10404"/>
                    </a:cubicBezTo>
                    <a:lnTo>
                      <a:pt x="3391" y="10501"/>
                    </a:lnTo>
                    <a:cubicBezTo>
                      <a:pt x="3403" y="10550"/>
                      <a:pt x="3415" y="10611"/>
                      <a:pt x="3428" y="10671"/>
                    </a:cubicBezTo>
                    <a:cubicBezTo>
                      <a:pt x="3439" y="10720"/>
                      <a:pt x="3452" y="10769"/>
                      <a:pt x="3476" y="10817"/>
                    </a:cubicBezTo>
                    <a:cubicBezTo>
                      <a:pt x="3488" y="10866"/>
                      <a:pt x="3500" y="10927"/>
                      <a:pt x="3512" y="10976"/>
                    </a:cubicBezTo>
                    <a:cubicBezTo>
                      <a:pt x="3512" y="11024"/>
                      <a:pt x="3525" y="11073"/>
                      <a:pt x="3536" y="11122"/>
                    </a:cubicBezTo>
                    <a:cubicBezTo>
                      <a:pt x="3549" y="11146"/>
                      <a:pt x="3549" y="11170"/>
                      <a:pt x="3561" y="11194"/>
                    </a:cubicBezTo>
                    <a:cubicBezTo>
                      <a:pt x="3561" y="11219"/>
                      <a:pt x="3573" y="11255"/>
                      <a:pt x="3573" y="11279"/>
                    </a:cubicBezTo>
                    <a:cubicBezTo>
                      <a:pt x="3585" y="11303"/>
                      <a:pt x="3585" y="11328"/>
                      <a:pt x="3598" y="11352"/>
                    </a:cubicBezTo>
                    <a:cubicBezTo>
                      <a:pt x="3598" y="11365"/>
                      <a:pt x="3609" y="11389"/>
                      <a:pt x="3609" y="11401"/>
                    </a:cubicBezTo>
                    <a:lnTo>
                      <a:pt x="3609" y="11449"/>
                    </a:lnTo>
                    <a:cubicBezTo>
                      <a:pt x="3609" y="11510"/>
                      <a:pt x="3609" y="11559"/>
                      <a:pt x="3622" y="11608"/>
                    </a:cubicBezTo>
                    <a:cubicBezTo>
                      <a:pt x="3622" y="11644"/>
                      <a:pt x="3634" y="11668"/>
                      <a:pt x="3634" y="11692"/>
                    </a:cubicBezTo>
                    <a:cubicBezTo>
                      <a:pt x="3646" y="11717"/>
                      <a:pt x="3658" y="11754"/>
                      <a:pt x="3658" y="11778"/>
                    </a:cubicBezTo>
                    <a:lnTo>
                      <a:pt x="3658" y="11862"/>
                    </a:lnTo>
                    <a:lnTo>
                      <a:pt x="3658" y="11972"/>
                    </a:lnTo>
                    <a:lnTo>
                      <a:pt x="3658" y="12070"/>
                    </a:lnTo>
                    <a:cubicBezTo>
                      <a:pt x="3658" y="12142"/>
                      <a:pt x="3658" y="12215"/>
                      <a:pt x="3671" y="12288"/>
                    </a:cubicBezTo>
                    <a:lnTo>
                      <a:pt x="3671" y="12397"/>
                    </a:lnTo>
                    <a:lnTo>
                      <a:pt x="3671" y="12494"/>
                    </a:lnTo>
                    <a:lnTo>
                      <a:pt x="3671" y="12531"/>
                    </a:lnTo>
                    <a:lnTo>
                      <a:pt x="3671" y="12556"/>
                    </a:lnTo>
                    <a:cubicBezTo>
                      <a:pt x="3671" y="12592"/>
                      <a:pt x="3658" y="12640"/>
                      <a:pt x="3658" y="12677"/>
                    </a:cubicBezTo>
                    <a:cubicBezTo>
                      <a:pt x="3646" y="12702"/>
                      <a:pt x="3646" y="12726"/>
                      <a:pt x="3646" y="12762"/>
                    </a:cubicBezTo>
                    <a:cubicBezTo>
                      <a:pt x="3634" y="12774"/>
                      <a:pt x="3622" y="12799"/>
                      <a:pt x="3609" y="12810"/>
                    </a:cubicBezTo>
                    <a:cubicBezTo>
                      <a:pt x="3598" y="12835"/>
                      <a:pt x="3573" y="12847"/>
                      <a:pt x="3561" y="12872"/>
                    </a:cubicBezTo>
                    <a:cubicBezTo>
                      <a:pt x="3561" y="12872"/>
                      <a:pt x="3561" y="12883"/>
                      <a:pt x="3549" y="12883"/>
                    </a:cubicBezTo>
                    <a:cubicBezTo>
                      <a:pt x="3525" y="12920"/>
                      <a:pt x="3512" y="12956"/>
                      <a:pt x="3488" y="13005"/>
                    </a:cubicBezTo>
                    <a:cubicBezTo>
                      <a:pt x="3452" y="13053"/>
                      <a:pt x="3415" y="13126"/>
                      <a:pt x="3391" y="13188"/>
                    </a:cubicBezTo>
                    <a:cubicBezTo>
                      <a:pt x="3379" y="13199"/>
                      <a:pt x="3379" y="13212"/>
                      <a:pt x="3379" y="13212"/>
                    </a:cubicBezTo>
                    <a:lnTo>
                      <a:pt x="3342" y="13285"/>
                    </a:lnTo>
                    <a:cubicBezTo>
                      <a:pt x="3342" y="13309"/>
                      <a:pt x="3318" y="13333"/>
                      <a:pt x="3318" y="13358"/>
                    </a:cubicBezTo>
                    <a:cubicBezTo>
                      <a:pt x="3293" y="13406"/>
                      <a:pt x="3282" y="13442"/>
                      <a:pt x="3269" y="13479"/>
                    </a:cubicBezTo>
                    <a:cubicBezTo>
                      <a:pt x="3257" y="13504"/>
                      <a:pt x="3245" y="13540"/>
                      <a:pt x="3233" y="13564"/>
                    </a:cubicBezTo>
                    <a:lnTo>
                      <a:pt x="3160" y="13783"/>
                    </a:lnTo>
                    <a:cubicBezTo>
                      <a:pt x="3136" y="13844"/>
                      <a:pt x="3123" y="13904"/>
                      <a:pt x="3099" y="13953"/>
                    </a:cubicBezTo>
                    <a:lnTo>
                      <a:pt x="3099" y="13893"/>
                    </a:lnTo>
                    <a:cubicBezTo>
                      <a:pt x="3087" y="13807"/>
                      <a:pt x="3075" y="13734"/>
                      <a:pt x="3063" y="13649"/>
                    </a:cubicBezTo>
                    <a:cubicBezTo>
                      <a:pt x="3039" y="13564"/>
                      <a:pt x="3026" y="13479"/>
                      <a:pt x="3014" y="13394"/>
                    </a:cubicBezTo>
                    <a:cubicBezTo>
                      <a:pt x="2977" y="13212"/>
                      <a:pt x="2929" y="13042"/>
                      <a:pt x="2893" y="12859"/>
                    </a:cubicBezTo>
                    <a:cubicBezTo>
                      <a:pt x="2893" y="12847"/>
                      <a:pt x="2893" y="12823"/>
                      <a:pt x="2880" y="12799"/>
                    </a:cubicBezTo>
                    <a:cubicBezTo>
                      <a:pt x="2880" y="12774"/>
                      <a:pt x="2868" y="12762"/>
                      <a:pt x="2868" y="12737"/>
                    </a:cubicBezTo>
                    <a:cubicBezTo>
                      <a:pt x="2868" y="12702"/>
                      <a:pt x="2868" y="12665"/>
                      <a:pt x="2856" y="12629"/>
                    </a:cubicBezTo>
                    <a:lnTo>
                      <a:pt x="2856" y="12446"/>
                    </a:lnTo>
                    <a:cubicBezTo>
                      <a:pt x="2856" y="12386"/>
                      <a:pt x="2856" y="12337"/>
                      <a:pt x="2868" y="12276"/>
                    </a:cubicBezTo>
                    <a:cubicBezTo>
                      <a:pt x="2868" y="12154"/>
                      <a:pt x="2880" y="12045"/>
                      <a:pt x="2880" y="11924"/>
                    </a:cubicBezTo>
                    <a:cubicBezTo>
                      <a:pt x="2893" y="11802"/>
                      <a:pt x="2893" y="11681"/>
                      <a:pt x="2893" y="11571"/>
                    </a:cubicBezTo>
                    <a:cubicBezTo>
                      <a:pt x="2904" y="11449"/>
                      <a:pt x="2904" y="11340"/>
                      <a:pt x="2904" y="11219"/>
                    </a:cubicBezTo>
                    <a:cubicBezTo>
                      <a:pt x="2917" y="11049"/>
                      <a:pt x="2929" y="10866"/>
                      <a:pt x="2929" y="10696"/>
                    </a:cubicBezTo>
                    <a:cubicBezTo>
                      <a:pt x="2929" y="10598"/>
                      <a:pt x="2929" y="10514"/>
                      <a:pt x="2941" y="10428"/>
                    </a:cubicBezTo>
                    <a:lnTo>
                      <a:pt x="2941" y="10174"/>
                    </a:lnTo>
                    <a:lnTo>
                      <a:pt x="2941" y="9809"/>
                    </a:lnTo>
                    <a:cubicBezTo>
                      <a:pt x="2966" y="9772"/>
                      <a:pt x="2977" y="9723"/>
                      <a:pt x="3002" y="9687"/>
                    </a:cubicBezTo>
                    <a:cubicBezTo>
                      <a:pt x="3014" y="9663"/>
                      <a:pt x="3026" y="9639"/>
                      <a:pt x="3050" y="9626"/>
                    </a:cubicBezTo>
                    <a:cubicBezTo>
                      <a:pt x="3112" y="9553"/>
                      <a:pt x="3172" y="9480"/>
                      <a:pt x="3233" y="9420"/>
                    </a:cubicBezTo>
                    <a:lnTo>
                      <a:pt x="3355" y="9299"/>
                    </a:lnTo>
                    <a:cubicBezTo>
                      <a:pt x="3403" y="9250"/>
                      <a:pt x="3452" y="9213"/>
                      <a:pt x="3488" y="9177"/>
                    </a:cubicBezTo>
                    <a:cubicBezTo>
                      <a:pt x="3525" y="9140"/>
                      <a:pt x="3561" y="9091"/>
                      <a:pt x="3598" y="9055"/>
                    </a:cubicBezTo>
                    <a:cubicBezTo>
                      <a:pt x="3646" y="9019"/>
                      <a:pt x="3682" y="8983"/>
                      <a:pt x="3731" y="8934"/>
                    </a:cubicBezTo>
                    <a:lnTo>
                      <a:pt x="3768" y="8897"/>
                    </a:lnTo>
                    <a:cubicBezTo>
                      <a:pt x="3779" y="8897"/>
                      <a:pt x="3804" y="8885"/>
                      <a:pt x="3816" y="8873"/>
                    </a:cubicBezTo>
                    <a:cubicBezTo>
                      <a:pt x="3841" y="8848"/>
                      <a:pt x="3865" y="8837"/>
                      <a:pt x="3901" y="8824"/>
                    </a:cubicBezTo>
                    <a:cubicBezTo>
                      <a:pt x="3925" y="8812"/>
                      <a:pt x="3950" y="8800"/>
                      <a:pt x="3974" y="8775"/>
                    </a:cubicBezTo>
                    <a:cubicBezTo>
                      <a:pt x="3987" y="8775"/>
                      <a:pt x="4011" y="8764"/>
                      <a:pt x="4035" y="8751"/>
                    </a:cubicBezTo>
                    <a:cubicBezTo>
                      <a:pt x="4047" y="8751"/>
                      <a:pt x="4071" y="8739"/>
                      <a:pt x="4095" y="8727"/>
                    </a:cubicBezTo>
                    <a:cubicBezTo>
                      <a:pt x="4120" y="8727"/>
                      <a:pt x="4144" y="8715"/>
                      <a:pt x="4168" y="8703"/>
                    </a:cubicBezTo>
                    <a:cubicBezTo>
                      <a:pt x="4205" y="8691"/>
                      <a:pt x="4230" y="8691"/>
                      <a:pt x="4266" y="8678"/>
                    </a:cubicBezTo>
                    <a:cubicBezTo>
                      <a:pt x="4327" y="8667"/>
                      <a:pt x="4375" y="8654"/>
                      <a:pt x="4436" y="8642"/>
                    </a:cubicBezTo>
                    <a:cubicBezTo>
                      <a:pt x="4460" y="8642"/>
                      <a:pt x="4484" y="8630"/>
                      <a:pt x="4509" y="8630"/>
                    </a:cubicBezTo>
                    <a:cubicBezTo>
                      <a:pt x="4582" y="8618"/>
                      <a:pt x="4655" y="8594"/>
                      <a:pt x="4727" y="8594"/>
                    </a:cubicBezTo>
                    <a:lnTo>
                      <a:pt x="4946" y="8557"/>
                    </a:lnTo>
                    <a:cubicBezTo>
                      <a:pt x="5007" y="8545"/>
                      <a:pt x="5056" y="8532"/>
                      <a:pt x="5116" y="8521"/>
                    </a:cubicBezTo>
                    <a:cubicBezTo>
                      <a:pt x="5165" y="8508"/>
                      <a:pt x="5226" y="8508"/>
                      <a:pt x="5275" y="8496"/>
                    </a:cubicBezTo>
                    <a:cubicBezTo>
                      <a:pt x="5335" y="8484"/>
                      <a:pt x="5384" y="8472"/>
                      <a:pt x="5445" y="8472"/>
                    </a:cubicBezTo>
                    <a:cubicBezTo>
                      <a:pt x="5494" y="8459"/>
                      <a:pt x="5542" y="8459"/>
                      <a:pt x="5591" y="8448"/>
                    </a:cubicBezTo>
                    <a:cubicBezTo>
                      <a:pt x="5602" y="8459"/>
                      <a:pt x="5602" y="8472"/>
                      <a:pt x="5615" y="8484"/>
                    </a:cubicBezTo>
                    <a:cubicBezTo>
                      <a:pt x="5627" y="8496"/>
                      <a:pt x="5639" y="8508"/>
                      <a:pt x="5651" y="8508"/>
                    </a:cubicBezTo>
                    <a:cubicBezTo>
                      <a:pt x="5700" y="8545"/>
                      <a:pt x="5748" y="8557"/>
                      <a:pt x="5797" y="8581"/>
                    </a:cubicBezTo>
                    <a:cubicBezTo>
                      <a:pt x="5810" y="8581"/>
                      <a:pt x="5834" y="8594"/>
                      <a:pt x="5846" y="8594"/>
                    </a:cubicBezTo>
                    <a:cubicBezTo>
                      <a:pt x="5858" y="8594"/>
                      <a:pt x="5870" y="8605"/>
                      <a:pt x="5894" y="8605"/>
                    </a:cubicBezTo>
                    <a:lnTo>
                      <a:pt x="5980" y="8605"/>
                    </a:lnTo>
                    <a:cubicBezTo>
                      <a:pt x="6010" y="8612"/>
                      <a:pt x="6037" y="8615"/>
                      <a:pt x="6064" y="8615"/>
                    </a:cubicBezTo>
                    <a:cubicBezTo>
                      <a:pt x="6092" y="8615"/>
                      <a:pt x="6119" y="8612"/>
                      <a:pt x="6150" y="8605"/>
                    </a:cubicBezTo>
                    <a:cubicBezTo>
                      <a:pt x="6234" y="8594"/>
                      <a:pt x="6320" y="8569"/>
                      <a:pt x="6393" y="8521"/>
                    </a:cubicBezTo>
                    <a:cubicBezTo>
                      <a:pt x="6417" y="8496"/>
                      <a:pt x="6442" y="8459"/>
                      <a:pt x="6453" y="8435"/>
                    </a:cubicBezTo>
                    <a:cubicBezTo>
                      <a:pt x="6466" y="8399"/>
                      <a:pt x="6478" y="8362"/>
                      <a:pt x="6478" y="8338"/>
                    </a:cubicBezTo>
                    <a:cubicBezTo>
                      <a:pt x="6478" y="8302"/>
                      <a:pt x="6466" y="8265"/>
                      <a:pt x="6453" y="8241"/>
                    </a:cubicBezTo>
                    <a:cubicBezTo>
                      <a:pt x="6429" y="8216"/>
                      <a:pt x="6405" y="8205"/>
                      <a:pt x="6380" y="8192"/>
                    </a:cubicBezTo>
                    <a:cubicBezTo>
                      <a:pt x="6344" y="8168"/>
                      <a:pt x="6320" y="8156"/>
                      <a:pt x="6283" y="8156"/>
                    </a:cubicBezTo>
                    <a:cubicBezTo>
                      <a:pt x="6259" y="8143"/>
                      <a:pt x="6234" y="8143"/>
                      <a:pt x="6210" y="8143"/>
                    </a:cubicBezTo>
                    <a:lnTo>
                      <a:pt x="6101" y="8143"/>
                    </a:lnTo>
                    <a:cubicBezTo>
                      <a:pt x="6064" y="8143"/>
                      <a:pt x="6016" y="8156"/>
                      <a:pt x="5980" y="8168"/>
                    </a:cubicBezTo>
                    <a:cubicBezTo>
                      <a:pt x="5943" y="8180"/>
                      <a:pt x="5918" y="8192"/>
                      <a:pt x="5883" y="8205"/>
                    </a:cubicBezTo>
                    <a:cubicBezTo>
                      <a:pt x="5846" y="8229"/>
                      <a:pt x="5810" y="8253"/>
                      <a:pt x="5773" y="8265"/>
                    </a:cubicBezTo>
                    <a:cubicBezTo>
                      <a:pt x="5748" y="8289"/>
                      <a:pt x="5724" y="8302"/>
                      <a:pt x="5700" y="8326"/>
                    </a:cubicBezTo>
                    <a:cubicBezTo>
                      <a:pt x="5688" y="8338"/>
                      <a:pt x="5664" y="8362"/>
                      <a:pt x="5639" y="8375"/>
                    </a:cubicBezTo>
                    <a:cubicBezTo>
                      <a:pt x="5518" y="8375"/>
                      <a:pt x="5421" y="8387"/>
                      <a:pt x="5311" y="8411"/>
                    </a:cubicBezTo>
                    <a:cubicBezTo>
                      <a:pt x="5202" y="8423"/>
                      <a:pt x="5092" y="8435"/>
                      <a:pt x="4983" y="8459"/>
                    </a:cubicBezTo>
                    <a:lnTo>
                      <a:pt x="4971" y="8459"/>
                    </a:lnTo>
                    <a:cubicBezTo>
                      <a:pt x="4959" y="8459"/>
                      <a:pt x="4959" y="8459"/>
                      <a:pt x="4946" y="8472"/>
                    </a:cubicBezTo>
                    <a:lnTo>
                      <a:pt x="4922" y="8472"/>
                    </a:lnTo>
                    <a:cubicBezTo>
                      <a:pt x="4849" y="8484"/>
                      <a:pt x="4789" y="8496"/>
                      <a:pt x="4716" y="8508"/>
                    </a:cubicBezTo>
                    <a:cubicBezTo>
                      <a:pt x="4643" y="8521"/>
                      <a:pt x="4570" y="8545"/>
                      <a:pt x="4497" y="8557"/>
                    </a:cubicBezTo>
                    <a:cubicBezTo>
                      <a:pt x="4448" y="8569"/>
                      <a:pt x="4387" y="8581"/>
                      <a:pt x="4339" y="8594"/>
                    </a:cubicBezTo>
                    <a:cubicBezTo>
                      <a:pt x="4290" y="8605"/>
                      <a:pt x="4230" y="8618"/>
                      <a:pt x="4168" y="8642"/>
                    </a:cubicBezTo>
                    <a:cubicBezTo>
                      <a:pt x="4059" y="8667"/>
                      <a:pt x="3962" y="8715"/>
                      <a:pt x="3865" y="8775"/>
                    </a:cubicBezTo>
                    <a:cubicBezTo>
                      <a:pt x="3828" y="8788"/>
                      <a:pt x="3804" y="8800"/>
                      <a:pt x="3779" y="8812"/>
                    </a:cubicBezTo>
                    <a:cubicBezTo>
                      <a:pt x="3768" y="8824"/>
                      <a:pt x="3755" y="8837"/>
                      <a:pt x="3744" y="8837"/>
                    </a:cubicBezTo>
                    <a:cubicBezTo>
                      <a:pt x="3744" y="8848"/>
                      <a:pt x="3731" y="8848"/>
                      <a:pt x="3719" y="8861"/>
                    </a:cubicBezTo>
                    <a:cubicBezTo>
                      <a:pt x="3707" y="8873"/>
                      <a:pt x="3695" y="8885"/>
                      <a:pt x="3682" y="8885"/>
                    </a:cubicBezTo>
                    <a:lnTo>
                      <a:pt x="3646" y="8921"/>
                    </a:lnTo>
                    <a:lnTo>
                      <a:pt x="3598" y="8970"/>
                    </a:lnTo>
                    <a:lnTo>
                      <a:pt x="3463" y="9104"/>
                    </a:lnTo>
                    <a:lnTo>
                      <a:pt x="3355" y="9213"/>
                    </a:lnTo>
                    <a:cubicBezTo>
                      <a:pt x="3306" y="9250"/>
                      <a:pt x="3269" y="9286"/>
                      <a:pt x="3233" y="9335"/>
                    </a:cubicBezTo>
                    <a:cubicBezTo>
                      <a:pt x="3196" y="9371"/>
                      <a:pt x="3160" y="9407"/>
                      <a:pt x="3123" y="9456"/>
                    </a:cubicBezTo>
                    <a:cubicBezTo>
                      <a:pt x="3112" y="9469"/>
                      <a:pt x="3099" y="9480"/>
                      <a:pt x="3087" y="9480"/>
                    </a:cubicBezTo>
                    <a:lnTo>
                      <a:pt x="3160" y="9371"/>
                    </a:lnTo>
                    <a:cubicBezTo>
                      <a:pt x="3172" y="9335"/>
                      <a:pt x="3184" y="9299"/>
                      <a:pt x="3209" y="9274"/>
                    </a:cubicBezTo>
                    <a:cubicBezTo>
                      <a:pt x="3220" y="9237"/>
                      <a:pt x="3245" y="9213"/>
                      <a:pt x="3257" y="9177"/>
                    </a:cubicBezTo>
                    <a:lnTo>
                      <a:pt x="3330" y="9067"/>
                    </a:lnTo>
                    <a:cubicBezTo>
                      <a:pt x="3355" y="9031"/>
                      <a:pt x="3379" y="8994"/>
                      <a:pt x="3415" y="8958"/>
                    </a:cubicBezTo>
                    <a:cubicBezTo>
                      <a:pt x="3415" y="8946"/>
                      <a:pt x="3415" y="8946"/>
                      <a:pt x="3428" y="8934"/>
                    </a:cubicBezTo>
                    <a:cubicBezTo>
                      <a:pt x="3428" y="8921"/>
                      <a:pt x="3439" y="8910"/>
                      <a:pt x="3452" y="8910"/>
                    </a:cubicBezTo>
                    <a:cubicBezTo>
                      <a:pt x="3463" y="8885"/>
                      <a:pt x="3476" y="8873"/>
                      <a:pt x="3488" y="8848"/>
                    </a:cubicBezTo>
                    <a:cubicBezTo>
                      <a:pt x="3549" y="8800"/>
                      <a:pt x="3598" y="8739"/>
                      <a:pt x="3646" y="8678"/>
                    </a:cubicBezTo>
                    <a:lnTo>
                      <a:pt x="3658" y="8678"/>
                    </a:lnTo>
                    <a:cubicBezTo>
                      <a:pt x="3671" y="8654"/>
                      <a:pt x="3682" y="8630"/>
                      <a:pt x="3707" y="8618"/>
                    </a:cubicBezTo>
                    <a:cubicBezTo>
                      <a:pt x="3707" y="8605"/>
                      <a:pt x="3707" y="8605"/>
                      <a:pt x="3719" y="8605"/>
                    </a:cubicBezTo>
                    <a:lnTo>
                      <a:pt x="3707" y="8605"/>
                    </a:lnTo>
                    <a:cubicBezTo>
                      <a:pt x="3719" y="8605"/>
                      <a:pt x="3719" y="8594"/>
                      <a:pt x="3719" y="8594"/>
                    </a:cubicBezTo>
                    <a:cubicBezTo>
                      <a:pt x="3731" y="8594"/>
                      <a:pt x="3731" y="8581"/>
                      <a:pt x="3731" y="8581"/>
                    </a:cubicBezTo>
                    <a:cubicBezTo>
                      <a:pt x="3731" y="8581"/>
                      <a:pt x="3744" y="8581"/>
                      <a:pt x="3744" y="8569"/>
                    </a:cubicBezTo>
                    <a:lnTo>
                      <a:pt x="3744" y="8581"/>
                    </a:lnTo>
                    <a:cubicBezTo>
                      <a:pt x="3755" y="8569"/>
                      <a:pt x="3755" y="8557"/>
                      <a:pt x="3768" y="8545"/>
                    </a:cubicBezTo>
                    <a:lnTo>
                      <a:pt x="3768" y="8532"/>
                    </a:lnTo>
                    <a:lnTo>
                      <a:pt x="3914" y="8387"/>
                    </a:lnTo>
                    <a:cubicBezTo>
                      <a:pt x="3974" y="8326"/>
                      <a:pt x="4035" y="8278"/>
                      <a:pt x="4095" y="8216"/>
                    </a:cubicBezTo>
                    <a:cubicBezTo>
                      <a:pt x="4157" y="8156"/>
                      <a:pt x="4205" y="8083"/>
                      <a:pt x="4266" y="8022"/>
                    </a:cubicBezTo>
                    <a:cubicBezTo>
                      <a:pt x="4303" y="7973"/>
                      <a:pt x="4351" y="7925"/>
                      <a:pt x="4400" y="7876"/>
                    </a:cubicBezTo>
                    <a:cubicBezTo>
                      <a:pt x="4460" y="7816"/>
                      <a:pt x="4509" y="7755"/>
                      <a:pt x="4557" y="7694"/>
                    </a:cubicBezTo>
                    <a:cubicBezTo>
                      <a:pt x="4582" y="7657"/>
                      <a:pt x="4619" y="7621"/>
                      <a:pt x="4643" y="7584"/>
                    </a:cubicBezTo>
                    <a:cubicBezTo>
                      <a:pt x="4667" y="7548"/>
                      <a:pt x="4691" y="7511"/>
                      <a:pt x="4716" y="7487"/>
                    </a:cubicBezTo>
                    <a:cubicBezTo>
                      <a:pt x="4752" y="7451"/>
                      <a:pt x="4789" y="7414"/>
                      <a:pt x="4813" y="7378"/>
                    </a:cubicBezTo>
                    <a:cubicBezTo>
                      <a:pt x="4825" y="7378"/>
                      <a:pt x="4849" y="7378"/>
                      <a:pt x="4862" y="7366"/>
                    </a:cubicBezTo>
                    <a:cubicBezTo>
                      <a:pt x="4886" y="7354"/>
                      <a:pt x="4910" y="7330"/>
                      <a:pt x="4935" y="7305"/>
                    </a:cubicBezTo>
                    <a:cubicBezTo>
                      <a:pt x="4959" y="7281"/>
                      <a:pt x="4983" y="7268"/>
                      <a:pt x="5007" y="7244"/>
                    </a:cubicBezTo>
                    <a:lnTo>
                      <a:pt x="5043" y="7208"/>
                    </a:lnTo>
                    <a:lnTo>
                      <a:pt x="5080" y="7171"/>
                    </a:lnTo>
                    <a:lnTo>
                      <a:pt x="5141" y="7111"/>
                    </a:lnTo>
                    <a:cubicBezTo>
                      <a:pt x="5153" y="7098"/>
                      <a:pt x="5165" y="7087"/>
                      <a:pt x="5189" y="7074"/>
                    </a:cubicBezTo>
                    <a:cubicBezTo>
                      <a:pt x="5202" y="7062"/>
                      <a:pt x="5214" y="7050"/>
                      <a:pt x="5238" y="7038"/>
                    </a:cubicBezTo>
                    <a:cubicBezTo>
                      <a:pt x="5262" y="7014"/>
                      <a:pt x="5299" y="6989"/>
                      <a:pt x="5335" y="6965"/>
                    </a:cubicBezTo>
                    <a:cubicBezTo>
                      <a:pt x="5372" y="6941"/>
                      <a:pt x="5408" y="6916"/>
                      <a:pt x="5432" y="6892"/>
                    </a:cubicBezTo>
                    <a:cubicBezTo>
                      <a:pt x="5481" y="6855"/>
                      <a:pt x="5518" y="6819"/>
                      <a:pt x="5554" y="6782"/>
                    </a:cubicBezTo>
                    <a:lnTo>
                      <a:pt x="5591" y="6709"/>
                    </a:lnTo>
                    <a:cubicBezTo>
                      <a:pt x="5602" y="6673"/>
                      <a:pt x="5627" y="6636"/>
                      <a:pt x="5639" y="6588"/>
                    </a:cubicBezTo>
                    <a:cubicBezTo>
                      <a:pt x="5664" y="6552"/>
                      <a:pt x="5675" y="6503"/>
                      <a:pt x="5688" y="6466"/>
                    </a:cubicBezTo>
                    <a:cubicBezTo>
                      <a:pt x="5700" y="6418"/>
                      <a:pt x="5700" y="6382"/>
                      <a:pt x="5712" y="6333"/>
                    </a:cubicBezTo>
                    <a:cubicBezTo>
                      <a:pt x="5712" y="6284"/>
                      <a:pt x="5712" y="6248"/>
                      <a:pt x="5700" y="6199"/>
                    </a:cubicBezTo>
                    <a:cubicBezTo>
                      <a:pt x="5700" y="6175"/>
                      <a:pt x="5700" y="6139"/>
                      <a:pt x="5688" y="6114"/>
                    </a:cubicBezTo>
                    <a:cubicBezTo>
                      <a:pt x="5675" y="6102"/>
                      <a:pt x="5664" y="6077"/>
                      <a:pt x="5639" y="6066"/>
                    </a:cubicBezTo>
                    <a:cubicBezTo>
                      <a:pt x="5615" y="6041"/>
                      <a:pt x="5602" y="6041"/>
                      <a:pt x="5567" y="6041"/>
                    </a:cubicBezTo>
                    <a:cubicBezTo>
                      <a:pt x="5542" y="6041"/>
                      <a:pt x="5518" y="6053"/>
                      <a:pt x="5505" y="6066"/>
                    </a:cubicBezTo>
                    <a:cubicBezTo>
                      <a:pt x="5481" y="6090"/>
                      <a:pt x="5457" y="6102"/>
                      <a:pt x="5445" y="6126"/>
                    </a:cubicBezTo>
                    <a:cubicBezTo>
                      <a:pt x="5408" y="6150"/>
                      <a:pt x="5384" y="6187"/>
                      <a:pt x="5359" y="6223"/>
                    </a:cubicBezTo>
                    <a:cubicBezTo>
                      <a:pt x="5335" y="6248"/>
                      <a:pt x="5299" y="6284"/>
                      <a:pt x="5275" y="6320"/>
                    </a:cubicBezTo>
                    <a:cubicBezTo>
                      <a:pt x="5251" y="6357"/>
                      <a:pt x="5214" y="6382"/>
                      <a:pt x="5189" y="6418"/>
                    </a:cubicBezTo>
                    <a:cubicBezTo>
                      <a:pt x="5165" y="6442"/>
                      <a:pt x="5153" y="6466"/>
                      <a:pt x="5141" y="6491"/>
                    </a:cubicBezTo>
                    <a:cubicBezTo>
                      <a:pt x="5105" y="6539"/>
                      <a:pt x="5068" y="6588"/>
                      <a:pt x="5043" y="6649"/>
                    </a:cubicBezTo>
                    <a:cubicBezTo>
                      <a:pt x="5032" y="6698"/>
                      <a:pt x="5007" y="6734"/>
                      <a:pt x="4995" y="6782"/>
                    </a:cubicBezTo>
                    <a:cubicBezTo>
                      <a:pt x="4995" y="6807"/>
                      <a:pt x="4983" y="6831"/>
                      <a:pt x="4983" y="6855"/>
                    </a:cubicBezTo>
                    <a:cubicBezTo>
                      <a:pt x="4971" y="6868"/>
                      <a:pt x="4971" y="6892"/>
                      <a:pt x="4971" y="6916"/>
                    </a:cubicBezTo>
                    <a:cubicBezTo>
                      <a:pt x="4959" y="6928"/>
                      <a:pt x="4959" y="6952"/>
                      <a:pt x="4959" y="6977"/>
                    </a:cubicBezTo>
                    <a:cubicBezTo>
                      <a:pt x="4946" y="6989"/>
                      <a:pt x="4946" y="7001"/>
                      <a:pt x="4946" y="7001"/>
                    </a:cubicBezTo>
                    <a:cubicBezTo>
                      <a:pt x="4946" y="7014"/>
                      <a:pt x="4935" y="7025"/>
                      <a:pt x="4935" y="7038"/>
                    </a:cubicBezTo>
                    <a:cubicBezTo>
                      <a:pt x="4935" y="7050"/>
                      <a:pt x="4922" y="7062"/>
                      <a:pt x="4922" y="7074"/>
                    </a:cubicBezTo>
                    <a:cubicBezTo>
                      <a:pt x="4910" y="7087"/>
                      <a:pt x="4898" y="7111"/>
                      <a:pt x="4898" y="7123"/>
                    </a:cubicBezTo>
                    <a:cubicBezTo>
                      <a:pt x="4886" y="7147"/>
                      <a:pt x="4873" y="7160"/>
                      <a:pt x="4862" y="7184"/>
                    </a:cubicBezTo>
                    <a:cubicBezTo>
                      <a:pt x="4849" y="7208"/>
                      <a:pt x="4825" y="7232"/>
                      <a:pt x="4813" y="7257"/>
                    </a:cubicBezTo>
                    <a:lnTo>
                      <a:pt x="4776" y="7293"/>
                    </a:lnTo>
                    <a:cubicBezTo>
                      <a:pt x="4764" y="7305"/>
                      <a:pt x="4764" y="7317"/>
                      <a:pt x="4752" y="7330"/>
                    </a:cubicBezTo>
                    <a:lnTo>
                      <a:pt x="4740" y="7341"/>
                    </a:lnTo>
                    <a:lnTo>
                      <a:pt x="4727" y="7354"/>
                    </a:lnTo>
                    <a:lnTo>
                      <a:pt x="4716" y="7366"/>
                    </a:lnTo>
                    <a:cubicBezTo>
                      <a:pt x="4691" y="7403"/>
                      <a:pt x="4667" y="7427"/>
                      <a:pt x="4643" y="7451"/>
                    </a:cubicBezTo>
                    <a:cubicBezTo>
                      <a:pt x="4619" y="7476"/>
                      <a:pt x="4606" y="7511"/>
                      <a:pt x="4582" y="7536"/>
                    </a:cubicBezTo>
                    <a:lnTo>
                      <a:pt x="4582" y="7548"/>
                    </a:lnTo>
                    <a:lnTo>
                      <a:pt x="4557" y="7573"/>
                    </a:lnTo>
                    <a:cubicBezTo>
                      <a:pt x="4557" y="7584"/>
                      <a:pt x="4557" y="7584"/>
                      <a:pt x="4546" y="7584"/>
                    </a:cubicBezTo>
                    <a:cubicBezTo>
                      <a:pt x="4533" y="7621"/>
                      <a:pt x="4509" y="7646"/>
                      <a:pt x="4484" y="7682"/>
                    </a:cubicBezTo>
                    <a:cubicBezTo>
                      <a:pt x="4460" y="7719"/>
                      <a:pt x="4436" y="7743"/>
                      <a:pt x="4411" y="7767"/>
                    </a:cubicBezTo>
                    <a:cubicBezTo>
                      <a:pt x="4351" y="7827"/>
                      <a:pt x="4303" y="7889"/>
                      <a:pt x="4241" y="7949"/>
                    </a:cubicBezTo>
                    <a:cubicBezTo>
                      <a:pt x="4181" y="8010"/>
                      <a:pt x="4132" y="8071"/>
                      <a:pt x="4084" y="8132"/>
                    </a:cubicBezTo>
                    <a:cubicBezTo>
                      <a:pt x="4084" y="8143"/>
                      <a:pt x="4084" y="8143"/>
                      <a:pt x="4071" y="8143"/>
                    </a:cubicBezTo>
                    <a:lnTo>
                      <a:pt x="4084" y="8143"/>
                    </a:lnTo>
                    <a:cubicBezTo>
                      <a:pt x="4071" y="8143"/>
                      <a:pt x="4071" y="8143"/>
                      <a:pt x="4071" y="8156"/>
                    </a:cubicBezTo>
                    <a:cubicBezTo>
                      <a:pt x="4035" y="8180"/>
                      <a:pt x="4011" y="8205"/>
                      <a:pt x="3987" y="8241"/>
                    </a:cubicBezTo>
                    <a:lnTo>
                      <a:pt x="3925" y="8302"/>
                    </a:lnTo>
                    <a:cubicBezTo>
                      <a:pt x="3938" y="8278"/>
                      <a:pt x="3938" y="8265"/>
                      <a:pt x="3950" y="8241"/>
                    </a:cubicBezTo>
                    <a:cubicBezTo>
                      <a:pt x="3962" y="8216"/>
                      <a:pt x="3962" y="8192"/>
                      <a:pt x="3974" y="8180"/>
                    </a:cubicBezTo>
                    <a:cubicBezTo>
                      <a:pt x="3974" y="8156"/>
                      <a:pt x="3987" y="8132"/>
                      <a:pt x="3987" y="8108"/>
                    </a:cubicBezTo>
                    <a:cubicBezTo>
                      <a:pt x="3998" y="8095"/>
                      <a:pt x="3998" y="8071"/>
                      <a:pt x="3998" y="8059"/>
                    </a:cubicBezTo>
                    <a:cubicBezTo>
                      <a:pt x="4035" y="7925"/>
                      <a:pt x="4059" y="7803"/>
                      <a:pt x="4084" y="7670"/>
                    </a:cubicBezTo>
                    <a:lnTo>
                      <a:pt x="4084" y="7657"/>
                    </a:lnTo>
                    <a:lnTo>
                      <a:pt x="4084" y="7646"/>
                    </a:lnTo>
                    <a:lnTo>
                      <a:pt x="4084" y="7633"/>
                    </a:lnTo>
                    <a:lnTo>
                      <a:pt x="4095" y="7621"/>
                    </a:lnTo>
                    <a:lnTo>
                      <a:pt x="4095" y="7609"/>
                    </a:lnTo>
                    <a:cubicBezTo>
                      <a:pt x="4095" y="7584"/>
                      <a:pt x="4108" y="7573"/>
                      <a:pt x="4108" y="7548"/>
                    </a:cubicBezTo>
                    <a:cubicBezTo>
                      <a:pt x="4120" y="7500"/>
                      <a:pt x="4120" y="7451"/>
                      <a:pt x="4132" y="7403"/>
                    </a:cubicBezTo>
                    <a:cubicBezTo>
                      <a:pt x="4132" y="7341"/>
                      <a:pt x="4144" y="7281"/>
                      <a:pt x="4144" y="7220"/>
                    </a:cubicBezTo>
                    <a:cubicBezTo>
                      <a:pt x="4157" y="7147"/>
                      <a:pt x="4157" y="7087"/>
                      <a:pt x="4168" y="7014"/>
                    </a:cubicBezTo>
                    <a:lnTo>
                      <a:pt x="4168" y="6916"/>
                    </a:lnTo>
                    <a:lnTo>
                      <a:pt x="4168" y="6904"/>
                    </a:lnTo>
                    <a:cubicBezTo>
                      <a:pt x="4168" y="6868"/>
                      <a:pt x="4181" y="6844"/>
                      <a:pt x="4181" y="6807"/>
                    </a:cubicBezTo>
                    <a:cubicBezTo>
                      <a:pt x="4181" y="6795"/>
                      <a:pt x="4181" y="6795"/>
                      <a:pt x="4193" y="6782"/>
                    </a:cubicBezTo>
                    <a:lnTo>
                      <a:pt x="4193" y="6758"/>
                    </a:lnTo>
                    <a:cubicBezTo>
                      <a:pt x="4193" y="6746"/>
                      <a:pt x="4205" y="6746"/>
                      <a:pt x="4205" y="6734"/>
                    </a:cubicBezTo>
                    <a:lnTo>
                      <a:pt x="4205" y="6722"/>
                    </a:lnTo>
                    <a:cubicBezTo>
                      <a:pt x="4217" y="6698"/>
                      <a:pt x="4230" y="6673"/>
                      <a:pt x="4230" y="6649"/>
                    </a:cubicBezTo>
                    <a:cubicBezTo>
                      <a:pt x="4241" y="6625"/>
                      <a:pt x="4254" y="6600"/>
                      <a:pt x="4254" y="6576"/>
                    </a:cubicBezTo>
                    <a:lnTo>
                      <a:pt x="4254" y="6588"/>
                    </a:lnTo>
                    <a:cubicBezTo>
                      <a:pt x="4266" y="6552"/>
                      <a:pt x="4278" y="6528"/>
                      <a:pt x="4278" y="6503"/>
                    </a:cubicBezTo>
                    <a:lnTo>
                      <a:pt x="4290" y="6491"/>
                    </a:lnTo>
                    <a:lnTo>
                      <a:pt x="4290" y="6479"/>
                    </a:lnTo>
                    <a:lnTo>
                      <a:pt x="4290" y="6466"/>
                    </a:lnTo>
                    <a:cubicBezTo>
                      <a:pt x="4303" y="6430"/>
                      <a:pt x="4314" y="6406"/>
                      <a:pt x="4327" y="6369"/>
                    </a:cubicBezTo>
                    <a:cubicBezTo>
                      <a:pt x="4339" y="6357"/>
                      <a:pt x="4339" y="6345"/>
                      <a:pt x="4351" y="6320"/>
                    </a:cubicBezTo>
                    <a:cubicBezTo>
                      <a:pt x="4351" y="6309"/>
                      <a:pt x="4351" y="6284"/>
                      <a:pt x="4363" y="6272"/>
                    </a:cubicBezTo>
                    <a:lnTo>
                      <a:pt x="4363" y="6248"/>
                    </a:lnTo>
                    <a:lnTo>
                      <a:pt x="4363" y="6223"/>
                    </a:lnTo>
                    <a:cubicBezTo>
                      <a:pt x="4375" y="6175"/>
                      <a:pt x="4375" y="6139"/>
                      <a:pt x="4375" y="6090"/>
                    </a:cubicBezTo>
                    <a:cubicBezTo>
                      <a:pt x="4363" y="6041"/>
                      <a:pt x="4351" y="6004"/>
                      <a:pt x="4327" y="5968"/>
                    </a:cubicBezTo>
                    <a:cubicBezTo>
                      <a:pt x="4303" y="5932"/>
                      <a:pt x="4266" y="5896"/>
                      <a:pt x="4217" y="5883"/>
                    </a:cubicBezTo>
                    <a:cubicBezTo>
                      <a:pt x="4199" y="5877"/>
                      <a:pt x="4178" y="5874"/>
                      <a:pt x="4157" y="5874"/>
                    </a:cubicBezTo>
                    <a:cubicBezTo>
                      <a:pt x="4135" y="5874"/>
                      <a:pt x="4114" y="5877"/>
                      <a:pt x="4095" y="5883"/>
                    </a:cubicBezTo>
                    <a:cubicBezTo>
                      <a:pt x="4047" y="5896"/>
                      <a:pt x="4011" y="5920"/>
                      <a:pt x="3974" y="5956"/>
                    </a:cubicBezTo>
                    <a:cubicBezTo>
                      <a:pt x="3950" y="5993"/>
                      <a:pt x="3914" y="6029"/>
                      <a:pt x="3901" y="6066"/>
                    </a:cubicBezTo>
                    <a:cubicBezTo>
                      <a:pt x="3889" y="6102"/>
                      <a:pt x="3889" y="6150"/>
                      <a:pt x="3901" y="6187"/>
                    </a:cubicBezTo>
                    <a:lnTo>
                      <a:pt x="3901" y="6223"/>
                    </a:lnTo>
                    <a:cubicBezTo>
                      <a:pt x="3914" y="6223"/>
                      <a:pt x="3914" y="6236"/>
                      <a:pt x="3914" y="6248"/>
                    </a:cubicBezTo>
                    <a:cubicBezTo>
                      <a:pt x="3914" y="6260"/>
                      <a:pt x="3925" y="6272"/>
                      <a:pt x="3925" y="6284"/>
                    </a:cubicBezTo>
                    <a:cubicBezTo>
                      <a:pt x="3938" y="6320"/>
                      <a:pt x="3962" y="6345"/>
                      <a:pt x="3974" y="6382"/>
                    </a:cubicBezTo>
                    <a:cubicBezTo>
                      <a:pt x="3987" y="6406"/>
                      <a:pt x="3998" y="6442"/>
                      <a:pt x="4011" y="6466"/>
                    </a:cubicBezTo>
                    <a:cubicBezTo>
                      <a:pt x="4023" y="6503"/>
                      <a:pt x="4035" y="6528"/>
                      <a:pt x="4047" y="6552"/>
                    </a:cubicBezTo>
                    <a:cubicBezTo>
                      <a:pt x="4059" y="6588"/>
                      <a:pt x="4071" y="6612"/>
                      <a:pt x="4071" y="6649"/>
                    </a:cubicBezTo>
                    <a:cubicBezTo>
                      <a:pt x="4084" y="6673"/>
                      <a:pt x="4095" y="6709"/>
                      <a:pt x="4095" y="6734"/>
                    </a:cubicBezTo>
                    <a:cubicBezTo>
                      <a:pt x="4095" y="6746"/>
                      <a:pt x="4095" y="6746"/>
                      <a:pt x="4108" y="6758"/>
                    </a:cubicBezTo>
                    <a:lnTo>
                      <a:pt x="4095" y="6758"/>
                    </a:lnTo>
                    <a:lnTo>
                      <a:pt x="4095" y="6807"/>
                    </a:lnTo>
                    <a:lnTo>
                      <a:pt x="4095" y="6904"/>
                    </a:lnTo>
                    <a:cubicBezTo>
                      <a:pt x="4095" y="6916"/>
                      <a:pt x="4108" y="6928"/>
                      <a:pt x="4120" y="6941"/>
                    </a:cubicBezTo>
                    <a:cubicBezTo>
                      <a:pt x="4120" y="6989"/>
                      <a:pt x="4120" y="7038"/>
                      <a:pt x="4108" y="7087"/>
                    </a:cubicBezTo>
                    <a:lnTo>
                      <a:pt x="4108" y="7135"/>
                    </a:lnTo>
                    <a:lnTo>
                      <a:pt x="4108" y="7171"/>
                    </a:lnTo>
                    <a:lnTo>
                      <a:pt x="4108" y="7184"/>
                    </a:lnTo>
                    <a:lnTo>
                      <a:pt x="4108" y="7196"/>
                    </a:lnTo>
                    <a:lnTo>
                      <a:pt x="4108" y="7208"/>
                    </a:lnTo>
                    <a:lnTo>
                      <a:pt x="4108" y="7220"/>
                    </a:lnTo>
                    <a:cubicBezTo>
                      <a:pt x="4108" y="7244"/>
                      <a:pt x="4095" y="7257"/>
                      <a:pt x="4095" y="7268"/>
                    </a:cubicBezTo>
                    <a:cubicBezTo>
                      <a:pt x="4095" y="7341"/>
                      <a:pt x="4095" y="7403"/>
                      <a:pt x="4084" y="7463"/>
                    </a:cubicBezTo>
                    <a:cubicBezTo>
                      <a:pt x="4071" y="7536"/>
                      <a:pt x="4059" y="7597"/>
                      <a:pt x="4047" y="7657"/>
                    </a:cubicBezTo>
                    <a:cubicBezTo>
                      <a:pt x="4035" y="7706"/>
                      <a:pt x="4023" y="7755"/>
                      <a:pt x="4023" y="7792"/>
                    </a:cubicBezTo>
                    <a:cubicBezTo>
                      <a:pt x="4011" y="7840"/>
                      <a:pt x="3998" y="7889"/>
                      <a:pt x="3998" y="7937"/>
                    </a:cubicBezTo>
                    <a:lnTo>
                      <a:pt x="3998" y="7949"/>
                    </a:lnTo>
                    <a:cubicBezTo>
                      <a:pt x="3987" y="7962"/>
                      <a:pt x="3987" y="7973"/>
                      <a:pt x="3987" y="7986"/>
                    </a:cubicBezTo>
                    <a:cubicBezTo>
                      <a:pt x="3974" y="8022"/>
                      <a:pt x="3962" y="8071"/>
                      <a:pt x="3962" y="8108"/>
                    </a:cubicBezTo>
                    <a:cubicBezTo>
                      <a:pt x="3950" y="8143"/>
                      <a:pt x="3938" y="8192"/>
                      <a:pt x="3925" y="8241"/>
                    </a:cubicBezTo>
                    <a:cubicBezTo>
                      <a:pt x="3914" y="8265"/>
                      <a:pt x="3901" y="8289"/>
                      <a:pt x="3889" y="8302"/>
                    </a:cubicBezTo>
                    <a:cubicBezTo>
                      <a:pt x="3889" y="8314"/>
                      <a:pt x="3877" y="8326"/>
                      <a:pt x="3877" y="8338"/>
                    </a:cubicBezTo>
                    <a:lnTo>
                      <a:pt x="3865" y="8351"/>
                    </a:lnTo>
                    <a:lnTo>
                      <a:pt x="3852" y="8362"/>
                    </a:lnTo>
                    <a:lnTo>
                      <a:pt x="3816" y="8399"/>
                    </a:lnTo>
                    <a:cubicBezTo>
                      <a:pt x="3792" y="8435"/>
                      <a:pt x="3768" y="8459"/>
                      <a:pt x="3731" y="8496"/>
                    </a:cubicBezTo>
                    <a:cubicBezTo>
                      <a:pt x="3695" y="8545"/>
                      <a:pt x="3646" y="8594"/>
                      <a:pt x="3609" y="8642"/>
                    </a:cubicBezTo>
                    <a:lnTo>
                      <a:pt x="3536" y="8715"/>
                    </a:lnTo>
                    <a:lnTo>
                      <a:pt x="3536" y="8727"/>
                    </a:lnTo>
                    <a:cubicBezTo>
                      <a:pt x="3512" y="8751"/>
                      <a:pt x="3488" y="8788"/>
                      <a:pt x="3452" y="8812"/>
                    </a:cubicBezTo>
                    <a:lnTo>
                      <a:pt x="3463" y="8812"/>
                    </a:lnTo>
                    <a:cubicBezTo>
                      <a:pt x="3452" y="8812"/>
                      <a:pt x="3452" y="8812"/>
                      <a:pt x="3452" y="8824"/>
                    </a:cubicBezTo>
                    <a:lnTo>
                      <a:pt x="3452" y="8812"/>
                    </a:lnTo>
                    <a:cubicBezTo>
                      <a:pt x="3439" y="8837"/>
                      <a:pt x="3415" y="8861"/>
                      <a:pt x="3403" y="8885"/>
                    </a:cubicBezTo>
                    <a:lnTo>
                      <a:pt x="3366" y="8921"/>
                    </a:lnTo>
                    <a:cubicBezTo>
                      <a:pt x="3355" y="8946"/>
                      <a:pt x="3330" y="8970"/>
                      <a:pt x="3318" y="8994"/>
                    </a:cubicBezTo>
                    <a:cubicBezTo>
                      <a:pt x="3306" y="9007"/>
                      <a:pt x="3293" y="9019"/>
                      <a:pt x="3293" y="9031"/>
                    </a:cubicBezTo>
                    <a:lnTo>
                      <a:pt x="3257" y="9104"/>
                    </a:lnTo>
                    <a:cubicBezTo>
                      <a:pt x="3233" y="9128"/>
                      <a:pt x="3209" y="9164"/>
                      <a:pt x="3184" y="9201"/>
                    </a:cubicBezTo>
                    <a:cubicBezTo>
                      <a:pt x="3172" y="9226"/>
                      <a:pt x="3160" y="9262"/>
                      <a:pt x="3147" y="9286"/>
                    </a:cubicBezTo>
                    <a:cubicBezTo>
                      <a:pt x="3136" y="9299"/>
                      <a:pt x="3136" y="9310"/>
                      <a:pt x="3123" y="9310"/>
                    </a:cubicBezTo>
                    <a:lnTo>
                      <a:pt x="3050" y="9456"/>
                    </a:lnTo>
                    <a:cubicBezTo>
                      <a:pt x="3039" y="9493"/>
                      <a:pt x="3014" y="9529"/>
                      <a:pt x="3002" y="9566"/>
                    </a:cubicBezTo>
                    <a:cubicBezTo>
                      <a:pt x="2990" y="9590"/>
                      <a:pt x="2990" y="9602"/>
                      <a:pt x="2977" y="9626"/>
                    </a:cubicBezTo>
                    <a:cubicBezTo>
                      <a:pt x="2966" y="9639"/>
                      <a:pt x="2953" y="9651"/>
                      <a:pt x="2953" y="9663"/>
                    </a:cubicBezTo>
                    <a:lnTo>
                      <a:pt x="2941" y="9663"/>
                    </a:lnTo>
                    <a:cubicBezTo>
                      <a:pt x="2953" y="9493"/>
                      <a:pt x="2966" y="9310"/>
                      <a:pt x="2977" y="9140"/>
                    </a:cubicBezTo>
                    <a:cubicBezTo>
                      <a:pt x="3002" y="8715"/>
                      <a:pt x="3050" y="8278"/>
                      <a:pt x="3087" y="7852"/>
                    </a:cubicBezTo>
                    <a:cubicBezTo>
                      <a:pt x="3123" y="7500"/>
                      <a:pt x="3160" y="7135"/>
                      <a:pt x="3172" y="6782"/>
                    </a:cubicBezTo>
                    <a:cubicBezTo>
                      <a:pt x="3184" y="6600"/>
                      <a:pt x="3196" y="6406"/>
                      <a:pt x="3196" y="6223"/>
                    </a:cubicBezTo>
                    <a:lnTo>
                      <a:pt x="3196" y="5677"/>
                    </a:lnTo>
                    <a:cubicBezTo>
                      <a:pt x="3196" y="5628"/>
                      <a:pt x="3184" y="5567"/>
                      <a:pt x="3184" y="5507"/>
                    </a:cubicBezTo>
                    <a:cubicBezTo>
                      <a:pt x="3184" y="5494"/>
                      <a:pt x="3196" y="5482"/>
                      <a:pt x="3196" y="5470"/>
                    </a:cubicBezTo>
                    <a:cubicBezTo>
                      <a:pt x="3196" y="5434"/>
                      <a:pt x="3209" y="5397"/>
                      <a:pt x="3220" y="5361"/>
                    </a:cubicBezTo>
                    <a:cubicBezTo>
                      <a:pt x="3220" y="5312"/>
                      <a:pt x="3233" y="5275"/>
                      <a:pt x="3245" y="5239"/>
                    </a:cubicBezTo>
                    <a:cubicBezTo>
                      <a:pt x="3257" y="5202"/>
                      <a:pt x="3257" y="5166"/>
                      <a:pt x="3269" y="5142"/>
                    </a:cubicBezTo>
                    <a:cubicBezTo>
                      <a:pt x="3282" y="5105"/>
                      <a:pt x="3293" y="5081"/>
                      <a:pt x="3293" y="5045"/>
                    </a:cubicBezTo>
                    <a:lnTo>
                      <a:pt x="3330" y="4935"/>
                    </a:lnTo>
                    <a:cubicBezTo>
                      <a:pt x="3355" y="4886"/>
                      <a:pt x="3366" y="4850"/>
                      <a:pt x="3379" y="4802"/>
                    </a:cubicBezTo>
                    <a:cubicBezTo>
                      <a:pt x="3391" y="4765"/>
                      <a:pt x="3415" y="4729"/>
                      <a:pt x="3428" y="4692"/>
                    </a:cubicBezTo>
                    <a:cubicBezTo>
                      <a:pt x="3428" y="4680"/>
                      <a:pt x="3439" y="4668"/>
                      <a:pt x="3439" y="4656"/>
                    </a:cubicBezTo>
                    <a:cubicBezTo>
                      <a:pt x="3452" y="4632"/>
                      <a:pt x="3463" y="4619"/>
                      <a:pt x="3463" y="4607"/>
                    </a:cubicBezTo>
                    <a:cubicBezTo>
                      <a:pt x="3476" y="4583"/>
                      <a:pt x="3476" y="4570"/>
                      <a:pt x="3488" y="4559"/>
                    </a:cubicBezTo>
                    <a:cubicBezTo>
                      <a:pt x="3488" y="4546"/>
                      <a:pt x="3500" y="4534"/>
                      <a:pt x="3512" y="4522"/>
                    </a:cubicBezTo>
                    <a:cubicBezTo>
                      <a:pt x="3512" y="4510"/>
                      <a:pt x="3512" y="4510"/>
                      <a:pt x="3525" y="4497"/>
                    </a:cubicBezTo>
                    <a:lnTo>
                      <a:pt x="3536" y="4497"/>
                    </a:lnTo>
                    <a:cubicBezTo>
                      <a:pt x="3536" y="4497"/>
                      <a:pt x="3549" y="4497"/>
                      <a:pt x="3549" y="4486"/>
                    </a:cubicBezTo>
                    <a:lnTo>
                      <a:pt x="3549" y="4473"/>
                    </a:lnTo>
                    <a:cubicBezTo>
                      <a:pt x="3561" y="4473"/>
                      <a:pt x="3561" y="4461"/>
                      <a:pt x="3561" y="4461"/>
                    </a:cubicBezTo>
                    <a:cubicBezTo>
                      <a:pt x="3573" y="4449"/>
                      <a:pt x="3573" y="4437"/>
                      <a:pt x="3585" y="4425"/>
                    </a:cubicBezTo>
                    <a:cubicBezTo>
                      <a:pt x="3598" y="4425"/>
                      <a:pt x="3598" y="4413"/>
                      <a:pt x="3609" y="4400"/>
                    </a:cubicBezTo>
                    <a:cubicBezTo>
                      <a:pt x="3622" y="4389"/>
                      <a:pt x="3646" y="4376"/>
                      <a:pt x="3658" y="4364"/>
                    </a:cubicBezTo>
                    <a:lnTo>
                      <a:pt x="3731" y="4327"/>
                    </a:lnTo>
                    <a:cubicBezTo>
                      <a:pt x="3768" y="4303"/>
                      <a:pt x="3816" y="4291"/>
                      <a:pt x="3852" y="4267"/>
                    </a:cubicBezTo>
                    <a:cubicBezTo>
                      <a:pt x="3901" y="4254"/>
                      <a:pt x="3962" y="4243"/>
                      <a:pt x="4011" y="4230"/>
                    </a:cubicBezTo>
                    <a:cubicBezTo>
                      <a:pt x="4047" y="4218"/>
                      <a:pt x="4095" y="4218"/>
                      <a:pt x="4132" y="4206"/>
                    </a:cubicBezTo>
                    <a:lnTo>
                      <a:pt x="4205" y="4206"/>
                    </a:lnTo>
                    <a:cubicBezTo>
                      <a:pt x="4241" y="4194"/>
                      <a:pt x="4278" y="4194"/>
                      <a:pt x="4314" y="4194"/>
                    </a:cubicBezTo>
                    <a:lnTo>
                      <a:pt x="4411" y="4194"/>
                    </a:lnTo>
                    <a:cubicBezTo>
                      <a:pt x="4448" y="4194"/>
                      <a:pt x="4484" y="4194"/>
                      <a:pt x="4521" y="4181"/>
                    </a:cubicBezTo>
                    <a:lnTo>
                      <a:pt x="4570" y="4181"/>
                    </a:lnTo>
                    <a:cubicBezTo>
                      <a:pt x="4594" y="4206"/>
                      <a:pt x="4619" y="4218"/>
                      <a:pt x="4630" y="4230"/>
                    </a:cubicBezTo>
                    <a:lnTo>
                      <a:pt x="4667" y="4267"/>
                    </a:lnTo>
                    <a:cubicBezTo>
                      <a:pt x="4679" y="4279"/>
                      <a:pt x="4703" y="4291"/>
                      <a:pt x="4716" y="4303"/>
                    </a:cubicBezTo>
                    <a:cubicBezTo>
                      <a:pt x="4752" y="4327"/>
                      <a:pt x="4776" y="4340"/>
                      <a:pt x="4813" y="4364"/>
                    </a:cubicBezTo>
                    <a:cubicBezTo>
                      <a:pt x="4849" y="4376"/>
                      <a:pt x="4886" y="4389"/>
                      <a:pt x="4922" y="4413"/>
                    </a:cubicBezTo>
                    <a:cubicBezTo>
                      <a:pt x="4959" y="4425"/>
                      <a:pt x="4983" y="4437"/>
                      <a:pt x="5019" y="4449"/>
                    </a:cubicBezTo>
                    <a:lnTo>
                      <a:pt x="5129" y="4486"/>
                    </a:lnTo>
                    <a:cubicBezTo>
                      <a:pt x="5202" y="4497"/>
                      <a:pt x="5275" y="4510"/>
                      <a:pt x="5348" y="4510"/>
                    </a:cubicBezTo>
                    <a:lnTo>
                      <a:pt x="5384" y="4510"/>
                    </a:lnTo>
                    <a:cubicBezTo>
                      <a:pt x="5432" y="4510"/>
                      <a:pt x="5481" y="4497"/>
                      <a:pt x="5530" y="4473"/>
                    </a:cubicBezTo>
                    <a:cubicBezTo>
                      <a:pt x="5578" y="4461"/>
                      <a:pt x="5627" y="4437"/>
                      <a:pt x="5651" y="4389"/>
                    </a:cubicBezTo>
                    <a:cubicBezTo>
                      <a:pt x="5688" y="4352"/>
                      <a:pt x="5712" y="4303"/>
                      <a:pt x="5724" y="4254"/>
                    </a:cubicBezTo>
                    <a:cubicBezTo>
                      <a:pt x="5724" y="4230"/>
                      <a:pt x="5737" y="4206"/>
                      <a:pt x="5737" y="4181"/>
                    </a:cubicBezTo>
                    <a:lnTo>
                      <a:pt x="5737" y="4109"/>
                    </a:lnTo>
                    <a:cubicBezTo>
                      <a:pt x="5724" y="4073"/>
                      <a:pt x="5724" y="4048"/>
                      <a:pt x="5712" y="4011"/>
                    </a:cubicBezTo>
                    <a:cubicBezTo>
                      <a:pt x="5700" y="3987"/>
                      <a:pt x="5688" y="3963"/>
                      <a:pt x="5664" y="3938"/>
                    </a:cubicBezTo>
                    <a:cubicBezTo>
                      <a:pt x="5639" y="3890"/>
                      <a:pt x="5591" y="3841"/>
                      <a:pt x="5542" y="3817"/>
                    </a:cubicBezTo>
                    <a:cubicBezTo>
                      <a:pt x="5494" y="3793"/>
                      <a:pt x="5432" y="3781"/>
                      <a:pt x="5372" y="3781"/>
                    </a:cubicBezTo>
                    <a:cubicBezTo>
                      <a:pt x="5356" y="3777"/>
                      <a:pt x="5339" y="3776"/>
                      <a:pt x="5323" y="3776"/>
                    </a:cubicBezTo>
                    <a:cubicBezTo>
                      <a:pt x="5278" y="3776"/>
                      <a:pt x="5234" y="3787"/>
                      <a:pt x="5189" y="3805"/>
                    </a:cubicBezTo>
                    <a:cubicBezTo>
                      <a:pt x="5129" y="3829"/>
                      <a:pt x="5068" y="3854"/>
                      <a:pt x="5019" y="3890"/>
                    </a:cubicBezTo>
                    <a:cubicBezTo>
                      <a:pt x="4995" y="3914"/>
                      <a:pt x="4971" y="3927"/>
                      <a:pt x="4946" y="3938"/>
                    </a:cubicBezTo>
                    <a:cubicBezTo>
                      <a:pt x="4898" y="3975"/>
                      <a:pt x="4849" y="4024"/>
                      <a:pt x="4800" y="4060"/>
                    </a:cubicBezTo>
                    <a:cubicBezTo>
                      <a:pt x="4800" y="4060"/>
                      <a:pt x="4789" y="4060"/>
                      <a:pt x="4789" y="4073"/>
                    </a:cubicBezTo>
                    <a:lnTo>
                      <a:pt x="4776" y="4073"/>
                    </a:lnTo>
                    <a:cubicBezTo>
                      <a:pt x="4764" y="4073"/>
                      <a:pt x="4764" y="4073"/>
                      <a:pt x="4752" y="4084"/>
                    </a:cubicBezTo>
                    <a:cubicBezTo>
                      <a:pt x="4716" y="4084"/>
                      <a:pt x="4679" y="4084"/>
                      <a:pt x="4643" y="4097"/>
                    </a:cubicBezTo>
                    <a:cubicBezTo>
                      <a:pt x="4619" y="4097"/>
                      <a:pt x="4594" y="4097"/>
                      <a:pt x="4557" y="4109"/>
                    </a:cubicBezTo>
                    <a:cubicBezTo>
                      <a:pt x="4497" y="4109"/>
                      <a:pt x="4436" y="4109"/>
                      <a:pt x="4375" y="4121"/>
                    </a:cubicBezTo>
                    <a:lnTo>
                      <a:pt x="4303" y="4121"/>
                    </a:lnTo>
                    <a:cubicBezTo>
                      <a:pt x="4278" y="4133"/>
                      <a:pt x="4254" y="4133"/>
                      <a:pt x="4217" y="4133"/>
                    </a:cubicBezTo>
                    <a:cubicBezTo>
                      <a:pt x="4181" y="4133"/>
                      <a:pt x="4132" y="4145"/>
                      <a:pt x="4084" y="4157"/>
                    </a:cubicBezTo>
                    <a:cubicBezTo>
                      <a:pt x="4059" y="4157"/>
                      <a:pt x="4035" y="4170"/>
                      <a:pt x="4011" y="4170"/>
                    </a:cubicBezTo>
                    <a:cubicBezTo>
                      <a:pt x="3974" y="4181"/>
                      <a:pt x="3950" y="4181"/>
                      <a:pt x="3914" y="4194"/>
                    </a:cubicBezTo>
                    <a:cubicBezTo>
                      <a:pt x="3852" y="4218"/>
                      <a:pt x="3792" y="4243"/>
                      <a:pt x="3744" y="4267"/>
                    </a:cubicBezTo>
                    <a:cubicBezTo>
                      <a:pt x="3707" y="4291"/>
                      <a:pt x="3671" y="4303"/>
                      <a:pt x="3634" y="4327"/>
                    </a:cubicBezTo>
                    <a:lnTo>
                      <a:pt x="3682" y="4279"/>
                    </a:lnTo>
                    <a:lnTo>
                      <a:pt x="3682" y="4267"/>
                    </a:lnTo>
                    <a:lnTo>
                      <a:pt x="3792" y="4157"/>
                    </a:lnTo>
                    <a:lnTo>
                      <a:pt x="3792" y="4170"/>
                    </a:lnTo>
                    <a:lnTo>
                      <a:pt x="3852" y="4109"/>
                    </a:lnTo>
                    <a:cubicBezTo>
                      <a:pt x="3877" y="4097"/>
                      <a:pt x="3914" y="4073"/>
                      <a:pt x="3938" y="4048"/>
                    </a:cubicBezTo>
                    <a:cubicBezTo>
                      <a:pt x="3962" y="4024"/>
                      <a:pt x="3998" y="4000"/>
                      <a:pt x="4023" y="3975"/>
                    </a:cubicBezTo>
                    <a:cubicBezTo>
                      <a:pt x="4059" y="3963"/>
                      <a:pt x="4084" y="3938"/>
                      <a:pt x="4108" y="3914"/>
                    </a:cubicBezTo>
                    <a:cubicBezTo>
                      <a:pt x="4132" y="3890"/>
                      <a:pt x="4144" y="3878"/>
                      <a:pt x="4168" y="3865"/>
                    </a:cubicBezTo>
                    <a:lnTo>
                      <a:pt x="4205" y="3829"/>
                    </a:lnTo>
                    <a:cubicBezTo>
                      <a:pt x="4230" y="3805"/>
                      <a:pt x="4266" y="3781"/>
                      <a:pt x="4290" y="3757"/>
                    </a:cubicBezTo>
                    <a:cubicBezTo>
                      <a:pt x="4303" y="3744"/>
                      <a:pt x="4314" y="3744"/>
                      <a:pt x="4314" y="3732"/>
                    </a:cubicBezTo>
                    <a:cubicBezTo>
                      <a:pt x="4375" y="3684"/>
                      <a:pt x="4436" y="3635"/>
                      <a:pt x="4484" y="3574"/>
                    </a:cubicBezTo>
                    <a:cubicBezTo>
                      <a:pt x="4546" y="3525"/>
                      <a:pt x="4594" y="3465"/>
                      <a:pt x="4643" y="3416"/>
                    </a:cubicBezTo>
                    <a:cubicBezTo>
                      <a:pt x="4691" y="3368"/>
                      <a:pt x="4740" y="3306"/>
                      <a:pt x="4800" y="3258"/>
                    </a:cubicBezTo>
                    <a:cubicBezTo>
                      <a:pt x="4849" y="3209"/>
                      <a:pt x="4898" y="3161"/>
                      <a:pt x="4959" y="3112"/>
                    </a:cubicBezTo>
                    <a:cubicBezTo>
                      <a:pt x="4971" y="3100"/>
                      <a:pt x="4983" y="3088"/>
                      <a:pt x="5007" y="3076"/>
                    </a:cubicBezTo>
                    <a:lnTo>
                      <a:pt x="4995" y="3076"/>
                    </a:lnTo>
                    <a:cubicBezTo>
                      <a:pt x="5032" y="3052"/>
                      <a:pt x="5056" y="3027"/>
                      <a:pt x="5080" y="3003"/>
                    </a:cubicBezTo>
                    <a:cubicBezTo>
                      <a:pt x="5105" y="3015"/>
                      <a:pt x="5116" y="3027"/>
                      <a:pt x="5141" y="3027"/>
                    </a:cubicBezTo>
                    <a:cubicBezTo>
                      <a:pt x="5178" y="3027"/>
                      <a:pt x="5214" y="3015"/>
                      <a:pt x="5251" y="3015"/>
                    </a:cubicBezTo>
                    <a:cubicBezTo>
                      <a:pt x="5287" y="3003"/>
                      <a:pt x="5311" y="3003"/>
                      <a:pt x="5335" y="2990"/>
                    </a:cubicBezTo>
                    <a:cubicBezTo>
                      <a:pt x="5396" y="2979"/>
                      <a:pt x="5445" y="2966"/>
                      <a:pt x="5494" y="2954"/>
                    </a:cubicBezTo>
                    <a:cubicBezTo>
                      <a:pt x="5542" y="2942"/>
                      <a:pt x="5602" y="2930"/>
                      <a:pt x="5651" y="2906"/>
                    </a:cubicBezTo>
                    <a:cubicBezTo>
                      <a:pt x="5700" y="2882"/>
                      <a:pt x="5748" y="2869"/>
                      <a:pt x="5797" y="2845"/>
                    </a:cubicBezTo>
                    <a:cubicBezTo>
                      <a:pt x="5870" y="2809"/>
                      <a:pt x="5943" y="2772"/>
                      <a:pt x="6004" y="2711"/>
                    </a:cubicBezTo>
                    <a:cubicBezTo>
                      <a:pt x="6064" y="2663"/>
                      <a:pt x="6113" y="2590"/>
                      <a:pt x="6137" y="2517"/>
                    </a:cubicBezTo>
                    <a:cubicBezTo>
                      <a:pt x="6174" y="2444"/>
                      <a:pt x="6186" y="2358"/>
                      <a:pt x="6174" y="2286"/>
                    </a:cubicBezTo>
                    <a:cubicBezTo>
                      <a:pt x="6162" y="2213"/>
                      <a:pt x="6137" y="2128"/>
                      <a:pt x="6077" y="2067"/>
                    </a:cubicBezTo>
                    <a:lnTo>
                      <a:pt x="6004" y="1994"/>
                    </a:lnTo>
                    <a:lnTo>
                      <a:pt x="5894" y="1958"/>
                    </a:lnTo>
                    <a:lnTo>
                      <a:pt x="5785" y="1958"/>
                    </a:lnTo>
                    <a:cubicBezTo>
                      <a:pt x="5748" y="1970"/>
                      <a:pt x="5700" y="1982"/>
                      <a:pt x="5664" y="1994"/>
                    </a:cubicBezTo>
                    <a:cubicBezTo>
                      <a:pt x="5591" y="2018"/>
                      <a:pt x="5530" y="2055"/>
                      <a:pt x="5469" y="2115"/>
                    </a:cubicBezTo>
                    <a:cubicBezTo>
                      <a:pt x="5408" y="2164"/>
                      <a:pt x="5359" y="2237"/>
                      <a:pt x="5311" y="2310"/>
                    </a:cubicBezTo>
                    <a:cubicBezTo>
                      <a:pt x="5287" y="2347"/>
                      <a:pt x="5262" y="2395"/>
                      <a:pt x="5238" y="2444"/>
                    </a:cubicBezTo>
                    <a:cubicBezTo>
                      <a:pt x="5226" y="2468"/>
                      <a:pt x="5214" y="2493"/>
                      <a:pt x="5202" y="2529"/>
                    </a:cubicBezTo>
                    <a:cubicBezTo>
                      <a:pt x="5178" y="2553"/>
                      <a:pt x="5165" y="2590"/>
                      <a:pt x="5153" y="2626"/>
                    </a:cubicBezTo>
                    <a:cubicBezTo>
                      <a:pt x="5105" y="2723"/>
                      <a:pt x="5068" y="2833"/>
                      <a:pt x="5019" y="2942"/>
                    </a:cubicBezTo>
                    <a:cubicBezTo>
                      <a:pt x="4959" y="2990"/>
                      <a:pt x="4910" y="3039"/>
                      <a:pt x="4849" y="3088"/>
                    </a:cubicBezTo>
                    <a:cubicBezTo>
                      <a:pt x="4800" y="3136"/>
                      <a:pt x="4740" y="3185"/>
                      <a:pt x="4691" y="3233"/>
                    </a:cubicBezTo>
                    <a:cubicBezTo>
                      <a:pt x="4667" y="3258"/>
                      <a:pt x="4643" y="3295"/>
                      <a:pt x="4619" y="3319"/>
                    </a:cubicBezTo>
                    <a:cubicBezTo>
                      <a:pt x="4582" y="3343"/>
                      <a:pt x="4557" y="3379"/>
                      <a:pt x="4533" y="3404"/>
                    </a:cubicBezTo>
                    <a:cubicBezTo>
                      <a:pt x="4509" y="3428"/>
                      <a:pt x="4484" y="3465"/>
                      <a:pt x="4460" y="3489"/>
                    </a:cubicBezTo>
                    <a:lnTo>
                      <a:pt x="4424" y="3525"/>
                    </a:lnTo>
                    <a:cubicBezTo>
                      <a:pt x="4411" y="3538"/>
                      <a:pt x="4411" y="3549"/>
                      <a:pt x="4387" y="3562"/>
                    </a:cubicBezTo>
                    <a:lnTo>
                      <a:pt x="4241" y="3708"/>
                    </a:lnTo>
                    <a:cubicBezTo>
                      <a:pt x="4217" y="3732"/>
                      <a:pt x="4181" y="3757"/>
                      <a:pt x="4157" y="3781"/>
                    </a:cubicBezTo>
                    <a:cubicBezTo>
                      <a:pt x="4132" y="3805"/>
                      <a:pt x="4108" y="3829"/>
                      <a:pt x="4071" y="3854"/>
                    </a:cubicBezTo>
                    <a:lnTo>
                      <a:pt x="4108" y="3781"/>
                    </a:lnTo>
                    <a:cubicBezTo>
                      <a:pt x="4120" y="3757"/>
                      <a:pt x="4132" y="3732"/>
                      <a:pt x="4144" y="3695"/>
                    </a:cubicBezTo>
                    <a:cubicBezTo>
                      <a:pt x="4157" y="3695"/>
                      <a:pt x="4157" y="3684"/>
                      <a:pt x="4168" y="3671"/>
                    </a:cubicBezTo>
                    <a:cubicBezTo>
                      <a:pt x="4168" y="3659"/>
                      <a:pt x="4168" y="3635"/>
                      <a:pt x="4181" y="3622"/>
                    </a:cubicBezTo>
                    <a:cubicBezTo>
                      <a:pt x="4193" y="3598"/>
                      <a:pt x="4205" y="3562"/>
                      <a:pt x="4217" y="3525"/>
                    </a:cubicBezTo>
                    <a:lnTo>
                      <a:pt x="4254" y="3416"/>
                    </a:lnTo>
                    <a:cubicBezTo>
                      <a:pt x="4266" y="3355"/>
                      <a:pt x="4290" y="3282"/>
                      <a:pt x="4303" y="3222"/>
                    </a:cubicBezTo>
                    <a:cubicBezTo>
                      <a:pt x="4327" y="3149"/>
                      <a:pt x="4351" y="3076"/>
                      <a:pt x="4351" y="3003"/>
                    </a:cubicBezTo>
                    <a:cubicBezTo>
                      <a:pt x="4351" y="2990"/>
                      <a:pt x="4363" y="2979"/>
                      <a:pt x="4363" y="2966"/>
                    </a:cubicBezTo>
                    <a:cubicBezTo>
                      <a:pt x="4363" y="2954"/>
                      <a:pt x="4363" y="2930"/>
                      <a:pt x="4375" y="2917"/>
                    </a:cubicBezTo>
                    <a:cubicBezTo>
                      <a:pt x="4387" y="2882"/>
                      <a:pt x="4400" y="2857"/>
                      <a:pt x="4411" y="2833"/>
                    </a:cubicBezTo>
                    <a:cubicBezTo>
                      <a:pt x="4424" y="2796"/>
                      <a:pt x="4436" y="2772"/>
                      <a:pt x="4448" y="2736"/>
                    </a:cubicBezTo>
                    <a:cubicBezTo>
                      <a:pt x="4460" y="2699"/>
                      <a:pt x="4473" y="2674"/>
                      <a:pt x="4484" y="2638"/>
                    </a:cubicBezTo>
                    <a:cubicBezTo>
                      <a:pt x="4497" y="2602"/>
                      <a:pt x="4509" y="2566"/>
                      <a:pt x="4521" y="2541"/>
                    </a:cubicBezTo>
                    <a:cubicBezTo>
                      <a:pt x="4533" y="2493"/>
                      <a:pt x="4546" y="2431"/>
                      <a:pt x="4546" y="2383"/>
                    </a:cubicBezTo>
                    <a:cubicBezTo>
                      <a:pt x="4557" y="2347"/>
                      <a:pt x="4546" y="2310"/>
                      <a:pt x="4546" y="2274"/>
                    </a:cubicBezTo>
                    <a:lnTo>
                      <a:pt x="4546" y="2225"/>
                    </a:lnTo>
                    <a:cubicBezTo>
                      <a:pt x="4533" y="2177"/>
                      <a:pt x="4521" y="2115"/>
                      <a:pt x="4484" y="2079"/>
                    </a:cubicBezTo>
                    <a:cubicBezTo>
                      <a:pt x="4464" y="2049"/>
                      <a:pt x="4437" y="2027"/>
                      <a:pt x="4401" y="2027"/>
                    </a:cubicBezTo>
                    <a:cubicBezTo>
                      <a:pt x="4393" y="2027"/>
                      <a:pt x="4384" y="2028"/>
                      <a:pt x="4375" y="2031"/>
                    </a:cubicBezTo>
                    <a:cubicBezTo>
                      <a:pt x="4351" y="2031"/>
                      <a:pt x="4327" y="2042"/>
                      <a:pt x="4303" y="2055"/>
                    </a:cubicBezTo>
                    <a:cubicBezTo>
                      <a:pt x="4290" y="2067"/>
                      <a:pt x="4278" y="2079"/>
                      <a:pt x="4266" y="2104"/>
                    </a:cubicBezTo>
                    <a:cubicBezTo>
                      <a:pt x="4217" y="2177"/>
                      <a:pt x="4205" y="2261"/>
                      <a:pt x="4205" y="2347"/>
                    </a:cubicBezTo>
                    <a:cubicBezTo>
                      <a:pt x="4205" y="2383"/>
                      <a:pt x="4217" y="2420"/>
                      <a:pt x="4217" y="2456"/>
                    </a:cubicBezTo>
                    <a:cubicBezTo>
                      <a:pt x="4230" y="2493"/>
                      <a:pt x="4230" y="2529"/>
                      <a:pt x="4241" y="2566"/>
                    </a:cubicBezTo>
                    <a:cubicBezTo>
                      <a:pt x="4241" y="2602"/>
                      <a:pt x="4254" y="2638"/>
                      <a:pt x="4254" y="2663"/>
                    </a:cubicBezTo>
                    <a:cubicBezTo>
                      <a:pt x="4266" y="2736"/>
                      <a:pt x="4266" y="2809"/>
                      <a:pt x="4278" y="2882"/>
                    </a:cubicBezTo>
                    <a:lnTo>
                      <a:pt x="4278" y="2930"/>
                    </a:lnTo>
                    <a:lnTo>
                      <a:pt x="4278" y="2990"/>
                    </a:lnTo>
                    <a:lnTo>
                      <a:pt x="4278" y="3027"/>
                    </a:lnTo>
                    <a:cubicBezTo>
                      <a:pt x="4278" y="3027"/>
                      <a:pt x="4278" y="3039"/>
                      <a:pt x="4266" y="3039"/>
                    </a:cubicBezTo>
                    <a:lnTo>
                      <a:pt x="4266" y="3063"/>
                    </a:lnTo>
                    <a:lnTo>
                      <a:pt x="4266" y="3088"/>
                    </a:lnTo>
                    <a:cubicBezTo>
                      <a:pt x="4254" y="3125"/>
                      <a:pt x="4254" y="3161"/>
                      <a:pt x="4241" y="3198"/>
                    </a:cubicBezTo>
                    <a:cubicBezTo>
                      <a:pt x="4241" y="3233"/>
                      <a:pt x="4230" y="3258"/>
                      <a:pt x="4230" y="3282"/>
                    </a:cubicBezTo>
                    <a:cubicBezTo>
                      <a:pt x="4217" y="3319"/>
                      <a:pt x="4217" y="3343"/>
                      <a:pt x="4205" y="3368"/>
                    </a:cubicBezTo>
                    <a:cubicBezTo>
                      <a:pt x="4205" y="3404"/>
                      <a:pt x="4193" y="3428"/>
                      <a:pt x="4181" y="3452"/>
                    </a:cubicBezTo>
                    <a:cubicBezTo>
                      <a:pt x="4181" y="3477"/>
                      <a:pt x="4168" y="3489"/>
                      <a:pt x="4168" y="3513"/>
                    </a:cubicBezTo>
                    <a:cubicBezTo>
                      <a:pt x="4168" y="3525"/>
                      <a:pt x="4168" y="3538"/>
                      <a:pt x="4157" y="3549"/>
                    </a:cubicBezTo>
                    <a:cubicBezTo>
                      <a:pt x="4144" y="3586"/>
                      <a:pt x="4132" y="3611"/>
                      <a:pt x="4120" y="3647"/>
                    </a:cubicBezTo>
                    <a:cubicBezTo>
                      <a:pt x="4108" y="3684"/>
                      <a:pt x="4095" y="3708"/>
                      <a:pt x="4084" y="3744"/>
                    </a:cubicBezTo>
                    <a:cubicBezTo>
                      <a:pt x="4084" y="3757"/>
                      <a:pt x="4071" y="3768"/>
                      <a:pt x="4071" y="3781"/>
                    </a:cubicBezTo>
                    <a:cubicBezTo>
                      <a:pt x="4059" y="3793"/>
                      <a:pt x="4059" y="3805"/>
                      <a:pt x="4047" y="3829"/>
                    </a:cubicBezTo>
                    <a:cubicBezTo>
                      <a:pt x="4035" y="3854"/>
                      <a:pt x="4011" y="3890"/>
                      <a:pt x="3998" y="3927"/>
                    </a:cubicBezTo>
                    <a:cubicBezTo>
                      <a:pt x="3987" y="3927"/>
                      <a:pt x="3974" y="3938"/>
                      <a:pt x="3962" y="3951"/>
                    </a:cubicBezTo>
                    <a:cubicBezTo>
                      <a:pt x="3938" y="3975"/>
                      <a:pt x="3914" y="4000"/>
                      <a:pt x="3877" y="4011"/>
                    </a:cubicBezTo>
                    <a:lnTo>
                      <a:pt x="3768" y="4121"/>
                    </a:lnTo>
                    <a:cubicBezTo>
                      <a:pt x="3719" y="4145"/>
                      <a:pt x="3682" y="4181"/>
                      <a:pt x="3658" y="4230"/>
                    </a:cubicBezTo>
                    <a:cubicBezTo>
                      <a:pt x="3622" y="4254"/>
                      <a:pt x="3598" y="4291"/>
                      <a:pt x="3573" y="4327"/>
                    </a:cubicBezTo>
                    <a:cubicBezTo>
                      <a:pt x="3549" y="4352"/>
                      <a:pt x="3536" y="4389"/>
                      <a:pt x="3512" y="4413"/>
                    </a:cubicBezTo>
                    <a:lnTo>
                      <a:pt x="3512" y="4425"/>
                    </a:lnTo>
                    <a:cubicBezTo>
                      <a:pt x="3500" y="4437"/>
                      <a:pt x="3500" y="4449"/>
                      <a:pt x="3488" y="4461"/>
                    </a:cubicBezTo>
                    <a:cubicBezTo>
                      <a:pt x="3476" y="4473"/>
                      <a:pt x="3476" y="4486"/>
                      <a:pt x="3463" y="4497"/>
                    </a:cubicBezTo>
                    <a:cubicBezTo>
                      <a:pt x="3452" y="4522"/>
                      <a:pt x="3452" y="4534"/>
                      <a:pt x="3439" y="4559"/>
                    </a:cubicBezTo>
                    <a:lnTo>
                      <a:pt x="3415" y="4583"/>
                    </a:lnTo>
                    <a:cubicBezTo>
                      <a:pt x="3403" y="4619"/>
                      <a:pt x="3391" y="4656"/>
                      <a:pt x="3379" y="4680"/>
                    </a:cubicBezTo>
                    <a:cubicBezTo>
                      <a:pt x="3366" y="4705"/>
                      <a:pt x="3366" y="4729"/>
                      <a:pt x="3355" y="4741"/>
                    </a:cubicBezTo>
                    <a:cubicBezTo>
                      <a:pt x="3355" y="4765"/>
                      <a:pt x="3342" y="4777"/>
                      <a:pt x="3342" y="4789"/>
                    </a:cubicBezTo>
                    <a:cubicBezTo>
                      <a:pt x="3330" y="4789"/>
                      <a:pt x="3330" y="4789"/>
                      <a:pt x="3330" y="4802"/>
                    </a:cubicBezTo>
                    <a:lnTo>
                      <a:pt x="3330" y="4813"/>
                    </a:lnTo>
                    <a:lnTo>
                      <a:pt x="3330" y="4826"/>
                    </a:lnTo>
                    <a:cubicBezTo>
                      <a:pt x="3330" y="4826"/>
                      <a:pt x="3318" y="4826"/>
                      <a:pt x="3318" y="4838"/>
                    </a:cubicBezTo>
                    <a:lnTo>
                      <a:pt x="3318" y="4850"/>
                    </a:lnTo>
                    <a:lnTo>
                      <a:pt x="3318" y="4862"/>
                    </a:lnTo>
                    <a:lnTo>
                      <a:pt x="3306" y="4862"/>
                    </a:lnTo>
                    <a:lnTo>
                      <a:pt x="3306" y="4886"/>
                    </a:lnTo>
                    <a:cubicBezTo>
                      <a:pt x="3306" y="4886"/>
                      <a:pt x="3306" y="4899"/>
                      <a:pt x="3293" y="4899"/>
                    </a:cubicBezTo>
                    <a:lnTo>
                      <a:pt x="3293" y="4911"/>
                    </a:lnTo>
                    <a:cubicBezTo>
                      <a:pt x="3293" y="4935"/>
                      <a:pt x="3282" y="4948"/>
                      <a:pt x="3282" y="4972"/>
                    </a:cubicBezTo>
                    <a:cubicBezTo>
                      <a:pt x="3269" y="4996"/>
                      <a:pt x="3257" y="5021"/>
                      <a:pt x="3257" y="5045"/>
                    </a:cubicBezTo>
                    <a:cubicBezTo>
                      <a:pt x="3245" y="5081"/>
                      <a:pt x="3233" y="5118"/>
                      <a:pt x="3220" y="5142"/>
                    </a:cubicBezTo>
                    <a:cubicBezTo>
                      <a:pt x="3220" y="5178"/>
                      <a:pt x="3209" y="5202"/>
                      <a:pt x="3196" y="5239"/>
                    </a:cubicBezTo>
                    <a:cubicBezTo>
                      <a:pt x="3196" y="5264"/>
                      <a:pt x="3184" y="5288"/>
                      <a:pt x="3184" y="5312"/>
                    </a:cubicBezTo>
                    <a:lnTo>
                      <a:pt x="3184" y="5324"/>
                    </a:lnTo>
                    <a:cubicBezTo>
                      <a:pt x="3172" y="5093"/>
                      <a:pt x="3160" y="4862"/>
                      <a:pt x="3147" y="4643"/>
                    </a:cubicBezTo>
                    <a:cubicBezTo>
                      <a:pt x="3136" y="4425"/>
                      <a:pt x="3112" y="4206"/>
                      <a:pt x="3099" y="3987"/>
                    </a:cubicBezTo>
                    <a:lnTo>
                      <a:pt x="3099" y="3963"/>
                    </a:lnTo>
                    <a:cubicBezTo>
                      <a:pt x="3112" y="3938"/>
                      <a:pt x="3112" y="3902"/>
                      <a:pt x="3112" y="3865"/>
                    </a:cubicBezTo>
                    <a:cubicBezTo>
                      <a:pt x="3123" y="3817"/>
                      <a:pt x="3123" y="3781"/>
                      <a:pt x="3136" y="3732"/>
                    </a:cubicBezTo>
                    <a:lnTo>
                      <a:pt x="3136" y="3744"/>
                    </a:lnTo>
                    <a:cubicBezTo>
                      <a:pt x="3136" y="3720"/>
                      <a:pt x="3147" y="3695"/>
                      <a:pt x="3147" y="3671"/>
                    </a:cubicBezTo>
                    <a:cubicBezTo>
                      <a:pt x="3160" y="3647"/>
                      <a:pt x="3160" y="3635"/>
                      <a:pt x="3160" y="3611"/>
                    </a:cubicBezTo>
                    <a:cubicBezTo>
                      <a:pt x="3172" y="3586"/>
                      <a:pt x="3172" y="3562"/>
                      <a:pt x="3184" y="3549"/>
                    </a:cubicBezTo>
                    <a:cubicBezTo>
                      <a:pt x="3184" y="3525"/>
                      <a:pt x="3196" y="3501"/>
                      <a:pt x="3209" y="3477"/>
                    </a:cubicBezTo>
                    <a:cubicBezTo>
                      <a:pt x="3220" y="3428"/>
                      <a:pt x="3245" y="3379"/>
                      <a:pt x="3257" y="3343"/>
                    </a:cubicBezTo>
                    <a:cubicBezTo>
                      <a:pt x="3282" y="3306"/>
                      <a:pt x="3293" y="3270"/>
                      <a:pt x="3318" y="3233"/>
                    </a:cubicBezTo>
                    <a:cubicBezTo>
                      <a:pt x="3330" y="3209"/>
                      <a:pt x="3355" y="3185"/>
                      <a:pt x="3366" y="3161"/>
                    </a:cubicBezTo>
                    <a:cubicBezTo>
                      <a:pt x="3391" y="3112"/>
                      <a:pt x="3428" y="3063"/>
                      <a:pt x="3452" y="3015"/>
                    </a:cubicBezTo>
                    <a:cubicBezTo>
                      <a:pt x="3476" y="2979"/>
                      <a:pt x="3500" y="2954"/>
                      <a:pt x="3525" y="2917"/>
                    </a:cubicBezTo>
                    <a:cubicBezTo>
                      <a:pt x="3536" y="2893"/>
                      <a:pt x="3549" y="2857"/>
                      <a:pt x="3561" y="2833"/>
                    </a:cubicBezTo>
                    <a:cubicBezTo>
                      <a:pt x="3571" y="2838"/>
                      <a:pt x="3581" y="2840"/>
                      <a:pt x="3591" y="2840"/>
                    </a:cubicBezTo>
                    <a:cubicBezTo>
                      <a:pt x="3605" y="2840"/>
                      <a:pt x="3619" y="2835"/>
                      <a:pt x="3634" y="2820"/>
                    </a:cubicBezTo>
                    <a:cubicBezTo>
                      <a:pt x="3658" y="2772"/>
                      <a:pt x="3695" y="2723"/>
                      <a:pt x="3731" y="2687"/>
                    </a:cubicBezTo>
                    <a:cubicBezTo>
                      <a:pt x="3744" y="2663"/>
                      <a:pt x="3768" y="2638"/>
                      <a:pt x="3779" y="2602"/>
                    </a:cubicBezTo>
                    <a:cubicBezTo>
                      <a:pt x="3804" y="2577"/>
                      <a:pt x="3816" y="2553"/>
                      <a:pt x="3828" y="2517"/>
                    </a:cubicBezTo>
                    <a:cubicBezTo>
                      <a:pt x="3865" y="2468"/>
                      <a:pt x="3877" y="2420"/>
                      <a:pt x="3889" y="2358"/>
                    </a:cubicBezTo>
                    <a:cubicBezTo>
                      <a:pt x="3901" y="2298"/>
                      <a:pt x="3889" y="2250"/>
                      <a:pt x="3865" y="2201"/>
                    </a:cubicBezTo>
                    <a:cubicBezTo>
                      <a:pt x="3852" y="2177"/>
                      <a:pt x="3841" y="2152"/>
                      <a:pt x="3816" y="2128"/>
                    </a:cubicBezTo>
                    <a:cubicBezTo>
                      <a:pt x="3804" y="2115"/>
                      <a:pt x="3779" y="2104"/>
                      <a:pt x="3744" y="2104"/>
                    </a:cubicBezTo>
                    <a:cubicBezTo>
                      <a:pt x="3719" y="2104"/>
                      <a:pt x="3695" y="2115"/>
                      <a:pt x="3671" y="2128"/>
                    </a:cubicBezTo>
                    <a:lnTo>
                      <a:pt x="3646" y="2152"/>
                    </a:lnTo>
                    <a:lnTo>
                      <a:pt x="3573" y="2225"/>
                    </a:lnTo>
                    <a:cubicBezTo>
                      <a:pt x="3536" y="2274"/>
                      <a:pt x="3512" y="2322"/>
                      <a:pt x="3500" y="2371"/>
                    </a:cubicBezTo>
                    <a:cubicBezTo>
                      <a:pt x="3476" y="2420"/>
                      <a:pt x="3476" y="2480"/>
                      <a:pt x="3500" y="2529"/>
                    </a:cubicBezTo>
                    <a:lnTo>
                      <a:pt x="3536" y="2602"/>
                    </a:lnTo>
                    <a:lnTo>
                      <a:pt x="3573" y="2638"/>
                    </a:lnTo>
                    <a:cubicBezTo>
                      <a:pt x="3573" y="2638"/>
                      <a:pt x="3561" y="2650"/>
                      <a:pt x="3561" y="2663"/>
                    </a:cubicBezTo>
                    <a:cubicBezTo>
                      <a:pt x="3549" y="2687"/>
                      <a:pt x="3536" y="2723"/>
                      <a:pt x="3525" y="2747"/>
                    </a:cubicBezTo>
                    <a:cubicBezTo>
                      <a:pt x="3512" y="2784"/>
                      <a:pt x="3500" y="2809"/>
                      <a:pt x="3488" y="2845"/>
                    </a:cubicBezTo>
                    <a:cubicBezTo>
                      <a:pt x="3428" y="2942"/>
                      <a:pt x="3379" y="3052"/>
                      <a:pt x="3318" y="3149"/>
                    </a:cubicBezTo>
                    <a:cubicBezTo>
                      <a:pt x="3293" y="3185"/>
                      <a:pt x="3269" y="3222"/>
                      <a:pt x="3245" y="3270"/>
                    </a:cubicBezTo>
                    <a:cubicBezTo>
                      <a:pt x="3233" y="3295"/>
                      <a:pt x="3220" y="3319"/>
                      <a:pt x="3209" y="3355"/>
                    </a:cubicBezTo>
                    <a:lnTo>
                      <a:pt x="3172" y="3428"/>
                    </a:lnTo>
                    <a:cubicBezTo>
                      <a:pt x="3172" y="3452"/>
                      <a:pt x="3160" y="3465"/>
                      <a:pt x="3160" y="3477"/>
                    </a:cubicBezTo>
                    <a:cubicBezTo>
                      <a:pt x="3147" y="3501"/>
                      <a:pt x="3147" y="3525"/>
                      <a:pt x="3136" y="3549"/>
                    </a:cubicBezTo>
                    <a:cubicBezTo>
                      <a:pt x="3136" y="3562"/>
                      <a:pt x="3123" y="3586"/>
                      <a:pt x="3123" y="3598"/>
                    </a:cubicBezTo>
                    <a:cubicBezTo>
                      <a:pt x="3112" y="3647"/>
                      <a:pt x="3112" y="3684"/>
                      <a:pt x="3099" y="3732"/>
                    </a:cubicBezTo>
                    <a:cubicBezTo>
                      <a:pt x="3099" y="3744"/>
                      <a:pt x="3087" y="3757"/>
                      <a:pt x="3087" y="3781"/>
                    </a:cubicBezTo>
                    <a:cubicBezTo>
                      <a:pt x="3087" y="3695"/>
                      <a:pt x="3075" y="3598"/>
                      <a:pt x="3075" y="3501"/>
                    </a:cubicBezTo>
                    <a:cubicBezTo>
                      <a:pt x="3050" y="3319"/>
                      <a:pt x="3039" y="3136"/>
                      <a:pt x="3026" y="2966"/>
                    </a:cubicBezTo>
                    <a:cubicBezTo>
                      <a:pt x="3014" y="2784"/>
                      <a:pt x="3002" y="2614"/>
                      <a:pt x="2977" y="2431"/>
                    </a:cubicBezTo>
                    <a:cubicBezTo>
                      <a:pt x="2977" y="2395"/>
                      <a:pt x="2977" y="2358"/>
                      <a:pt x="2966" y="2322"/>
                    </a:cubicBezTo>
                    <a:cubicBezTo>
                      <a:pt x="2966" y="2274"/>
                      <a:pt x="2966" y="2237"/>
                      <a:pt x="2953" y="2201"/>
                    </a:cubicBezTo>
                    <a:cubicBezTo>
                      <a:pt x="2941" y="2104"/>
                      <a:pt x="2929" y="2018"/>
                      <a:pt x="2917" y="1934"/>
                    </a:cubicBezTo>
                    <a:cubicBezTo>
                      <a:pt x="2904" y="1836"/>
                      <a:pt x="2880" y="1739"/>
                      <a:pt x="2868" y="1654"/>
                    </a:cubicBezTo>
                    <a:lnTo>
                      <a:pt x="2868" y="1629"/>
                    </a:lnTo>
                    <a:cubicBezTo>
                      <a:pt x="2868" y="1629"/>
                      <a:pt x="2856" y="1629"/>
                      <a:pt x="2856" y="1618"/>
                    </a:cubicBezTo>
                    <a:lnTo>
                      <a:pt x="2856" y="1605"/>
                    </a:lnTo>
                    <a:cubicBezTo>
                      <a:pt x="2844" y="1581"/>
                      <a:pt x="2844" y="1569"/>
                      <a:pt x="2844" y="1545"/>
                    </a:cubicBezTo>
                    <a:lnTo>
                      <a:pt x="2844" y="1410"/>
                    </a:lnTo>
                    <a:cubicBezTo>
                      <a:pt x="2844" y="1399"/>
                      <a:pt x="2856" y="1386"/>
                      <a:pt x="2856" y="1362"/>
                    </a:cubicBezTo>
                    <a:lnTo>
                      <a:pt x="2856" y="1326"/>
                    </a:lnTo>
                    <a:cubicBezTo>
                      <a:pt x="2880" y="1253"/>
                      <a:pt x="2893" y="1180"/>
                      <a:pt x="2917" y="1119"/>
                    </a:cubicBezTo>
                    <a:cubicBezTo>
                      <a:pt x="2929" y="1083"/>
                      <a:pt x="2929" y="1046"/>
                      <a:pt x="2941" y="1010"/>
                    </a:cubicBezTo>
                    <a:cubicBezTo>
                      <a:pt x="2953" y="973"/>
                      <a:pt x="2966" y="924"/>
                      <a:pt x="2977" y="888"/>
                    </a:cubicBezTo>
                    <a:lnTo>
                      <a:pt x="2977" y="900"/>
                    </a:lnTo>
                    <a:cubicBezTo>
                      <a:pt x="2990" y="876"/>
                      <a:pt x="2990" y="840"/>
                      <a:pt x="3002" y="815"/>
                    </a:cubicBezTo>
                    <a:lnTo>
                      <a:pt x="3002" y="827"/>
                    </a:lnTo>
                    <a:cubicBezTo>
                      <a:pt x="3002" y="815"/>
                      <a:pt x="3014" y="803"/>
                      <a:pt x="3014" y="791"/>
                    </a:cubicBezTo>
                    <a:cubicBezTo>
                      <a:pt x="3026" y="743"/>
                      <a:pt x="3050" y="681"/>
                      <a:pt x="3063" y="633"/>
                    </a:cubicBezTo>
                    <a:cubicBezTo>
                      <a:pt x="3063" y="597"/>
                      <a:pt x="3075" y="560"/>
                      <a:pt x="3075" y="535"/>
                    </a:cubicBezTo>
                    <a:lnTo>
                      <a:pt x="3075" y="487"/>
                    </a:lnTo>
                    <a:cubicBezTo>
                      <a:pt x="3075" y="462"/>
                      <a:pt x="3063" y="438"/>
                      <a:pt x="3063" y="414"/>
                    </a:cubicBezTo>
                    <a:cubicBezTo>
                      <a:pt x="3050" y="365"/>
                      <a:pt x="3039" y="317"/>
                      <a:pt x="3026" y="281"/>
                    </a:cubicBezTo>
                    <a:cubicBezTo>
                      <a:pt x="3014" y="256"/>
                      <a:pt x="3014" y="244"/>
                      <a:pt x="3002" y="232"/>
                    </a:cubicBezTo>
                    <a:lnTo>
                      <a:pt x="2966" y="159"/>
                    </a:lnTo>
                    <a:cubicBezTo>
                      <a:pt x="2953" y="147"/>
                      <a:pt x="2953" y="135"/>
                      <a:pt x="2941" y="122"/>
                    </a:cubicBezTo>
                    <a:lnTo>
                      <a:pt x="2904" y="86"/>
                    </a:lnTo>
                    <a:cubicBezTo>
                      <a:pt x="2880" y="74"/>
                      <a:pt x="2856" y="62"/>
                      <a:pt x="2844" y="49"/>
                    </a:cubicBezTo>
                    <a:cubicBezTo>
                      <a:pt x="2807" y="25"/>
                      <a:pt x="2759" y="13"/>
                      <a:pt x="2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9"/>
              <p:cNvSpPr/>
              <p:nvPr/>
            </p:nvSpPr>
            <p:spPr>
              <a:xfrm>
                <a:off x="5388976" y="138890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9"/>
              <p:cNvSpPr/>
              <p:nvPr/>
            </p:nvSpPr>
            <p:spPr>
              <a:xfrm>
                <a:off x="5370365" y="1700577"/>
                <a:ext cx="0" cy="57"/>
              </a:xfrm>
              <a:custGeom>
                <a:avLst/>
                <a:gdLst/>
                <a:ahLst/>
                <a:cxnLst/>
                <a:rect l="l" t="t" r="r" b="b"/>
                <a:pathLst>
                  <a:path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9"/>
              <p:cNvSpPr/>
              <p:nvPr/>
            </p:nvSpPr>
            <p:spPr>
              <a:xfrm>
                <a:off x="5422112" y="1663980"/>
                <a:ext cx="0" cy="57"/>
              </a:xfrm>
              <a:custGeom>
                <a:avLst/>
                <a:gdLst/>
                <a:ahLst/>
                <a:cxnLst/>
                <a:rect l="l" t="t" r="r" b="b"/>
                <a:pathLst>
                  <a:path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9"/>
              <p:cNvSpPr/>
              <p:nvPr/>
            </p:nvSpPr>
            <p:spPr>
              <a:xfrm>
                <a:off x="5422736" y="166125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9"/>
              <p:cNvSpPr/>
              <p:nvPr/>
            </p:nvSpPr>
            <p:spPr>
              <a:xfrm>
                <a:off x="5409686" y="170125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9"/>
              <p:cNvSpPr/>
              <p:nvPr/>
            </p:nvSpPr>
            <p:spPr>
              <a:xfrm>
                <a:off x="5402764" y="1256476"/>
                <a:ext cx="57" cy="738"/>
              </a:xfrm>
              <a:custGeom>
                <a:avLst/>
                <a:gdLst/>
                <a:ahLst/>
                <a:cxnLst/>
                <a:rect l="l" t="t" r="r" b="b"/>
                <a:pathLst>
                  <a:path w="1" h="13" extrusionOk="0">
                    <a:moveTo>
                      <a:pt x="1" y="12"/>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9"/>
              <p:cNvSpPr/>
              <p:nvPr/>
            </p:nvSpPr>
            <p:spPr>
              <a:xfrm>
                <a:off x="5531676" y="112546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9"/>
              <p:cNvSpPr/>
              <p:nvPr/>
            </p:nvSpPr>
            <p:spPr>
              <a:xfrm>
                <a:off x="5573096" y="1164728"/>
                <a:ext cx="738" cy="57"/>
              </a:xfrm>
              <a:custGeom>
                <a:avLst/>
                <a:gdLst/>
                <a:ahLst/>
                <a:cxnLst/>
                <a:rect l="l" t="t" r="r" b="b"/>
                <a:pathLst>
                  <a:path w="13" h="1" extrusionOk="0">
                    <a:moveTo>
                      <a:pt x="13"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9"/>
              <p:cNvSpPr/>
              <p:nvPr/>
            </p:nvSpPr>
            <p:spPr>
              <a:xfrm>
                <a:off x="5424835" y="1237185"/>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9"/>
              <p:cNvSpPr/>
              <p:nvPr/>
            </p:nvSpPr>
            <p:spPr>
              <a:xfrm>
                <a:off x="5421374" y="123718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9"/>
              <p:cNvSpPr/>
              <p:nvPr/>
            </p:nvSpPr>
            <p:spPr>
              <a:xfrm>
                <a:off x="5424835" y="1236447"/>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9"/>
              <p:cNvSpPr/>
              <p:nvPr/>
            </p:nvSpPr>
            <p:spPr>
              <a:xfrm>
                <a:off x="5403445" y="1761913"/>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9"/>
              <p:cNvSpPr/>
              <p:nvPr/>
            </p:nvSpPr>
            <p:spPr>
              <a:xfrm>
                <a:off x="5397941" y="1525422"/>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9"/>
              <p:cNvSpPr/>
              <p:nvPr/>
            </p:nvSpPr>
            <p:spPr>
              <a:xfrm>
                <a:off x="5393118" y="1510272"/>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9"/>
              <p:cNvSpPr/>
              <p:nvPr/>
            </p:nvSpPr>
            <p:spPr>
              <a:xfrm>
                <a:off x="5355159" y="1430950"/>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9"/>
              <p:cNvSpPr/>
              <p:nvPr/>
            </p:nvSpPr>
            <p:spPr>
              <a:xfrm>
                <a:off x="5372408" y="1456483"/>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p:cNvSpPr/>
              <p:nvPr/>
            </p:nvSpPr>
            <p:spPr>
              <a:xfrm>
                <a:off x="5393118" y="1511634"/>
                <a:ext cx="738" cy="738"/>
              </a:xfrm>
              <a:custGeom>
                <a:avLst/>
                <a:gdLst/>
                <a:ahLst/>
                <a:cxnLst/>
                <a:rect l="l" t="t" r="r" b="b"/>
                <a:pathLst>
                  <a:path w="13" h="13" extrusionOk="0">
                    <a:moveTo>
                      <a:pt x="1" y="1"/>
                    </a:moveTo>
                    <a:lnTo>
                      <a:pt x="12" y="12"/>
                    </a:lnTo>
                    <a:cubicBezTo>
                      <a:pt x="12" y="12"/>
                      <a:pt x="1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29"/>
            <p:cNvGrpSpPr/>
            <p:nvPr/>
          </p:nvGrpSpPr>
          <p:grpSpPr>
            <a:xfrm rot="-10055261" flipH="1">
              <a:off x="8245500" y="305383"/>
              <a:ext cx="759960" cy="1619622"/>
              <a:chOff x="6844688" y="3174615"/>
              <a:chExt cx="627544" cy="1337419"/>
            </a:xfrm>
          </p:grpSpPr>
          <p:sp>
            <p:nvSpPr>
              <p:cNvPr id="1125" name="Google Shape;1125;p29"/>
              <p:cNvSpPr/>
              <p:nvPr/>
            </p:nvSpPr>
            <p:spPr>
              <a:xfrm>
                <a:off x="7190857" y="4017596"/>
                <a:ext cx="57" cy="681"/>
              </a:xfrm>
              <a:custGeom>
                <a:avLst/>
                <a:gdLst/>
                <a:ahLst/>
                <a:cxnLst/>
                <a:rect l="l" t="t" r="r" b="b"/>
                <a:pathLst>
                  <a:path w="1" h="12" extrusionOk="0">
                    <a:moveTo>
                      <a:pt x="0" y="0"/>
                    </a:moveTo>
                    <a:lnTo>
                      <a:pt x="0" y="0"/>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9"/>
              <p:cNvSpPr/>
              <p:nvPr/>
            </p:nvSpPr>
            <p:spPr>
              <a:xfrm>
                <a:off x="6844688" y="3174615"/>
                <a:ext cx="627544" cy="1337419"/>
              </a:xfrm>
              <a:custGeom>
                <a:avLst/>
                <a:gdLst/>
                <a:ahLst/>
                <a:cxnLst/>
                <a:rect l="l" t="t" r="r" b="b"/>
                <a:pathLst>
                  <a:path w="11060" h="23571" extrusionOk="0">
                    <a:moveTo>
                      <a:pt x="7535" y="3093"/>
                    </a:moveTo>
                    <a:lnTo>
                      <a:pt x="7535" y="3104"/>
                    </a:lnTo>
                    <a:lnTo>
                      <a:pt x="7524" y="3104"/>
                    </a:lnTo>
                    <a:lnTo>
                      <a:pt x="7535" y="3093"/>
                    </a:lnTo>
                    <a:close/>
                    <a:moveTo>
                      <a:pt x="4789" y="79"/>
                    </a:moveTo>
                    <a:cubicBezTo>
                      <a:pt x="4789" y="90"/>
                      <a:pt x="4801" y="90"/>
                      <a:pt x="4801" y="103"/>
                    </a:cubicBezTo>
                    <a:lnTo>
                      <a:pt x="4837" y="176"/>
                    </a:lnTo>
                    <a:lnTo>
                      <a:pt x="4837" y="187"/>
                    </a:lnTo>
                    <a:lnTo>
                      <a:pt x="4850" y="212"/>
                    </a:lnTo>
                    <a:cubicBezTo>
                      <a:pt x="4861" y="224"/>
                      <a:pt x="4861" y="249"/>
                      <a:pt x="4874" y="260"/>
                    </a:cubicBezTo>
                    <a:lnTo>
                      <a:pt x="4874" y="285"/>
                    </a:lnTo>
                    <a:cubicBezTo>
                      <a:pt x="4886" y="309"/>
                      <a:pt x="4886" y="322"/>
                      <a:pt x="4898" y="346"/>
                    </a:cubicBezTo>
                    <a:cubicBezTo>
                      <a:pt x="4910" y="406"/>
                      <a:pt x="4934" y="455"/>
                      <a:pt x="4947" y="516"/>
                    </a:cubicBezTo>
                    <a:lnTo>
                      <a:pt x="4983" y="662"/>
                    </a:lnTo>
                    <a:cubicBezTo>
                      <a:pt x="4996" y="771"/>
                      <a:pt x="5020" y="892"/>
                      <a:pt x="5044" y="1027"/>
                    </a:cubicBezTo>
                    <a:cubicBezTo>
                      <a:pt x="5044" y="1099"/>
                      <a:pt x="5056" y="1160"/>
                      <a:pt x="5069" y="1233"/>
                    </a:cubicBezTo>
                    <a:cubicBezTo>
                      <a:pt x="5080" y="1281"/>
                      <a:pt x="5080" y="1343"/>
                      <a:pt x="5093" y="1391"/>
                    </a:cubicBezTo>
                    <a:cubicBezTo>
                      <a:pt x="5105" y="1513"/>
                      <a:pt x="5129" y="1634"/>
                      <a:pt x="5153" y="1756"/>
                    </a:cubicBezTo>
                    <a:cubicBezTo>
                      <a:pt x="5153" y="1804"/>
                      <a:pt x="5166" y="1840"/>
                      <a:pt x="5177" y="1889"/>
                    </a:cubicBezTo>
                    <a:lnTo>
                      <a:pt x="5190" y="1950"/>
                    </a:lnTo>
                    <a:cubicBezTo>
                      <a:pt x="5202" y="1999"/>
                      <a:pt x="5202" y="2059"/>
                      <a:pt x="5214" y="2108"/>
                    </a:cubicBezTo>
                    <a:lnTo>
                      <a:pt x="5214" y="2120"/>
                    </a:lnTo>
                    <a:cubicBezTo>
                      <a:pt x="5214" y="2145"/>
                      <a:pt x="5226" y="2169"/>
                      <a:pt x="5226" y="2193"/>
                    </a:cubicBezTo>
                    <a:lnTo>
                      <a:pt x="5226" y="2205"/>
                    </a:lnTo>
                    <a:lnTo>
                      <a:pt x="5226" y="2242"/>
                    </a:lnTo>
                    <a:lnTo>
                      <a:pt x="5226" y="2266"/>
                    </a:lnTo>
                    <a:lnTo>
                      <a:pt x="5226" y="2315"/>
                    </a:lnTo>
                    <a:lnTo>
                      <a:pt x="5239" y="2388"/>
                    </a:lnTo>
                    <a:cubicBezTo>
                      <a:pt x="5226" y="2412"/>
                      <a:pt x="5226" y="2448"/>
                      <a:pt x="5226" y="2472"/>
                    </a:cubicBezTo>
                    <a:lnTo>
                      <a:pt x="5226" y="2521"/>
                    </a:lnTo>
                    <a:lnTo>
                      <a:pt x="5226" y="2534"/>
                    </a:lnTo>
                    <a:cubicBezTo>
                      <a:pt x="5226" y="2570"/>
                      <a:pt x="5214" y="2618"/>
                      <a:pt x="5214" y="2655"/>
                    </a:cubicBezTo>
                    <a:lnTo>
                      <a:pt x="5214" y="2667"/>
                    </a:lnTo>
                    <a:lnTo>
                      <a:pt x="5202" y="2740"/>
                    </a:lnTo>
                    <a:cubicBezTo>
                      <a:pt x="5190" y="2777"/>
                      <a:pt x="5177" y="2813"/>
                      <a:pt x="5177" y="2850"/>
                    </a:cubicBezTo>
                    <a:cubicBezTo>
                      <a:pt x="5166" y="2886"/>
                      <a:pt x="5166" y="2922"/>
                      <a:pt x="5153" y="2958"/>
                    </a:cubicBezTo>
                    <a:lnTo>
                      <a:pt x="5141" y="2995"/>
                    </a:lnTo>
                    <a:cubicBezTo>
                      <a:pt x="5141" y="3044"/>
                      <a:pt x="5129" y="3093"/>
                      <a:pt x="5117" y="3153"/>
                    </a:cubicBezTo>
                    <a:cubicBezTo>
                      <a:pt x="5105" y="3177"/>
                      <a:pt x="5105" y="3190"/>
                      <a:pt x="5093" y="3214"/>
                    </a:cubicBezTo>
                    <a:lnTo>
                      <a:pt x="5093" y="3238"/>
                    </a:lnTo>
                    <a:cubicBezTo>
                      <a:pt x="5080" y="3263"/>
                      <a:pt x="5080" y="3274"/>
                      <a:pt x="5080" y="3299"/>
                    </a:cubicBezTo>
                    <a:lnTo>
                      <a:pt x="5069" y="3323"/>
                    </a:lnTo>
                    <a:lnTo>
                      <a:pt x="5044" y="3372"/>
                    </a:lnTo>
                    <a:cubicBezTo>
                      <a:pt x="5044" y="3396"/>
                      <a:pt x="5032" y="3409"/>
                      <a:pt x="5032" y="3433"/>
                    </a:cubicBezTo>
                    <a:lnTo>
                      <a:pt x="5020" y="3445"/>
                    </a:lnTo>
                    <a:lnTo>
                      <a:pt x="4983" y="3554"/>
                    </a:lnTo>
                    <a:lnTo>
                      <a:pt x="4959" y="3590"/>
                    </a:lnTo>
                    <a:cubicBezTo>
                      <a:pt x="4959" y="3615"/>
                      <a:pt x="4947" y="3639"/>
                      <a:pt x="4934" y="3676"/>
                    </a:cubicBezTo>
                    <a:cubicBezTo>
                      <a:pt x="4910" y="3736"/>
                      <a:pt x="4874" y="3809"/>
                      <a:pt x="4850" y="3870"/>
                    </a:cubicBezTo>
                    <a:cubicBezTo>
                      <a:pt x="4825" y="3919"/>
                      <a:pt x="4813" y="3955"/>
                      <a:pt x="4789" y="4004"/>
                    </a:cubicBezTo>
                    <a:lnTo>
                      <a:pt x="4753" y="4114"/>
                    </a:lnTo>
                    <a:cubicBezTo>
                      <a:pt x="4728" y="4150"/>
                      <a:pt x="4716" y="4198"/>
                      <a:pt x="4691" y="4247"/>
                    </a:cubicBezTo>
                    <a:cubicBezTo>
                      <a:pt x="4680" y="4271"/>
                      <a:pt x="4680" y="4295"/>
                      <a:pt x="4667" y="4320"/>
                    </a:cubicBezTo>
                    <a:cubicBezTo>
                      <a:pt x="4655" y="4357"/>
                      <a:pt x="4643" y="4393"/>
                      <a:pt x="4643" y="4417"/>
                    </a:cubicBezTo>
                    <a:cubicBezTo>
                      <a:pt x="4631" y="4454"/>
                      <a:pt x="4618" y="4490"/>
                      <a:pt x="4607" y="4514"/>
                    </a:cubicBezTo>
                    <a:lnTo>
                      <a:pt x="4607" y="4551"/>
                    </a:lnTo>
                    <a:cubicBezTo>
                      <a:pt x="4607" y="4563"/>
                      <a:pt x="4607" y="4563"/>
                      <a:pt x="4594" y="4575"/>
                    </a:cubicBezTo>
                    <a:lnTo>
                      <a:pt x="4594" y="4600"/>
                    </a:lnTo>
                    <a:lnTo>
                      <a:pt x="4582" y="4624"/>
                    </a:lnTo>
                    <a:lnTo>
                      <a:pt x="4582" y="4684"/>
                    </a:lnTo>
                    <a:lnTo>
                      <a:pt x="4570" y="4697"/>
                    </a:lnTo>
                    <a:cubicBezTo>
                      <a:pt x="4570" y="4721"/>
                      <a:pt x="4570" y="4746"/>
                      <a:pt x="4558" y="4781"/>
                    </a:cubicBezTo>
                    <a:cubicBezTo>
                      <a:pt x="4558" y="4794"/>
                      <a:pt x="4558" y="4818"/>
                      <a:pt x="4545" y="4854"/>
                    </a:cubicBezTo>
                    <a:cubicBezTo>
                      <a:pt x="4545" y="4879"/>
                      <a:pt x="4545" y="4903"/>
                      <a:pt x="4534" y="4940"/>
                    </a:cubicBezTo>
                    <a:lnTo>
                      <a:pt x="4534" y="4867"/>
                    </a:lnTo>
                    <a:cubicBezTo>
                      <a:pt x="4534" y="4854"/>
                      <a:pt x="4534" y="4843"/>
                      <a:pt x="4521" y="4830"/>
                    </a:cubicBezTo>
                    <a:cubicBezTo>
                      <a:pt x="4521" y="4757"/>
                      <a:pt x="4510" y="4673"/>
                      <a:pt x="4497" y="4600"/>
                    </a:cubicBezTo>
                    <a:cubicBezTo>
                      <a:pt x="4497" y="4551"/>
                      <a:pt x="4485" y="4502"/>
                      <a:pt x="4485" y="4454"/>
                    </a:cubicBezTo>
                    <a:lnTo>
                      <a:pt x="4473" y="4381"/>
                    </a:lnTo>
                    <a:cubicBezTo>
                      <a:pt x="4461" y="4284"/>
                      <a:pt x="4448" y="4174"/>
                      <a:pt x="4437" y="4052"/>
                    </a:cubicBezTo>
                    <a:lnTo>
                      <a:pt x="4437" y="3968"/>
                    </a:lnTo>
                    <a:cubicBezTo>
                      <a:pt x="4424" y="3895"/>
                      <a:pt x="4424" y="3822"/>
                      <a:pt x="4412" y="3749"/>
                    </a:cubicBezTo>
                    <a:cubicBezTo>
                      <a:pt x="4412" y="3688"/>
                      <a:pt x="4400" y="3639"/>
                      <a:pt x="4388" y="3579"/>
                    </a:cubicBezTo>
                    <a:lnTo>
                      <a:pt x="4388" y="3409"/>
                    </a:lnTo>
                    <a:cubicBezTo>
                      <a:pt x="4388" y="3347"/>
                      <a:pt x="4388" y="3287"/>
                      <a:pt x="4375" y="3238"/>
                    </a:cubicBezTo>
                    <a:cubicBezTo>
                      <a:pt x="4375" y="3166"/>
                      <a:pt x="4364" y="3117"/>
                      <a:pt x="4351" y="3056"/>
                    </a:cubicBezTo>
                    <a:lnTo>
                      <a:pt x="4351" y="3068"/>
                    </a:lnTo>
                    <a:cubicBezTo>
                      <a:pt x="4351" y="3093"/>
                      <a:pt x="4339" y="3104"/>
                      <a:pt x="4339" y="3117"/>
                    </a:cubicBezTo>
                    <a:cubicBezTo>
                      <a:pt x="4327" y="3166"/>
                      <a:pt x="4327" y="3202"/>
                      <a:pt x="4315" y="3238"/>
                    </a:cubicBezTo>
                    <a:cubicBezTo>
                      <a:pt x="4315" y="3263"/>
                      <a:pt x="4302" y="3299"/>
                      <a:pt x="4302" y="3323"/>
                    </a:cubicBezTo>
                    <a:lnTo>
                      <a:pt x="4302" y="3409"/>
                    </a:lnTo>
                    <a:lnTo>
                      <a:pt x="4302" y="3579"/>
                    </a:lnTo>
                    <a:cubicBezTo>
                      <a:pt x="4315" y="3627"/>
                      <a:pt x="4315" y="3663"/>
                      <a:pt x="4327" y="3712"/>
                    </a:cubicBezTo>
                    <a:lnTo>
                      <a:pt x="4327" y="3761"/>
                    </a:lnTo>
                    <a:lnTo>
                      <a:pt x="4327" y="3773"/>
                    </a:lnTo>
                    <a:cubicBezTo>
                      <a:pt x="4339" y="3895"/>
                      <a:pt x="4351" y="4004"/>
                      <a:pt x="4364" y="4125"/>
                    </a:cubicBezTo>
                    <a:lnTo>
                      <a:pt x="4364" y="4138"/>
                    </a:lnTo>
                    <a:cubicBezTo>
                      <a:pt x="4375" y="4247"/>
                      <a:pt x="4375" y="4357"/>
                      <a:pt x="4388" y="4478"/>
                    </a:cubicBezTo>
                    <a:cubicBezTo>
                      <a:pt x="4400" y="4600"/>
                      <a:pt x="4412" y="4709"/>
                      <a:pt x="4424" y="4830"/>
                    </a:cubicBezTo>
                    <a:lnTo>
                      <a:pt x="4424" y="4891"/>
                    </a:lnTo>
                    <a:cubicBezTo>
                      <a:pt x="4437" y="4989"/>
                      <a:pt x="4437" y="5086"/>
                      <a:pt x="4448" y="5183"/>
                    </a:cubicBezTo>
                    <a:cubicBezTo>
                      <a:pt x="4448" y="5207"/>
                      <a:pt x="4448" y="5243"/>
                      <a:pt x="4461" y="5280"/>
                    </a:cubicBezTo>
                    <a:cubicBezTo>
                      <a:pt x="4448" y="5268"/>
                      <a:pt x="4437" y="5243"/>
                      <a:pt x="4424" y="5232"/>
                    </a:cubicBezTo>
                    <a:cubicBezTo>
                      <a:pt x="4388" y="5195"/>
                      <a:pt x="4351" y="5146"/>
                      <a:pt x="4315" y="5097"/>
                    </a:cubicBezTo>
                    <a:cubicBezTo>
                      <a:pt x="4278" y="5049"/>
                      <a:pt x="4229" y="5000"/>
                      <a:pt x="4181" y="4952"/>
                    </a:cubicBezTo>
                    <a:cubicBezTo>
                      <a:pt x="4157" y="4916"/>
                      <a:pt x="4132" y="4891"/>
                      <a:pt x="4121" y="4867"/>
                    </a:cubicBezTo>
                    <a:cubicBezTo>
                      <a:pt x="4096" y="4830"/>
                      <a:pt x="4072" y="4806"/>
                      <a:pt x="4048" y="4781"/>
                    </a:cubicBezTo>
                    <a:cubicBezTo>
                      <a:pt x="4023" y="4757"/>
                      <a:pt x="3999" y="4721"/>
                      <a:pt x="3975" y="4684"/>
                    </a:cubicBezTo>
                    <a:cubicBezTo>
                      <a:pt x="3962" y="4673"/>
                      <a:pt x="3950" y="4660"/>
                      <a:pt x="3950" y="4648"/>
                    </a:cubicBezTo>
                    <a:lnTo>
                      <a:pt x="3926" y="4611"/>
                    </a:lnTo>
                    <a:cubicBezTo>
                      <a:pt x="3902" y="4587"/>
                      <a:pt x="3878" y="4551"/>
                      <a:pt x="3853" y="4514"/>
                    </a:cubicBezTo>
                    <a:lnTo>
                      <a:pt x="3841" y="4490"/>
                    </a:lnTo>
                    <a:cubicBezTo>
                      <a:pt x="3829" y="4478"/>
                      <a:pt x="3816" y="4454"/>
                      <a:pt x="3805" y="4441"/>
                    </a:cubicBezTo>
                    <a:lnTo>
                      <a:pt x="3792" y="4405"/>
                    </a:lnTo>
                    <a:lnTo>
                      <a:pt x="3768" y="4368"/>
                    </a:lnTo>
                    <a:lnTo>
                      <a:pt x="3732" y="4295"/>
                    </a:lnTo>
                    <a:cubicBezTo>
                      <a:pt x="3719" y="4284"/>
                      <a:pt x="3707" y="4259"/>
                      <a:pt x="3707" y="4247"/>
                    </a:cubicBezTo>
                    <a:lnTo>
                      <a:pt x="3695" y="4235"/>
                    </a:lnTo>
                    <a:lnTo>
                      <a:pt x="3695" y="4222"/>
                    </a:lnTo>
                    <a:cubicBezTo>
                      <a:pt x="3683" y="4211"/>
                      <a:pt x="3683" y="4186"/>
                      <a:pt x="3670" y="4174"/>
                    </a:cubicBezTo>
                    <a:lnTo>
                      <a:pt x="3634" y="4101"/>
                    </a:lnTo>
                    <a:lnTo>
                      <a:pt x="3634" y="4089"/>
                    </a:lnTo>
                    <a:lnTo>
                      <a:pt x="3622" y="4052"/>
                    </a:lnTo>
                    <a:cubicBezTo>
                      <a:pt x="3622" y="4041"/>
                      <a:pt x="3622" y="4041"/>
                      <a:pt x="3610" y="4028"/>
                    </a:cubicBezTo>
                    <a:lnTo>
                      <a:pt x="3610" y="4016"/>
                    </a:lnTo>
                    <a:cubicBezTo>
                      <a:pt x="3610" y="4004"/>
                      <a:pt x="3610" y="4004"/>
                      <a:pt x="3598" y="3992"/>
                    </a:cubicBezTo>
                    <a:cubicBezTo>
                      <a:pt x="3598" y="3979"/>
                      <a:pt x="3598" y="3968"/>
                      <a:pt x="3586" y="3943"/>
                    </a:cubicBezTo>
                    <a:cubicBezTo>
                      <a:pt x="3586" y="3931"/>
                      <a:pt x="3573" y="3906"/>
                      <a:pt x="3573" y="3895"/>
                    </a:cubicBezTo>
                    <a:cubicBezTo>
                      <a:pt x="3573" y="3870"/>
                      <a:pt x="3562" y="3834"/>
                      <a:pt x="3562" y="3809"/>
                    </a:cubicBezTo>
                    <a:cubicBezTo>
                      <a:pt x="3549" y="3798"/>
                      <a:pt x="3549" y="3773"/>
                      <a:pt x="3549" y="3749"/>
                    </a:cubicBezTo>
                    <a:cubicBezTo>
                      <a:pt x="3537" y="3712"/>
                      <a:pt x="3537" y="3663"/>
                      <a:pt x="3525" y="3603"/>
                    </a:cubicBezTo>
                    <a:lnTo>
                      <a:pt x="3525" y="3590"/>
                    </a:lnTo>
                    <a:cubicBezTo>
                      <a:pt x="3525" y="3566"/>
                      <a:pt x="3513" y="3554"/>
                      <a:pt x="3513" y="3542"/>
                    </a:cubicBezTo>
                    <a:lnTo>
                      <a:pt x="3513" y="3518"/>
                    </a:lnTo>
                    <a:lnTo>
                      <a:pt x="3513" y="3457"/>
                    </a:lnTo>
                    <a:lnTo>
                      <a:pt x="3513" y="3433"/>
                    </a:lnTo>
                    <a:lnTo>
                      <a:pt x="3513" y="3384"/>
                    </a:lnTo>
                    <a:lnTo>
                      <a:pt x="3513" y="3347"/>
                    </a:lnTo>
                    <a:lnTo>
                      <a:pt x="3513" y="3311"/>
                    </a:lnTo>
                    <a:lnTo>
                      <a:pt x="3513" y="3250"/>
                    </a:lnTo>
                    <a:lnTo>
                      <a:pt x="3513" y="3238"/>
                    </a:lnTo>
                    <a:lnTo>
                      <a:pt x="3513" y="3214"/>
                    </a:lnTo>
                    <a:lnTo>
                      <a:pt x="3513" y="3177"/>
                    </a:lnTo>
                    <a:cubicBezTo>
                      <a:pt x="3525" y="3153"/>
                      <a:pt x="3525" y="3141"/>
                      <a:pt x="3525" y="3117"/>
                    </a:cubicBezTo>
                    <a:lnTo>
                      <a:pt x="3525" y="3104"/>
                    </a:lnTo>
                    <a:lnTo>
                      <a:pt x="3525" y="3093"/>
                    </a:lnTo>
                    <a:cubicBezTo>
                      <a:pt x="3537" y="3056"/>
                      <a:pt x="3537" y="3020"/>
                      <a:pt x="3549" y="2983"/>
                    </a:cubicBezTo>
                    <a:lnTo>
                      <a:pt x="3549" y="2971"/>
                    </a:lnTo>
                    <a:cubicBezTo>
                      <a:pt x="3549" y="2922"/>
                      <a:pt x="3562" y="2886"/>
                      <a:pt x="3573" y="2850"/>
                    </a:cubicBezTo>
                    <a:cubicBezTo>
                      <a:pt x="3586" y="2788"/>
                      <a:pt x="3586" y="2740"/>
                      <a:pt x="3598" y="2691"/>
                    </a:cubicBezTo>
                    <a:cubicBezTo>
                      <a:pt x="3610" y="2655"/>
                      <a:pt x="3622" y="2631"/>
                      <a:pt x="3634" y="2594"/>
                    </a:cubicBezTo>
                    <a:lnTo>
                      <a:pt x="3634" y="2570"/>
                    </a:lnTo>
                    <a:lnTo>
                      <a:pt x="3646" y="2521"/>
                    </a:lnTo>
                    <a:lnTo>
                      <a:pt x="3659" y="2485"/>
                    </a:lnTo>
                    <a:cubicBezTo>
                      <a:pt x="3670" y="2461"/>
                      <a:pt x="3670" y="2448"/>
                      <a:pt x="3683" y="2436"/>
                    </a:cubicBezTo>
                    <a:lnTo>
                      <a:pt x="3683" y="2424"/>
                    </a:lnTo>
                    <a:cubicBezTo>
                      <a:pt x="3707" y="2363"/>
                      <a:pt x="3732" y="2315"/>
                      <a:pt x="3743" y="2266"/>
                    </a:cubicBezTo>
                    <a:cubicBezTo>
                      <a:pt x="3768" y="2205"/>
                      <a:pt x="3792" y="2156"/>
                      <a:pt x="3805" y="2108"/>
                    </a:cubicBezTo>
                    <a:lnTo>
                      <a:pt x="3878" y="1926"/>
                    </a:lnTo>
                    <a:lnTo>
                      <a:pt x="3889" y="1902"/>
                    </a:lnTo>
                    <a:cubicBezTo>
                      <a:pt x="3902" y="1853"/>
                      <a:pt x="3926" y="1804"/>
                      <a:pt x="3938" y="1756"/>
                    </a:cubicBezTo>
                    <a:cubicBezTo>
                      <a:pt x="3975" y="1695"/>
                      <a:pt x="3999" y="1634"/>
                      <a:pt x="4023" y="1573"/>
                    </a:cubicBezTo>
                    <a:cubicBezTo>
                      <a:pt x="4023" y="1561"/>
                      <a:pt x="4035" y="1549"/>
                      <a:pt x="4035" y="1537"/>
                    </a:cubicBezTo>
                    <a:cubicBezTo>
                      <a:pt x="4059" y="1488"/>
                      <a:pt x="4084" y="1427"/>
                      <a:pt x="4121" y="1367"/>
                    </a:cubicBezTo>
                    <a:lnTo>
                      <a:pt x="4145" y="1306"/>
                    </a:lnTo>
                    <a:cubicBezTo>
                      <a:pt x="4169" y="1270"/>
                      <a:pt x="4181" y="1221"/>
                      <a:pt x="4205" y="1184"/>
                    </a:cubicBezTo>
                    <a:cubicBezTo>
                      <a:pt x="4218" y="1160"/>
                      <a:pt x="4229" y="1135"/>
                      <a:pt x="4242" y="1124"/>
                    </a:cubicBezTo>
                    <a:lnTo>
                      <a:pt x="4254" y="1099"/>
                    </a:lnTo>
                    <a:cubicBezTo>
                      <a:pt x="4254" y="1087"/>
                      <a:pt x="4266" y="1075"/>
                      <a:pt x="4278" y="1051"/>
                    </a:cubicBezTo>
                    <a:lnTo>
                      <a:pt x="4291" y="1027"/>
                    </a:lnTo>
                    <a:cubicBezTo>
                      <a:pt x="4302" y="1002"/>
                      <a:pt x="4315" y="990"/>
                      <a:pt x="4327" y="978"/>
                    </a:cubicBezTo>
                    <a:cubicBezTo>
                      <a:pt x="4339" y="954"/>
                      <a:pt x="4351" y="941"/>
                      <a:pt x="4364" y="929"/>
                    </a:cubicBezTo>
                    <a:cubicBezTo>
                      <a:pt x="4364" y="917"/>
                      <a:pt x="4375" y="905"/>
                      <a:pt x="4375" y="892"/>
                    </a:cubicBezTo>
                    <a:cubicBezTo>
                      <a:pt x="4388" y="881"/>
                      <a:pt x="4400" y="868"/>
                      <a:pt x="4412" y="844"/>
                    </a:cubicBezTo>
                    <a:cubicBezTo>
                      <a:pt x="4437" y="819"/>
                      <a:pt x="4461" y="783"/>
                      <a:pt x="4485" y="747"/>
                    </a:cubicBezTo>
                    <a:cubicBezTo>
                      <a:pt x="4497" y="722"/>
                      <a:pt x="4510" y="686"/>
                      <a:pt x="4534" y="662"/>
                    </a:cubicBezTo>
                    <a:lnTo>
                      <a:pt x="4570" y="589"/>
                    </a:lnTo>
                    <a:cubicBezTo>
                      <a:pt x="4582" y="565"/>
                      <a:pt x="4594" y="528"/>
                      <a:pt x="4607" y="503"/>
                    </a:cubicBezTo>
                    <a:cubicBezTo>
                      <a:pt x="4618" y="479"/>
                      <a:pt x="4631" y="443"/>
                      <a:pt x="4643" y="419"/>
                    </a:cubicBezTo>
                    <a:cubicBezTo>
                      <a:pt x="4680" y="358"/>
                      <a:pt x="4704" y="297"/>
                      <a:pt x="4728" y="236"/>
                    </a:cubicBezTo>
                    <a:cubicBezTo>
                      <a:pt x="4753" y="176"/>
                      <a:pt x="4777" y="127"/>
                      <a:pt x="4789" y="79"/>
                    </a:cubicBezTo>
                    <a:close/>
                    <a:moveTo>
                      <a:pt x="1920" y="4903"/>
                    </a:moveTo>
                    <a:cubicBezTo>
                      <a:pt x="1969" y="4903"/>
                      <a:pt x="2030" y="4916"/>
                      <a:pt x="2090" y="4916"/>
                    </a:cubicBezTo>
                    <a:lnTo>
                      <a:pt x="2188" y="4916"/>
                    </a:lnTo>
                    <a:lnTo>
                      <a:pt x="2200" y="4927"/>
                    </a:lnTo>
                    <a:cubicBezTo>
                      <a:pt x="2249" y="4927"/>
                      <a:pt x="2298" y="4927"/>
                      <a:pt x="2346" y="4940"/>
                    </a:cubicBezTo>
                    <a:cubicBezTo>
                      <a:pt x="2406" y="4940"/>
                      <a:pt x="2455" y="4952"/>
                      <a:pt x="2492" y="4964"/>
                    </a:cubicBezTo>
                    <a:cubicBezTo>
                      <a:pt x="2541" y="4976"/>
                      <a:pt x="2589" y="5000"/>
                      <a:pt x="2638" y="5013"/>
                    </a:cubicBezTo>
                    <a:cubicBezTo>
                      <a:pt x="2662" y="5025"/>
                      <a:pt x="2686" y="5037"/>
                      <a:pt x="2698" y="5049"/>
                    </a:cubicBezTo>
                    <a:cubicBezTo>
                      <a:pt x="2711" y="5049"/>
                      <a:pt x="2722" y="5061"/>
                      <a:pt x="2747" y="5073"/>
                    </a:cubicBezTo>
                    <a:lnTo>
                      <a:pt x="2759" y="5073"/>
                    </a:lnTo>
                    <a:lnTo>
                      <a:pt x="2771" y="5086"/>
                    </a:lnTo>
                    <a:lnTo>
                      <a:pt x="2784" y="5097"/>
                    </a:lnTo>
                    <a:lnTo>
                      <a:pt x="2795" y="5097"/>
                    </a:lnTo>
                    <a:cubicBezTo>
                      <a:pt x="2808" y="5110"/>
                      <a:pt x="2820" y="5110"/>
                      <a:pt x="2820" y="5110"/>
                    </a:cubicBezTo>
                    <a:cubicBezTo>
                      <a:pt x="2832" y="5122"/>
                      <a:pt x="2844" y="5122"/>
                      <a:pt x="2857" y="5134"/>
                    </a:cubicBezTo>
                    <a:lnTo>
                      <a:pt x="2868" y="5146"/>
                    </a:lnTo>
                    <a:lnTo>
                      <a:pt x="2881" y="5146"/>
                    </a:lnTo>
                    <a:cubicBezTo>
                      <a:pt x="2881" y="5159"/>
                      <a:pt x="2893" y="5159"/>
                      <a:pt x="2905" y="5170"/>
                    </a:cubicBezTo>
                    <a:lnTo>
                      <a:pt x="2917" y="5183"/>
                    </a:lnTo>
                    <a:cubicBezTo>
                      <a:pt x="2941" y="5195"/>
                      <a:pt x="2954" y="5207"/>
                      <a:pt x="2978" y="5232"/>
                    </a:cubicBezTo>
                    <a:cubicBezTo>
                      <a:pt x="2990" y="5232"/>
                      <a:pt x="3002" y="5243"/>
                      <a:pt x="3014" y="5256"/>
                    </a:cubicBezTo>
                    <a:lnTo>
                      <a:pt x="3051" y="5292"/>
                    </a:lnTo>
                    <a:lnTo>
                      <a:pt x="3087" y="5329"/>
                    </a:lnTo>
                    <a:lnTo>
                      <a:pt x="3111" y="5341"/>
                    </a:lnTo>
                    <a:lnTo>
                      <a:pt x="3160" y="5389"/>
                    </a:lnTo>
                    <a:lnTo>
                      <a:pt x="3184" y="5413"/>
                    </a:lnTo>
                    <a:cubicBezTo>
                      <a:pt x="3197" y="5426"/>
                      <a:pt x="3209" y="5438"/>
                      <a:pt x="3221" y="5462"/>
                    </a:cubicBezTo>
                    <a:lnTo>
                      <a:pt x="3270" y="5511"/>
                    </a:lnTo>
                    <a:lnTo>
                      <a:pt x="3294" y="5535"/>
                    </a:lnTo>
                    <a:cubicBezTo>
                      <a:pt x="3306" y="5548"/>
                      <a:pt x="3318" y="5559"/>
                      <a:pt x="3330" y="5584"/>
                    </a:cubicBezTo>
                    <a:lnTo>
                      <a:pt x="3343" y="5596"/>
                    </a:lnTo>
                    <a:lnTo>
                      <a:pt x="3367" y="5621"/>
                    </a:lnTo>
                    <a:cubicBezTo>
                      <a:pt x="3354" y="5621"/>
                      <a:pt x="3343" y="5621"/>
                      <a:pt x="3330" y="5608"/>
                    </a:cubicBezTo>
                    <a:cubicBezTo>
                      <a:pt x="3318" y="5608"/>
                      <a:pt x="3294" y="5608"/>
                      <a:pt x="3282" y="5596"/>
                    </a:cubicBezTo>
                    <a:lnTo>
                      <a:pt x="3257" y="5596"/>
                    </a:lnTo>
                    <a:cubicBezTo>
                      <a:pt x="3246" y="5584"/>
                      <a:pt x="3233" y="5584"/>
                      <a:pt x="3233" y="5584"/>
                    </a:cubicBezTo>
                    <a:lnTo>
                      <a:pt x="3209" y="5584"/>
                    </a:lnTo>
                    <a:lnTo>
                      <a:pt x="3209" y="5572"/>
                    </a:lnTo>
                    <a:lnTo>
                      <a:pt x="3160" y="5572"/>
                    </a:lnTo>
                    <a:cubicBezTo>
                      <a:pt x="3111" y="5559"/>
                      <a:pt x="3075" y="5548"/>
                      <a:pt x="3027" y="5548"/>
                    </a:cubicBezTo>
                    <a:cubicBezTo>
                      <a:pt x="2978" y="5535"/>
                      <a:pt x="2917" y="5535"/>
                      <a:pt x="2868" y="5523"/>
                    </a:cubicBezTo>
                    <a:lnTo>
                      <a:pt x="2722" y="5523"/>
                    </a:lnTo>
                    <a:cubicBezTo>
                      <a:pt x="2674" y="5511"/>
                      <a:pt x="2614" y="5511"/>
                      <a:pt x="2565" y="5511"/>
                    </a:cubicBezTo>
                    <a:cubicBezTo>
                      <a:pt x="2455" y="5499"/>
                      <a:pt x="2358" y="5486"/>
                      <a:pt x="2261" y="5475"/>
                    </a:cubicBezTo>
                    <a:cubicBezTo>
                      <a:pt x="2176" y="5462"/>
                      <a:pt x="2103" y="5450"/>
                      <a:pt x="2030" y="5450"/>
                    </a:cubicBezTo>
                    <a:lnTo>
                      <a:pt x="1945" y="5438"/>
                    </a:lnTo>
                    <a:cubicBezTo>
                      <a:pt x="1884" y="5426"/>
                      <a:pt x="1836" y="5426"/>
                      <a:pt x="1787" y="5413"/>
                    </a:cubicBezTo>
                    <a:lnTo>
                      <a:pt x="1641" y="5413"/>
                    </a:lnTo>
                    <a:cubicBezTo>
                      <a:pt x="1617" y="5413"/>
                      <a:pt x="1593" y="5402"/>
                      <a:pt x="1556" y="5402"/>
                    </a:cubicBezTo>
                    <a:lnTo>
                      <a:pt x="1483" y="5402"/>
                    </a:lnTo>
                    <a:cubicBezTo>
                      <a:pt x="1459" y="5402"/>
                      <a:pt x="1434" y="5413"/>
                      <a:pt x="1410" y="5413"/>
                    </a:cubicBezTo>
                    <a:cubicBezTo>
                      <a:pt x="1398" y="5426"/>
                      <a:pt x="1374" y="5438"/>
                      <a:pt x="1350" y="5438"/>
                    </a:cubicBezTo>
                    <a:cubicBezTo>
                      <a:pt x="1374" y="5475"/>
                      <a:pt x="1423" y="5499"/>
                      <a:pt x="1459" y="5511"/>
                    </a:cubicBezTo>
                    <a:lnTo>
                      <a:pt x="1568" y="5511"/>
                    </a:lnTo>
                    <a:cubicBezTo>
                      <a:pt x="1604" y="5511"/>
                      <a:pt x="1629" y="5511"/>
                      <a:pt x="1666" y="5523"/>
                    </a:cubicBezTo>
                    <a:lnTo>
                      <a:pt x="1823" y="5523"/>
                    </a:lnTo>
                    <a:cubicBezTo>
                      <a:pt x="1872" y="5535"/>
                      <a:pt x="1933" y="5535"/>
                      <a:pt x="1982" y="5548"/>
                    </a:cubicBezTo>
                    <a:lnTo>
                      <a:pt x="2066" y="5548"/>
                    </a:lnTo>
                    <a:cubicBezTo>
                      <a:pt x="2139" y="5559"/>
                      <a:pt x="2212" y="5572"/>
                      <a:pt x="2285" y="5572"/>
                    </a:cubicBezTo>
                    <a:lnTo>
                      <a:pt x="2298" y="5584"/>
                    </a:lnTo>
                    <a:cubicBezTo>
                      <a:pt x="2395" y="5596"/>
                      <a:pt x="2492" y="5608"/>
                      <a:pt x="2589" y="5608"/>
                    </a:cubicBezTo>
                    <a:cubicBezTo>
                      <a:pt x="2614" y="5608"/>
                      <a:pt x="2638" y="5621"/>
                      <a:pt x="2674" y="5621"/>
                    </a:cubicBezTo>
                    <a:lnTo>
                      <a:pt x="2735" y="5621"/>
                    </a:lnTo>
                    <a:cubicBezTo>
                      <a:pt x="2759" y="5621"/>
                      <a:pt x="2784" y="5632"/>
                      <a:pt x="2820" y="5632"/>
                    </a:cubicBezTo>
                    <a:lnTo>
                      <a:pt x="2893" y="5632"/>
                    </a:lnTo>
                    <a:cubicBezTo>
                      <a:pt x="2917" y="5645"/>
                      <a:pt x="2954" y="5645"/>
                      <a:pt x="2990" y="5657"/>
                    </a:cubicBezTo>
                    <a:lnTo>
                      <a:pt x="3002" y="5657"/>
                    </a:lnTo>
                    <a:cubicBezTo>
                      <a:pt x="3014" y="5657"/>
                      <a:pt x="3027" y="5657"/>
                      <a:pt x="3038" y="5669"/>
                    </a:cubicBezTo>
                    <a:lnTo>
                      <a:pt x="3075" y="5669"/>
                    </a:lnTo>
                    <a:lnTo>
                      <a:pt x="3087" y="5681"/>
                    </a:lnTo>
                    <a:cubicBezTo>
                      <a:pt x="3136" y="5693"/>
                      <a:pt x="3173" y="5705"/>
                      <a:pt x="3209" y="5718"/>
                    </a:cubicBezTo>
                    <a:lnTo>
                      <a:pt x="3318" y="5754"/>
                    </a:lnTo>
                    <a:lnTo>
                      <a:pt x="3330" y="5754"/>
                    </a:lnTo>
                    <a:lnTo>
                      <a:pt x="3343" y="5766"/>
                    </a:lnTo>
                    <a:cubicBezTo>
                      <a:pt x="3379" y="5778"/>
                      <a:pt x="3416" y="5791"/>
                      <a:pt x="3440" y="5815"/>
                    </a:cubicBezTo>
                    <a:lnTo>
                      <a:pt x="3464" y="5827"/>
                    </a:lnTo>
                    <a:cubicBezTo>
                      <a:pt x="3476" y="5827"/>
                      <a:pt x="3489" y="5839"/>
                      <a:pt x="3500" y="5839"/>
                    </a:cubicBezTo>
                    <a:cubicBezTo>
                      <a:pt x="3513" y="5851"/>
                      <a:pt x="3537" y="5864"/>
                      <a:pt x="3549" y="5875"/>
                    </a:cubicBezTo>
                    <a:cubicBezTo>
                      <a:pt x="3610" y="5912"/>
                      <a:pt x="3659" y="5948"/>
                      <a:pt x="3719" y="5985"/>
                    </a:cubicBezTo>
                    <a:cubicBezTo>
                      <a:pt x="3732" y="5997"/>
                      <a:pt x="3756" y="6009"/>
                      <a:pt x="3780" y="6021"/>
                    </a:cubicBezTo>
                    <a:cubicBezTo>
                      <a:pt x="3743" y="6021"/>
                      <a:pt x="3695" y="6021"/>
                      <a:pt x="3646" y="6009"/>
                    </a:cubicBezTo>
                    <a:lnTo>
                      <a:pt x="3489" y="6009"/>
                    </a:lnTo>
                    <a:cubicBezTo>
                      <a:pt x="3452" y="5997"/>
                      <a:pt x="3416" y="5997"/>
                      <a:pt x="3379" y="5997"/>
                    </a:cubicBezTo>
                    <a:lnTo>
                      <a:pt x="3306" y="5997"/>
                    </a:lnTo>
                    <a:cubicBezTo>
                      <a:pt x="3294" y="5997"/>
                      <a:pt x="3270" y="6009"/>
                      <a:pt x="3246" y="6009"/>
                    </a:cubicBezTo>
                    <a:cubicBezTo>
                      <a:pt x="3197" y="6009"/>
                      <a:pt x="3160" y="6021"/>
                      <a:pt x="3100" y="6034"/>
                    </a:cubicBezTo>
                    <a:cubicBezTo>
                      <a:pt x="3063" y="6034"/>
                      <a:pt x="3027" y="6045"/>
                      <a:pt x="2978" y="6058"/>
                    </a:cubicBezTo>
                    <a:lnTo>
                      <a:pt x="2966" y="6058"/>
                    </a:lnTo>
                    <a:cubicBezTo>
                      <a:pt x="2930" y="6070"/>
                      <a:pt x="2893" y="6082"/>
                      <a:pt x="2844" y="6094"/>
                    </a:cubicBezTo>
                    <a:lnTo>
                      <a:pt x="2698" y="6131"/>
                    </a:lnTo>
                    <a:lnTo>
                      <a:pt x="2662" y="6143"/>
                    </a:lnTo>
                    <a:cubicBezTo>
                      <a:pt x="2577" y="6167"/>
                      <a:pt x="2504" y="6191"/>
                      <a:pt x="2395" y="6216"/>
                    </a:cubicBezTo>
                    <a:cubicBezTo>
                      <a:pt x="2334" y="6228"/>
                      <a:pt x="2285" y="6253"/>
                      <a:pt x="2225" y="6264"/>
                    </a:cubicBezTo>
                    <a:cubicBezTo>
                      <a:pt x="2188" y="6277"/>
                      <a:pt x="2163" y="6277"/>
                      <a:pt x="2127" y="6289"/>
                    </a:cubicBezTo>
                    <a:cubicBezTo>
                      <a:pt x="2090" y="6301"/>
                      <a:pt x="2066" y="6301"/>
                      <a:pt x="2030" y="6313"/>
                    </a:cubicBezTo>
                    <a:cubicBezTo>
                      <a:pt x="2006" y="6313"/>
                      <a:pt x="1993" y="6325"/>
                      <a:pt x="1969" y="6325"/>
                    </a:cubicBezTo>
                    <a:cubicBezTo>
                      <a:pt x="1957" y="6325"/>
                      <a:pt x="1945" y="6325"/>
                      <a:pt x="1933" y="6337"/>
                    </a:cubicBezTo>
                    <a:lnTo>
                      <a:pt x="1836" y="6337"/>
                    </a:lnTo>
                    <a:cubicBezTo>
                      <a:pt x="1836" y="6337"/>
                      <a:pt x="1836" y="6350"/>
                      <a:pt x="1823" y="6350"/>
                    </a:cubicBezTo>
                    <a:lnTo>
                      <a:pt x="1641" y="6350"/>
                    </a:lnTo>
                    <a:cubicBezTo>
                      <a:pt x="1593" y="6350"/>
                      <a:pt x="1544" y="6337"/>
                      <a:pt x="1483" y="6337"/>
                    </a:cubicBezTo>
                    <a:cubicBezTo>
                      <a:pt x="1423" y="6325"/>
                      <a:pt x="1361" y="6313"/>
                      <a:pt x="1313" y="6301"/>
                    </a:cubicBezTo>
                    <a:cubicBezTo>
                      <a:pt x="1240" y="6277"/>
                      <a:pt x="1167" y="6253"/>
                      <a:pt x="1107" y="6228"/>
                    </a:cubicBezTo>
                    <a:cubicBezTo>
                      <a:pt x="1045" y="6191"/>
                      <a:pt x="985" y="6167"/>
                      <a:pt x="936" y="6131"/>
                    </a:cubicBezTo>
                    <a:cubicBezTo>
                      <a:pt x="875" y="6107"/>
                      <a:pt x="827" y="6070"/>
                      <a:pt x="778" y="6034"/>
                    </a:cubicBezTo>
                    <a:cubicBezTo>
                      <a:pt x="729" y="5997"/>
                      <a:pt x="681" y="5948"/>
                      <a:pt x="645" y="5900"/>
                    </a:cubicBezTo>
                    <a:cubicBezTo>
                      <a:pt x="620" y="5875"/>
                      <a:pt x="596" y="5851"/>
                      <a:pt x="583" y="5827"/>
                    </a:cubicBezTo>
                    <a:cubicBezTo>
                      <a:pt x="572" y="5815"/>
                      <a:pt x="559" y="5802"/>
                      <a:pt x="547" y="5802"/>
                    </a:cubicBezTo>
                    <a:lnTo>
                      <a:pt x="535" y="5766"/>
                    </a:lnTo>
                    <a:lnTo>
                      <a:pt x="499" y="5729"/>
                    </a:lnTo>
                    <a:cubicBezTo>
                      <a:pt x="486" y="5705"/>
                      <a:pt x="475" y="5693"/>
                      <a:pt x="450" y="5669"/>
                    </a:cubicBezTo>
                    <a:lnTo>
                      <a:pt x="450" y="5657"/>
                    </a:lnTo>
                    <a:cubicBezTo>
                      <a:pt x="426" y="5621"/>
                      <a:pt x="402" y="5584"/>
                      <a:pt x="377" y="5559"/>
                    </a:cubicBezTo>
                    <a:lnTo>
                      <a:pt x="365" y="5535"/>
                    </a:lnTo>
                    <a:lnTo>
                      <a:pt x="292" y="5426"/>
                    </a:lnTo>
                    <a:lnTo>
                      <a:pt x="243" y="5353"/>
                    </a:lnTo>
                    <a:lnTo>
                      <a:pt x="219" y="5316"/>
                    </a:lnTo>
                    <a:cubicBezTo>
                      <a:pt x="207" y="5305"/>
                      <a:pt x="207" y="5292"/>
                      <a:pt x="195" y="5280"/>
                    </a:cubicBezTo>
                    <a:lnTo>
                      <a:pt x="183" y="5268"/>
                    </a:lnTo>
                    <a:lnTo>
                      <a:pt x="146" y="5195"/>
                    </a:lnTo>
                    <a:lnTo>
                      <a:pt x="134" y="5183"/>
                    </a:lnTo>
                    <a:cubicBezTo>
                      <a:pt x="134" y="5170"/>
                      <a:pt x="122" y="5159"/>
                      <a:pt x="122" y="5146"/>
                    </a:cubicBezTo>
                    <a:cubicBezTo>
                      <a:pt x="122" y="5134"/>
                      <a:pt x="110" y="5134"/>
                      <a:pt x="110" y="5134"/>
                    </a:cubicBezTo>
                    <a:lnTo>
                      <a:pt x="122" y="5134"/>
                    </a:lnTo>
                    <a:cubicBezTo>
                      <a:pt x="122" y="5122"/>
                      <a:pt x="134" y="5122"/>
                      <a:pt x="134" y="5122"/>
                    </a:cubicBezTo>
                    <a:lnTo>
                      <a:pt x="146" y="5122"/>
                    </a:lnTo>
                    <a:cubicBezTo>
                      <a:pt x="231" y="5122"/>
                      <a:pt x="316" y="5110"/>
                      <a:pt x="413" y="5110"/>
                    </a:cubicBezTo>
                    <a:cubicBezTo>
                      <a:pt x="450" y="5110"/>
                      <a:pt x="486" y="5110"/>
                      <a:pt x="523" y="5097"/>
                    </a:cubicBezTo>
                    <a:cubicBezTo>
                      <a:pt x="572" y="5097"/>
                      <a:pt x="620" y="5097"/>
                      <a:pt x="669" y="5086"/>
                    </a:cubicBezTo>
                    <a:lnTo>
                      <a:pt x="1058" y="5086"/>
                    </a:lnTo>
                    <a:cubicBezTo>
                      <a:pt x="1107" y="5073"/>
                      <a:pt x="1155" y="5073"/>
                      <a:pt x="1191" y="5061"/>
                    </a:cubicBezTo>
                    <a:cubicBezTo>
                      <a:pt x="1228" y="5061"/>
                      <a:pt x="1277" y="5049"/>
                      <a:pt x="1325" y="5037"/>
                    </a:cubicBezTo>
                    <a:cubicBezTo>
                      <a:pt x="1361" y="5025"/>
                      <a:pt x="1410" y="5013"/>
                      <a:pt x="1447" y="5000"/>
                    </a:cubicBezTo>
                    <a:lnTo>
                      <a:pt x="1495" y="4989"/>
                    </a:lnTo>
                    <a:cubicBezTo>
                      <a:pt x="1568" y="4964"/>
                      <a:pt x="1629" y="4940"/>
                      <a:pt x="1690" y="4927"/>
                    </a:cubicBezTo>
                    <a:cubicBezTo>
                      <a:pt x="1726" y="4916"/>
                      <a:pt x="1750" y="4916"/>
                      <a:pt x="1774" y="4916"/>
                    </a:cubicBezTo>
                    <a:cubicBezTo>
                      <a:pt x="1811" y="4903"/>
                      <a:pt x="1847" y="4903"/>
                      <a:pt x="1884" y="4903"/>
                    </a:cubicBezTo>
                    <a:close/>
                    <a:moveTo>
                      <a:pt x="7803" y="2874"/>
                    </a:moveTo>
                    <a:lnTo>
                      <a:pt x="7803" y="2886"/>
                    </a:lnTo>
                    <a:cubicBezTo>
                      <a:pt x="7803" y="2922"/>
                      <a:pt x="7791" y="2958"/>
                      <a:pt x="7791" y="2995"/>
                    </a:cubicBezTo>
                    <a:lnTo>
                      <a:pt x="7791" y="3007"/>
                    </a:lnTo>
                    <a:cubicBezTo>
                      <a:pt x="7778" y="3056"/>
                      <a:pt x="7778" y="3104"/>
                      <a:pt x="7767" y="3153"/>
                    </a:cubicBezTo>
                    <a:lnTo>
                      <a:pt x="7767" y="3166"/>
                    </a:lnTo>
                    <a:cubicBezTo>
                      <a:pt x="7767" y="3214"/>
                      <a:pt x="7754" y="3274"/>
                      <a:pt x="7742" y="3323"/>
                    </a:cubicBezTo>
                    <a:cubicBezTo>
                      <a:pt x="7742" y="3360"/>
                      <a:pt x="7742" y="3396"/>
                      <a:pt x="7730" y="3433"/>
                    </a:cubicBezTo>
                    <a:lnTo>
                      <a:pt x="7730" y="3445"/>
                    </a:lnTo>
                    <a:cubicBezTo>
                      <a:pt x="7730" y="3482"/>
                      <a:pt x="7718" y="3506"/>
                      <a:pt x="7718" y="3542"/>
                    </a:cubicBezTo>
                    <a:lnTo>
                      <a:pt x="7705" y="3590"/>
                    </a:lnTo>
                    <a:lnTo>
                      <a:pt x="7705" y="3652"/>
                    </a:lnTo>
                    <a:cubicBezTo>
                      <a:pt x="7694" y="3652"/>
                      <a:pt x="7694" y="3663"/>
                      <a:pt x="7694" y="3663"/>
                    </a:cubicBezTo>
                    <a:lnTo>
                      <a:pt x="7694" y="3712"/>
                    </a:lnTo>
                    <a:cubicBezTo>
                      <a:pt x="7694" y="3736"/>
                      <a:pt x="7681" y="3749"/>
                      <a:pt x="7681" y="3773"/>
                    </a:cubicBezTo>
                    <a:lnTo>
                      <a:pt x="7681" y="3785"/>
                    </a:lnTo>
                    <a:cubicBezTo>
                      <a:pt x="7669" y="3834"/>
                      <a:pt x="7669" y="3870"/>
                      <a:pt x="7657" y="3919"/>
                    </a:cubicBezTo>
                    <a:cubicBezTo>
                      <a:pt x="7645" y="4016"/>
                      <a:pt x="7621" y="4101"/>
                      <a:pt x="7596" y="4211"/>
                    </a:cubicBezTo>
                    <a:cubicBezTo>
                      <a:pt x="7596" y="4235"/>
                      <a:pt x="7584" y="4259"/>
                      <a:pt x="7584" y="4295"/>
                    </a:cubicBezTo>
                    <a:lnTo>
                      <a:pt x="7572" y="4332"/>
                    </a:lnTo>
                    <a:cubicBezTo>
                      <a:pt x="7572" y="4368"/>
                      <a:pt x="7560" y="4393"/>
                      <a:pt x="7548" y="4417"/>
                    </a:cubicBezTo>
                    <a:lnTo>
                      <a:pt x="7548" y="4454"/>
                    </a:lnTo>
                    <a:cubicBezTo>
                      <a:pt x="7535" y="4478"/>
                      <a:pt x="7524" y="4502"/>
                      <a:pt x="7524" y="4527"/>
                    </a:cubicBezTo>
                    <a:lnTo>
                      <a:pt x="7511" y="4551"/>
                    </a:lnTo>
                    <a:cubicBezTo>
                      <a:pt x="7511" y="4563"/>
                      <a:pt x="7499" y="4587"/>
                      <a:pt x="7499" y="4611"/>
                    </a:cubicBezTo>
                    <a:lnTo>
                      <a:pt x="7487" y="4611"/>
                    </a:lnTo>
                    <a:lnTo>
                      <a:pt x="7487" y="4624"/>
                    </a:lnTo>
                    <a:cubicBezTo>
                      <a:pt x="7475" y="4648"/>
                      <a:pt x="7475" y="4673"/>
                      <a:pt x="7462" y="4684"/>
                    </a:cubicBezTo>
                    <a:lnTo>
                      <a:pt x="7451" y="4721"/>
                    </a:lnTo>
                    <a:cubicBezTo>
                      <a:pt x="7438" y="4733"/>
                      <a:pt x="7438" y="4757"/>
                      <a:pt x="7426" y="4770"/>
                    </a:cubicBezTo>
                    <a:lnTo>
                      <a:pt x="7414" y="4794"/>
                    </a:lnTo>
                    <a:lnTo>
                      <a:pt x="7414" y="4818"/>
                    </a:lnTo>
                    <a:lnTo>
                      <a:pt x="7402" y="4830"/>
                    </a:lnTo>
                    <a:cubicBezTo>
                      <a:pt x="7402" y="4843"/>
                      <a:pt x="7389" y="4854"/>
                      <a:pt x="7389" y="4867"/>
                    </a:cubicBezTo>
                    <a:lnTo>
                      <a:pt x="7365" y="4903"/>
                    </a:lnTo>
                    <a:lnTo>
                      <a:pt x="7329" y="4976"/>
                    </a:lnTo>
                    <a:cubicBezTo>
                      <a:pt x="7305" y="5025"/>
                      <a:pt x="7280" y="5061"/>
                      <a:pt x="7256" y="5110"/>
                    </a:cubicBezTo>
                    <a:cubicBezTo>
                      <a:pt x="7232" y="5146"/>
                      <a:pt x="7208" y="5195"/>
                      <a:pt x="7183" y="5243"/>
                    </a:cubicBezTo>
                    <a:cubicBezTo>
                      <a:pt x="7171" y="5268"/>
                      <a:pt x="7159" y="5305"/>
                      <a:pt x="7135" y="5329"/>
                    </a:cubicBezTo>
                    <a:lnTo>
                      <a:pt x="7122" y="5341"/>
                    </a:lnTo>
                    <a:lnTo>
                      <a:pt x="7110" y="5377"/>
                    </a:lnTo>
                    <a:lnTo>
                      <a:pt x="7086" y="5413"/>
                    </a:lnTo>
                    <a:cubicBezTo>
                      <a:pt x="7073" y="5426"/>
                      <a:pt x="7073" y="5438"/>
                      <a:pt x="7062" y="5450"/>
                    </a:cubicBezTo>
                    <a:lnTo>
                      <a:pt x="7049" y="5450"/>
                    </a:lnTo>
                    <a:lnTo>
                      <a:pt x="7049" y="5462"/>
                    </a:lnTo>
                    <a:cubicBezTo>
                      <a:pt x="7037" y="5475"/>
                      <a:pt x="7025" y="5486"/>
                      <a:pt x="7025" y="5499"/>
                    </a:cubicBezTo>
                    <a:lnTo>
                      <a:pt x="7013" y="5523"/>
                    </a:lnTo>
                    <a:lnTo>
                      <a:pt x="6976" y="5559"/>
                    </a:lnTo>
                    <a:lnTo>
                      <a:pt x="6940" y="5596"/>
                    </a:lnTo>
                    <a:lnTo>
                      <a:pt x="6928" y="5608"/>
                    </a:lnTo>
                    <a:cubicBezTo>
                      <a:pt x="6916" y="5621"/>
                      <a:pt x="6903" y="5645"/>
                      <a:pt x="6892" y="5657"/>
                    </a:cubicBezTo>
                    <a:lnTo>
                      <a:pt x="6879" y="5669"/>
                    </a:lnTo>
                    <a:cubicBezTo>
                      <a:pt x="6867" y="5681"/>
                      <a:pt x="6855" y="5681"/>
                      <a:pt x="6855" y="5693"/>
                    </a:cubicBezTo>
                    <a:lnTo>
                      <a:pt x="6794" y="5742"/>
                    </a:lnTo>
                    <a:cubicBezTo>
                      <a:pt x="6782" y="5754"/>
                      <a:pt x="6770" y="5766"/>
                      <a:pt x="6770" y="5778"/>
                    </a:cubicBezTo>
                    <a:cubicBezTo>
                      <a:pt x="6757" y="5778"/>
                      <a:pt x="6746" y="5791"/>
                      <a:pt x="6746" y="5791"/>
                    </a:cubicBezTo>
                    <a:lnTo>
                      <a:pt x="6709" y="5827"/>
                    </a:lnTo>
                    <a:lnTo>
                      <a:pt x="6697" y="5827"/>
                    </a:lnTo>
                    <a:cubicBezTo>
                      <a:pt x="6673" y="5851"/>
                      <a:pt x="6649" y="5875"/>
                      <a:pt x="6612" y="5900"/>
                    </a:cubicBezTo>
                    <a:lnTo>
                      <a:pt x="6587" y="5912"/>
                    </a:lnTo>
                    <a:lnTo>
                      <a:pt x="6563" y="5937"/>
                    </a:lnTo>
                    <a:lnTo>
                      <a:pt x="6381" y="6082"/>
                    </a:lnTo>
                    <a:cubicBezTo>
                      <a:pt x="6344" y="6118"/>
                      <a:pt x="6308" y="6143"/>
                      <a:pt x="6271" y="6180"/>
                    </a:cubicBezTo>
                    <a:cubicBezTo>
                      <a:pt x="6247" y="6204"/>
                      <a:pt x="6211" y="6240"/>
                      <a:pt x="6174" y="6264"/>
                    </a:cubicBezTo>
                    <a:lnTo>
                      <a:pt x="6174" y="6277"/>
                    </a:lnTo>
                    <a:cubicBezTo>
                      <a:pt x="6150" y="6301"/>
                      <a:pt x="6114" y="6325"/>
                      <a:pt x="6089" y="6361"/>
                    </a:cubicBezTo>
                    <a:cubicBezTo>
                      <a:pt x="6065" y="6386"/>
                      <a:pt x="6041" y="6410"/>
                      <a:pt x="6028" y="6434"/>
                    </a:cubicBezTo>
                    <a:lnTo>
                      <a:pt x="6017" y="6434"/>
                    </a:lnTo>
                    <a:cubicBezTo>
                      <a:pt x="6028" y="6423"/>
                      <a:pt x="6028" y="6398"/>
                      <a:pt x="6041" y="6386"/>
                    </a:cubicBezTo>
                    <a:cubicBezTo>
                      <a:pt x="6077" y="6277"/>
                      <a:pt x="6101" y="6167"/>
                      <a:pt x="6138" y="6058"/>
                    </a:cubicBezTo>
                    <a:cubicBezTo>
                      <a:pt x="6150" y="5997"/>
                      <a:pt x="6174" y="5937"/>
                      <a:pt x="6198" y="5864"/>
                    </a:cubicBezTo>
                    <a:cubicBezTo>
                      <a:pt x="6211" y="5815"/>
                      <a:pt x="6223" y="5766"/>
                      <a:pt x="6247" y="5705"/>
                    </a:cubicBezTo>
                    <a:cubicBezTo>
                      <a:pt x="6260" y="5645"/>
                      <a:pt x="6284" y="5584"/>
                      <a:pt x="6296" y="5523"/>
                    </a:cubicBezTo>
                    <a:cubicBezTo>
                      <a:pt x="6320" y="5438"/>
                      <a:pt x="6344" y="5353"/>
                      <a:pt x="6381" y="5243"/>
                    </a:cubicBezTo>
                    <a:lnTo>
                      <a:pt x="6417" y="5134"/>
                    </a:lnTo>
                    <a:lnTo>
                      <a:pt x="6417" y="5097"/>
                    </a:lnTo>
                    <a:cubicBezTo>
                      <a:pt x="6417" y="5086"/>
                      <a:pt x="6405" y="5073"/>
                      <a:pt x="6405" y="5061"/>
                    </a:cubicBezTo>
                    <a:cubicBezTo>
                      <a:pt x="6393" y="5049"/>
                      <a:pt x="6381" y="5037"/>
                      <a:pt x="6357" y="5037"/>
                    </a:cubicBezTo>
                    <a:cubicBezTo>
                      <a:pt x="6357" y="5025"/>
                      <a:pt x="6344" y="5025"/>
                      <a:pt x="6344" y="5025"/>
                    </a:cubicBezTo>
                    <a:cubicBezTo>
                      <a:pt x="6320" y="5025"/>
                      <a:pt x="6308" y="5037"/>
                      <a:pt x="6296" y="5049"/>
                    </a:cubicBezTo>
                    <a:cubicBezTo>
                      <a:pt x="6284" y="5061"/>
                      <a:pt x="6271" y="5073"/>
                      <a:pt x="6271" y="5086"/>
                    </a:cubicBezTo>
                    <a:cubicBezTo>
                      <a:pt x="6247" y="5159"/>
                      <a:pt x="6235" y="5219"/>
                      <a:pt x="6211" y="5292"/>
                    </a:cubicBezTo>
                    <a:lnTo>
                      <a:pt x="6174" y="5413"/>
                    </a:lnTo>
                    <a:lnTo>
                      <a:pt x="6174" y="5438"/>
                    </a:lnTo>
                    <a:lnTo>
                      <a:pt x="6150" y="5511"/>
                    </a:lnTo>
                    <a:cubicBezTo>
                      <a:pt x="6138" y="5572"/>
                      <a:pt x="6114" y="5621"/>
                      <a:pt x="6101" y="5669"/>
                    </a:cubicBezTo>
                    <a:lnTo>
                      <a:pt x="6089" y="5705"/>
                    </a:lnTo>
                    <a:cubicBezTo>
                      <a:pt x="6065" y="5766"/>
                      <a:pt x="6053" y="5815"/>
                      <a:pt x="6028" y="5875"/>
                    </a:cubicBezTo>
                    <a:cubicBezTo>
                      <a:pt x="6017" y="5924"/>
                      <a:pt x="5992" y="5985"/>
                      <a:pt x="5980" y="6045"/>
                    </a:cubicBezTo>
                    <a:cubicBezTo>
                      <a:pt x="5931" y="6180"/>
                      <a:pt x="5882" y="6325"/>
                      <a:pt x="5846" y="6459"/>
                    </a:cubicBezTo>
                    <a:cubicBezTo>
                      <a:pt x="5822" y="6520"/>
                      <a:pt x="5809" y="6569"/>
                      <a:pt x="5785" y="6629"/>
                    </a:cubicBezTo>
                    <a:lnTo>
                      <a:pt x="5785" y="6605"/>
                    </a:lnTo>
                    <a:cubicBezTo>
                      <a:pt x="5773" y="6580"/>
                      <a:pt x="5773" y="6569"/>
                      <a:pt x="5773" y="6544"/>
                    </a:cubicBezTo>
                    <a:lnTo>
                      <a:pt x="5761" y="6520"/>
                    </a:lnTo>
                    <a:cubicBezTo>
                      <a:pt x="5761" y="6496"/>
                      <a:pt x="5749" y="6471"/>
                      <a:pt x="5749" y="6447"/>
                    </a:cubicBezTo>
                    <a:cubicBezTo>
                      <a:pt x="5737" y="6410"/>
                      <a:pt x="5737" y="6386"/>
                      <a:pt x="5725" y="6361"/>
                    </a:cubicBezTo>
                    <a:cubicBezTo>
                      <a:pt x="5725" y="6337"/>
                      <a:pt x="5712" y="6325"/>
                      <a:pt x="5712" y="6313"/>
                    </a:cubicBezTo>
                    <a:lnTo>
                      <a:pt x="5712" y="6277"/>
                    </a:lnTo>
                    <a:cubicBezTo>
                      <a:pt x="5701" y="6228"/>
                      <a:pt x="5688" y="6180"/>
                      <a:pt x="5688" y="6131"/>
                    </a:cubicBezTo>
                    <a:lnTo>
                      <a:pt x="5676" y="6118"/>
                    </a:lnTo>
                    <a:lnTo>
                      <a:pt x="5676" y="5997"/>
                    </a:lnTo>
                    <a:cubicBezTo>
                      <a:pt x="5676" y="5937"/>
                      <a:pt x="5664" y="5900"/>
                      <a:pt x="5664" y="5851"/>
                    </a:cubicBezTo>
                    <a:cubicBezTo>
                      <a:pt x="5676" y="5791"/>
                      <a:pt x="5676" y="5742"/>
                      <a:pt x="5676" y="5681"/>
                    </a:cubicBezTo>
                    <a:cubicBezTo>
                      <a:pt x="5676" y="5621"/>
                      <a:pt x="5688" y="5559"/>
                      <a:pt x="5701" y="5511"/>
                    </a:cubicBezTo>
                    <a:lnTo>
                      <a:pt x="5701" y="5499"/>
                    </a:lnTo>
                    <a:cubicBezTo>
                      <a:pt x="5701" y="5486"/>
                      <a:pt x="5701" y="5462"/>
                      <a:pt x="5712" y="5438"/>
                    </a:cubicBezTo>
                    <a:cubicBezTo>
                      <a:pt x="5712" y="5389"/>
                      <a:pt x="5725" y="5353"/>
                      <a:pt x="5737" y="5305"/>
                    </a:cubicBezTo>
                    <a:cubicBezTo>
                      <a:pt x="5749" y="5256"/>
                      <a:pt x="5749" y="5219"/>
                      <a:pt x="5761" y="5170"/>
                    </a:cubicBezTo>
                    <a:lnTo>
                      <a:pt x="5773" y="5159"/>
                    </a:lnTo>
                    <a:cubicBezTo>
                      <a:pt x="5785" y="5073"/>
                      <a:pt x="5798" y="5000"/>
                      <a:pt x="5822" y="4927"/>
                    </a:cubicBezTo>
                    <a:lnTo>
                      <a:pt x="5822" y="4916"/>
                    </a:lnTo>
                    <a:cubicBezTo>
                      <a:pt x="5834" y="4891"/>
                      <a:pt x="5834" y="4867"/>
                      <a:pt x="5846" y="4854"/>
                    </a:cubicBezTo>
                    <a:cubicBezTo>
                      <a:pt x="5858" y="4818"/>
                      <a:pt x="5871" y="4794"/>
                      <a:pt x="5871" y="4770"/>
                    </a:cubicBezTo>
                    <a:cubicBezTo>
                      <a:pt x="5895" y="4733"/>
                      <a:pt x="5907" y="4709"/>
                      <a:pt x="5919" y="4684"/>
                    </a:cubicBezTo>
                    <a:cubicBezTo>
                      <a:pt x="5931" y="4648"/>
                      <a:pt x="5944" y="4624"/>
                      <a:pt x="5968" y="4587"/>
                    </a:cubicBezTo>
                    <a:cubicBezTo>
                      <a:pt x="6004" y="4527"/>
                      <a:pt x="6041" y="4454"/>
                      <a:pt x="6077" y="4405"/>
                    </a:cubicBezTo>
                    <a:cubicBezTo>
                      <a:pt x="6077" y="4393"/>
                      <a:pt x="6089" y="4393"/>
                      <a:pt x="6089" y="4381"/>
                    </a:cubicBezTo>
                    <a:cubicBezTo>
                      <a:pt x="6114" y="4332"/>
                      <a:pt x="6150" y="4295"/>
                      <a:pt x="6174" y="4247"/>
                    </a:cubicBezTo>
                    <a:cubicBezTo>
                      <a:pt x="6198" y="4222"/>
                      <a:pt x="6211" y="4198"/>
                      <a:pt x="6235" y="4162"/>
                    </a:cubicBezTo>
                    <a:cubicBezTo>
                      <a:pt x="6260" y="4138"/>
                      <a:pt x="6271" y="4114"/>
                      <a:pt x="6296" y="4089"/>
                    </a:cubicBezTo>
                    <a:cubicBezTo>
                      <a:pt x="6308" y="4065"/>
                      <a:pt x="6320" y="4052"/>
                      <a:pt x="6344" y="4028"/>
                    </a:cubicBezTo>
                    <a:lnTo>
                      <a:pt x="6381" y="3992"/>
                    </a:lnTo>
                    <a:lnTo>
                      <a:pt x="6393" y="3979"/>
                    </a:lnTo>
                    <a:lnTo>
                      <a:pt x="6417" y="3955"/>
                    </a:lnTo>
                    <a:cubicBezTo>
                      <a:pt x="6430" y="3955"/>
                      <a:pt x="6430" y="3943"/>
                      <a:pt x="6441" y="3931"/>
                    </a:cubicBezTo>
                    <a:lnTo>
                      <a:pt x="6454" y="3931"/>
                    </a:lnTo>
                    <a:cubicBezTo>
                      <a:pt x="6466" y="3919"/>
                      <a:pt x="6478" y="3919"/>
                      <a:pt x="6478" y="3906"/>
                    </a:cubicBezTo>
                    <a:lnTo>
                      <a:pt x="6503" y="3895"/>
                    </a:lnTo>
                    <a:cubicBezTo>
                      <a:pt x="6514" y="3882"/>
                      <a:pt x="6539" y="3870"/>
                      <a:pt x="6551" y="3858"/>
                    </a:cubicBezTo>
                    <a:lnTo>
                      <a:pt x="6563" y="3846"/>
                    </a:lnTo>
                    <a:cubicBezTo>
                      <a:pt x="6600" y="3822"/>
                      <a:pt x="6636" y="3798"/>
                      <a:pt x="6684" y="3773"/>
                    </a:cubicBezTo>
                    <a:cubicBezTo>
                      <a:pt x="6709" y="3749"/>
                      <a:pt x="6746" y="3712"/>
                      <a:pt x="6782" y="3688"/>
                    </a:cubicBezTo>
                    <a:lnTo>
                      <a:pt x="6794" y="3688"/>
                    </a:lnTo>
                    <a:cubicBezTo>
                      <a:pt x="6806" y="3676"/>
                      <a:pt x="6830" y="3652"/>
                      <a:pt x="6855" y="3639"/>
                    </a:cubicBezTo>
                    <a:cubicBezTo>
                      <a:pt x="6892" y="3615"/>
                      <a:pt x="6928" y="3590"/>
                      <a:pt x="6964" y="3554"/>
                    </a:cubicBezTo>
                    <a:cubicBezTo>
                      <a:pt x="6976" y="3542"/>
                      <a:pt x="7000" y="3530"/>
                      <a:pt x="7013" y="3518"/>
                    </a:cubicBezTo>
                    <a:lnTo>
                      <a:pt x="7232" y="3336"/>
                    </a:lnTo>
                    <a:cubicBezTo>
                      <a:pt x="7292" y="3287"/>
                      <a:pt x="7365" y="3226"/>
                      <a:pt x="7426" y="3177"/>
                    </a:cubicBezTo>
                    <a:cubicBezTo>
                      <a:pt x="7462" y="3153"/>
                      <a:pt x="7487" y="3129"/>
                      <a:pt x="7524" y="3104"/>
                    </a:cubicBezTo>
                    <a:lnTo>
                      <a:pt x="7524" y="3104"/>
                    </a:lnTo>
                    <a:cubicBezTo>
                      <a:pt x="7499" y="3166"/>
                      <a:pt x="7462" y="3214"/>
                      <a:pt x="7438" y="3263"/>
                    </a:cubicBezTo>
                    <a:cubicBezTo>
                      <a:pt x="7426" y="3299"/>
                      <a:pt x="7402" y="3323"/>
                      <a:pt x="7378" y="3360"/>
                    </a:cubicBezTo>
                    <a:cubicBezTo>
                      <a:pt x="7329" y="3420"/>
                      <a:pt x="7292" y="3493"/>
                      <a:pt x="7244" y="3554"/>
                    </a:cubicBezTo>
                    <a:cubicBezTo>
                      <a:pt x="7159" y="3688"/>
                      <a:pt x="7062" y="3822"/>
                      <a:pt x="6964" y="3943"/>
                    </a:cubicBezTo>
                    <a:cubicBezTo>
                      <a:pt x="6928" y="3992"/>
                      <a:pt x="6892" y="4028"/>
                      <a:pt x="6855" y="4077"/>
                    </a:cubicBezTo>
                    <a:cubicBezTo>
                      <a:pt x="6830" y="4089"/>
                      <a:pt x="6819" y="4101"/>
                      <a:pt x="6806" y="4125"/>
                    </a:cubicBezTo>
                    <a:lnTo>
                      <a:pt x="6794" y="4125"/>
                    </a:lnTo>
                    <a:lnTo>
                      <a:pt x="6782" y="4150"/>
                    </a:lnTo>
                    <a:cubicBezTo>
                      <a:pt x="6770" y="4162"/>
                      <a:pt x="6746" y="4174"/>
                      <a:pt x="6733" y="4186"/>
                    </a:cubicBezTo>
                    <a:lnTo>
                      <a:pt x="6733" y="4198"/>
                    </a:lnTo>
                    <a:cubicBezTo>
                      <a:pt x="6721" y="4211"/>
                      <a:pt x="6709" y="4222"/>
                      <a:pt x="6709" y="4235"/>
                    </a:cubicBezTo>
                    <a:cubicBezTo>
                      <a:pt x="6697" y="4247"/>
                      <a:pt x="6684" y="4259"/>
                      <a:pt x="6684" y="4271"/>
                    </a:cubicBezTo>
                    <a:cubicBezTo>
                      <a:pt x="6660" y="4295"/>
                      <a:pt x="6649" y="4320"/>
                      <a:pt x="6636" y="4344"/>
                    </a:cubicBezTo>
                    <a:cubicBezTo>
                      <a:pt x="6600" y="4393"/>
                      <a:pt x="6576" y="4441"/>
                      <a:pt x="6551" y="4502"/>
                    </a:cubicBezTo>
                    <a:lnTo>
                      <a:pt x="6539" y="4538"/>
                    </a:lnTo>
                    <a:lnTo>
                      <a:pt x="6503" y="4611"/>
                    </a:lnTo>
                    <a:cubicBezTo>
                      <a:pt x="6490" y="4624"/>
                      <a:pt x="6490" y="4648"/>
                      <a:pt x="6478" y="4673"/>
                    </a:cubicBezTo>
                    <a:cubicBezTo>
                      <a:pt x="6466" y="4709"/>
                      <a:pt x="6454" y="4733"/>
                      <a:pt x="6454" y="4757"/>
                    </a:cubicBezTo>
                    <a:lnTo>
                      <a:pt x="6441" y="4770"/>
                    </a:lnTo>
                    <a:lnTo>
                      <a:pt x="6441" y="4806"/>
                    </a:lnTo>
                    <a:cubicBezTo>
                      <a:pt x="6430" y="4818"/>
                      <a:pt x="6430" y="4818"/>
                      <a:pt x="6430" y="4830"/>
                    </a:cubicBezTo>
                    <a:cubicBezTo>
                      <a:pt x="6430" y="4830"/>
                      <a:pt x="6430" y="4843"/>
                      <a:pt x="6441" y="4843"/>
                    </a:cubicBezTo>
                    <a:cubicBezTo>
                      <a:pt x="6441" y="4843"/>
                      <a:pt x="6441" y="4854"/>
                      <a:pt x="6454" y="4854"/>
                    </a:cubicBezTo>
                    <a:cubicBezTo>
                      <a:pt x="6478" y="4843"/>
                      <a:pt x="6478" y="4830"/>
                      <a:pt x="6478" y="4818"/>
                    </a:cubicBezTo>
                    <a:lnTo>
                      <a:pt x="6478" y="4806"/>
                    </a:lnTo>
                    <a:cubicBezTo>
                      <a:pt x="6490" y="4794"/>
                      <a:pt x="6490" y="4781"/>
                      <a:pt x="6490" y="4770"/>
                    </a:cubicBezTo>
                    <a:lnTo>
                      <a:pt x="6503" y="4757"/>
                    </a:lnTo>
                    <a:cubicBezTo>
                      <a:pt x="6514" y="4733"/>
                      <a:pt x="6514" y="4697"/>
                      <a:pt x="6527" y="4673"/>
                    </a:cubicBezTo>
                    <a:cubicBezTo>
                      <a:pt x="6539" y="4648"/>
                      <a:pt x="6551" y="4611"/>
                      <a:pt x="6576" y="4575"/>
                    </a:cubicBezTo>
                    <a:cubicBezTo>
                      <a:pt x="6587" y="4551"/>
                      <a:pt x="6612" y="4514"/>
                      <a:pt x="6624" y="4490"/>
                    </a:cubicBezTo>
                    <a:cubicBezTo>
                      <a:pt x="6636" y="4465"/>
                      <a:pt x="6660" y="4430"/>
                      <a:pt x="6673" y="4405"/>
                    </a:cubicBezTo>
                    <a:cubicBezTo>
                      <a:pt x="6697" y="4381"/>
                      <a:pt x="6709" y="4357"/>
                      <a:pt x="6721" y="4344"/>
                    </a:cubicBezTo>
                    <a:lnTo>
                      <a:pt x="6733" y="4332"/>
                    </a:lnTo>
                    <a:lnTo>
                      <a:pt x="6770" y="4295"/>
                    </a:lnTo>
                    <a:cubicBezTo>
                      <a:pt x="6782" y="4284"/>
                      <a:pt x="6782" y="4271"/>
                      <a:pt x="6794" y="4259"/>
                    </a:cubicBezTo>
                    <a:lnTo>
                      <a:pt x="6806" y="4259"/>
                    </a:lnTo>
                    <a:cubicBezTo>
                      <a:pt x="6830" y="4235"/>
                      <a:pt x="6855" y="4211"/>
                      <a:pt x="6879" y="4198"/>
                    </a:cubicBezTo>
                    <a:lnTo>
                      <a:pt x="6952" y="4125"/>
                    </a:lnTo>
                    <a:cubicBezTo>
                      <a:pt x="7000" y="4077"/>
                      <a:pt x="7049" y="4028"/>
                      <a:pt x="7086" y="3979"/>
                    </a:cubicBezTo>
                    <a:cubicBezTo>
                      <a:pt x="7135" y="3943"/>
                      <a:pt x="7171" y="3895"/>
                      <a:pt x="7219" y="3846"/>
                    </a:cubicBezTo>
                    <a:cubicBezTo>
                      <a:pt x="7232" y="3822"/>
                      <a:pt x="7244" y="3809"/>
                      <a:pt x="7256" y="3798"/>
                    </a:cubicBezTo>
                    <a:cubicBezTo>
                      <a:pt x="7280" y="3773"/>
                      <a:pt x="7305" y="3736"/>
                      <a:pt x="7329" y="3712"/>
                    </a:cubicBezTo>
                    <a:cubicBezTo>
                      <a:pt x="7365" y="3676"/>
                      <a:pt x="7402" y="3627"/>
                      <a:pt x="7451" y="3566"/>
                    </a:cubicBezTo>
                    <a:cubicBezTo>
                      <a:pt x="7451" y="3554"/>
                      <a:pt x="7462" y="3542"/>
                      <a:pt x="7475" y="3542"/>
                    </a:cubicBezTo>
                    <a:cubicBezTo>
                      <a:pt x="7499" y="3506"/>
                      <a:pt x="7524" y="3457"/>
                      <a:pt x="7548" y="3420"/>
                    </a:cubicBezTo>
                    <a:cubicBezTo>
                      <a:pt x="7584" y="3372"/>
                      <a:pt x="7608" y="3323"/>
                      <a:pt x="7645" y="3263"/>
                    </a:cubicBezTo>
                    <a:cubicBezTo>
                      <a:pt x="7669" y="3190"/>
                      <a:pt x="7705" y="3141"/>
                      <a:pt x="7718" y="3080"/>
                    </a:cubicBezTo>
                    <a:lnTo>
                      <a:pt x="7730" y="3080"/>
                    </a:lnTo>
                    <a:cubicBezTo>
                      <a:pt x="7730" y="3056"/>
                      <a:pt x="7742" y="3031"/>
                      <a:pt x="7754" y="3007"/>
                    </a:cubicBezTo>
                    <a:cubicBezTo>
                      <a:pt x="7754" y="2995"/>
                      <a:pt x="7754" y="2983"/>
                      <a:pt x="7767" y="2971"/>
                    </a:cubicBezTo>
                    <a:lnTo>
                      <a:pt x="7767" y="2947"/>
                    </a:lnTo>
                    <a:lnTo>
                      <a:pt x="7767" y="2910"/>
                    </a:lnTo>
                    <a:lnTo>
                      <a:pt x="7803" y="2874"/>
                    </a:lnTo>
                    <a:close/>
                    <a:moveTo>
                      <a:pt x="7462" y="5207"/>
                    </a:moveTo>
                    <a:lnTo>
                      <a:pt x="7462" y="5219"/>
                    </a:lnTo>
                    <a:cubicBezTo>
                      <a:pt x="7487" y="5256"/>
                      <a:pt x="7511" y="5292"/>
                      <a:pt x="7524" y="5329"/>
                    </a:cubicBezTo>
                    <a:cubicBezTo>
                      <a:pt x="7548" y="5353"/>
                      <a:pt x="7572" y="5389"/>
                      <a:pt x="7584" y="5426"/>
                    </a:cubicBezTo>
                    <a:cubicBezTo>
                      <a:pt x="7621" y="5475"/>
                      <a:pt x="7645" y="5523"/>
                      <a:pt x="7669" y="5572"/>
                    </a:cubicBezTo>
                    <a:cubicBezTo>
                      <a:pt x="7681" y="5621"/>
                      <a:pt x="7705" y="5657"/>
                      <a:pt x="7730" y="5693"/>
                    </a:cubicBezTo>
                    <a:cubicBezTo>
                      <a:pt x="7767" y="5778"/>
                      <a:pt x="7803" y="5851"/>
                      <a:pt x="7840" y="5937"/>
                    </a:cubicBezTo>
                    <a:lnTo>
                      <a:pt x="7851" y="5973"/>
                    </a:lnTo>
                    <a:cubicBezTo>
                      <a:pt x="7888" y="6034"/>
                      <a:pt x="7912" y="6107"/>
                      <a:pt x="7948" y="6167"/>
                    </a:cubicBezTo>
                    <a:cubicBezTo>
                      <a:pt x="7985" y="6240"/>
                      <a:pt x="8021" y="6313"/>
                      <a:pt x="8058" y="6374"/>
                    </a:cubicBezTo>
                    <a:cubicBezTo>
                      <a:pt x="8094" y="6447"/>
                      <a:pt x="8131" y="6520"/>
                      <a:pt x="8167" y="6580"/>
                    </a:cubicBezTo>
                    <a:cubicBezTo>
                      <a:pt x="8204" y="6641"/>
                      <a:pt x="8240" y="6714"/>
                      <a:pt x="8277" y="6775"/>
                    </a:cubicBezTo>
                    <a:lnTo>
                      <a:pt x="8277" y="6763"/>
                    </a:lnTo>
                    <a:lnTo>
                      <a:pt x="8289" y="6799"/>
                    </a:lnTo>
                    <a:cubicBezTo>
                      <a:pt x="8301" y="6823"/>
                      <a:pt x="8326" y="6848"/>
                      <a:pt x="8337" y="6885"/>
                    </a:cubicBezTo>
                    <a:cubicBezTo>
                      <a:pt x="8350" y="6920"/>
                      <a:pt x="8374" y="6957"/>
                      <a:pt x="8386" y="6993"/>
                    </a:cubicBezTo>
                    <a:lnTo>
                      <a:pt x="8386" y="7006"/>
                    </a:lnTo>
                    <a:lnTo>
                      <a:pt x="8423" y="7079"/>
                    </a:lnTo>
                    <a:cubicBezTo>
                      <a:pt x="8423" y="7103"/>
                      <a:pt x="8435" y="7139"/>
                      <a:pt x="8447" y="7164"/>
                    </a:cubicBezTo>
                    <a:cubicBezTo>
                      <a:pt x="8447" y="7201"/>
                      <a:pt x="8459" y="7236"/>
                      <a:pt x="8459" y="7261"/>
                    </a:cubicBezTo>
                    <a:cubicBezTo>
                      <a:pt x="8472" y="7298"/>
                      <a:pt x="8472" y="7322"/>
                      <a:pt x="8483" y="7346"/>
                    </a:cubicBezTo>
                    <a:lnTo>
                      <a:pt x="8483" y="7358"/>
                    </a:lnTo>
                    <a:lnTo>
                      <a:pt x="8483" y="7468"/>
                    </a:lnTo>
                    <a:lnTo>
                      <a:pt x="8483" y="7565"/>
                    </a:lnTo>
                    <a:lnTo>
                      <a:pt x="8483" y="7747"/>
                    </a:lnTo>
                    <a:cubicBezTo>
                      <a:pt x="8483" y="7808"/>
                      <a:pt x="8472" y="7868"/>
                      <a:pt x="8459" y="7930"/>
                    </a:cubicBezTo>
                    <a:cubicBezTo>
                      <a:pt x="8459" y="7990"/>
                      <a:pt x="8447" y="8063"/>
                      <a:pt x="8435" y="8124"/>
                    </a:cubicBezTo>
                    <a:cubicBezTo>
                      <a:pt x="8410" y="8197"/>
                      <a:pt x="8399" y="8257"/>
                      <a:pt x="8386" y="8319"/>
                    </a:cubicBezTo>
                    <a:lnTo>
                      <a:pt x="8374" y="8343"/>
                    </a:lnTo>
                    <a:cubicBezTo>
                      <a:pt x="8350" y="8464"/>
                      <a:pt x="8313" y="8586"/>
                      <a:pt x="8289" y="8708"/>
                    </a:cubicBezTo>
                    <a:lnTo>
                      <a:pt x="8277" y="8732"/>
                    </a:lnTo>
                    <a:cubicBezTo>
                      <a:pt x="8264" y="8768"/>
                      <a:pt x="8264" y="8805"/>
                      <a:pt x="8253" y="8829"/>
                    </a:cubicBezTo>
                    <a:cubicBezTo>
                      <a:pt x="8228" y="8878"/>
                      <a:pt x="8216" y="8914"/>
                      <a:pt x="8204" y="8951"/>
                    </a:cubicBezTo>
                    <a:cubicBezTo>
                      <a:pt x="8192" y="8987"/>
                      <a:pt x="8167" y="9024"/>
                      <a:pt x="8143" y="9060"/>
                    </a:cubicBezTo>
                    <a:cubicBezTo>
                      <a:pt x="8131" y="9108"/>
                      <a:pt x="8107" y="9145"/>
                      <a:pt x="8083" y="9181"/>
                    </a:cubicBezTo>
                    <a:lnTo>
                      <a:pt x="8010" y="9291"/>
                    </a:lnTo>
                    <a:cubicBezTo>
                      <a:pt x="7997" y="9315"/>
                      <a:pt x="7973" y="9340"/>
                      <a:pt x="7961" y="9364"/>
                    </a:cubicBezTo>
                    <a:cubicBezTo>
                      <a:pt x="7924" y="9412"/>
                      <a:pt x="7888" y="9461"/>
                      <a:pt x="7864" y="9521"/>
                    </a:cubicBezTo>
                    <a:cubicBezTo>
                      <a:pt x="7840" y="9546"/>
                      <a:pt x="7827" y="9583"/>
                      <a:pt x="7803" y="9607"/>
                    </a:cubicBezTo>
                    <a:cubicBezTo>
                      <a:pt x="7778" y="9656"/>
                      <a:pt x="7742" y="9716"/>
                      <a:pt x="7718" y="9764"/>
                    </a:cubicBezTo>
                    <a:lnTo>
                      <a:pt x="7718" y="9740"/>
                    </a:lnTo>
                    <a:cubicBezTo>
                      <a:pt x="7730" y="9728"/>
                      <a:pt x="7730" y="9704"/>
                      <a:pt x="7730" y="9680"/>
                    </a:cubicBezTo>
                    <a:lnTo>
                      <a:pt x="7742" y="9643"/>
                    </a:lnTo>
                    <a:cubicBezTo>
                      <a:pt x="7754" y="9583"/>
                      <a:pt x="7778" y="9521"/>
                      <a:pt x="7791" y="9461"/>
                    </a:cubicBezTo>
                    <a:cubicBezTo>
                      <a:pt x="7791" y="9424"/>
                      <a:pt x="7803" y="9388"/>
                      <a:pt x="7803" y="9351"/>
                    </a:cubicBezTo>
                    <a:cubicBezTo>
                      <a:pt x="7803" y="9315"/>
                      <a:pt x="7803" y="9267"/>
                      <a:pt x="7815" y="9230"/>
                    </a:cubicBezTo>
                    <a:cubicBezTo>
                      <a:pt x="7827" y="8975"/>
                      <a:pt x="7827" y="8635"/>
                      <a:pt x="7767" y="8306"/>
                    </a:cubicBezTo>
                    <a:cubicBezTo>
                      <a:pt x="7754" y="8246"/>
                      <a:pt x="7742" y="8173"/>
                      <a:pt x="7718" y="8076"/>
                    </a:cubicBezTo>
                    <a:cubicBezTo>
                      <a:pt x="7705" y="8027"/>
                      <a:pt x="7705" y="7990"/>
                      <a:pt x="7694" y="7941"/>
                    </a:cubicBezTo>
                    <a:cubicBezTo>
                      <a:pt x="7681" y="7905"/>
                      <a:pt x="7669" y="7868"/>
                      <a:pt x="7669" y="7844"/>
                    </a:cubicBezTo>
                    <a:lnTo>
                      <a:pt x="7657" y="7820"/>
                    </a:lnTo>
                    <a:cubicBezTo>
                      <a:pt x="7657" y="7796"/>
                      <a:pt x="7645" y="7760"/>
                      <a:pt x="7645" y="7723"/>
                    </a:cubicBezTo>
                    <a:cubicBezTo>
                      <a:pt x="7632" y="7687"/>
                      <a:pt x="7621" y="7650"/>
                      <a:pt x="7621" y="7601"/>
                    </a:cubicBezTo>
                    <a:cubicBezTo>
                      <a:pt x="7608" y="7541"/>
                      <a:pt x="7596" y="7480"/>
                      <a:pt x="7596" y="7419"/>
                    </a:cubicBezTo>
                    <a:lnTo>
                      <a:pt x="7584" y="7382"/>
                    </a:lnTo>
                    <a:lnTo>
                      <a:pt x="7584" y="7346"/>
                    </a:lnTo>
                    <a:cubicBezTo>
                      <a:pt x="7584" y="7309"/>
                      <a:pt x="7572" y="7273"/>
                      <a:pt x="7572" y="7249"/>
                    </a:cubicBezTo>
                    <a:lnTo>
                      <a:pt x="7572" y="7103"/>
                    </a:lnTo>
                    <a:cubicBezTo>
                      <a:pt x="7560" y="7006"/>
                      <a:pt x="7560" y="6909"/>
                      <a:pt x="7560" y="6823"/>
                    </a:cubicBezTo>
                    <a:lnTo>
                      <a:pt x="7560" y="6860"/>
                    </a:lnTo>
                    <a:cubicBezTo>
                      <a:pt x="7548" y="6920"/>
                      <a:pt x="7535" y="6982"/>
                      <a:pt x="7535" y="7055"/>
                    </a:cubicBezTo>
                    <a:cubicBezTo>
                      <a:pt x="7524" y="7091"/>
                      <a:pt x="7524" y="7128"/>
                      <a:pt x="7524" y="7164"/>
                    </a:cubicBezTo>
                    <a:cubicBezTo>
                      <a:pt x="7524" y="7201"/>
                      <a:pt x="7524" y="7236"/>
                      <a:pt x="7511" y="7273"/>
                    </a:cubicBezTo>
                    <a:lnTo>
                      <a:pt x="7511" y="7346"/>
                    </a:lnTo>
                    <a:lnTo>
                      <a:pt x="7511" y="7382"/>
                    </a:lnTo>
                    <a:cubicBezTo>
                      <a:pt x="7511" y="7407"/>
                      <a:pt x="7511" y="7431"/>
                      <a:pt x="7524" y="7455"/>
                    </a:cubicBezTo>
                    <a:lnTo>
                      <a:pt x="7524" y="7480"/>
                    </a:lnTo>
                    <a:lnTo>
                      <a:pt x="7524" y="7565"/>
                    </a:lnTo>
                    <a:lnTo>
                      <a:pt x="7524" y="7589"/>
                    </a:lnTo>
                    <a:cubicBezTo>
                      <a:pt x="7535" y="7625"/>
                      <a:pt x="7535" y="7650"/>
                      <a:pt x="7548" y="7687"/>
                    </a:cubicBezTo>
                    <a:cubicBezTo>
                      <a:pt x="7548" y="7723"/>
                      <a:pt x="7560" y="7760"/>
                      <a:pt x="7560" y="7796"/>
                    </a:cubicBezTo>
                    <a:cubicBezTo>
                      <a:pt x="7572" y="7832"/>
                      <a:pt x="7572" y="7857"/>
                      <a:pt x="7584" y="7893"/>
                    </a:cubicBezTo>
                    <a:cubicBezTo>
                      <a:pt x="7596" y="7966"/>
                      <a:pt x="7621" y="8039"/>
                      <a:pt x="7632" y="8100"/>
                    </a:cubicBezTo>
                    <a:lnTo>
                      <a:pt x="7632" y="8112"/>
                    </a:lnTo>
                    <a:cubicBezTo>
                      <a:pt x="7645" y="8184"/>
                      <a:pt x="7657" y="8246"/>
                      <a:pt x="7669" y="8319"/>
                    </a:cubicBezTo>
                    <a:cubicBezTo>
                      <a:pt x="7681" y="8379"/>
                      <a:pt x="7694" y="8452"/>
                      <a:pt x="7705" y="8513"/>
                    </a:cubicBezTo>
                    <a:cubicBezTo>
                      <a:pt x="7705" y="8562"/>
                      <a:pt x="7718" y="8610"/>
                      <a:pt x="7718" y="8659"/>
                    </a:cubicBezTo>
                    <a:cubicBezTo>
                      <a:pt x="7718" y="8695"/>
                      <a:pt x="7730" y="8744"/>
                      <a:pt x="7730" y="8792"/>
                    </a:cubicBezTo>
                    <a:lnTo>
                      <a:pt x="7730" y="9096"/>
                    </a:lnTo>
                    <a:lnTo>
                      <a:pt x="7730" y="9145"/>
                    </a:lnTo>
                    <a:lnTo>
                      <a:pt x="7730" y="9254"/>
                    </a:lnTo>
                    <a:cubicBezTo>
                      <a:pt x="7718" y="9254"/>
                      <a:pt x="7718" y="9267"/>
                      <a:pt x="7718" y="9278"/>
                    </a:cubicBezTo>
                    <a:lnTo>
                      <a:pt x="7718" y="9388"/>
                    </a:lnTo>
                    <a:lnTo>
                      <a:pt x="7681" y="9388"/>
                    </a:lnTo>
                    <a:cubicBezTo>
                      <a:pt x="7669" y="9400"/>
                      <a:pt x="7669" y="9424"/>
                      <a:pt x="7657" y="9437"/>
                    </a:cubicBezTo>
                    <a:cubicBezTo>
                      <a:pt x="7645" y="9558"/>
                      <a:pt x="7621" y="9680"/>
                      <a:pt x="7584" y="9801"/>
                    </a:cubicBezTo>
                    <a:cubicBezTo>
                      <a:pt x="7560" y="9923"/>
                      <a:pt x="7524" y="10044"/>
                      <a:pt x="7487" y="10202"/>
                    </a:cubicBezTo>
                    <a:lnTo>
                      <a:pt x="7462" y="10312"/>
                    </a:lnTo>
                    <a:lnTo>
                      <a:pt x="7462" y="10323"/>
                    </a:lnTo>
                    <a:cubicBezTo>
                      <a:pt x="7451" y="10372"/>
                      <a:pt x="7438" y="10409"/>
                      <a:pt x="7414" y="10458"/>
                    </a:cubicBezTo>
                    <a:lnTo>
                      <a:pt x="7414" y="10469"/>
                    </a:lnTo>
                    <a:cubicBezTo>
                      <a:pt x="7414" y="10494"/>
                      <a:pt x="7402" y="10518"/>
                      <a:pt x="7389" y="10542"/>
                    </a:cubicBezTo>
                    <a:cubicBezTo>
                      <a:pt x="7389" y="10567"/>
                      <a:pt x="7378" y="10579"/>
                      <a:pt x="7378" y="10603"/>
                    </a:cubicBezTo>
                    <a:lnTo>
                      <a:pt x="7378" y="10518"/>
                    </a:lnTo>
                    <a:cubicBezTo>
                      <a:pt x="7365" y="10421"/>
                      <a:pt x="7365" y="10360"/>
                      <a:pt x="7353" y="10287"/>
                    </a:cubicBezTo>
                    <a:cubicBezTo>
                      <a:pt x="7341" y="10251"/>
                      <a:pt x="7341" y="10215"/>
                      <a:pt x="7329" y="10178"/>
                    </a:cubicBezTo>
                    <a:cubicBezTo>
                      <a:pt x="7316" y="10142"/>
                      <a:pt x="7316" y="10105"/>
                      <a:pt x="7305" y="10069"/>
                    </a:cubicBezTo>
                    <a:cubicBezTo>
                      <a:pt x="7292" y="10044"/>
                      <a:pt x="7292" y="10032"/>
                      <a:pt x="7280" y="10007"/>
                    </a:cubicBezTo>
                    <a:cubicBezTo>
                      <a:pt x="7256" y="9947"/>
                      <a:pt x="7244" y="9886"/>
                      <a:pt x="7208" y="9826"/>
                    </a:cubicBezTo>
                    <a:cubicBezTo>
                      <a:pt x="7208" y="9813"/>
                      <a:pt x="7195" y="9789"/>
                      <a:pt x="7195" y="9764"/>
                    </a:cubicBezTo>
                    <a:cubicBezTo>
                      <a:pt x="7171" y="9728"/>
                      <a:pt x="7159" y="9691"/>
                      <a:pt x="7135" y="9643"/>
                    </a:cubicBezTo>
                    <a:cubicBezTo>
                      <a:pt x="7135" y="9631"/>
                      <a:pt x="7135" y="9619"/>
                      <a:pt x="7122" y="9607"/>
                    </a:cubicBezTo>
                    <a:cubicBezTo>
                      <a:pt x="7122" y="9607"/>
                      <a:pt x="7135" y="9594"/>
                      <a:pt x="7122" y="9594"/>
                    </a:cubicBezTo>
                    <a:cubicBezTo>
                      <a:pt x="7122" y="9570"/>
                      <a:pt x="7122" y="9558"/>
                      <a:pt x="7110" y="9546"/>
                    </a:cubicBezTo>
                    <a:lnTo>
                      <a:pt x="7098" y="9546"/>
                    </a:lnTo>
                    <a:cubicBezTo>
                      <a:pt x="7086" y="9497"/>
                      <a:pt x="7073" y="9448"/>
                      <a:pt x="7049" y="9388"/>
                    </a:cubicBezTo>
                    <a:cubicBezTo>
                      <a:pt x="7037" y="9327"/>
                      <a:pt x="7013" y="9267"/>
                      <a:pt x="7000" y="9205"/>
                    </a:cubicBezTo>
                    <a:cubicBezTo>
                      <a:pt x="6989" y="9145"/>
                      <a:pt x="6964" y="9072"/>
                      <a:pt x="6952" y="9011"/>
                    </a:cubicBezTo>
                    <a:cubicBezTo>
                      <a:pt x="6940" y="8951"/>
                      <a:pt x="6940" y="8878"/>
                      <a:pt x="6928" y="8805"/>
                    </a:cubicBezTo>
                    <a:lnTo>
                      <a:pt x="6928" y="8780"/>
                    </a:lnTo>
                    <a:cubicBezTo>
                      <a:pt x="6916" y="8744"/>
                      <a:pt x="6916" y="8708"/>
                      <a:pt x="6916" y="8671"/>
                    </a:cubicBezTo>
                    <a:cubicBezTo>
                      <a:pt x="6903" y="8622"/>
                      <a:pt x="6903" y="8573"/>
                      <a:pt x="6903" y="8525"/>
                    </a:cubicBezTo>
                    <a:lnTo>
                      <a:pt x="6903" y="8452"/>
                    </a:lnTo>
                    <a:cubicBezTo>
                      <a:pt x="6916" y="8392"/>
                      <a:pt x="6916" y="8343"/>
                      <a:pt x="6916" y="8294"/>
                    </a:cubicBezTo>
                    <a:cubicBezTo>
                      <a:pt x="6916" y="8246"/>
                      <a:pt x="6928" y="8197"/>
                      <a:pt x="6928" y="8148"/>
                    </a:cubicBezTo>
                    <a:cubicBezTo>
                      <a:pt x="6928" y="8112"/>
                      <a:pt x="6940" y="8087"/>
                      <a:pt x="6940" y="8051"/>
                    </a:cubicBezTo>
                    <a:lnTo>
                      <a:pt x="6940" y="8039"/>
                    </a:lnTo>
                    <a:lnTo>
                      <a:pt x="6976" y="7784"/>
                    </a:lnTo>
                    <a:cubicBezTo>
                      <a:pt x="7000" y="7711"/>
                      <a:pt x="7013" y="7650"/>
                      <a:pt x="7025" y="7589"/>
                    </a:cubicBezTo>
                    <a:lnTo>
                      <a:pt x="7025" y="7577"/>
                    </a:lnTo>
                    <a:lnTo>
                      <a:pt x="7025" y="7565"/>
                    </a:lnTo>
                    <a:cubicBezTo>
                      <a:pt x="7049" y="7504"/>
                      <a:pt x="7062" y="7444"/>
                      <a:pt x="7073" y="7371"/>
                    </a:cubicBezTo>
                    <a:lnTo>
                      <a:pt x="7086" y="7346"/>
                    </a:lnTo>
                    <a:cubicBezTo>
                      <a:pt x="7098" y="7273"/>
                      <a:pt x="7110" y="7201"/>
                      <a:pt x="7122" y="7139"/>
                    </a:cubicBezTo>
                    <a:cubicBezTo>
                      <a:pt x="7146" y="7066"/>
                      <a:pt x="7159" y="6982"/>
                      <a:pt x="7183" y="6909"/>
                    </a:cubicBezTo>
                    <a:cubicBezTo>
                      <a:pt x="7219" y="6763"/>
                      <a:pt x="7244" y="6605"/>
                      <a:pt x="7280" y="6459"/>
                    </a:cubicBezTo>
                    <a:cubicBezTo>
                      <a:pt x="7305" y="6337"/>
                      <a:pt x="7316" y="6216"/>
                      <a:pt x="7329" y="6107"/>
                    </a:cubicBezTo>
                    <a:cubicBezTo>
                      <a:pt x="7341" y="6082"/>
                      <a:pt x="7341" y="6045"/>
                      <a:pt x="7341" y="6021"/>
                    </a:cubicBezTo>
                    <a:lnTo>
                      <a:pt x="7353" y="6009"/>
                    </a:lnTo>
                    <a:cubicBezTo>
                      <a:pt x="7365" y="5888"/>
                      <a:pt x="7378" y="5778"/>
                      <a:pt x="7389" y="5669"/>
                    </a:cubicBezTo>
                    <a:lnTo>
                      <a:pt x="7402" y="5632"/>
                    </a:lnTo>
                    <a:lnTo>
                      <a:pt x="7438" y="5341"/>
                    </a:lnTo>
                    <a:lnTo>
                      <a:pt x="7438" y="5329"/>
                    </a:lnTo>
                    <a:lnTo>
                      <a:pt x="7438" y="5305"/>
                    </a:lnTo>
                    <a:cubicBezTo>
                      <a:pt x="7451" y="5280"/>
                      <a:pt x="7451" y="5256"/>
                      <a:pt x="7451" y="5232"/>
                    </a:cubicBezTo>
                    <a:cubicBezTo>
                      <a:pt x="7451" y="5219"/>
                      <a:pt x="7462" y="5219"/>
                      <a:pt x="7462" y="5207"/>
                    </a:cubicBezTo>
                    <a:close/>
                    <a:moveTo>
                      <a:pt x="8569" y="8962"/>
                    </a:moveTo>
                    <a:cubicBezTo>
                      <a:pt x="8569" y="8975"/>
                      <a:pt x="8556" y="8975"/>
                      <a:pt x="8556" y="8987"/>
                    </a:cubicBezTo>
                    <a:lnTo>
                      <a:pt x="8520" y="9096"/>
                    </a:lnTo>
                    <a:cubicBezTo>
                      <a:pt x="8496" y="9181"/>
                      <a:pt x="8472" y="9254"/>
                      <a:pt x="8435" y="9327"/>
                    </a:cubicBezTo>
                    <a:lnTo>
                      <a:pt x="8423" y="9375"/>
                    </a:lnTo>
                    <a:cubicBezTo>
                      <a:pt x="8386" y="9473"/>
                      <a:pt x="8350" y="9570"/>
                      <a:pt x="8313" y="9656"/>
                    </a:cubicBezTo>
                    <a:cubicBezTo>
                      <a:pt x="8277" y="9740"/>
                      <a:pt x="8240" y="9826"/>
                      <a:pt x="8216" y="9910"/>
                    </a:cubicBezTo>
                    <a:lnTo>
                      <a:pt x="8204" y="9947"/>
                    </a:lnTo>
                    <a:cubicBezTo>
                      <a:pt x="8192" y="9983"/>
                      <a:pt x="8167" y="10032"/>
                      <a:pt x="8156" y="10080"/>
                    </a:cubicBezTo>
                    <a:cubicBezTo>
                      <a:pt x="8131" y="10117"/>
                      <a:pt x="8119" y="10166"/>
                      <a:pt x="8094" y="10215"/>
                    </a:cubicBezTo>
                    <a:cubicBezTo>
                      <a:pt x="8083" y="10251"/>
                      <a:pt x="8058" y="10299"/>
                      <a:pt x="8034" y="10336"/>
                    </a:cubicBezTo>
                    <a:cubicBezTo>
                      <a:pt x="8021" y="10372"/>
                      <a:pt x="7997" y="10409"/>
                      <a:pt x="7973" y="10445"/>
                    </a:cubicBezTo>
                    <a:cubicBezTo>
                      <a:pt x="7948" y="10482"/>
                      <a:pt x="7937" y="10518"/>
                      <a:pt x="7912" y="10542"/>
                    </a:cubicBezTo>
                    <a:cubicBezTo>
                      <a:pt x="7864" y="10615"/>
                      <a:pt x="7815" y="10676"/>
                      <a:pt x="7767" y="10749"/>
                    </a:cubicBezTo>
                    <a:cubicBezTo>
                      <a:pt x="7730" y="10785"/>
                      <a:pt x="7705" y="10822"/>
                      <a:pt x="7669" y="10871"/>
                    </a:cubicBezTo>
                    <a:lnTo>
                      <a:pt x="7657" y="10883"/>
                    </a:lnTo>
                    <a:cubicBezTo>
                      <a:pt x="7645" y="10907"/>
                      <a:pt x="7621" y="10919"/>
                      <a:pt x="7608" y="10944"/>
                    </a:cubicBezTo>
                    <a:cubicBezTo>
                      <a:pt x="7584" y="10968"/>
                      <a:pt x="7560" y="10992"/>
                      <a:pt x="7548" y="11017"/>
                    </a:cubicBezTo>
                    <a:lnTo>
                      <a:pt x="7535" y="11028"/>
                    </a:lnTo>
                    <a:lnTo>
                      <a:pt x="7389" y="11174"/>
                    </a:lnTo>
                    <a:lnTo>
                      <a:pt x="7365" y="11199"/>
                    </a:lnTo>
                    <a:lnTo>
                      <a:pt x="7389" y="11077"/>
                    </a:lnTo>
                    <a:cubicBezTo>
                      <a:pt x="7414" y="10980"/>
                      <a:pt x="7438" y="10871"/>
                      <a:pt x="7462" y="10774"/>
                    </a:cubicBezTo>
                    <a:lnTo>
                      <a:pt x="7475" y="10761"/>
                    </a:lnTo>
                    <a:cubicBezTo>
                      <a:pt x="7475" y="10737"/>
                      <a:pt x="7487" y="10712"/>
                      <a:pt x="7487" y="10688"/>
                    </a:cubicBezTo>
                    <a:cubicBezTo>
                      <a:pt x="7499" y="10652"/>
                      <a:pt x="7511" y="10615"/>
                      <a:pt x="7511" y="10579"/>
                    </a:cubicBezTo>
                    <a:cubicBezTo>
                      <a:pt x="7524" y="10567"/>
                      <a:pt x="7524" y="10555"/>
                      <a:pt x="7524" y="10531"/>
                    </a:cubicBezTo>
                    <a:cubicBezTo>
                      <a:pt x="7535" y="10518"/>
                      <a:pt x="7535" y="10518"/>
                      <a:pt x="7535" y="10506"/>
                    </a:cubicBezTo>
                    <a:lnTo>
                      <a:pt x="7535" y="10494"/>
                    </a:lnTo>
                    <a:lnTo>
                      <a:pt x="7535" y="10482"/>
                    </a:lnTo>
                    <a:lnTo>
                      <a:pt x="7548" y="10469"/>
                    </a:lnTo>
                    <a:lnTo>
                      <a:pt x="7548" y="10445"/>
                    </a:lnTo>
                    <a:lnTo>
                      <a:pt x="7560" y="10433"/>
                    </a:lnTo>
                    <a:cubicBezTo>
                      <a:pt x="7572" y="10396"/>
                      <a:pt x="7584" y="10348"/>
                      <a:pt x="7596" y="10312"/>
                    </a:cubicBezTo>
                    <a:cubicBezTo>
                      <a:pt x="7621" y="10263"/>
                      <a:pt x="7645" y="10202"/>
                      <a:pt x="7657" y="10153"/>
                    </a:cubicBezTo>
                    <a:cubicBezTo>
                      <a:pt x="7681" y="10117"/>
                      <a:pt x="7694" y="10069"/>
                      <a:pt x="7718" y="10032"/>
                    </a:cubicBezTo>
                    <a:cubicBezTo>
                      <a:pt x="7730" y="9996"/>
                      <a:pt x="7742" y="9959"/>
                      <a:pt x="7767" y="9935"/>
                    </a:cubicBezTo>
                    <a:cubicBezTo>
                      <a:pt x="7803" y="9862"/>
                      <a:pt x="7840" y="9789"/>
                      <a:pt x="7876" y="9728"/>
                    </a:cubicBezTo>
                    <a:cubicBezTo>
                      <a:pt x="7900" y="9691"/>
                      <a:pt x="7924" y="9643"/>
                      <a:pt x="7961" y="9607"/>
                    </a:cubicBezTo>
                    <a:cubicBezTo>
                      <a:pt x="7985" y="9558"/>
                      <a:pt x="8021" y="9510"/>
                      <a:pt x="8058" y="9461"/>
                    </a:cubicBezTo>
                    <a:lnTo>
                      <a:pt x="8070" y="9437"/>
                    </a:lnTo>
                    <a:lnTo>
                      <a:pt x="8083" y="9424"/>
                    </a:lnTo>
                    <a:cubicBezTo>
                      <a:pt x="8107" y="9375"/>
                      <a:pt x="8143" y="9327"/>
                      <a:pt x="8180" y="9278"/>
                    </a:cubicBezTo>
                    <a:cubicBezTo>
                      <a:pt x="8216" y="9230"/>
                      <a:pt x="8240" y="9169"/>
                      <a:pt x="8264" y="9121"/>
                    </a:cubicBezTo>
                    <a:cubicBezTo>
                      <a:pt x="8313" y="9108"/>
                      <a:pt x="8337" y="9096"/>
                      <a:pt x="8374" y="9072"/>
                    </a:cubicBezTo>
                    <a:cubicBezTo>
                      <a:pt x="8386" y="9072"/>
                      <a:pt x="8399" y="9060"/>
                      <a:pt x="8410" y="9048"/>
                    </a:cubicBezTo>
                    <a:cubicBezTo>
                      <a:pt x="8423" y="9048"/>
                      <a:pt x="8423" y="9035"/>
                      <a:pt x="8435" y="9035"/>
                    </a:cubicBezTo>
                    <a:lnTo>
                      <a:pt x="8507" y="8999"/>
                    </a:lnTo>
                    <a:lnTo>
                      <a:pt x="8507" y="8987"/>
                    </a:lnTo>
                    <a:lnTo>
                      <a:pt x="8520" y="8987"/>
                    </a:lnTo>
                    <a:cubicBezTo>
                      <a:pt x="8532" y="8975"/>
                      <a:pt x="8556" y="8975"/>
                      <a:pt x="8569" y="8962"/>
                    </a:cubicBezTo>
                    <a:close/>
                    <a:moveTo>
                      <a:pt x="7037" y="9667"/>
                    </a:moveTo>
                    <a:cubicBezTo>
                      <a:pt x="7049" y="9691"/>
                      <a:pt x="7062" y="9704"/>
                      <a:pt x="7062" y="9728"/>
                    </a:cubicBezTo>
                    <a:cubicBezTo>
                      <a:pt x="7073" y="9740"/>
                      <a:pt x="7086" y="9764"/>
                      <a:pt x="7086" y="9777"/>
                    </a:cubicBezTo>
                    <a:lnTo>
                      <a:pt x="7098" y="9789"/>
                    </a:lnTo>
                    <a:lnTo>
                      <a:pt x="7171" y="9971"/>
                    </a:lnTo>
                    <a:cubicBezTo>
                      <a:pt x="7195" y="10032"/>
                      <a:pt x="7219" y="10093"/>
                      <a:pt x="7232" y="10166"/>
                    </a:cubicBezTo>
                    <a:cubicBezTo>
                      <a:pt x="7244" y="10202"/>
                      <a:pt x="7256" y="10239"/>
                      <a:pt x="7256" y="10263"/>
                    </a:cubicBezTo>
                    <a:cubicBezTo>
                      <a:pt x="7268" y="10299"/>
                      <a:pt x="7268" y="10336"/>
                      <a:pt x="7268" y="10360"/>
                    </a:cubicBezTo>
                    <a:lnTo>
                      <a:pt x="7268" y="10372"/>
                    </a:lnTo>
                    <a:cubicBezTo>
                      <a:pt x="7280" y="10421"/>
                      <a:pt x="7280" y="10458"/>
                      <a:pt x="7280" y="10494"/>
                    </a:cubicBezTo>
                    <a:cubicBezTo>
                      <a:pt x="7292" y="10531"/>
                      <a:pt x="7292" y="10579"/>
                      <a:pt x="7292" y="10615"/>
                    </a:cubicBezTo>
                    <a:lnTo>
                      <a:pt x="7292" y="10628"/>
                    </a:lnTo>
                    <a:cubicBezTo>
                      <a:pt x="7292" y="10652"/>
                      <a:pt x="7280" y="10688"/>
                      <a:pt x="7280" y="10725"/>
                    </a:cubicBezTo>
                    <a:cubicBezTo>
                      <a:pt x="7280" y="10761"/>
                      <a:pt x="7280" y="10810"/>
                      <a:pt x="7268" y="10847"/>
                    </a:cubicBezTo>
                    <a:cubicBezTo>
                      <a:pt x="7268" y="10919"/>
                      <a:pt x="7256" y="10992"/>
                      <a:pt x="7244" y="11053"/>
                    </a:cubicBezTo>
                    <a:lnTo>
                      <a:pt x="7244" y="11077"/>
                    </a:lnTo>
                    <a:cubicBezTo>
                      <a:pt x="7232" y="11138"/>
                      <a:pt x="7219" y="11199"/>
                      <a:pt x="7219" y="11247"/>
                    </a:cubicBezTo>
                    <a:lnTo>
                      <a:pt x="7195" y="11296"/>
                    </a:lnTo>
                    <a:cubicBezTo>
                      <a:pt x="7159" y="11320"/>
                      <a:pt x="7110" y="11344"/>
                      <a:pt x="7049" y="11369"/>
                    </a:cubicBezTo>
                    <a:cubicBezTo>
                      <a:pt x="7013" y="11381"/>
                      <a:pt x="6976" y="11393"/>
                      <a:pt x="6928" y="11406"/>
                    </a:cubicBezTo>
                    <a:cubicBezTo>
                      <a:pt x="6892" y="11430"/>
                      <a:pt x="6843" y="11442"/>
                      <a:pt x="6806" y="11454"/>
                    </a:cubicBezTo>
                    <a:lnTo>
                      <a:pt x="6782" y="11454"/>
                    </a:lnTo>
                    <a:cubicBezTo>
                      <a:pt x="6757" y="11466"/>
                      <a:pt x="6733" y="11466"/>
                      <a:pt x="6709" y="11479"/>
                    </a:cubicBezTo>
                    <a:cubicBezTo>
                      <a:pt x="6684" y="11479"/>
                      <a:pt x="6660" y="11490"/>
                      <a:pt x="6636" y="11490"/>
                    </a:cubicBezTo>
                    <a:cubicBezTo>
                      <a:pt x="6624" y="11503"/>
                      <a:pt x="6612" y="11503"/>
                      <a:pt x="6600" y="11503"/>
                    </a:cubicBezTo>
                    <a:cubicBezTo>
                      <a:pt x="6587" y="11515"/>
                      <a:pt x="6576" y="11515"/>
                      <a:pt x="6563" y="11515"/>
                    </a:cubicBezTo>
                    <a:lnTo>
                      <a:pt x="6503" y="11539"/>
                    </a:lnTo>
                    <a:lnTo>
                      <a:pt x="6357" y="11576"/>
                    </a:lnTo>
                    <a:lnTo>
                      <a:pt x="6333" y="11576"/>
                    </a:lnTo>
                    <a:cubicBezTo>
                      <a:pt x="6308" y="11587"/>
                      <a:pt x="6284" y="11587"/>
                      <a:pt x="6271" y="11600"/>
                    </a:cubicBezTo>
                    <a:lnTo>
                      <a:pt x="6247" y="11600"/>
                    </a:lnTo>
                    <a:cubicBezTo>
                      <a:pt x="6223" y="11600"/>
                      <a:pt x="6198" y="11612"/>
                      <a:pt x="6162" y="11612"/>
                    </a:cubicBezTo>
                    <a:lnTo>
                      <a:pt x="6150" y="11612"/>
                    </a:lnTo>
                    <a:cubicBezTo>
                      <a:pt x="6125" y="11624"/>
                      <a:pt x="6101" y="11624"/>
                      <a:pt x="6089" y="11624"/>
                    </a:cubicBezTo>
                    <a:lnTo>
                      <a:pt x="6077" y="11624"/>
                    </a:lnTo>
                    <a:cubicBezTo>
                      <a:pt x="6114" y="11576"/>
                      <a:pt x="6162" y="11503"/>
                      <a:pt x="6198" y="11442"/>
                    </a:cubicBezTo>
                    <a:lnTo>
                      <a:pt x="6271" y="11333"/>
                    </a:lnTo>
                    <a:cubicBezTo>
                      <a:pt x="6296" y="11308"/>
                      <a:pt x="6333" y="11271"/>
                      <a:pt x="6357" y="11235"/>
                    </a:cubicBezTo>
                    <a:lnTo>
                      <a:pt x="6357" y="11223"/>
                    </a:lnTo>
                    <a:lnTo>
                      <a:pt x="6368" y="11211"/>
                    </a:lnTo>
                    <a:lnTo>
                      <a:pt x="6381" y="11211"/>
                    </a:lnTo>
                    <a:lnTo>
                      <a:pt x="6381" y="11199"/>
                    </a:lnTo>
                    <a:lnTo>
                      <a:pt x="6393" y="11187"/>
                    </a:lnTo>
                    <a:cubicBezTo>
                      <a:pt x="6393" y="11174"/>
                      <a:pt x="6405" y="11174"/>
                      <a:pt x="6405" y="11163"/>
                    </a:cubicBezTo>
                    <a:cubicBezTo>
                      <a:pt x="6430" y="11138"/>
                      <a:pt x="6454" y="11114"/>
                      <a:pt x="6478" y="11077"/>
                    </a:cubicBezTo>
                    <a:lnTo>
                      <a:pt x="6551" y="10992"/>
                    </a:lnTo>
                    <a:cubicBezTo>
                      <a:pt x="6576" y="10968"/>
                      <a:pt x="6587" y="10944"/>
                      <a:pt x="6612" y="10919"/>
                    </a:cubicBezTo>
                    <a:cubicBezTo>
                      <a:pt x="6636" y="10895"/>
                      <a:pt x="6649" y="10871"/>
                      <a:pt x="6673" y="10834"/>
                    </a:cubicBezTo>
                    <a:cubicBezTo>
                      <a:pt x="6721" y="10785"/>
                      <a:pt x="6757" y="10737"/>
                      <a:pt x="6794" y="10688"/>
                    </a:cubicBezTo>
                    <a:cubicBezTo>
                      <a:pt x="6830" y="10652"/>
                      <a:pt x="6867" y="10603"/>
                      <a:pt x="6903" y="10555"/>
                    </a:cubicBezTo>
                    <a:cubicBezTo>
                      <a:pt x="6928" y="10531"/>
                      <a:pt x="6952" y="10494"/>
                      <a:pt x="6976" y="10469"/>
                    </a:cubicBezTo>
                    <a:lnTo>
                      <a:pt x="6976" y="10458"/>
                    </a:lnTo>
                    <a:cubicBezTo>
                      <a:pt x="7013" y="10421"/>
                      <a:pt x="7037" y="10385"/>
                      <a:pt x="7062" y="10348"/>
                    </a:cubicBezTo>
                    <a:lnTo>
                      <a:pt x="7073" y="10348"/>
                    </a:lnTo>
                    <a:cubicBezTo>
                      <a:pt x="7086" y="10323"/>
                      <a:pt x="7110" y="10312"/>
                      <a:pt x="7122" y="10287"/>
                    </a:cubicBezTo>
                    <a:lnTo>
                      <a:pt x="7135" y="10275"/>
                    </a:lnTo>
                    <a:lnTo>
                      <a:pt x="7146" y="10251"/>
                    </a:lnTo>
                    <a:lnTo>
                      <a:pt x="7171" y="10226"/>
                    </a:lnTo>
                    <a:cubicBezTo>
                      <a:pt x="7183" y="10202"/>
                      <a:pt x="7183" y="10178"/>
                      <a:pt x="7183" y="10153"/>
                    </a:cubicBezTo>
                    <a:cubicBezTo>
                      <a:pt x="7183" y="10153"/>
                      <a:pt x="7183" y="10142"/>
                      <a:pt x="7171" y="10142"/>
                    </a:cubicBezTo>
                    <a:lnTo>
                      <a:pt x="7159" y="10142"/>
                    </a:lnTo>
                    <a:cubicBezTo>
                      <a:pt x="7135" y="10142"/>
                      <a:pt x="7110" y="10153"/>
                      <a:pt x="7098" y="10166"/>
                    </a:cubicBezTo>
                    <a:cubicBezTo>
                      <a:pt x="7086" y="10166"/>
                      <a:pt x="7086" y="10178"/>
                      <a:pt x="7073" y="10190"/>
                    </a:cubicBezTo>
                    <a:lnTo>
                      <a:pt x="7049" y="10226"/>
                    </a:lnTo>
                    <a:cubicBezTo>
                      <a:pt x="7025" y="10251"/>
                      <a:pt x="7000" y="10275"/>
                      <a:pt x="6976" y="10287"/>
                    </a:cubicBezTo>
                    <a:cubicBezTo>
                      <a:pt x="6940" y="10336"/>
                      <a:pt x="6892" y="10385"/>
                      <a:pt x="6855" y="10433"/>
                    </a:cubicBezTo>
                    <a:cubicBezTo>
                      <a:pt x="6819" y="10469"/>
                      <a:pt x="6794" y="10518"/>
                      <a:pt x="6757" y="10555"/>
                    </a:cubicBezTo>
                    <a:cubicBezTo>
                      <a:pt x="6733" y="10591"/>
                      <a:pt x="6697" y="10628"/>
                      <a:pt x="6673" y="10652"/>
                    </a:cubicBezTo>
                    <a:cubicBezTo>
                      <a:pt x="6649" y="10688"/>
                      <a:pt x="6624" y="10712"/>
                      <a:pt x="6612" y="10737"/>
                    </a:cubicBezTo>
                    <a:cubicBezTo>
                      <a:pt x="6563" y="10785"/>
                      <a:pt x="6527" y="10834"/>
                      <a:pt x="6478" y="10883"/>
                    </a:cubicBezTo>
                    <a:cubicBezTo>
                      <a:pt x="6417" y="10955"/>
                      <a:pt x="6357" y="11041"/>
                      <a:pt x="6296" y="11114"/>
                    </a:cubicBezTo>
                    <a:cubicBezTo>
                      <a:pt x="6235" y="11199"/>
                      <a:pt x="6174" y="11284"/>
                      <a:pt x="6125" y="11357"/>
                    </a:cubicBezTo>
                    <a:cubicBezTo>
                      <a:pt x="6101" y="11393"/>
                      <a:pt x="6065" y="11442"/>
                      <a:pt x="6041" y="11490"/>
                    </a:cubicBezTo>
                    <a:cubicBezTo>
                      <a:pt x="6028" y="11515"/>
                      <a:pt x="6017" y="11527"/>
                      <a:pt x="6004" y="11539"/>
                    </a:cubicBezTo>
                    <a:lnTo>
                      <a:pt x="6004" y="11563"/>
                    </a:lnTo>
                    <a:lnTo>
                      <a:pt x="5992" y="11563"/>
                    </a:lnTo>
                    <a:lnTo>
                      <a:pt x="5992" y="11551"/>
                    </a:lnTo>
                    <a:lnTo>
                      <a:pt x="5992" y="11503"/>
                    </a:lnTo>
                    <a:lnTo>
                      <a:pt x="5992" y="11430"/>
                    </a:lnTo>
                    <a:cubicBezTo>
                      <a:pt x="5992" y="11406"/>
                      <a:pt x="6004" y="11381"/>
                      <a:pt x="6004" y="11369"/>
                    </a:cubicBezTo>
                    <a:cubicBezTo>
                      <a:pt x="6004" y="11320"/>
                      <a:pt x="6004" y="11271"/>
                      <a:pt x="6017" y="11223"/>
                    </a:cubicBezTo>
                    <a:cubicBezTo>
                      <a:pt x="6028" y="11187"/>
                      <a:pt x="6028" y="11150"/>
                      <a:pt x="6041" y="11114"/>
                    </a:cubicBezTo>
                    <a:cubicBezTo>
                      <a:pt x="6041" y="11090"/>
                      <a:pt x="6053" y="11053"/>
                      <a:pt x="6053" y="11028"/>
                    </a:cubicBezTo>
                    <a:cubicBezTo>
                      <a:pt x="6065" y="10992"/>
                      <a:pt x="6065" y="10968"/>
                      <a:pt x="6077" y="10931"/>
                    </a:cubicBezTo>
                    <a:cubicBezTo>
                      <a:pt x="6089" y="10895"/>
                      <a:pt x="6089" y="10858"/>
                      <a:pt x="6101" y="10834"/>
                    </a:cubicBezTo>
                    <a:lnTo>
                      <a:pt x="6101" y="10810"/>
                    </a:lnTo>
                    <a:cubicBezTo>
                      <a:pt x="6114" y="10798"/>
                      <a:pt x="6114" y="10785"/>
                      <a:pt x="6114" y="10774"/>
                    </a:cubicBezTo>
                    <a:cubicBezTo>
                      <a:pt x="6125" y="10774"/>
                      <a:pt x="6125" y="10761"/>
                      <a:pt x="6125" y="10749"/>
                    </a:cubicBezTo>
                    <a:cubicBezTo>
                      <a:pt x="6125" y="10737"/>
                      <a:pt x="6138" y="10725"/>
                      <a:pt x="6138" y="10712"/>
                    </a:cubicBezTo>
                    <a:lnTo>
                      <a:pt x="6150" y="10701"/>
                    </a:lnTo>
                    <a:cubicBezTo>
                      <a:pt x="6150" y="10688"/>
                      <a:pt x="6150" y="10676"/>
                      <a:pt x="6162" y="10664"/>
                    </a:cubicBezTo>
                    <a:lnTo>
                      <a:pt x="6174" y="10639"/>
                    </a:lnTo>
                    <a:lnTo>
                      <a:pt x="6187" y="10615"/>
                    </a:lnTo>
                    <a:cubicBezTo>
                      <a:pt x="6211" y="10531"/>
                      <a:pt x="6247" y="10458"/>
                      <a:pt x="6296" y="10372"/>
                    </a:cubicBezTo>
                    <a:cubicBezTo>
                      <a:pt x="6333" y="10299"/>
                      <a:pt x="6368" y="10226"/>
                      <a:pt x="6417" y="10153"/>
                    </a:cubicBezTo>
                    <a:lnTo>
                      <a:pt x="6417" y="10142"/>
                    </a:lnTo>
                    <a:cubicBezTo>
                      <a:pt x="6430" y="10117"/>
                      <a:pt x="6441" y="10093"/>
                      <a:pt x="6454" y="10080"/>
                    </a:cubicBezTo>
                    <a:cubicBezTo>
                      <a:pt x="6478" y="10056"/>
                      <a:pt x="6490" y="10032"/>
                      <a:pt x="6503" y="10007"/>
                    </a:cubicBezTo>
                    <a:cubicBezTo>
                      <a:pt x="6527" y="9996"/>
                      <a:pt x="6539" y="9971"/>
                      <a:pt x="6551" y="9959"/>
                    </a:cubicBezTo>
                    <a:cubicBezTo>
                      <a:pt x="6563" y="9935"/>
                      <a:pt x="6587" y="9923"/>
                      <a:pt x="6600" y="9910"/>
                    </a:cubicBezTo>
                    <a:cubicBezTo>
                      <a:pt x="6636" y="9874"/>
                      <a:pt x="6673" y="9850"/>
                      <a:pt x="6709" y="9813"/>
                    </a:cubicBezTo>
                    <a:cubicBezTo>
                      <a:pt x="6721" y="9801"/>
                      <a:pt x="6733" y="9801"/>
                      <a:pt x="6746" y="9789"/>
                    </a:cubicBezTo>
                    <a:cubicBezTo>
                      <a:pt x="6757" y="9789"/>
                      <a:pt x="6770" y="9777"/>
                      <a:pt x="6782" y="9764"/>
                    </a:cubicBezTo>
                    <a:cubicBezTo>
                      <a:pt x="6794" y="9764"/>
                      <a:pt x="6806" y="9764"/>
                      <a:pt x="6806" y="9753"/>
                    </a:cubicBezTo>
                    <a:cubicBezTo>
                      <a:pt x="6819" y="9753"/>
                      <a:pt x="6843" y="9740"/>
                      <a:pt x="6855" y="9728"/>
                    </a:cubicBezTo>
                    <a:cubicBezTo>
                      <a:pt x="6867" y="9728"/>
                      <a:pt x="6892" y="9716"/>
                      <a:pt x="6903" y="9704"/>
                    </a:cubicBezTo>
                    <a:cubicBezTo>
                      <a:pt x="6928" y="9704"/>
                      <a:pt x="6952" y="9691"/>
                      <a:pt x="6976" y="9691"/>
                    </a:cubicBezTo>
                    <a:cubicBezTo>
                      <a:pt x="6989" y="9680"/>
                      <a:pt x="7013" y="9680"/>
                      <a:pt x="7037" y="9667"/>
                    </a:cubicBezTo>
                    <a:close/>
                    <a:moveTo>
                      <a:pt x="10962" y="8087"/>
                    </a:moveTo>
                    <a:lnTo>
                      <a:pt x="10962" y="8100"/>
                    </a:lnTo>
                    <a:lnTo>
                      <a:pt x="10975" y="8100"/>
                    </a:lnTo>
                    <a:lnTo>
                      <a:pt x="10975" y="8112"/>
                    </a:lnTo>
                    <a:cubicBezTo>
                      <a:pt x="10975" y="8124"/>
                      <a:pt x="10975" y="8136"/>
                      <a:pt x="10987" y="8148"/>
                    </a:cubicBezTo>
                    <a:lnTo>
                      <a:pt x="10987" y="8160"/>
                    </a:lnTo>
                    <a:lnTo>
                      <a:pt x="10987" y="8233"/>
                    </a:lnTo>
                    <a:lnTo>
                      <a:pt x="10987" y="8330"/>
                    </a:lnTo>
                    <a:cubicBezTo>
                      <a:pt x="10987" y="8367"/>
                      <a:pt x="10975" y="8403"/>
                      <a:pt x="10975" y="8428"/>
                    </a:cubicBezTo>
                    <a:lnTo>
                      <a:pt x="10975" y="8464"/>
                    </a:lnTo>
                    <a:cubicBezTo>
                      <a:pt x="10962" y="8489"/>
                      <a:pt x="10962" y="8500"/>
                      <a:pt x="10962" y="8525"/>
                    </a:cubicBezTo>
                    <a:cubicBezTo>
                      <a:pt x="10962" y="8537"/>
                      <a:pt x="10951" y="8549"/>
                      <a:pt x="10951" y="8573"/>
                    </a:cubicBezTo>
                    <a:cubicBezTo>
                      <a:pt x="10938" y="8635"/>
                      <a:pt x="10927" y="8695"/>
                      <a:pt x="10914" y="8768"/>
                    </a:cubicBezTo>
                    <a:cubicBezTo>
                      <a:pt x="10902" y="8841"/>
                      <a:pt x="10878" y="8914"/>
                      <a:pt x="10854" y="8999"/>
                    </a:cubicBezTo>
                    <a:cubicBezTo>
                      <a:pt x="10817" y="9132"/>
                      <a:pt x="10781" y="9254"/>
                      <a:pt x="10744" y="9375"/>
                    </a:cubicBezTo>
                    <a:lnTo>
                      <a:pt x="10732" y="9388"/>
                    </a:lnTo>
                    <a:lnTo>
                      <a:pt x="10732" y="9400"/>
                    </a:lnTo>
                    <a:cubicBezTo>
                      <a:pt x="10719" y="9424"/>
                      <a:pt x="10708" y="9461"/>
                      <a:pt x="10695" y="9497"/>
                    </a:cubicBezTo>
                    <a:cubicBezTo>
                      <a:pt x="10683" y="9534"/>
                      <a:pt x="10671" y="9558"/>
                      <a:pt x="10671" y="9594"/>
                    </a:cubicBezTo>
                    <a:cubicBezTo>
                      <a:pt x="10647" y="9643"/>
                      <a:pt x="10622" y="9691"/>
                      <a:pt x="10611" y="9728"/>
                    </a:cubicBezTo>
                    <a:lnTo>
                      <a:pt x="10598" y="9764"/>
                    </a:lnTo>
                    <a:lnTo>
                      <a:pt x="10586" y="9789"/>
                    </a:lnTo>
                    <a:cubicBezTo>
                      <a:pt x="10562" y="9826"/>
                      <a:pt x="10549" y="9874"/>
                      <a:pt x="10525" y="9923"/>
                    </a:cubicBezTo>
                    <a:cubicBezTo>
                      <a:pt x="10489" y="9971"/>
                      <a:pt x="10465" y="10032"/>
                      <a:pt x="10428" y="10080"/>
                    </a:cubicBezTo>
                    <a:cubicBezTo>
                      <a:pt x="10392" y="10142"/>
                      <a:pt x="10343" y="10215"/>
                      <a:pt x="10295" y="10287"/>
                    </a:cubicBezTo>
                    <a:cubicBezTo>
                      <a:pt x="10233" y="10360"/>
                      <a:pt x="10185" y="10421"/>
                      <a:pt x="10136" y="10494"/>
                    </a:cubicBezTo>
                    <a:cubicBezTo>
                      <a:pt x="10112" y="10531"/>
                      <a:pt x="10076" y="10579"/>
                      <a:pt x="10051" y="10628"/>
                    </a:cubicBezTo>
                    <a:cubicBezTo>
                      <a:pt x="9979" y="10712"/>
                      <a:pt x="9917" y="10810"/>
                      <a:pt x="9857" y="10895"/>
                    </a:cubicBezTo>
                    <a:lnTo>
                      <a:pt x="9820" y="10931"/>
                    </a:lnTo>
                    <a:cubicBezTo>
                      <a:pt x="9771" y="10980"/>
                      <a:pt x="9735" y="11041"/>
                      <a:pt x="9687" y="11090"/>
                    </a:cubicBezTo>
                    <a:cubicBezTo>
                      <a:pt x="9674" y="11126"/>
                      <a:pt x="9650" y="11150"/>
                      <a:pt x="9626" y="11174"/>
                    </a:cubicBezTo>
                    <a:cubicBezTo>
                      <a:pt x="9601" y="11211"/>
                      <a:pt x="9577" y="11260"/>
                      <a:pt x="9541" y="11296"/>
                    </a:cubicBezTo>
                    <a:lnTo>
                      <a:pt x="9517" y="11320"/>
                    </a:lnTo>
                    <a:lnTo>
                      <a:pt x="9480" y="11369"/>
                    </a:lnTo>
                    <a:cubicBezTo>
                      <a:pt x="9444" y="11417"/>
                      <a:pt x="9395" y="11466"/>
                      <a:pt x="9358" y="11503"/>
                    </a:cubicBezTo>
                    <a:lnTo>
                      <a:pt x="9334" y="11527"/>
                    </a:lnTo>
                    <a:lnTo>
                      <a:pt x="9298" y="11563"/>
                    </a:lnTo>
                    <a:lnTo>
                      <a:pt x="9261" y="11587"/>
                    </a:lnTo>
                    <a:lnTo>
                      <a:pt x="9225" y="11612"/>
                    </a:lnTo>
                    <a:lnTo>
                      <a:pt x="9212" y="11624"/>
                    </a:lnTo>
                    <a:cubicBezTo>
                      <a:pt x="9201" y="11636"/>
                      <a:pt x="9188" y="11649"/>
                      <a:pt x="9164" y="11660"/>
                    </a:cubicBezTo>
                    <a:cubicBezTo>
                      <a:pt x="9152" y="11673"/>
                      <a:pt x="9128" y="11685"/>
                      <a:pt x="9104" y="11697"/>
                    </a:cubicBezTo>
                    <a:lnTo>
                      <a:pt x="9067" y="11722"/>
                    </a:lnTo>
                    <a:lnTo>
                      <a:pt x="9031" y="11733"/>
                    </a:lnTo>
                    <a:cubicBezTo>
                      <a:pt x="9018" y="11746"/>
                      <a:pt x="9006" y="11746"/>
                      <a:pt x="8982" y="11758"/>
                    </a:cubicBezTo>
                    <a:cubicBezTo>
                      <a:pt x="8982" y="11758"/>
                      <a:pt x="8969" y="11770"/>
                      <a:pt x="8958" y="11770"/>
                    </a:cubicBezTo>
                    <a:cubicBezTo>
                      <a:pt x="8933" y="11782"/>
                      <a:pt x="8885" y="11795"/>
                      <a:pt x="8848" y="11819"/>
                    </a:cubicBezTo>
                    <a:cubicBezTo>
                      <a:pt x="8848" y="11819"/>
                      <a:pt x="8836" y="11819"/>
                      <a:pt x="8823" y="11830"/>
                    </a:cubicBezTo>
                    <a:cubicBezTo>
                      <a:pt x="8739" y="11855"/>
                      <a:pt x="8666" y="11892"/>
                      <a:pt x="8556" y="11940"/>
                    </a:cubicBezTo>
                    <a:cubicBezTo>
                      <a:pt x="8520" y="11952"/>
                      <a:pt x="8483" y="11976"/>
                      <a:pt x="8447" y="12001"/>
                    </a:cubicBezTo>
                    <a:lnTo>
                      <a:pt x="8435" y="12001"/>
                    </a:lnTo>
                    <a:cubicBezTo>
                      <a:pt x="8410" y="12013"/>
                      <a:pt x="8399" y="12025"/>
                      <a:pt x="8386" y="12038"/>
                    </a:cubicBezTo>
                    <a:cubicBezTo>
                      <a:pt x="8374" y="12038"/>
                      <a:pt x="8362" y="12038"/>
                      <a:pt x="8362" y="12049"/>
                    </a:cubicBezTo>
                    <a:cubicBezTo>
                      <a:pt x="8350" y="12049"/>
                      <a:pt x="8337" y="12062"/>
                      <a:pt x="8313" y="12074"/>
                    </a:cubicBezTo>
                    <a:lnTo>
                      <a:pt x="8204" y="12146"/>
                    </a:lnTo>
                    <a:cubicBezTo>
                      <a:pt x="8180" y="12171"/>
                      <a:pt x="8156" y="12183"/>
                      <a:pt x="8131" y="12208"/>
                    </a:cubicBezTo>
                    <a:cubicBezTo>
                      <a:pt x="8143" y="12183"/>
                      <a:pt x="8156" y="12171"/>
                      <a:pt x="8167" y="12159"/>
                    </a:cubicBezTo>
                    <a:lnTo>
                      <a:pt x="8313" y="12013"/>
                    </a:lnTo>
                    <a:lnTo>
                      <a:pt x="8313" y="12001"/>
                    </a:lnTo>
                    <a:lnTo>
                      <a:pt x="8326" y="12001"/>
                    </a:lnTo>
                    <a:cubicBezTo>
                      <a:pt x="8326" y="11989"/>
                      <a:pt x="8337" y="11989"/>
                      <a:pt x="8350" y="11976"/>
                    </a:cubicBezTo>
                    <a:cubicBezTo>
                      <a:pt x="8350" y="11965"/>
                      <a:pt x="8362" y="11965"/>
                      <a:pt x="8374" y="11952"/>
                    </a:cubicBezTo>
                    <a:cubicBezTo>
                      <a:pt x="8386" y="11940"/>
                      <a:pt x="8399" y="11916"/>
                      <a:pt x="8410" y="11903"/>
                    </a:cubicBezTo>
                    <a:cubicBezTo>
                      <a:pt x="8423" y="11892"/>
                      <a:pt x="8435" y="11892"/>
                      <a:pt x="8435" y="11879"/>
                    </a:cubicBezTo>
                    <a:lnTo>
                      <a:pt x="8459" y="11855"/>
                    </a:lnTo>
                    <a:cubicBezTo>
                      <a:pt x="8472" y="11843"/>
                      <a:pt x="8483" y="11819"/>
                      <a:pt x="8507" y="11806"/>
                    </a:cubicBezTo>
                    <a:cubicBezTo>
                      <a:pt x="8532" y="11770"/>
                      <a:pt x="8544" y="11733"/>
                      <a:pt x="8569" y="11697"/>
                    </a:cubicBezTo>
                    <a:lnTo>
                      <a:pt x="8580" y="11685"/>
                    </a:lnTo>
                    <a:lnTo>
                      <a:pt x="8593" y="11649"/>
                    </a:lnTo>
                    <a:cubicBezTo>
                      <a:pt x="8605" y="11624"/>
                      <a:pt x="8629" y="11600"/>
                      <a:pt x="8642" y="11563"/>
                    </a:cubicBezTo>
                    <a:lnTo>
                      <a:pt x="8653" y="11551"/>
                    </a:lnTo>
                    <a:lnTo>
                      <a:pt x="8666" y="11539"/>
                    </a:lnTo>
                    <a:cubicBezTo>
                      <a:pt x="8678" y="11515"/>
                      <a:pt x="8678" y="11503"/>
                      <a:pt x="8690" y="11490"/>
                    </a:cubicBezTo>
                    <a:cubicBezTo>
                      <a:pt x="8702" y="11466"/>
                      <a:pt x="8715" y="11454"/>
                      <a:pt x="8726" y="11442"/>
                    </a:cubicBezTo>
                    <a:cubicBezTo>
                      <a:pt x="8739" y="11430"/>
                      <a:pt x="8739" y="11417"/>
                      <a:pt x="8751" y="11406"/>
                    </a:cubicBezTo>
                    <a:cubicBezTo>
                      <a:pt x="8775" y="11369"/>
                      <a:pt x="8799" y="11333"/>
                      <a:pt x="8823" y="11308"/>
                    </a:cubicBezTo>
                    <a:cubicBezTo>
                      <a:pt x="8836" y="11296"/>
                      <a:pt x="8848" y="11271"/>
                      <a:pt x="8860" y="11260"/>
                    </a:cubicBezTo>
                    <a:lnTo>
                      <a:pt x="8896" y="11223"/>
                    </a:lnTo>
                    <a:lnTo>
                      <a:pt x="8909" y="11211"/>
                    </a:lnTo>
                    <a:cubicBezTo>
                      <a:pt x="8921" y="11211"/>
                      <a:pt x="8921" y="11199"/>
                      <a:pt x="8933" y="11187"/>
                    </a:cubicBezTo>
                    <a:cubicBezTo>
                      <a:pt x="8958" y="11174"/>
                      <a:pt x="8969" y="11163"/>
                      <a:pt x="8982" y="11150"/>
                    </a:cubicBezTo>
                    <a:cubicBezTo>
                      <a:pt x="9006" y="11138"/>
                      <a:pt x="9018" y="11126"/>
                      <a:pt x="9031" y="11114"/>
                    </a:cubicBezTo>
                    <a:cubicBezTo>
                      <a:pt x="9042" y="11101"/>
                      <a:pt x="9055" y="11101"/>
                      <a:pt x="9067" y="11090"/>
                    </a:cubicBezTo>
                    <a:cubicBezTo>
                      <a:pt x="9104" y="11065"/>
                      <a:pt x="9128" y="11041"/>
                      <a:pt x="9164" y="11017"/>
                    </a:cubicBezTo>
                    <a:cubicBezTo>
                      <a:pt x="9188" y="10992"/>
                      <a:pt x="9212" y="10968"/>
                      <a:pt x="9237" y="10955"/>
                    </a:cubicBezTo>
                    <a:lnTo>
                      <a:pt x="9298" y="10895"/>
                    </a:lnTo>
                    <a:cubicBezTo>
                      <a:pt x="9298" y="10883"/>
                      <a:pt x="9310" y="10883"/>
                      <a:pt x="9322" y="10871"/>
                    </a:cubicBezTo>
                    <a:lnTo>
                      <a:pt x="9322" y="10858"/>
                    </a:lnTo>
                    <a:cubicBezTo>
                      <a:pt x="9334" y="10858"/>
                      <a:pt x="9334" y="10847"/>
                      <a:pt x="9347" y="10847"/>
                    </a:cubicBezTo>
                    <a:lnTo>
                      <a:pt x="9347" y="10834"/>
                    </a:lnTo>
                    <a:cubicBezTo>
                      <a:pt x="9358" y="10822"/>
                      <a:pt x="9371" y="10810"/>
                      <a:pt x="9383" y="10785"/>
                    </a:cubicBezTo>
                    <a:cubicBezTo>
                      <a:pt x="9407" y="10774"/>
                      <a:pt x="9419" y="10749"/>
                      <a:pt x="9431" y="10725"/>
                    </a:cubicBezTo>
                    <a:cubicBezTo>
                      <a:pt x="9455" y="10688"/>
                      <a:pt x="9480" y="10639"/>
                      <a:pt x="9504" y="10603"/>
                    </a:cubicBezTo>
                    <a:lnTo>
                      <a:pt x="9517" y="10591"/>
                    </a:lnTo>
                    <a:cubicBezTo>
                      <a:pt x="9541" y="10555"/>
                      <a:pt x="9565" y="10518"/>
                      <a:pt x="9577" y="10482"/>
                    </a:cubicBezTo>
                    <a:lnTo>
                      <a:pt x="9601" y="10445"/>
                    </a:lnTo>
                    <a:lnTo>
                      <a:pt x="9614" y="10421"/>
                    </a:lnTo>
                    <a:lnTo>
                      <a:pt x="9626" y="10409"/>
                    </a:lnTo>
                    <a:cubicBezTo>
                      <a:pt x="9638" y="10396"/>
                      <a:pt x="9638" y="10385"/>
                      <a:pt x="9650" y="10372"/>
                    </a:cubicBezTo>
                    <a:cubicBezTo>
                      <a:pt x="9650" y="10372"/>
                      <a:pt x="9663" y="10360"/>
                      <a:pt x="9663" y="10348"/>
                    </a:cubicBezTo>
                    <a:cubicBezTo>
                      <a:pt x="9674" y="10336"/>
                      <a:pt x="9687" y="10312"/>
                      <a:pt x="9711" y="10275"/>
                    </a:cubicBezTo>
                    <a:cubicBezTo>
                      <a:pt x="9723" y="10263"/>
                      <a:pt x="9735" y="10239"/>
                      <a:pt x="9760" y="10215"/>
                    </a:cubicBezTo>
                    <a:cubicBezTo>
                      <a:pt x="9771" y="10190"/>
                      <a:pt x="9784" y="10166"/>
                      <a:pt x="9808" y="10142"/>
                    </a:cubicBezTo>
                    <a:cubicBezTo>
                      <a:pt x="9833" y="10117"/>
                      <a:pt x="9844" y="10093"/>
                      <a:pt x="9869" y="10080"/>
                    </a:cubicBezTo>
                    <a:cubicBezTo>
                      <a:pt x="9893" y="10044"/>
                      <a:pt x="9930" y="10007"/>
                      <a:pt x="9954" y="9971"/>
                    </a:cubicBezTo>
                    <a:cubicBezTo>
                      <a:pt x="9990" y="9923"/>
                      <a:pt x="10039" y="9862"/>
                      <a:pt x="10087" y="9801"/>
                    </a:cubicBezTo>
                    <a:cubicBezTo>
                      <a:pt x="10112" y="9764"/>
                      <a:pt x="10149" y="9728"/>
                      <a:pt x="10173" y="9680"/>
                    </a:cubicBezTo>
                    <a:cubicBezTo>
                      <a:pt x="10197" y="9643"/>
                      <a:pt x="10222" y="9594"/>
                      <a:pt x="10246" y="9558"/>
                    </a:cubicBezTo>
                    <a:cubicBezTo>
                      <a:pt x="10295" y="9473"/>
                      <a:pt x="10343" y="9388"/>
                      <a:pt x="10379" y="9315"/>
                    </a:cubicBezTo>
                    <a:lnTo>
                      <a:pt x="10392" y="9291"/>
                    </a:lnTo>
                    <a:cubicBezTo>
                      <a:pt x="10416" y="9254"/>
                      <a:pt x="10428" y="9218"/>
                      <a:pt x="10452" y="9194"/>
                    </a:cubicBezTo>
                    <a:cubicBezTo>
                      <a:pt x="10476" y="9145"/>
                      <a:pt x="10501" y="9096"/>
                      <a:pt x="10513" y="9048"/>
                    </a:cubicBezTo>
                    <a:cubicBezTo>
                      <a:pt x="10538" y="9011"/>
                      <a:pt x="10562" y="8975"/>
                      <a:pt x="10574" y="8938"/>
                    </a:cubicBezTo>
                    <a:lnTo>
                      <a:pt x="10586" y="8926"/>
                    </a:lnTo>
                    <a:cubicBezTo>
                      <a:pt x="10586" y="8902"/>
                      <a:pt x="10598" y="8878"/>
                      <a:pt x="10611" y="8853"/>
                    </a:cubicBezTo>
                    <a:cubicBezTo>
                      <a:pt x="10622" y="8841"/>
                      <a:pt x="10635" y="8816"/>
                      <a:pt x="10635" y="8805"/>
                    </a:cubicBezTo>
                    <a:lnTo>
                      <a:pt x="10635" y="8792"/>
                    </a:lnTo>
                    <a:lnTo>
                      <a:pt x="10647" y="8780"/>
                    </a:lnTo>
                    <a:lnTo>
                      <a:pt x="10659" y="8756"/>
                    </a:lnTo>
                    <a:lnTo>
                      <a:pt x="10659" y="8744"/>
                    </a:lnTo>
                    <a:lnTo>
                      <a:pt x="10671" y="8732"/>
                    </a:lnTo>
                    <a:lnTo>
                      <a:pt x="10671" y="8719"/>
                    </a:lnTo>
                    <a:lnTo>
                      <a:pt x="10671" y="8708"/>
                    </a:lnTo>
                    <a:cubicBezTo>
                      <a:pt x="10708" y="8635"/>
                      <a:pt x="10744" y="8549"/>
                      <a:pt x="10768" y="8464"/>
                    </a:cubicBezTo>
                    <a:cubicBezTo>
                      <a:pt x="10781" y="8440"/>
                      <a:pt x="10792" y="8403"/>
                      <a:pt x="10805" y="8367"/>
                    </a:cubicBezTo>
                    <a:cubicBezTo>
                      <a:pt x="10829" y="8319"/>
                      <a:pt x="10854" y="8270"/>
                      <a:pt x="10865" y="8221"/>
                    </a:cubicBezTo>
                    <a:lnTo>
                      <a:pt x="10878" y="8197"/>
                    </a:lnTo>
                    <a:cubicBezTo>
                      <a:pt x="10878" y="8184"/>
                      <a:pt x="10890" y="8184"/>
                      <a:pt x="10890" y="8173"/>
                    </a:cubicBezTo>
                    <a:cubicBezTo>
                      <a:pt x="10890" y="8160"/>
                      <a:pt x="10902" y="8148"/>
                      <a:pt x="10902" y="8136"/>
                    </a:cubicBezTo>
                    <a:cubicBezTo>
                      <a:pt x="10914" y="8136"/>
                      <a:pt x="10914" y="8124"/>
                      <a:pt x="10914" y="8124"/>
                    </a:cubicBezTo>
                    <a:cubicBezTo>
                      <a:pt x="10914" y="8112"/>
                      <a:pt x="10914" y="8112"/>
                      <a:pt x="10927" y="8112"/>
                    </a:cubicBezTo>
                    <a:lnTo>
                      <a:pt x="10927" y="8100"/>
                    </a:lnTo>
                    <a:lnTo>
                      <a:pt x="10902" y="8100"/>
                    </a:lnTo>
                    <a:cubicBezTo>
                      <a:pt x="10902" y="8112"/>
                      <a:pt x="10902" y="8112"/>
                      <a:pt x="10890" y="8124"/>
                    </a:cubicBezTo>
                    <a:lnTo>
                      <a:pt x="10878" y="8136"/>
                    </a:lnTo>
                    <a:lnTo>
                      <a:pt x="10865" y="8148"/>
                    </a:lnTo>
                    <a:cubicBezTo>
                      <a:pt x="10865" y="8160"/>
                      <a:pt x="10854" y="8173"/>
                      <a:pt x="10841" y="8197"/>
                    </a:cubicBezTo>
                    <a:lnTo>
                      <a:pt x="10829" y="8209"/>
                    </a:lnTo>
                    <a:cubicBezTo>
                      <a:pt x="10817" y="8221"/>
                      <a:pt x="10805" y="8246"/>
                      <a:pt x="10792" y="8257"/>
                    </a:cubicBezTo>
                    <a:lnTo>
                      <a:pt x="10792" y="8270"/>
                    </a:lnTo>
                    <a:cubicBezTo>
                      <a:pt x="10768" y="8306"/>
                      <a:pt x="10744" y="8343"/>
                      <a:pt x="10732" y="8379"/>
                    </a:cubicBezTo>
                    <a:lnTo>
                      <a:pt x="10719" y="8392"/>
                    </a:lnTo>
                    <a:cubicBezTo>
                      <a:pt x="10695" y="8428"/>
                      <a:pt x="10671" y="8464"/>
                      <a:pt x="10659" y="8500"/>
                    </a:cubicBezTo>
                    <a:cubicBezTo>
                      <a:pt x="10647" y="8525"/>
                      <a:pt x="10647" y="8537"/>
                      <a:pt x="10635" y="8549"/>
                    </a:cubicBezTo>
                    <a:cubicBezTo>
                      <a:pt x="10622" y="8586"/>
                      <a:pt x="10598" y="8610"/>
                      <a:pt x="10586" y="8646"/>
                    </a:cubicBezTo>
                    <a:cubicBezTo>
                      <a:pt x="10489" y="8841"/>
                      <a:pt x="10403" y="8999"/>
                      <a:pt x="10331" y="9132"/>
                    </a:cubicBezTo>
                    <a:lnTo>
                      <a:pt x="10306" y="9181"/>
                    </a:lnTo>
                    <a:cubicBezTo>
                      <a:pt x="10270" y="9254"/>
                      <a:pt x="10233" y="9315"/>
                      <a:pt x="10197" y="9388"/>
                    </a:cubicBezTo>
                    <a:lnTo>
                      <a:pt x="10173" y="9424"/>
                    </a:lnTo>
                    <a:lnTo>
                      <a:pt x="10063" y="9643"/>
                    </a:lnTo>
                    <a:cubicBezTo>
                      <a:pt x="10003" y="9740"/>
                      <a:pt x="9930" y="9837"/>
                      <a:pt x="9857" y="9935"/>
                    </a:cubicBezTo>
                    <a:lnTo>
                      <a:pt x="9844" y="9947"/>
                    </a:lnTo>
                    <a:lnTo>
                      <a:pt x="9833" y="9959"/>
                    </a:lnTo>
                    <a:lnTo>
                      <a:pt x="9833" y="9971"/>
                    </a:lnTo>
                    <a:cubicBezTo>
                      <a:pt x="9833" y="9971"/>
                      <a:pt x="9820" y="9971"/>
                      <a:pt x="9820" y="9983"/>
                    </a:cubicBezTo>
                    <a:lnTo>
                      <a:pt x="9784" y="10020"/>
                    </a:lnTo>
                    <a:lnTo>
                      <a:pt x="9771" y="10044"/>
                    </a:lnTo>
                    <a:lnTo>
                      <a:pt x="9699" y="10117"/>
                    </a:lnTo>
                    <a:lnTo>
                      <a:pt x="9699" y="10129"/>
                    </a:lnTo>
                    <a:cubicBezTo>
                      <a:pt x="9663" y="10166"/>
                      <a:pt x="9626" y="10215"/>
                      <a:pt x="9590" y="10275"/>
                    </a:cubicBezTo>
                    <a:cubicBezTo>
                      <a:pt x="9590" y="10287"/>
                      <a:pt x="9577" y="10287"/>
                      <a:pt x="9577" y="10299"/>
                    </a:cubicBezTo>
                    <a:cubicBezTo>
                      <a:pt x="9541" y="10348"/>
                      <a:pt x="9517" y="10396"/>
                      <a:pt x="9492" y="10433"/>
                    </a:cubicBezTo>
                    <a:cubicBezTo>
                      <a:pt x="9480" y="10445"/>
                      <a:pt x="9480" y="10445"/>
                      <a:pt x="9480" y="10458"/>
                    </a:cubicBezTo>
                    <a:lnTo>
                      <a:pt x="9468" y="10469"/>
                    </a:lnTo>
                    <a:lnTo>
                      <a:pt x="9455" y="10482"/>
                    </a:lnTo>
                    <a:lnTo>
                      <a:pt x="9455" y="10494"/>
                    </a:lnTo>
                    <a:lnTo>
                      <a:pt x="9444" y="10506"/>
                    </a:lnTo>
                    <a:lnTo>
                      <a:pt x="9455" y="10506"/>
                    </a:lnTo>
                    <a:cubicBezTo>
                      <a:pt x="9444" y="10506"/>
                      <a:pt x="9444" y="10518"/>
                      <a:pt x="9431" y="10518"/>
                    </a:cubicBezTo>
                    <a:cubicBezTo>
                      <a:pt x="9419" y="10555"/>
                      <a:pt x="9395" y="10591"/>
                      <a:pt x="9371" y="10615"/>
                    </a:cubicBezTo>
                    <a:lnTo>
                      <a:pt x="9334" y="10688"/>
                    </a:lnTo>
                    <a:lnTo>
                      <a:pt x="9285" y="10737"/>
                    </a:lnTo>
                    <a:cubicBezTo>
                      <a:pt x="9274" y="10761"/>
                      <a:pt x="9261" y="10774"/>
                      <a:pt x="9237" y="10785"/>
                    </a:cubicBezTo>
                    <a:cubicBezTo>
                      <a:pt x="9225" y="10798"/>
                      <a:pt x="9212" y="10822"/>
                      <a:pt x="9201" y="10834"/>
                    </a:cubicBezTo>
                    <a:lnTo>
                      <a:pt x="9188" y="10847"/>
                    </a:lnTo>
                    <a:cubicBezTo>
                      <a:pt x="9128" y="10895"/>
                      <a:pt x="9067" y="10944"/>
                      <a:pt x="9018" y="10992"/>
                    </a:cubicBezTo>
                    <a:cubicBezTo>
                      <a:pt x="8994" y="11004"/>
                      <a:pt x="8982" y="11017"/>
                      <a:pt x="8969" y="11028"/>
                    </a:cubicBezTo>
                    <a:lnTo>
                      <a:pt x="8945" y="11041"/>
                    </a:lnTo>
                    <a:cubicBezTo>
                      <a:pt x="8921" y="11065"/>
                      <a:pt x="8885" y="11090"/>
                      <a:pt x="8848" y="11114"/>
                    </a:cubicBezTo>
                    <a:cubicBezTo>
                      <a:pt x="8836" y="11138"/>
                      <a:pt x="8823" y="11150"/>
                      <a:pt x="8799" y="11163"/>
                    </a:cubicBezTo>
                    <a:cubicBezTo>
                      <a:pt x="8788" y="11187"/>
                      <a:pt x="8775" y="11199"/>
                      <a:pt x="8763" y="11223"/>
                    </a:cubicBezTo>
                    <a:cubicBezTo>
                      <a:pt x="8702" y="11284"/>
                      <a:pt x="8653" y="11369"/>
                      <a:pt x="8605" y="11454"/>
                    </a:cubicBezTo>
                    <a:cubicBezTo>
                      <a:pt x="8569" y="11503"/>
                      <a:pt x="8544" y="11539"/>
                      <a:pt x="8520" y="11587"/>
                    </a:cubicBezTo>
                    <a:cubicBezTo>
                      <a:pt x="8496" y="11624"/>
                      <a:pt x="8483" y="11660"/>
                      <a:pt x="8459" y="11697"/>
                    </a:cubicBezTo>
                    <a:cubicBezTo>
                      <a:pt x="8447" y="11709"/>
                      <a:pt x="8435" y="11733"/>
                      <a:pt x="8423" y="11746"/>
                    </a:cubicBezTo>
                    <a:cubicBezTo>
                      <a:pt x="8423" y="11758"/>
                      <a:pt x="8410" y="11770"/>
                      <a:pt x="8399" y="11770"/>
                    </a:cubicBezTo>
                    <a:cubicBezTo>
                      <a:pt x="8399" y="11782"/>
                      <a:pt x="8386" y="11795"/>
                      <a:pt x="8374" y="11806"/>
                    </a:cubicBezTo>
                    <a:cubicBezTo>
                      <a:pt x="8374" y="11806"/>
                      <a:pt x="8362" y="11819"/>
                      <a:pt x="8362" y="11830"/>
                    </a:cubicBezTo>
                    <a:cubicBezTo>
                      <a:pt x="8350" y="11830"/>
                      <a:pt x="8350" y="11843"/>
                      <a:pt x="8337" y="11855"/>
                    </a:cubicBezTo>
                    <a:lnTo>
                      <a:pt x="8326" y="11867"/>
                    </a:lnTo>
                    <a:cubicBezTo>
                      <a:pt x="8301" y="11903"/>
                      <a:pt x="8277" y="11928"/>
                      <a:pt x="8253" y="11940"/>
                    </a:cubicBezTo>
                    <a:cubicBezTo>
                      <a:pt x="8253" y="11950"/>
                      <a:pt x="8245" y="11960"/>
                      <a:pt x="8236" y="11963"/>
                    </a:cubicBezTo>
                    <a:lnTo>
                      <a:pt x="8236" y="11963"/>
                    </a:lnTo>
                    <a:cubicBezTo>
                      <a:pt x="8238" y="11961"/>
                      <a:pt x="8240" y="11957"/>
                      <a:pt x="8240" y="11952"/>
                    </a:cubicBezTo>
                    <a:cubicBezTo>
                      <a:pt x="8253" y="11916"/>
                      <a:pt x="8277" y="11892"/>
                      <a:pt x="8289" y="11843"/>
                    </a:cubicBezTo>
                    <a:cubicBezTo>
                      <a:pt x="8337" y="11746"/>
                      <a:pt x="8362" y="11673"/>
                      <a:pt x="8386" y="11587"/>
                    </a:cubicBezTo>
                    <a:cubicBezTo>
                      <a:pt x="8410" y="11503"/>
                      <a:pt x="8435" y="11417"/>
                      <a:pt x="8447" y="11333"/>
                    </a:cubicBezTo>
                    <a:cubicBezTo>
                      <a:pt x="8472" y="11247"/>
                      <a:pt x="8483" y="11163"/>
                      <a:pt x="8507" y="11077"/>
                    </a:cubicBezTo>
                    <a:lnTo>
                      <a:pt x="8507" y="11065"/>
                    </a:lnTo>
                    <a:lnTo>
                      <a:pt x="8520" y="11053"/>
                    </a:lnTo>
                    <a:cubicBezTo>
                      <a:pt x="8556" y="10931"/>
                      <a:pt x="8593" y="10810"/>
                      <a:pt x="8617" y="10688"/>
                    </a:cubicBezTo>
                    <a:cubicBezTo>
                      <a:pt x="8629" y="10639"/>
                      <a:pt x="8642" y="10591"/>
                      <a:pt x="8653" y="10531"/>
                    </a:cubicBezTo>
                    <a:cubicBezTo>
                      <a:pt x="8666" y="10458"/>
                      <a:pt x="8678" y="10385"/>
                      <a:pt x="8702" y="10312"/>
                    </a:cubicBezTo>
                    <a:cubicBezTo>
                      <a:pt x="8715" y="10275"/>
                      <a:pt x="8726" y="10226"/>
                      <a:pt x="8739" y="10178"/>
                    </a:cubicBezTo>
                    <a:cubicBezTo>
                      <a:pt x="8775" y="10129"/>
                      <a:pt x="8799" y="10069"/>
                      <a:pt x="8836" y="10007"/>
                    </a:cubicBezTo>
                    <a:cubicBezTo>
                      <a:pt x="8848" y="9971"/>
                      <a:pt x="8872" y="9935"/>
                      <a:pt x="8885" y="9910"/>
                    </a:cubicBezTo>
                    <a:lnTo>
                      <a:pt x="8921" y="9837"/>
                    </a:lnTo>
                    <a:cubicBezTo>
                      <a:pt x="8969" y="9764"/>
                      <a:pt x="9006" y="9667"/>
                      <a:pt x="9042" y="9583"/>
                    </a:cubicBezTo>
                    <a:cubicBezTo>
                      <a:pt x="9055" y="9558"/>
                      <a:pt x="9067" y="9521"/>
                      <a:pt x="9079" y="9485"/>
                    </a:cubicBezTo>
                    <a:cubicBezTo>
                      <a:pt x="9115" y="9400"/>
                      <a:pt x="9164" y="9327"/>
                      <a:pt x="9201" y="9254"/>
                    </a:cubicBezTo>
                    <a:cubicBezTo>
                      <a:pt x="9225" y="9218"/>
                      <a:pt x="9249" y="9181"/>
                      <a:pt x="9274" y="9157"/>
                    </a:cubicBezTo>
                    <a:cubicBezTo>
                      <a:pt x="9285" y="9132"/>
                      <a:pt x="9310" y="9108"/>
                      <a:pt x="9322" y="9096"/>
                    </a:cubicBezTo>
                    <a:cubicBezTo>
                      <a:pt x="9347" y="9072"/>
                      <a:pt x="9371" y="9048"/>
                      <a:pt x="9395" y="9035"/>
                    </a:cubicBezTo>
                    <a:cubicBezTo>
                      <a:pt x="9431" y="9011"/>
                      <a:pt x="9455" y="8987"/>
                      <a:pt x="9492" y="8975"/>
                    </a:cubicBezTo>
                    <a:cubicBezTo>
                      <a:pt x="9528" y="8951"/>
                      <a:pt x="9565" y="8938"/>
                      <a:pt x="9614" y="8914"/>
                    </a:cubicBezTo>
                    <a:cubicBezTo>
                      <a:pt x="9663" y="8889"/>
                      <a:pt x="9711" y="8878"/>
                      <a:pt x="9747" y="8853"/>
                    </a:cubicBezTo>
                    <a:lnTo>
                      <a:pt x="9784" y="8841"/>
                    </a:lnTo>
                    <a:cubicBezTo>
                      <a:pt x="9820" y="8829"/>
                      <a:pt x="9869" y="8816"/>
                      <a:pt x="9917" y="8792"/>
                    </a:cubicBezTo>
                    <a:cubicBezTo>
                      <a:pt x="9954" y="8780"/>
                      <a:pt x="10003" y="8756"/>
                      <a:pt x="10039" y="8744"/>
                    </a:cubicBezTo>
                    <a:lnTo>
                      <a:pt x="10149" y="8671"/>
                    </a:lnTo>
                    <a:cubicBezTo>
                      <a:pt x="10185" y="8646"/>
                      <a:pt x="10209" y="8622"/>
                      <a:pt x="10233" y="8610"/>
                    </a:cubicBezTo>
                    <a:lnTo>
                      <a:pt x="10258" y="8586"/>
                    </a:lnTo>
                    <a:cubicBezTo>
                      <a:pt x="10295" y="8562"/>
                      <a:pt x="10331" y="8525"/>
                      <a:pt x="10367" y="8500"/>
                    </a:cubicBezTo>
                    <a:cubicBezTo>
                      <a:pt x="10416" y="8464"/>
                      <a:pt x="10452" y="8428"/>
                      <a:pt x="10501" y="8392"/>
                    </a:cubicBezTo>
                    <a:cubicBezTo>
                      <a:pt x="10525" y="8379"/>
                      <a:pt x="10549" y="8355"/>
                      <a:pt x="10562" y="8343"/>
                    </a:cubicBezTo>
                    <a:cubicBezTo>
                      <a:pt x="10586" y="8330"/>
                      <a:pt x="10598" y="8319"/>
                      <a:pt x="10622" y="8294"/>
                    </a:cubicBezTo>
                    <a:cubicBezTo>
                      <a:pt x="10635" y="8282"/>
                      <a:pt x="10647" y="8270"/>
                      <a:pt x="10671" y="8257"/>
                    </a:cubicBezTo>
                    <a:lnTo>
                      <a:pt x="10695" y="8233"/>
                    </a:lnTo>
                    <a:cubicBezTo>
                      <a:pt x="10719" y="8221"/>
                      <a:pt x="10744" y="8197"/>
                      <a:pt x="10768" y="8184"/>
                    </a:cubicBezTo>
                    <a:cubicBezTo>
                      <a:pt x="10805" y="8160"/>
                      <a:pt x="10841" y="8136"/>
                      <a:pt x="10890" y="8112"/>
                    </a:cubicBezTo>
                    <a:cubicBezTo>
                      <a:pt x="10902" y="8100"/>
                      <a:pt x="10914" y="8087"/>
                      <a:pt x="10927" y="8087"/>
                    </a:cubicBezTo>
                    <a:close/>
                    <a:moveTo>
                      <a:pt x="4035" y="13788"/>
                    </a:moveTo>
                    <a:lnTo>
                      <a:pt x="4041" y="13799"/>
                    </a:lnTo>
                    <a:lnTo>
                      <a:pt x="4041" y="13799"/>
                    </a:lnTo>
                    <a:cubicBezTo>
                      <a:pt x="4038" y="13796"/>
                      <a:pt x="4035" y="13793"/>
                      <a:pt x="4035" y="13788"/>
                    </a:cubicBezTo>
                    <a:close/>
                    <a:moveTo>
                      <a:pt x="3233" y="8646"/>
                    </a:moveTo>
                    <a:lnTo>
                      <a:pt x="3233" y="8659"/>
                    </a:lnTo>
                    <a:lnTo>
                      <a:pt x="3246" y="8659"/>
                    </a:lnTo>
                    <a:lnTo>
                      <a:pt x="3246" y="8671"/>
                    </a:lnTo>
                    <a:lnTo>
                      <a:pt x="3257" y="8671"/>
                    </a:lnTo>
                    <a:cubicBezTo>
                      <a:pt x="3318" y="8708"/>
                      <a:pt x="3367" y="8744"/>
                      <a:pt x="3416" y="8780"/>
                    </a:cubicBezTo>
                    <a:cubicBezTo>
                      <a:pt x="3452" y="8805"/>
                      <a:pt x="3489" y="8841"/>
                      <a:pt x="3525" y="8878"/>
                    </a:cubicBezTo>
                    <a:cubicBezTo>
                      <a:pt x="3537" y="8889"/>
                      <a:pt x="3549" y="8914"/>
                      <a:pt x="3562" y="8926"/>
                    </a:cubicBezTo>
                    <a:cubicBezTo>
                      <a:pt x="3622" y="8987"/>
                      <a:pt x="3683" y="9035"/>
                      <a:pt x="3719" y="9084"/>
                    </a:cubicBezTo>
                    <a:lnTo>
                      <a:pt x="3743" y="9096"/>
                    </a:lnTo>
                    <a:lnTo>
                      <a:pt x="3756" y="9121"/>
                    </a:lnTo>
                    <a:cubicBezTo>
                      <a:pt x="3805" y="9169"/>
                      <a:pt x="3853" y="9230"/>
                      <a:pt x="3902" y="9291"/>
                    </a:cubicBezTo>
                    <a:lnTo>
                      <a:pt x="4011" y="9400"/>
                    </a:lnTo>
                    <a:cubicBezTo>
                      <a:pt x="4035" y="9437"/>
                      <a:pt x="4072" y="9473"/>
                      <a:pt x="4108" y="9510"/>
                    </a:cubicBezTo>
                    <a:lnTo>
                      <a:pt x="4145" y="9546"/>
                    </a:lnTo>
                    <a:cubicBezTo>
                      <a:pt x="4194" y="9594"/>
                      <a:pt x="4242" y="9656"/>
                      <a:pt x="4278" y="9716"/>
                    </a:cubicBezTo>
                    <a:cubicBezTo>
                      <a:pt x="4302" y="9728"/>
                      <a:pt x="4315" y="9764"/>
                      <a:pt x="4327" y="9789"/>
                    </a:cubicBezTo>
                    <a:cubicBezTo>
                      <a:pt x="4351" y="9813"/>
                      <a:pt x="4364" y="9850"/>
                      <a:pt x="4375" y="9886"/>
                    </a:cubicBezTo>
                    <a:cubicBezTo>
                      <a:pt x="4388" y="9910"/>
                      <a:pt x="4400" y="9947"/>
                      <a:pt x="4424" y="9983"/>
                    </a:cubicBezTo>
                    <a:cubicBezTo>
                      <a:pt x="4437" y="10020"/>
                      <a:pt x="4448" y="10056"/>
                      <a:pt x="4448" y="10080"/>
                    </a:cubicBezTo>
                    <a:cubicBezTo>
                      <a:pt x="4461" y="10117"/>
                      <a:pt x="4473" y="10153"/>
                      <a:pt x="4485" y="10178"/>
                    </a:cubicBezTo>
                    <a:lnTo>
                      <a:pt x="4485" y="10215"/>
                    </a:lnTo>
                    <a:cubicBezTo>
                      <a:pt x="4485" y="10226"/>
                      <a:pt x="4497" y="10239"/>
                      <a:pt x="4497" y="10251"/>
                    </a:cubicBezTo>
                    <a:cubicBezTo>
                      <a:pt x="4497" y="10275"/>
                      <a:pt x="4497" y="10287"/>
                      <a:pt x="4510" y="10299"/>
                    </a:cubicBezTo>
                    <a:lnTo>
                      <a:pt x="4510" y="10336"/>
                    </a:lnTo>
                    <a:cubicBezTo>
                      <a:pt x="4521" y="10372"/>
                      <a:pt x="4521" y="10409"/>
                      <a:pt x="4521" y="10458"/>
                    </a:cubicBezTo>
                    <a:lnTo>
                      <a:pt x="4534" y="10469"/>
                    </a:lnTo>
                    <a:lnTo>
                      <a:pt x="4534" y="10506"/>
                    </a:lnTo>
                    <a:cubicBezTo>
                      <a:pt x="4545" y="10615"/>
                      <a:pt x="4558" y="10737"/>
                      <a:pt x="4594" y="10847"/>
                    </a:cubicBezTo>
                    <a:cubicBezTo>
                      <a:pt x="4594" y="10871"/>
                      <a:pt x="4607" y="10907"/>
                      <a:pt x="4618" y="10931"/>
                    </a:cubicBezTo>
                    <a:cubicBezTo>
                      <a:pt x="4631" y="10955"/>
                      <a:pt x="4631" y="10980"/>
                      <a:pt x="4643" y="11004"/>
                    </a:cubicBezTo>
                    <a:lnTo>
                      <a:pt x="4680" y="11077"/>
                    </a:lnTo>
                    <a:cubicBezTo>
                      <a:pt x="4691" y="11101"/>
                      <a:pt x="4704" y="11126"/>
                      <a:pt x="4728" y="11150"/>
                    </a:cubicBezTo>
                    <a:cubicBezTo>
                      <a:pt x="4740" y="11174"/>
                      <a:pt x="4753" y="11199"/>
                      <a:pt x="4777" y="11235"/>
                    </a:cubicBezTo>
                    <a:lnTo>
                      <a:pt x="4777" y="11247"/>
                    </a:lnTo>
                    <a:cubicBezTo>
                      <a:pt x="4801" y="11260"/>
                      <a:pt x="4813" y="11284"/>
                      <a:pt x="4825" y="11308"/>
                    </a:cubicBezTo>
                    <a:cubicBezTo>
                      <a:pt x="4837" y="11333"/>
                      <a:pt x="4837" y="11344"/>
                      <a:pt x="4850" y="11369"/>
                    </a:cubicBezTo>
                    <a:cubicBezTo>
                      <a:pt x="4861" y="11393"/>
                      <a:pt x="4874" y="11430"/>
                      <a:pt x="4886" y="11466"/>
                    </a:cubicBezTo>
                    <a:lnTo>
                      <a:pt x="4886" y="11479"/>
                    </a:lnTo>
                    <a:cubicBezTo>
                      <a:pt x="4886" y="11503"/>
                      <a:pt x="4898" y="11527"/>
                      <a:pt x="4898" y="11551"/>
                    </a:cubicBezTo>
                    <a:cubicBezTo>
                      <a:pt x="4898" y="11587"/>
                      <a:pt x="4910" y="11612"/>
                      <a:pt x="4910" y="11636"/>
                    </a:cubicBezTo>
                    <a:lnTo>
                      <a:pt x="4910" y="11649"/>
                    </a:lnTo>
                    <a:lnTo>
                      <a:pt x="4910" y="11660"/>
                    </a:lnTo>
                    <a:lnTo>
                      <a:pt x="4910" y="11697"/>
                    </a:lnTo>
                    <a:lnTo>
                      <a:pt x="4910" y="11758"/>
                    </a:lnTo>
                    <a:lnTo>
                      <a:pt x="4910" y="11903"/>
                    </a:lnTo>
                    <a:lnTo>
                      <a:pt x="4910" y="11928"/>
                    </a:lnTo>
                    <a:cubicBezTo>
                      <a:pt x="4910" y="11952"/>
                      <a:pt x="4898" y="11965"/>
                      <a:pt x="4898" y="11989"/>
                    </a:cubicBezTo>
                    <a:lnTo>
                      <a:pt x="4898" y="12025"/>
                    </a:lnTo>
                    <a:lnTo>
                      <a:pt x="4886" y="12062"/>
                    </a:lnTo>
                    <a:lnTo>
                      <a:pt x="4886" y="12074"/>
                    </a:lnTo>
                    <a:lnTo>
                      <a:pt x="4886" y="12098"/>
                    </a:lnTo>
                    <a:lnTo>
                      <a:pt x="4886" y="12111"/>
                    </a:lnTo>
                    <a:cubicBezTo>
                      <a:pt x="4886" y="12111"/>
                      <a:pt x="4874" y="12122"/>
                      <a:pt x="4874" y="12135"/>
                    </a:cubicBezTo>
                    <a:lnTo>
                      <a:pt x="4861" y="12208"/>
                    </a:lnTo>
                    <a:cubicBezTo>
                      <a:pt x="4850" y="12244"/>
                      <a:pt x="4837" y="12281"/>
                      <a:pt x="4813" y="12317"/>
                    </a:cubicBezTo>
                    <a:cubicBezTo>
                      <a:pt x="4801" y="12354"/>
                      <a:pt x="4789" y="12390"/>
                      <a:pt x="4777" y="12414"/>
                    </a:cubicBezTo>
                    <a:cubicBezTo>
                      <a:pt x="4753" y="12475"/>
                      <a:pt x="4728" y="12524"/>
                      <a:pt x="4704" y="12572"/>
                    </a:cubicBezTo>
                    <a:cubicBezTo>
                      <a:pt x="4691" y="12608"/>
                      <a:pt x="4667" y="12645"/>
                      <a:pt x="4655" y="12681"/>
                    </a:cubicBezTo>
                    <a:cubicBezTo>
                      <a:pt x="4631" y="12730"/>
                      <a:pt x="4607" y="12778"/>
                      <a:pt x="4594" y="12827"/>
                    </a:cubicBezTo>
                    <a:cubicBezTo>
                      <a:pt x="4582" y="12840"/>
                      <a:pt x="4570" y="12864"/>
                      <a:pt x="4570" y="12876"/>
                    </a:cubicBezTo>
                    <a:cubicBezTo>
                      <a:pt x="4558" y="12888"/>
                      <a:pt x="4558" y="12888"/>
                      <a:pt x="4558" y="12900"/>
                    </a:cubicBezTo>
                    <a:cubicBezTo>
                      <a:pt x="4545" y="12913"/>
                      <a:pt x="4545" y="12924"/>
                      <a:pt x="4534" y="12949"/>
                    </a:cubicBezTo>
                    <a:lnTo>
                      <a:pt x="4534" y="12973"/>
                    </a:lnTo>
                    <a:cubicBezTo>
                      <a:pt x="4521" y="12997"/>
                      <a:pt x="4521" y="13010"/>
                      <a:pt x="4510" y="13034"/>
                    </a:cubicBezTo>
                    <a:lnTo>
                      <a:pt x="4497" y="13058"/>
                    </a:lnTo>
                    <a:cubicBezTo>
                      <a:pt x="4497" y="13083"/>
                      <a:pt x="4485" y="13107"/>
                      <a:pt x="4485" y="13131"/>
                    </a:cubicBezTo>
                    <a:cubicBezTo>
                      <a:pt x="4473" y="13192"/>
                      <a:pt x="4448" y="13265"/>
                      <a:pt x="4437" y="13338"/>
                    </a:cubicBezTo>
                    <a:cubicBezTo>
                      <a:pt x="4412" y="13435"/>
                      <a:pt x="4388" y="13545"/>
                      <a:pt x="4364" y="13642"/>
                    </a:cubicBezTo>
                    <a:cubicBezTo>
                      <a:pt x="4364" y="13666"/>
                      <a:pt x="4351" y="13690"/>
                      <a:pt x="4351" y="13715"/>
                    </a:cubicBezTo>
                    <a:lnTo>
                      <a:pt x="4315" y="13897"/>
                    </a:lnTo>
                    <a:cubicBezTo>
                      <a:pt x="4302" y="13970"/>
                      <a:pt x="4291" y="14031"/>
                      <a:pt x="4266" y="14104"/>
                    </a:cubicBezTo>
                    <a:cubicBezTo>
                      <a:pt x="4266" y="14128"/>
                      <a:pt x="4266" y="14152"/>
                      <a:pt x="4254" y="14177"/>
                    </a:cubicBezTo>
                    <a:cubicBezTo>
                      <a:pt x="4254" y="14201"/>
                      <a:pt x="4254" y="14237"/>
                      <a:pt x="4242" y="14261"/>
                    </a:cubicBezTo>
                    <a:cubicBezTo>
                      <a:pt x="4242" y="14250"/>
                      <a:pt x="4229" y="14225"/>
                      <a:pt x="4229" y="14213"/>
                    </a:cubicBezTo>
                    <a:cubicBezTo>
                      <a:pt x="4218" y="14104"/>
                      <a:pt x="4194" y="13982"/>
                      <a:pt x="4169" y="13861"/>
                    </a:cubicBezTo>
                    <a:cubicBezTo>
                      <a:pt x="4157" y="13812"/>
                      <a:pt x="4157" y="13775"/>
                      <a:pt x="4145" y="13726"/>
                    </a:cubicBezTo>
                    <a:cubicBezTo>
                      <a:pt x="4132" y="13690"/>
                      <a:pt x="4121" y="13642"/>
                      <a:pt x="4108" y="13593"/>
                    </a:cubicBezTo>
                    <a:cubicBezTo>
                      <a:pt x="4108" y="13556"/>
                      <a:pt x="4096" y="13508"/>
                      <a:pt x="4084" y="13459"/>
                    </a:cubicBezTo>
                    <a:lnTo>
                      <a:pt x="4084" y="13435"/>
                    </a:lnTo>
                    <a:cubicBezTo>
                      <a:pt x="4072" y="13399"/>
                      <a:pt x="4072" y="13362"/>
                      <a:pt x="4059" y="13326"/>
                    </a:cubicBezTo>
                    <a:cubicBezTo>
                      <a:pt x="4048" y="13265"/>
                      <a:pt x="4035" y="13229"/>
                      <a:pt x="4023" y="13180"/>
                    </a:cubicBezTo>
                    <a:cubicBezTo>
                      <a:pt x="4011" y="13156"/>
                      <a:pt x="4011" y="13143"/>
                      <a:pt x="3999" y="13119"/>
                    </a:cubicBezTo>
                    <a:cubicBezTo>
                      <a:pt x="3986" y="13094"/>
                      <a:pt x="3975" y="13070"/>
                      <a:pt x="3962" y="13058"/>
                    </a:cubicBezTo>
                    <a:cubicBezTo>
                      <a:pt x="3950" y="13010"/>
                      <a:pt x="3926" y="12973"/>
                      <a:pt x="3902" y="12924"/>
                    </a:cubicBezTo>
                    <a:cubicBezTo>
                      <a:pt x="3889" y="12888"/>
                      <a:pt x="3878" y="12851"/>
                      <a:pt x="3865" y="12827"/>
                    </a:cubicBezTo>
                    <a:lnTo>
                      <a:pt x="3853" y="12803"/>
                    </a:lnTo>
                    <a:lnTo>
                      <a:pt x="3841" y="12791"/>
                    </a:lnTo>
                    <a:lnTo>
                      <a:pt x="3841" y="12754"/>
                    </a:lnTo>
                    <a:cubicBezTo>
                      <a:pt x="3816" y="12718"/>
                      <a:pt x="3805" y="12681"/>
                      <a:pt x="3792" y="12645"/>
                    </a:cubicBezTo>
                    <a:cubicBezTo>
                      <a:pt x="3780" y="12597"/>
                      <a:pt x="3756" y="12548"/>
                      <a:pt x="3743" y="12499"/>
                    </a:cubicBezTo>
                    <a:cubicBezTo>
                      <a:pt x="3719" y="12438"/>
                      <a:pt x="3695" y="12365"/>
                      <a:pt x="3670" y="12305"/>
                    </a:cubicBezTo>
                    <a:lnTo>
                      <a:pt x="3646" y="12244"/>
                    </a:lnTo>
                    <a:cubicBezTo>
                      <a:pt x="3634" y="12219"/>
                      <a:pt x="3622" y="12183"/>
                      <a:pt x="3622" y="12159"/>
                    </a:cubicBezTo>
                    <a:cubicBezTo>
                      <a:pt x="3598" y="12111"/>
                      <a:pt x="3573" y="12049"/>
                      <a:pt x="3562" y="11989"/>
                    </a:cubicBezTo>
                    <a:cubicBezTo>
                      <a:pt x="3537" y="11940"/>
                      <a:pt x="3525" y="11903"/>
                      <a:pt x="3513" y="11855"/>
                    </a:cubicBezTo>
                    <a:cubicBezTo>
                      <a:pt x="3500" y="11806"/>
                      <a:pt x="3489" y="11770"/>
                      <a:pt x="3476" y="11733"/>
                    </a:cubicBezTo>
                    <a:cubicBezTo>
                      <a:pt x="3452" y="11624"/>
                      <a:pt x="3440" y="11515"/>
                      <a:pt x="3427" y="11417"/>
                    </a:cubicBezTo>
                    <a:lnTo>
                      <a:pt x="3416" y="11333"/>
                    </a:lnTo>
                    <a:cubicBezTo>
                      <a:pt x="3403" y="11260"/>
                      <a:pt x="3391" y="11187"/>
                      <a:pt x="3391" y="11114"/>
                    </a:cubicBezTo>
                    <a:lnTo>
                      <a:pt x="3391" y="11090"/>
                    </a:lnTo>
                    <a:lnTo>
                      <a:pt x="3379" y="11065"/>
                    </a:lnTo>
                    <a:cubicBezTo>
                      <a:pt x="3379" y="11004"/>
                      <a:pt x="3367" y="10931"/>
                      <a:pt x="3354" y="10871"/>
                    </a:cubicBezTo>
                    <a:cubicBezTo>
                      <a:pt x="3354" y="10847"/>
                      <a:pt x="3343" y="10810"/>
                      <a:pt x="3343" y="10785"/>
                    </a:cubicBezTo>
                    <a:cubicBezTo>
                      <a:pt x="3330" y="10676"/>
                      <a:pt x="3318" y="10579"/>
                      <a:pt x="3318" y="10506"/>
                    </a:cubicBezTo>
                    <a:cubicBezTo>
                      <a:pt x="3306" y="10409"/>
                      <a:pt x="3306" y="10312"/>
                      <a:pt x="3306" y="10215"/>
                    </a:cubicBezTo>
                    <a:lnTo>
                      <a:pt x="3306" y="10069"/>
                    </a:lnTo>
                    <a:lnTo>
                      <a:pt x="3306" y="10032"/>
                    </a:lnTo>
                    <a:lnTo>
                      <a:pt x="3306" y="9935"/>
                    </a:lnTo>
                    <a:cubicBezTo>
                      <a:pt x="3306" y="9837"/>
                      <a:pt x="3282" y="9753"/>
                      <a:pt x="3270" y="9667"/>
                    </a:cubicBezTo>
                    <a:cubicBezTo>
                      <a:pt x="3246" y="9753"/>
                      <a:pt x="3233" y="9826"/>
                      <a:pt x="3221" y="9910"/>
                    </a:cubicBezTo>
                    <a:lnTo>
                      <a:pt x="3221" y="9996"/>
                    </a:lnTo>
                    <a:lnTo>
                      <a:pt x="3221" y="10032"/>
                    </a:lnTo>
                    <a:lnTo>
                      <a:pt x="3221" y="10105"/>
                    </a:lnTo>
                    <a:lnTo>
                      <a:pt x="3221" y="10153"/>
                    </a:lnTo>
                    <a:lnTo>
                      <a:pt x="3221" y="10166"/>
                    </a:lnTo>
                    <a:lnTo>
                      <a:pt x="3221" y="10336"/>
                    </a:lnTo>
                    <a:lnTo>
                      <a:pt x="3221" y="10396"/>
                    </a:lnTo>
                    <a:cubicBezTo>
                      <a:pt x="3233" y="10469"/>
                      <a:pt x="3233" y="10542"/>
                      <a:pt x="3246" y="10628"/>
                    </a:cubicBezTo>
                    <a:cubicBezTo>
                      <a:pt x="3246" y="10701"/>
                      <a:pt x="3257" y="10774"/>
                      <a:pt x="3270" y="10858"/>
                    </a:cubicBezTo>
                    <a:cubicBezTo>
                      <a:pt x="3270" y="10895"/>
                      <a:pt x="3282" y="10919"/>
                      <a:pt x="3282" y="10944"/>
                    </a:cubicBezTo>
                    <a:cubicBezTo>
                      <a:pt x="3282" y="10992"/>
                      <a:pt x="3294" y="11041"/>
                      <a:pt x="3294" y="11077"/>
                    </a:cubicBezTo>
                    <a:cubicBezTo>
                      <a:pt x="3306" y="11150"/>
                      <a:pt x="3318" y="11235"/>
                      <a:pt x="3330" y="11308"/>
                    </a:cubicBezTo>
                    <a:lnTo>
                      <a:pt x="3343" y="11344"/>
                    </a:lnTo>
                    <a:lnTo>
                      <a:pt x="3343" y="11357"/>
                    </a:lnTo>
                    <a:lnTo>
                      <a:pt x="3379" y="11612"/>
                    </a:lnTo>
                    <a:cubicBezTo>
                      <a:pt x="3416" y="11795"/>
                      <a:pt x="3476" y="11976"/>
                      <a:pt x="3525" y="12122"/>
                    </a:cubicBezTo>
                    <a:cubicBezTo>
                      <a:pt x="3562" y="12195"/>
                      <a:pt x="3586" y="12281"/>
                      <a:pt x="3610" y="12354"/>
                    </a:cubicBezTo>
                    <a:lnTo>
                      <a:pt x="3622" y="12378"/>
                    </a:lnTo>
                    <a:lnTo>
                      <a:pt x="3659" y="12487"/>
                    </a:lnTo>
                    <a:cubicBezTo>
                      <a:pt x="3670" y="12548"/>
                      <a:pt x="3695" y="12597"/>
                      <a:pt x="3707" y="12645"/>
                    </a:cubicBezTo>
                    <a:cubicBezTo>
                      <a:pt x="3719" y="12670"/>
                      <a:pt x="3732" y="12694"/>
                      <a:pt x="3732" y="12706"/>
                    </a:cubicBezTo>
                    <a:cubicBezTo>
                      <a:pt x="3756" y="12778"/>
                      <a:pt x="3780" y="12840"/>
                      <a:pt x="3805" y="12900"/>
                    </a:cubicBezTo>
                    <a:cubicBezTo>
                      <a:pt x="3816" y="12949"/>
                      <a:pt x="3841" y="12997"/>
                      <a:pt x="3865" y="13046"/>
                    </a:cubicBezTo>
                    <a:lnTo>
                      <a:pt x="3865" y="13058"/>
                    </a:lnTo>
                    <a:cubicBezTo>
                      <a:pt x="3878" y="13083"/>
                      <a:pt x="3902" y="13119"/>
                      <a:pt x="3913" y="13156"/>
                    </a:cubicBezTo>
                    <a:cubicBezTo>
                      <a:pt x="3926" y="13180"/>
                      <a:pt x="3926" y="13204"/>
                      <a:pt x="3938" y="13240"/>
                    </a:cubicBezTo>
                    <a:cubicBezTo>
                      <a:pt x="3950" y="13313"/>
                      <a:pt x="3975" y="13399"/>
                      <a:pt x="3986" y="13483"/>
                    </a:cubicBezTo>
                    <a:lnTo>
                      <a:pt x="3986" y="13496"/>
                    </a:lnTo>
                    <a:cubicBezTo>
                      <a:pt x="4010" y="13602"/>
                      <a:pt x="4023" y="13698"/>
                      <a:pt x="4034" y="13782"/>
                    </a:cubicBezTo>
                    <a:lnTo>
                      <a:pt x="4034" y="13782"/>
                    </a:lnTo>
                    <a:cubicBezTo>
                      <a:pt x="4032" y="13772"/>
                      <a:pt x="4023" y="13763"/>
                      <a:pt x="4023" y="13763"/>
                    </a:cubicBezTo>
                    <a:cubicBezTo>
                      <a:pt x="4023" y="13751"/>
                      <a:pt x="4011" y="13739"/>
                      <a:pt x="4011" y="13739"/>
                    </a:cubicBezTo>
                    <a:lnTo>
                      <a:pt x="3975" y="13666"/>
                    </a:lnTo>
                    <a:cubicBezTo>
                      <a:pt x="3950" y="13605"/>
                      <a:pt x="3926" y="13545"/>
                      <a:pt x="3902" y="13496"/>
                    </a:cubicBezTo>
                    <a:cubicBezTo>
                      <a:pt x="3878" y="13435"/>
                      <a:pt x="3841" y="13386"/>
                      <a:pt x="3816" y="13326"/>
                    </a:cubicBezTo>
                    <a:lnTo>
                      <a:pt x="3805" y="13313"/>
                    </a:lnTo>
                    <a:cubicBezTo>
                      <a:pt x="3805" y="13313"/>
                      <a:pt x="3792" y="13302"/>
                      <a:pt x="3792" y="13289"/>
                    </a:cubicBezTo>
                    <a:lnTo>
                      <a:pt x="3756" y="13253"/>
                    </a:lnTo>
                    <a:lnTo>
                      <a:pt x="3756" y="13229"/>
                    </a:lnTo>
                    <a:lnTo>
                      <a:pt x="3732" y="13204"/>
                    </a:lnTo>
                    <a:lnTo>
                      <a:pt x="3695" y="13156"/>
                    </a:lnTo>
                    <a:cubicBezTo>
                      <a:pt x="3683" y="13143"/>
                      <a:pt x="3659" y="13119"/>
                      <a:pt x="3646" y="13094"/>
                    </a:cubicBezTo>
                    <a:lnTo>
                      <a:pt x="3634" y="13083"/>
                    </a:lnTo>
                    <a:cubicBezTo>
                      <a:pt x="3610" y="13058"/>
                      <a:pt x="3586" y="13046"/>
                      <a:pt x="3562" y="13022"/>
                    </a:cubicBezTo>
                    <a:cubicBezTo>
                      <a:pt x="3537" y="12997"/>
                      <a:pt x="3513" y="12973"/>
                      <a:pt x="3489" y="12961"/>
                    </a:cubicBezTo>
                    <a:cubicBezTo>
                      <a:pt x="3464" y="12937"/>
                      <a:pt x="3440" y="12913"/>
                      <a:pt x="3416" y="12900"/>
                    </a:cubicBezTo>
                    <a:lnTo>
                      <a:pt x="3306" y="12827"/>
                    </a:lnTo>
                    <a:cubicBezTo>
                      <a:pt x="3282" y="12815"/>
                      <a:pt x="3270" y="12803"/>
                      <a:pt x="3257" y="12791"/>
                    </a:cubicBezTo>
                    <a:cubicBezTo>
                      <a:pt x="3221" y="12767"/>
                      <a:pt x="3197" y="12754"/>
                      <a:pt x="3173" y="12730"/>
                    </a:cubicBezTo>
                    <a:cubicBezTo>
                      <a:pt x="3148" y="12718"/>
                      <a:pt x="3136" y="12706"/>
                      <a:pt x="3124" y="12694"/>
                    </a:cubicBezTo>
                    <a:lnTo>
                      <a:pt x="3100" y="12681"/>
                    </a:lnTo>
                    <a:lnTo>
                      <a:pt x="3075" y="12657"/>
                    </a:lnTo>
                    <a:lnTo>
                      <a:pt x="3051" y="12633"/>
                    </a:lnTo>
                    <a:cubicBezTo>
                      <a:pt x="3014" y="12608"/>
                      <a:pt x="2978" y="12584"/>
                      <a:pt x="2954" y="12548"/>
                    </a:cubicBezTo>
                    <a:lnTo>
                      <a:pt x="2905" y="12499"/>
                    </a:lnTo>
                    <a:cubicBezTo>
                      <a:pt x="2893" y="12487"/>
                      <a:pt x="2893" y="12462"/>
                      <a:pt x="2881" y="12451"/>
                    </a:cubicBezTo>
                    <a:cubicBezTo>
                      <a:pt x="2868" y="12426"/>
                      <a:pt x="2844" y="12390"/>
                      <a:pt x="2832" y="12365"/>
                    </a:cubicBezTo>
                    <a:cubicBezTo>
                      <a:pt x="2820" y="12341"/>
                      <a:pt x="2820" y="12317"/>
                      <a:pt x="2808" y="12305"/>
                    </a:cubicBezTo>
                    <a:lnTo>
                      <a:pt x="2795" y="12281"/>
                    </a:lnTo>
                    <a:cubicBezTo>
                      <a:pt x="2771" y="12219"/>
                      <a:pt x="2747" y="12159"/>
                      <a:pt x="2722" y="12111"/>
                    </a:cubicBezTo>
                    <a:cubicBezTo>
                      <a:pt x="2674" y="11989"/>
                      <a:pt x="2638" y="11855"/>
                      <a:pt x="2601" y="11709"/>
                    </a:cubicBezTo>
                    <a:cubicBezTo>
                      <a:pt x="2589" y="11660"/>
                      <a:pt x="2577" y="11600"/>
                      <a:pt x="2565" y="11539"/>
                    </a:cubicBezTo>
                    <a:cubicBezTo>
                      <a:pt x="2552" y="11479"/>
                      <a:pt x="2541" y="11417"/>
                      <a:pt x="2528" y="11369"/>
                    </a:cubicBezTo>
                    <a:lnTo>
                      <a:pt x="2528" y="11284"/>
                    </a:lnTo>
                    <a:lnTo>
                      <a:pt x="2528" y="11187"/>
                    </a:lnTo>
                    <a:cubicBezTo>
                      <a:pt x="2528" y="11150"/>
                      <a:pt x="2528" y="11090"/>
                      <a:pt x="2541" y="11028"/>
                    </a:cubicBezTo>
                    <a:cubicBezTo>
                      <a:pt x="2541" y="10968"/>
                      <a:pt x="2552" y="10919"/>
                      <a:pt x="2552" y="10871"/>
                    </a:cubicBezTo>
                    <a:lnTo>
                      <a:pt x="2589" y="10688"/>
                    </a:lnTo>
                    <a:lnTo>
                      <a:pt x="2589" y="10676"/>
                    </a:lnTo>
                    <a:lnTo>
                      <a:pt x="2625" y="10531"/>
                    </a:lnTo>
                    <a:cubicBezTo>
                      <a:pt x="2674" y="10385"/>
                      <a:pt x="2711" y="10263"/>
                      <a:pt x="2747" y="10153"/>
                    </a:cubicBezTo>
                    <a:lnTo>
                      <a:pt x="2784" y="10044"/>
                    </a:lnTo>
                    <a:cubicBezTo>
                      <a:pt x="2820" y="9947"/>
                      <a:pt x="2868" y="9837"/>
                      <a:pt x="2905" y="9740"/>
                    </a:cubicBezTo>
                    <a:lnTo>
                      <a:pt x="2941" y="9680"/>
                    </a:lnTo>
                    <a:cubicBezTo>
                      <a:pt x="2954" y="9631"/>
                      <a:pt x="2978" y="9570"/>
                      <a:pt x="3002" y="9510"/>
                    </a:cubicBezTo>
                    <a:cubicBezTo>
                      <a:pt x="3014" y="9485"/>
                      <a:pt x="3027" y="9448"/>
                      <a:pt x="3038" y="9424"/>
                    </a:cubicBezTo>
                    <a:lnTo>
                      <a:pt x="3075" y="9315"/>
                    </a:lnTo>
                    <a:cubicBezTo>
                      <a:pt x="3075" y="9291"/>
                      <a:pt x="3087" y="9267"/>
                      <a:pt x="3087" y="9254"/>
                    </a:cubicBezTo>
                    <a:lnTo>
                      <a:pt x="3100" y="9218"/>
                    </a:lnTo>
                    <a:cubicBezTo>
                      <a:pt x="3100" y="9194"/>
                      <a:pt x="3111" y="9169"/>
                      <a:pt x="3124" y="9132"/>
                    </a:cubicBezTo>
                    <a:cubicBezTo>
                      <a:pt x="3136" y="9072"/>
                      <a:pt x="3148" y="8999"/>
                      <a:pt x="3160" y="8938"/>
                    </a:cubicBezTo>
                    <a:lnTo>
                      <a:pt x="3173" y="8902"/>
                    </a:lnTo>
                    <a:lnTo>
                      <a:pt x="3209" y="8756"/>
                    </a:lnTo>
                    <a:cubicBezTo>
                      <a:pt x="3209" y="8719"/>
                      <a:pt x="3221" y="8695"/>
                      <a:pt x="3221" y="8671"/>
                    </a:cubicBezTo>
                    <a:cubicBezTo>
                      <a:pt x="3233" y="8659"/>
                      <a:pt x="3233" y="8659"/>
                      <a:pt x="3233" y="8646"/>
                    </a:cubicBezTo>
                    <a:close/>
                    <a:moveTo>
                      <a:pt x="7135" y="11503"/>
                    </a:moveTo>
                    <a:lnTo>
                      <a:pt x="7135" y="11503"/>
                    </a:lnTo>
                    <a:cubicBezTo>
                      <a:pt x="7073" y="11709"/>
                      <a:pt x="7013" y="11903"/>
                      <a:pt x="6964" y="12111"/>
                    </a:cubicBezTo>
                    <a:cubicBezTo>
                      <a:pt x="6916" y="12244"/>
                      <a:pt x="6879" y="12390"/>
                      <a:pt x="6843" y="12535"/>
                    </a:cubicBezTo>
                    <a:cubicBezTo>
                      <a:pt x="6843" y="12572"/>
                      <a:pt x="6830" y="12597"/>
                      <a:pt x="6830" y="12633"/>
                    </a:cubicBezTo>
                    <a:cubicBezTo>
                      <a:pt x="6782" y="12767"/>
                      <a:pt x="6733" y="12913"/>
                      <a:pt x="6684" y="13046"/>
                    </a:cubicBezTo>
                    <a:cubicBezTo>
                      <a:pt x="6660" y="13107"/>
                      <a:pt x="6636" y="13180"/>
                      <a:pt x="6612" y="13240"/>
                    </a:cubicBezTo>
                    <a:cubicBezTo>
                      <a:pt x="6587" y="13302"/>
                      <a:pt x="6551" y="13362"/>
                      <a:pt x="6527" y="13423"/>
                    </a:cubicBezTo>
                    <a:cubicBezTo>
                      <a:pt x="6490" y="13508"/>
                      <a:pt x="6454" y="13593"/>
                      <a:pt x="6417" y="13666"/>
                    </a:cubicBezTo>
                    <a:cubicBezTo>
                      <a:pt x="6381" y="13739"/>
                      <a:pt x="6344" y="13824"/>
                      <a:pt x="6308" y="13897"/>
                    </a:cubicBezTo>
                    <a:cubicBezTo>
                      <a:pt x="6260" y="13970"/>
                      <a:pt x="6223" y="14055"/>
                      <a:pt x="6174" y="14128"/>
                    </a:cubicBezTo>
                    <a:cubicBezTo>
                      <a:pt x="6138" y="14201"/>
                      <a:pt x="6101" y="14274"/>
                      <a:pt x="6065" y="14358"/>
                    </a:cubicBezTo>
                    <a:cubicBezTo>
                      <a:pt x="6004" y="14493"/>
                      <a:pt x="5944" y="14638"/>
                      <a:pt x="5882" y="14784"/>
                    </a:cubicBezTo>
                    <a:cubicBezTo>
                      <a:pt x="5834" y="14881"/>
                      <a:pt x="5785" y="14990"/>
                      <a:pt x="5737" y="15088"/>
                    </a:cubicBezTo>
                    <a:cubicBezTo>
                      <a:pt x="5712" y="15125"/>
                      <a:pt x="5688" y="15173"/>
                      <a:pt x="5664" y="15209"/>
                    </a:cubicBezTo>
                    <a:cubicBezTo>
                      <a:pt x="5591" y="15331"/>
                      <a:pt x="5530" y="15452"/>
                      <a:pt x="5457" y="15574"/>
                    </a:cubicBezTo>
                    <a:cubicBezTo>
                      <a:pt x="5396" y="15708"/>
                      <a:pt x="5323" y="15829"/>
                      <a:pt x="5250" y="15963"/>
                    </a:cubicBezTo>
                    <a:cubicBezTo>
                      <a:pt x="5190" y="16048"/>
                      <a:pt x="5141" y="16133"/>
                      <a:pt x="5080" y="16218"/>
                    </a:cubicBezTo>
                    <a:cubicBezTo>
                      <a:pt x="5044" y="16267"/>
                      <a:pt x="5020" y="16316"/>
                      <a:pt x="4983" y="16352"/>
                    </a:cubicBezTo>
                    <a:cubicBezTo>
                      <a:pt x="4971" y="16376"/>
                      <a:pt x="4959" y="16400"/>
                      <a:pt x="4934" y="16413"/>
                    </a:cubicBezTo>
                    <a:cubicBezTo>
                      <a:pt x="4971" y="16327"/>
                      <a:pt x="4996" y="16230"/>
                      <a:pt x="5020" y="16133"/>
                    </a:cubicBezTo>
                    <a:cubicBezTo>
                      <a:pt x="5044" y="16011"/>
                      <a:pt x="5080" y="15878"/>
                      <a:pt x="5105" y="15757"/>
                    </a:cubicBezTo>
                    <a:cubicBezTo>
                      <a:pt x="5129" y="15635"/>
                      <a:pt x="5166" y="15501"/>
                      <a:pt x="5190" y="15379"/>
                    </a:cubicBezTo>
                    <a:cubicBezTo>
                      <a:pt x="5214" y="15258"/>
                      <a:pt x="5239" y="15125"/>
                      <a:pt x="5250" y="15003"/>
                    </a:cubicBezTo>
                    <a:cubicBezTo>
                      <a:pt x="5275" y="14869"/>
                      <a:pt x="5299" y="14747"/>
                      <a:pt x="5312" y="14614"/>
                    </a:cubicBezTo>
                    <a:cubicBezTo>
                      <a:pt x="5323" y="14504"/>
                      <a:pt x="5336" y="14395"/>
                      <a:pt x="5360" y="14285"/>
                    </a:cubicBezTo>
                    <a:cubicBezTo>
                      <a:pt x="5385" y="14018"/>
                      <a:pt x="5421" y="13763"/>
                      <a:pt x="5445" y="13496"/>
                    </a:cubicBezTo>
                    <a:cubicBezTo>
                      <a:pt x="5457" y="13350"/>
                      <a:pt x="5469" y="13204"/>
                      <a:pt x="5482" y="13070"/>
                    </a:cubicBezTo>
                    <a:cubicBezTo>
                      <a:pt x="5482" y="13058"/>
                      <a:pt x="5493" y="13058"/>
                      <a:pt x="5493" y="13046"/>
                    </a:cubicBezTo>
                    <a:lnTo>
                      <a:pt x="5530" y="12900"/>
                    </a:lnTo>
                    <a:cubicBezTo>
                      <a:pt x="5542" y="12851"/>
                      <a:pt x="5555" y="12791"/>
                      <a:pt x="5566" y="12742"/>
                    </a:cubicBezTo>
                    <a:lnTo>
                      <a:pt x="5603" y="12633"/>
                    </a:lnTo>
                    <a:lnTo>
                      <a:pt x="5639" y="12524"/>
                    </a:lnTo>
                    <a:cubicBezTo>
                      <a:pt x="5652" y="12499"/>
                      <a:pt x="5664" y="12475"/>
                      <a:pt x="5664" y="12451"/>
                    </a:cubicBezTo>
                    <a:cubicBezTo>
                      <a:pt x="5676" y="12438"/>
                      <a:pt x="5676" y="12426"/>
                      <a:pt x="5688" y="12414"/>
                    </a:cubicBezTo>
                    <a:cubicBezTo>
                      <a:pt x="5701" y="12378"/>
                      <a:pt x="5712" y="12341"/>
                      <a:pt x="5737" y="12305"/>
                    </a:cubicBezTo>
                    <a:cubicBezTo>
                      <a:pt x="5749" y="12268"/>
                      <a:pt x="5773" y="12219"/>
                      <a:pt x="5785" y="12183"/>
                    </a:cubicBezTo>
                    <a:cubicBezTo>
                      <a:pt x="5809" y="12135"/>
                      <a:pt x="5834" y="12098"/>
                      <a:pt x="5858" y="12049"/>
                    </a:cubicBezTo>
                    <a:cubicBezTo>
                      <a:pt x="5871" y="12001"/>
                      <a:pt x="5895" y="11965"/>
                      <a:pt x="5919" y="11916"/>
                    </a:cubicBezTo>
                    <a:cubicBezTo>
                      <a:pt x="5944" y="11867"/>
                      <a:pt x="5968" y="11830"/>
                      <a:pt x="5992" y="11782"/>
                    </a:cubicBezTo>
                    <a:cubicBezTo>
                      <a:pt x="6017" y="11746"/>
                      <a:pt x="6041" y="11697"/>
                      <a:pt x="6065" y="11660"/>
                    </a:cubicBezTo>
                    <a:lnTo>
                      <a:pt x="6065" y="11649"/>
                    </a:lnTo>
                    <a:lnTo>
                      <a:pt x="6368" y="11649"/>
                    </a:lnTo>
                    <a:cubicBezTo>
                      <a:pt x="6381" y="11636"/>
                      <a:pt x="6405" y="11636"/>
                      <a:pt x="6417" y="11636"/>
                    </a:cubicBezTo>
                    <a:cubicBezTo>
                      <a:pt x="6466" y="11636"/>
                      <a:pt x="6503" y="11624"/>
                      <a:pt x="6551" y="11624"/>
                    </a:cubicBezTo>
                    <a:cubicBezTo>
                      <a:pt x="6636" y="11612"/>
                      <a:pt x="6733" y="11600"/>
                      <a:pt x="6830" y="11576"/>
                    </a:cubicBezTo>
                    <a:cubicBezTo>
                      <a:pt x="6879" y="11576"/>
                      <a:pt x="6928" y="11563"/>
                      <a:pt x="6989" y="11551"/>
                    </a:cubicBezTo>
                    <a:cubicBezTo>
                      <a:pt x="7013" y="11539"/>
                      <a:pt x="7037" y="11539"/>
                      <a:pt x="7062" y="11527"/>
                    </a:cubicBezTo>
                    <a:cubicBezTo>
                      <a:pt x="7086" y="11515"/>
                      <a:pt x="7110" y="11515"/>
                      <a:pt x="7135" y="11503"/>
                    </a:cubicBezTo>
                    <a:close/>
                    <a:moveTo>
                      <a:pt x="8094" y="17255"/>
                    </a:moveTo>
                    <a:cubicBezTo>
                      <a:pt x="8090" y="17257"/>
                      <a:pt x="8086" y="17260"/>
                      <a:pt x="8083" y="17264"/>
                    </a:cubicBezTo>
                    <a:cubicBezTo>
                      <a:pt x="8083" y="17264"/>
                      <a:pt x="8092" y="17264"/>
                      <a:pt x="8094" y="17255"/>
                    </a:cubicBezTo>
                    <a:close/>
                    <a:moveTo>
                      <a:pt x="10136" y="13897"/>
                    </a:moveTo>
                    <a:lnTo>
                      <a:pt x="10136" y="13909"/>
                    </a:lnTo>
                    <a:cubicBezTo>
                      <a:pt x="10124" y="13945"/>
                      <a:pt x="10112" y="13970"/>
                      <a:pt x="10100" y="14006"/>
                    </a:cubicBezTo>
                    <a:cubicBezTo>
                      <a:pt x="10087" y="14042"/>
                      <a:pt x="10076" y="14067"/>
                      <a:pt x="10063" y="14091"/>
                    </a:cubicBezTo>
                    <a:cubicBezTo>
                      <a:pt x="10051" y="14152"/>
                      <a:pt x="10027" y="14201"/>
                      <a:pt x="10003" y="14250"/>
                    </a:cubicBezTo>
                    <a:lnTo>
                      <a:pt x="9966" y="14322"/>
                    </a:lnTo>
                    <a:cubicBezTo>
                      <a:pt x="9942" y="14407"/>
                      <a:pt x="9906" y="14493"/>
                      <a:pt x="9869" y="14566"/>
                    </a:cubicBezTo>
                    <a:cubicBezTo>
                      <a:pt x="9820" y="14711"/>
                      <a:pt x="9760" y="14869"/>
                      <a:pt x="9699" y="15027"/>
                    </a:cubicBezTo>
                    <a:cubicBezTo>
                      <a:pt x="9663" y="15112"/>
                      <a:pt x="9638" y="15185"/>
                      <a:pt x="9614" y="15270"/>
                    </a:cubicBezTo>
                    <a:cubicBezTo>
                      <a:pt x="9590" y="15343"/>
                      <a:pt x="9565" y="15428"/>
                      <a:pt x="9541" y="15501"/>
                    </a:cubicBezTo>
                    <a:cubicBezTo>
                      <a:pt x="9528" y="15525"/>
                      <a:pt x="9528" y="15549"/>
                      <a:pt x="9517" y="15574"/>
                    </a:cubicBezTo>
                    <a:cubicBezTo>
                      <a:pt x="9504" y="15635"/>
                      <a:pt x="9480" y="15684"/>
                      <a:pt x="9468" y="15744"/>
                    </a:cubicBezTo>
                    <a:cubicBezTo>
                      <a:pt x="9444" y="15793"/>
                      <a:pt x="9431" y="15829"/>
                      <a:pt x="9419" y="15878"/>
                    </a:cubicBezTo>
                    <a:cubicBezTo>
                      <a:pt x="9407" y="15914"/>
                      <a:pt x="9395" y="15938"/>
                      <a:pt x="9383" y="15975"/>
                    </a:cubicBezTo>
                    <a:lnTo>
                      <a:pt x="9371" y="15987"/>
                    </a:lnTo>
                    <a:lnTo>
                      <a:pt x="9371" y="16000"/>
                    </a:lnTo>
                    <a:cubicBezTo>
                      <a:pt x="9358" y="16011"/>
                      <a:pt x="9347" y="16036"/>
                      <a:pt x="9347" y="16048"/>
                    </a:cubicBezTo>
                    <a:cubicBezTo>
                      <a:pt x="9334" y="16073"/>
                      <a:pt x="9322" y="16097"/>
                      <a:pt x="9310" y="16109"/>
                    </a:cubicBezTo>
                    <a:cubicBezTo>
                      <a:pt x="9298" y="16133"/>
                      <a:pt x="9285" y="16157"/>
                      <a:pt x="9261" y="16181"/>
                    </a:cubicBezTo>
                    <a:lnTo>
                      <a:pt x="9225" y="16218"/>
                    </a:lnTo>
                    <a:lnTo>
                      <a:pt x="9225" y="16243"/>
                    </a:lnTo>
                    <a:lnTo>
                      <a:pt x="9201" y="16254"/>
                    </a:lnTo>
                    <a:lnTo>
                      <a:pt x="9188" y="16279"/>
                    </a:lnTo>
                    <a:cubicBezTo>
                      <a:pt x="9152" y="16327"/>
                      <a:pt x="9115" y="16364"/>
                      <a:pt x="9067" y="16413"/>
                    </a:cubicBezTo>
                    <a:lnTo>
                      <a:pt x="8945" y="16534"/>
                    </a:lnTo>
                    <a:lnTo>
                      <a:pt x="8933" y="16546"/>
                    </a:lnTo>
                    <a:cubicBezTo>
                      <a:pt x="8896" y="16570"/>
                      <a:pt x="8872" y="16595"/>
                      <a:pt x="8848" y="16632"/>
                    </a:cubicBezTo>
                    <a:cubicBezTo>
                      <a:pt x="8836" y="16643"/>
                      <a:pt x="8812" y="16656"/>
                      <a:pt x="8799" y="16668"/>
                    </a:cubicBezTo>
                    <a:lnTo>
                      <a:pt x="8690" y="16777"/>
                    </a:lnTo>
                    <a:cubicBezTo>
                      <a:pt x="8653" y="16802"/>
                      <a:pt x="8617" y="16838"/>
                      <a:pt x="8569" y="16875"/>
                    </a:cubicBezTo>
                    <a:lnTo>
                      <a:pt x="8556" y="16875"/>
                    </a:lnTo>
                    <a:lnTo>
                      <a:pt x="8544" y="16899"/>
                    </a:lnTo>
                    <a:cubicBezTo>
                      <a:pt x="8507" y="16923"/>
                      <a:pt x="8472" y="16948"/>
                      <a:pt x="8423" y="16959"/>
                    </a:cubicBezTo>
                    <a:cubicBezTo>
                      <a:pt x="8399" y="16984"/>
                      <a:pt x="8374" y="16996"/>
                      <a:pt x="8337" y="17008"/>
                    </a:cubicBezTo>
                    <a:cubicBezTo>
                      <a:pt x="8313" y="17021"/>
                      <a:pt x="8289" y="17032"/>
                      <a:pt x="8253" y="17056"/>
                    </a:cubicBezTo>
                    <a:cubicBezTo>
                      <a:pt x="8240" y="17056"/>
                      <a:pt x="8228" y="17069"/>
                      <a:pt x="8204" y="17069"/>
                    </a:cubicBezTo>
                    <a:cubicBezTo>
                      <a:pt x="8204" y="17081"/>
                      <a:pt x="8192" y="17081"/>
                      <a:pt x="8180" y="17093"/>
                    </a:cubicBezTo>
                    <a:lnTo>
                      <a:pt x="8156" y="17093"/>
                    </a:lnTo>
                    <a:cubicBezTo>
                      <a:pt x="8143" y="17105"/>
                      <a:pt x="8143" y="17105"/>
                      <a:pt x="8131" y="17105"/>
                    </a:cubicBezTo>
                    <a:cubicBezTo>
                      <a:pt x="8119" y="17118"/>
                      <a:pt x="8107" y="17118"/>
                      <a:pt x="8094" y="17118"/>
                    </a:cubicBezTo>
                    <a:lnTo>
                      <a:pt x="8058" y="17142"/>
                    </a:lnTo>
                    <a:lnTo>
                      <a:pt x="8034" y="17154"/>
                    </a:lnTo>
                    <a:cubicBezTo>
                      <a:pt x="8010" y="17154"/>
                      <a:pt x="7997" y="17154"/>
                      <a:pt x="7985" y="17166"/>
                    </a:cubicBezTo>
                    <a:lnTo>
                      <a:pt x="7973" y="17166"/>
                    </a:lnTo>
                    <a:cubicBezTo>
                      <a:pt x="7948" y="17178"/>
                      <a:pt x="7924" y="17178"/>
                      <a:pt x="7912" y="17191"/>
                    </a:cubicBezTo>
                    <a:lnTo>
                      <a:pt x="7876" y="17191"/>
                    </a:lnTo>
                    <a:cubicBezTo>
                      <a:pt x="7864" y="17202"/>
                      <a:pt x="7851" y="17202"/>
                      <a:pt x="7840" y="17202"/>
                    </a:cubicBezTo>
                    <a:cubicBezTo>
                      <a:pt x="7803" y="17215"/>
                      <a:pt x="7767" y="17215"/>
                      <a:pt x="7730" y="17227"/>
                    </a:cubicBezTo>
                    <a:cubicBezTo>
                      <a:pt x="7694" y="17239"/>
                      <a:pt x="7657" y="17239"/>
                      <a:pt x="7621" y="17251"/>
                    </a:cubicBezTo>
                    <a:cubicBezTo>
                      <a:pt x="7584" y="17251"/>
                      <a:pt x="7535" y="17264"/>
                      <a:pt x="7499" y="17275"/>
                    </a:cubicBezTo>
                    <a:cubicBezTo>
                      <a:pt x="7475" y="17275"/>
                      <a:pt x="7438" y="17275"/>
                      <a:pt x="7414" y="17288"/>
                    </a:cubicBezTo>
                    <a:lnTo>
                      <a:pt x="7305" y="17288"/>
                    </a:lnTo>
                    <a:cubicBezTo>
                      <a:pt x="7280" y="17300"/>
                      <a:pt x="7256" y="17300"/>
                      <a:pt x="7244" y="17300"/>
                    </a:cubicBezTo>
                    <a:lnTo>
                      <a:pt x="7110" y="17300"/>
                    </a:lnTo>
                    <a:cubicBezTo>
                      <a:pt x="7062" y="17312"/>
                      <a:pt x="7025" y="17312"/>
                      <a:pt x="6989" y="17312"/>
                    </a:cubicBezTo>
                    <a:lnTo>
                      <a:pt x="6867" y="17312"/>
                    </a:lnTo>
                    <a:cubicBezTo>
                      <a:pt x="6843" y="17324"/>
                      <a:pt x="6819" y="17324"/>
                      <a:pt x="6794" y="17324"/>
                    </a:cubicBezTo>
                    <a:lnTo>
                      <a:pt x="6770" y="17324"/>
                    </a:lnTo>
                    <a:lnTo>
                      <a:pt x="6770" y="17312"/>
                    </a:lnTo>
                    <a:cubicBezTo>
                      <a:pt x="6806" y="17288"/>
                      <a:pt x="6830" y="17264"/>
                      <a:pt x="6867" y="17239"/>
                    </a:cubicBezTo>
                    <a:cubicBezTo>
                      <a:pt x="6892" y="17227"/>
                      <a:pt x="6903" y="17202"/>
                      <a:pt x="6928" y="17191"/>
                    </a:cubicBezTo>
                    <a:lnTo>
                      <a:pt x="6964" y="17154"/>
                    </a:lnTo>
                    <a:cubicBezTo>
                      <a:pt x="7000" y="17129"/>
                      <a:pt x="7037" y="17093"/>
                      <a:pt x="7073" y="17056"/>
                    </a:cubicBezTo>
                    <a:cubicBezTo>
                      <a:pt x="7195" y="16959"/>
                      <a:pt x="7292" y="16862"/>
                      <a:pt x="7389" y="16765"/>
                    </a:cubicBezTo>
                    <a:cubicBezTo>
                      <a:pt x="7438" y="16716"/>
                      <a:pt x="7487" y="16668"/>
                      <a:pt x="7524" y="16619"/>
                    </a:cubicBezTo>
                    <a:cubicBezTo>
                      <a:pt x="7572" y="16570"/>
                      <a:pt x="7608" y="16510"/>
                      <a:pt x="7645" y="16461"/>
                    </a:cubicBezTo>
                    <a:cubicBezTo>
                      <a:pt x="7681" y="16413"/>
                      <a:pt x="7718" y="16376"/>
                      <a:pt x="7754" y="16327"/>
                    </a:cubicBezTo>
                    <a:cubicBezTo>
                      <a:pt x="7791" y="16267"/>
                      <a:pt x="7851" y="16194"/>
                      <a:pt x="7900" y="16133"/>
                    </a:cubicBezTo>
                    <a:cubicBezTo>
                      <a:pt x="7937" y="16084"/>
                      <a:pt x="7973" y="16036"/>
                      <a:pt x="8021" y="15987"/>
                    </a:cubicBezTo>
                    <a:cubicBezTo>
                      <a:pt x="8058" y="15938"/>
                      <a:pt x="8107" y="15902"/>
                      <a:pt x="8143" y="15865"/>
                    </a:cubicBezTo>
                    <a:cubicBezTo>
                      <a:pt x="8167" y="15841"/>
                      <a:pt x="8192" y="15817"/>
                      <a:pt x="8228" y="15793"/>
                    </a:cubicBezTo>
                    <a:cubicBezTo>
                      <a:pt x="8264" y="15757"/>
                      <a:pt x="8313" y="15720"/>
                      <a:pt x="8362" y="15671"/>
                    </a:cubicBezTo>
                    <a:cubicBezTo>
                      <a:pt x="8423" y="15598"/>
                      <a:pt x="8496" y="15525"/>
                      <a:pt x="8556" y="15452"/>
                    </a:cubicBezTo>
                    <a:cubicBezTo>
                      <a:pt x="8617" y="15392"/>
                      <a:pt x="8666" y="15331"/>
                      <a:pt x="8715" y="15270"/>
                    </a:cubicBezTo>
                    <a:cubicBezTo>
                      <a:pt x="8751" y="15233"/>
                      <a:pt x="8775" y="15197"/>
                      <a:pt x="8812" y="15161"/>
                    </a:cubicBezTo>
                    <a:cubicBezTo>
                      <a:pt x="8860" y="15100"/>
                      <a:pt x="8896" y="15052"/>
                      <a:pt x="8945" y="14990"/>
                    </a:cubicBezTo>
                    <a:cubicBezTo>
                      <a:pt x="8969" y="14966"/>
                      <a:pt x="8994" y="14930"/>
                      <a:pt x="9018" y="14893"/>
                    </a:cubicBezTo>
                    <a:cubicBezTo>
                      <a:pt x="9031" y="14869"/>
                      <a:pt x="9042" y="14857"/>
                      <a:pt x="9055" y="14845"/>
                    </a:cubicBezTo>
                    <a:cubicBezTo>
                      <a:pt x="9067" y="14820"/>
                      <a:pt x="9079" y="14809"/>
                      <a:pt x="9091" y="14796"/>
                    </a:cubicBezTo>
                    <a:lnTo>
                      <a:pt x="9115" y="14760"/>
                    </a:lnTo>
                    <a:cubicBezTo>
                      <a:pt x="9128" y="14747"/>
                      <a:pt x="9128" y="14736"/>
                      <a:pt x="9139" y="14723"/>
                    </a:cubicBezTo>
                    <a:lnTo>
                      <a:pt x="9152" y="14711"/>
                    </a:lnTo>
                    <a:cubicBezTo>
                      <a:pt x="9152" y="14711"/>
                      <a:pt x="9164" y="14699"/>
                      <a:pt x="9164" y="14687"/>
                    </a:cubicBezTo>
                    <a:cubicBezTo>
                      <a:pt x="9176" y="14674"/>
                      <a:pt x="9176" y="14663"/>
                      <a:pt x="9164" y="14650"/>
                    </a:cubicBezTo>
                    <a:cubicBezTo>
                      <a:pt x="9164" y="14650"/>
                      <a:pt x="9152" y="14638"/>
                      <a:pt x="9139" y="14638"/>
                    </a:cubicBezTo>
                    <a:lnTo>
                      <a:pt x="9139" y="14650"/>
                    </a:lnTo>
                    <a:lnTo>
                      <a:pt x="9115" y="14650"/>
                    </a:lnTo>
                    <a:cubicBezTo>
                      <a:pt x="9115" y="14663"/>
                      <a:pt x="9115" y="14663"/>
                      <a:pt x="9104" y="14674"/>
                    </a:cubicBezTo>
                    <a:lnTo>
                      <a:pt x="9079" y="14711"/>
                    </a:lnTo>
                    <a:lnTo>
                      <a:pt x="8969" y="14857"/>
                    </a:lnTo>
                    <a:cubicBezTo>
                      <a:pt x="8945" y="14893"/>
                      <a:pt x="8921" y="14917"/>
                      <a:pt x="8896" y="14942"/>
                    </a:cubicBezTo>
                    <a:cubicBezTo>
                      <a:pt x="8885" y="14966"/>
                      <a:pt x="8860" y="14990"/>
                      <a:pt x="8848" y="15015"/>
                    </a:cubicBezTo>
                    <a:cubicBezTo>
                      <a:pt x="8763" y="15112"/>
                      <a:pt x="8690" y="15209"/>
                      <a:pt x="8593" y="15306"/>
                    </a:cubicBezTo>
                    <a:cubicBezTo>
                      <a:pt x="8544" y="15379"/>
                      <a:pt x="8472" y="15441"/>
                      <a:pt x="8410" y="15513"/>
                    </a:cubicBezTo>
                    <a:lnTo>
                      <a:pt x="8337" y="15586"/>
                    </a:lnTo>
                    <a:lnTo>
                      <a:pt x="8313" y="15598"/>
                    </a:lnTo>
                    <a:lnTo>
                      <a:pt x="8301" y="15611"/>
                    </a:lnTo>
                    <a:cubicBezTo>
                      <a:pt x="8253" y="15659"/>
                      <a:pt x="8192" y="15695"/>
                      <a:pt x="8143" y="15732"/>
                    </a:cubicBezTo>
                    <a:cubicBezTo>
                      <a:pt x="8119" y="15757"/>
                      <a:pt x="8094" y="15781"/>
                      <a:pt x="8070" y="15793"/>
                    </a:cubicBezTo>
                    <a:cubicBezTo>
                      <a:pt x="8046" y="15817"/>
                      <a:pt x="8010" y="15841"/>
                      <a:pt x="7985" y="15865"/>
                    </a:cubicBezTo>
                    <a:cubicBezTo>
                      <a:pt x="7888" y="15938"/>
                      <a:pt x="7803" y="16036"/>
                      <a:pt x="7694" y="16145"/>
                    </a:cubicBezTo>
                    <a:cubicBezTo>
                      <a:pt x="7657" y="16181"/>
                      <a:pt x="7621" y="16230"/>
                      <a:pt x="7572" y="16279"/>
                    </a:cubicBezTo>
                    <a:cubicBezTo>
                      <a:pt x="7524" y="16340"/>
                      <a:pt x="7475" y="16400"/>
                      <a:pt x="7414" y="16449"/>
                    </a:cubicBezTo>
                    <a:cubicBezTo>
                      <a:pt x="7341" y="16534"/>
                      <a:pt x="7256" y="16632"/>
                      <a:pt x="7146" y="16729"/>
                    </a:cubicBezTo>
                    <a:cubicBezTo>
                      <a:pt x="7062" y="16802"/>
                      <a:pt x="6989" y="16875"/>
                      <a:pt x="6916" y="16935"/>
                    </a:cubicBezTo>
                    <a:lnTo>
                      <a:pt x="6843" y="17008"/>
                    </a:lnTo>
                    <a:lnTo>
                      <a:pt x="6782" y="17056"/>
                    </a:lnTo>
                    <a:cubicBezTo>
                      <a:pt x="6746" y="17093"/>
                      <a:pt x="6709" y="17118"/>
                      <a:pt x="6684" y="17154"/>
                    </a:cubicBezTo>
                    <a:cubicBezTo>
                      <a:pt x="6660" y="17166"/>
                      <a:pt x="6649" y="17178"/>
                      <a:pt x="6624" y="17202"/>
                    </a:cubicBezTo>
                    <a:cubicBezTo>
                      <a:pt x="6624" y="17191"/>
                      <a:pt x="6624" y="17191"/>
                      <a:pt x="6636" y="17178"/>
                    </a:cubicBezTo>
                    <a:lnTo>
                      <a:pt x="6636" y="17166"/>
                    </a:lnTo>
                    <a:cubicBezTo>
                      <a:pt x="6660" y="17129"/>
                      <a:pt x="6684" y="17093"/>
                      <a:pt x="6709" y="17045"/>
                    </a:cubicBezTo>
                    <a:cubicBezTo>
                      <a:pt x="6721" y="17032"/>
                      <a:pt x="6733" y="17008"/>
                      <a:pt x="6746" y="16984"/>
                    </a:cubicBezTo>
                    <a:cubicBezTo>
                      <a:pt x="6746" y="16972"/>
                      <a:pt x="6757" y="16959"/>
                      <a:pt x="6757" y="16948"/>
                    </a:cubicBezTo>
                    <a:cubicBezTo>
                      <a:pt x="6782" y="16911"/>
                      <a:pt x="6794" y="16875"/>
                      <a:pt x="6819" y="16838"/>
                    </a:cubicBezTo>
                    <a:cubicBezTo>
                      <a:pt x="6830" y="16789"/>
                      <a:pt x="6855" y="16753"/>
                      <a:pt x="6867" y="16716"/>
                    </a:cubicBezTo>
                    <a:lnTo>
                      <a:pt x="6879" y="16705"/>
                    </a:lnTo>
                    <a:cubicBezTo>
                      <a:pt x="6903" y="16656"/>
                      <a:pt x="6928" y="16595"/>
                      <a:pt x="6940" y="16534"/>
                    </a:cubicBezTo>
                    <a:lnTo>
                      <a:pt x="6964" y="16486"/>
                    </a:lnTo>
                    <a:cubicBezTo>
                      <a:pt x="7000" y="16413"/>
                      <a:pt x="7025" y="16340"/>
                      <a:pt x="7062" y="16267"/>
                    </a:cubicBezTo>
                    <a:lnTo>
                      <a:pt x="7062" y="16254"/>
                    </a:lnTo>
                    <a:cubicBezTo>
                      <a:pt x="7073" y="16230"/>
                      <a:pt x="7086" y="16194"/>
                      <a:pt x="7098" y="16170"/>
                    </a:cubicBezTo>
                    <a:cubicBezTo>
                      <a:pt x="7110" y="16157"/>
                      <a:pt x="7110" y="16145"/>
                      <a:pt x="7110" y="16145"/>
                    </a:cubicBezTo>
                    <a:lnTo>
                      <a:pt x="7122" y="16133"/>
                    </a:lnTo>
                    <a:lnTo>
                      <a:pt x="7135" y="16109"/>
                    </a:lnTo>
                    <a:cubicBezTo>
                      <a:pt x="7135" y="16109"/>
                      <a:pt x="7135" y="16097"/>
                      <a:pt x="7146" y="16084"/>
                    </a:cubicBezTo>
                    <a:lnTo>
                      <a:pt x="7159" y="16060"/>
                    </a:lnTo>
                    <a:lnTo>
                      <a:pt x="7171" y="16048"/>
                    </a:lnTo>
                    <a:lnTo>
                      <a:pt x="7171" y="16036"/>
                    </a:lnTo>
                    <a:cubicBezTo>
                      <a:pt x="7171" y="16024"/>
                      <a:pt x="7183" y="16011"/>
                      <a:pt x="7183" y="16011"/>
                    </a:cubicBezTo>
                    <a:lnTo>
                      <a:pt x="7195" y="15987"/>
                    </a:lnTo>
                    <a:cubicBezTo>
                      <a:pt x="7208" y="15963"/>
                      <a:pt x="7219" y="15951"/>
                      <a:pt x="7232" y="15927"/>
                    </a:cubicBezTo>
                    <a:lnTo>
                      <a:pt x="7256" y="15890"/>
                    </a:lnTo>
                    <a:lnTo>
                      <a:pt x="7280" y="15854"/>
                    </a:lnTo>
                    <a:cubicBezTo>
                      <a:pt x="7292" y="15841"/>
                      <a:pt x="7292" y="15829"/>
                      <a:pt x="7305" y="15817"/>
                    </a:cubicBezTo>
                    <a:lnTo>
                      <a:pt x="7305" y="15805"/>
                    </a:lnTo>
                    <a:lnTo>
                      <a:pt x="7329" y="15781"/>
                    </a:lnTo>
                    <a:cubicBezTo>
                      <a:pt x="7329" y="15768"/>
                      <a:pt x="7341" y="15757"/>
                      <a:pt x="7353" y="15744"/>
                    </a:cubicBezTo>
                    <a:cubicBezTo>
                      <a:pt x="7353" y="15744"/>
                      <a:pt x="7353" y="15732"/>
                      <a:pt x="7365" y="15732"/>
                    </a:cubicBezTo>
                    <a:cubicBezTo>
                      <a:pt x="7365" y="15720"/>
                      <a:pt x="7378" y="15720"/>
                      <a:pt x="7378" y="15708"/>
                    </a:cubicBezTo>
                    <a:cubicBezTo>
                      <a:pt x="7389" y="15684"/>
                      <a:pt x="7402" y="15671"/>
                      <a:pt x="7426" y="15647"/>
                    </a:cubicBezTo>
                    <a:lnTo>
                      <a:pt x="7475" y="15586"/>
                    </a:lnTo>
                    <a:lnTo>
                      <a:pt x="7499" y="15549"/>
                    </a:lnTo>
                    <a:cubicBezTo>
                      <a:pt x="7511" y="15525"/>
                      <a:pt x="7535" y="15501"/>
                      <a:pt x="7548" y="15489"/>
                    </a:cubicBezTo>
                    <a:cubicBezTo>
                      <a:pt x="7560" y="15477"/>
                      <a:pt x="7572" y="15465"/>
                      <a:pt x="7572" y="15441"/>
                    </a:cubicBezTo>
                    <a:cubicBezTo>
                      <a:pt x="7596" y="15428"/>
                      <a:pt x="7608" y="15404"/>
                      <a:pt x="7632" y="15379"/>
                    </a:cubicBezTo>
                    <a:lnTo>
                      <a:pt x="7657" y="15355"/>
                    </a:lnTo>
                    <a:cubicBezTo>
                      <a:pt x="7657" y="15343"/>
                      <a:pt x="7657" y="15343"/>
                      <a:pt x="7669" y="15331"/>
                    </a:cubicBezTo>
                    <a:lnTo>
                      <a:pt x="7681" y="15319"/>
                    </a:lnTo>
                    <a:lnTo>
                      <a:pt x="7718" y="15270"/>
                    </a:lnTo>
                    <a:cubicBezTo>
                      <a:pt x="7742" y="15246"/>
                      <a:pt x="7754" y="15233"/>
                      <a:pt x="7767" y="15209"/>
                    </a:cubicBezTo>
                    <a:lnTo>
                      <a:pt x="7791" y="15197"/>
                    </a:lnTo>
                    <a:cubicBezTo>
                      <a:pt x="7827" y="15149"/>
                      <a:pt x="7876" y="15100"/>
                      <a:pt x="7912" y="15052"/>
                    </a:cubicBezTo>
                    <a:cubicBezTo>
                      <a:pt x="7924" y="15039"/>
                      <a:pt x="7937" y="15039"/>
                      <a:pt x="7937" y="15027"/>
                    </a:cubicBezTo>
                    <a:lnTo>
                      <a:pt x="7948" y="15015"/>
                    </a:lnTo>
                    <a:cubicBezTo>
                      <a:pt x="7961" y="15015"/>
                      <a:pt x="7961" y="15003"/>
                      <a:pt x="7973" y="15003"/>
                    </a:cubicBezTo>
                    <a:lnTo>
                      <a:pt x="7997" y="14979"/>
                    </a:lnTo>
                    <a:lnTo>
                      <a:pt x="8010" y="14966"/>
                    </a:lnTo>
                    <a:cubicBezTo>
                      <a:pt x="8021" y="14966"/>
                      <a:pt x="8021" y="14954"/>
                      <a:pt x="8021" y="14954"/>
                    </a:cubicBezTo>
                    <a:cubicBezTo>
                      <a:pt x="8034" y="14942"/>
                      <a:pt x="8046" y="14942"/>
                      <a:pt x="8058" y="14930"/>
                    </a:cubicBezTo>
                    <a:lnTo>
                      <a:pt x="8070" y="14917"/>
                    </a:lnTo>
                    <a:cubicBezTo>
                      <a:pt x="8083" y="14917"/>
                      <a:pt x="8094" y="14906"/>
                      <a:pt x="8094" y="14906"/>
                    </a:cubicBezTo>
                    <a:lnTo>
                      <a:pt x="8119" y="14881"/>
                    </a:lnTo>
                    <a:cubicBezTo>
                      <a:pt x="8143" y="14869"/>
                      <a:pt x="8167" y="14857"/>
                      <a:pt x="8180" y="14845"/>
                    </a:cubicBezTo>
                    <a:cubicBezTo>
                      <a:pt x="8204" y="14833"/>
                      <a:pt x="8240" y="14820"/>
                      <a:pt x="8264" y="14796"/>
                    </a:cubicBezTo>
                    <a:cubicBezTo>
                      <a:pt x="8301" y="14784"/>
                      <a:pt x="8326" y="14760"/>
                      <a:pt x="8362" y="14747"/>
                    </a:cubicBezTo>
                    <a:cubicBezTo>
                      <a:pt x="8435" y="14699"/>
                      <a:pt x="8496" y="14663"/>
                      <a:pt x="8569" y="14614"/>
                    </a:cubicBezTo>
                    <a:cubicBezTo>
                      <a:pt x="8593" y="14577"/>
                      <a:pt x="8629" y="14553"/>
                      <a:pt x="8666" y="14529"/>
                    </a:cubicBezTo>
                    <a:cubicBezTo>
                      <a:pt x="8690" y="14504"/>
                      <a:pt x="8715" y="14480"/>
                      <a:pt x="8751" y="14468"/>
                    </a:cubicBezTo>
                    <a:lnTo>
                      <a:pt x="8763" y="14444"/>
                    </a:lnTo>
                    <a:lnTo>
                      <a:pt x="8775" y="14444"/>
                    </a:lnTo>
                    <a:lnTo>
                      <a:pt x="8799" y="14420"/>
                    </a:lnTo>
                    <a:cubicBezTo>
                      <a:pt x="8812" y="14420"/>
                      <a:pt x="8812" y="14407"/>
                      <a:pt x="8823" y="14407"/>
                    </a:cubicBezTo>
                    <a:cubicBezTo>
                      <a:pt x="8848" y="14395"/>
                      <a:pt x="8860" y="14383"/>
                      <a:pt x="8885" y="14371"/>
                    </a:cubicBezTo>
                    <a:lnTo>
                      <a:pt x="8896" y="14371"/>
                    </a:lnTo>
                    <a:cubicBezTo>
                      <a:pt x="8909" y="14358"/>
                      <a:pt x="8933" y="14347"/>
                      <a:pt x="8958" y="14334"/>
                    </a:cubicBezTo>
                    <a:cubicBezTo>
                      <a:pt x="8969" y="14334"/>
                      <a:pt x="8994" y="14322"/>
                      <a:pt x="9018" y="14322"/>
                    </a:cubicBezTo>
                    <a:lnTo>
                      <a:pt x="9031" y="14310"/>
                    </a:lnTo>
                    <a:lnTo>
                      <a:pt x="9067" y="14310"/>
                    </a:lnTo>
                    <a:lnTo>
                      <a:pt x="9091" y="14298"/>
                    </a:lnTo>
                    <a:lnTo>
                      <a:pt x="9128" y="14298"/>
                    </a:lnTo>
                    <a:cubicBezTo>
                      <a:pt x="9152" y="14285"/>
                      <a:pt x="9164" y="14285"/>
                      <a:pt x="9188" y="14285"/>
                    </a:cubicBezTo>
                    <a:lnTo>
                      <a:pt x="9237" y="14285"/>
                    </a:lnTo>
                    <a:lnTo>
                      <a:pt x="9261" y="14274"/>
                    </a:lnTo>
                    <a:cubicBezTo>
                      <a:pt x="9298" y="14274"/>
                      <a:pt x="9334" y="14261"/>
                      <a:pt x="9371" y="14261"/>
                    </a:cubicBezTo>
                    <a:lnTo>
                      <a:pt x="9395" y="14261"/>
                    </a:lnTo>
                    <a:cubicBezTo>
                      <a:pt x="9407" y="14250"/>
                      <a:pt x="9419" y="14250"/>
                      <a:pt x="9431" y="14250"/>
                    </a:cubicBezTo>
                    <a:lnTo>
                      <a:pt x="9455" y="14250"/>
                    </a:lnTo>
                    <a:cubicBezTo>
                      <a:pt x="9468" y="14237"/>
                      <a:pt x="9480" y="14237"/>
                      <a:pt x="9504" y="14237"/>
                    </a:cubicBezTo>
                    <a:lnTo>
                      <a:pt x="9517" y="14225"/>
                    </a:lnTo>
                    <a:cubicBezTo>
                      <a:pt x="9528" y="14225"/>
                      <a:pt x="9553" y="14225"/>
                      <a:pt x="9565" y="14213"/>
                    </a:cubicBezTo>
                    <a:cubicBezTo>
                      <a:pt x="9614" y="14201"/>
                      <a:pt x="9663" y="14188"/>
                      <a:pt x="9711" y="14164"/>
                    </a:cubicBezTo>
                    <a:lnTo>
                      <a:pt x="9747" y="14140"/>
                    </a:lnTo>
                    <a:cubicBezTo>
                      <a:pt x="9771" y="14128"/>
                      <a:pt x="9796" y="14115"/>
                      <a:pt x="9833" y="14104"/>
                    </a:cubicBezTo>
                    <a:cubicBezTo>
                      <a:pt x="9869" y="14079"/>
                      <a:pt x="9906" y="14055"/>
                      <a:pt x="9942" y="14042"/>
                    </a:cubicBezTo>
                    <a:cubicBezTo>
                      <a:pt x="9979" y="14018"/>
                      <a:pt x="10003" y="13994"/>
                      <a:pt x="10039" y="13970"/>
                    </a:cubicBezTo>
                    <a:cubicBezTo>
                      <a:pt x="10076" y="13945"/>
                      <a:pt x="10112" y="13921"/>
                      <a:pt x="10136" y="13897"/>
                    </a:cubicBezTo>
                    <a:close/>
                    <a:moveTo>
                      <a:pt x="4778" y="0"/>
                    </a:moveTo>
                    <a:cubicBezTo>
                      <a:pt x="4773" y="0"/>
                      <a:pt x="4768" y="2"/>
                      <a:pt x="4764" y="6"/>
                    </a:cubicBezTo>
                    <a:lnTo>
                      <a:pt x="4740" y="30"/>
                    </a:lnTo>
                    <a:cubicBezTo>
                      <a:pt x="4740" y="42"/>
                      <a:pt x="4740" y="54"/>
                      <a:pt x="4728" y="66"/>
                    </a:cubicBezTo>
                    <a:lnTo>
                      <a:pt x="4728" y="54"/>
                    </a:lnTo>
                    <a:cubicBezTo>
                      <a:pt x="4716" y="103"/>
                      <a:pt x="4704" y="139"/>
                      <a:pt x="4691" y="176"/>
                    </a:cubicBezTo>
                    <a:lnTo>
                      <a:pt x="4582" y="395"/>
                    </a:lnTo>
                    <a:cubicBezTo>
                      <a:pt x="4570" y="431"/>
                      <a:pt x="4545" y="467"/>
                      <a:pt x="4534" y="503"/>
                    </a:cubicBezTo>
                    <a:cubicBezTo>
                      <a:pt x="4521" y="528"/>
                      <a:pt x="4510" y="552"/>
                      <a:pt x="4497" y="565"/>
                    </a:cubicBezTo>
                    <a:cubicBezTo>
                      <a:pt x="4485" y="589"/>
                      <a:pt x="4485" y="601"/>
                      <a:pt x="4473" y="625"/>
                    </a:cubicBezTo>
                    <a:cubicBezTo>
                      <a:pt x="4448" y="649"/>
                      <a:pt x="4437" y="686"/>
                      <a:pt x="4412" y="722"/>
                    </a:cubicBezTo>
                    <a:cubicBezTo>
                      <a:pt x="4375" y="771"/>
                      <a:pt x="4339" y="819"/>
                      <a:pt x="4315" y="868"/>
                    </a:cubicBezTo>
                    <a:cubicBezTo>
                      <a:pt x="4291" y="892"/>
                      <a:pt x="4278" y="917"/>
                      <a:pt x="4254" y="941"/>
                    </a:cubicBezTo>
                    <a:cubicBezTo>
                      <a:pt x="4242" y="965"/>
                      <a:pt x="4218" y="990"/>
                      <a:pt x="4205" y="1027"/>
                    </a:cubicBezTo>
                    <a:cubicBezTo>
                      <a:pt x="4194" y="1038"/>
                      <a:pt x="4181" y="1051"/>
                      <a:pt x="4181" y="1075"/>
                    </a:cubicBezTo>
                    <a:cubicBezTo>
                      <a:pt x="4169" y="1087"/>
                      <a:pt x="4169" y="1099"/>
                      <a:pt x="4157" y="1111"/>
                    </a:cubicBezTo>
                    <a:lnTo>
                      <a:pt x="4121" y="1184"/>
                    </a:lnTo>
                    <a:cubicBezTo>
                      <a:pt x="4084" y="1245"/>
                      <a:pt x="4059" y="1294"/>
                      <a:pt x="4035" y="1354"/>
                    </a:cubicBezTo>
                    <a:cubicBezTo>
                      <a:pt x="3986" y="1464"/>
                      <a:pt x="3926" y="1573"/>
                      <a:pt x="3878" y="1683"/>
                    </a:cubicBezTo>
                    <a:cubicBezTo>
                      <a:pt x="3829" y="1804"/>
                      <a:pt x="3780" y="1913"/>
                      <a:pt x="3743" y="2035"/>
                    </a:cubicBezTo>
                    <a:cubicBezTo>
                      <a:pt x="3695" y="2145"/>
                      <a:pt x="3634" y="2266"/>
                      <a:pt x="3586" y="2375"/>
                    </a:cubicBezTo>
                    <a:cubicBezTo>
                      <a:pt x="3586" y="2412"/>
                      <a:pt x="3573" y="2436"/>
                      <a:pt x="3562" y="2461"/>
                    </a:cubicBezTo>
                    <a:cubicBezTo>
                      <a:pt x="3549" y="2497"/>
                      <a:pt x="3537" y="2521"/>
                      <a:pt x="3525" y="2558"/>
                    </a:cubicBezTo>
                    <a:cubicBezTo>
                      <a:pt x="3525" y="2582"/>
                      <a:pt x="3513" y="2618"/>
                      <a:pt x="3500" y="2642"/>
                    </a:cubicBezTo>
                    <a:cubicBezTo>
                      <a:pt x="3500" y="2679"/>
                      <a:pt x="3489" y="2715"/>
                      <a:pt x="3476" y="2752"/>
                    </a:cubicBezTo>
                    <a:cubicBezTo>
                      <a:pt x="3476" y="2777"/>
                      <a:pt x="3464" y="2813"/>
                      <a:pt x="3464" y="2850"/>
                    </a:cubicBezTo>
                    <a:cubicBezTo>
                      <a:pt x="3452" y="2874"/>
                      <a:pt x="3452" y="2910"/>
                      <a:pt x="3440" y="2934"/>
                    </a:cubicBezTo>
                    <a:cubicBezTo>
                      <a:pt x="3440" y="2958"/>
                      <a:pt x="3440" y="2983"/>
                      <a:pt x="3427" y="3020"/>
                    </a:cubicBezTo>
                    <a:lnTo>
                      <a:pt x="3427" y="3080"/>
                    </a:lnTo>
                    <a:cubicBezTo>
                      <a:pt x="3416" y="3093"/>
                      <a:pt x="3416" y="3104"/>
                      <a:pt x="3416" y="3104"/>
                    </a:cubicBezTo>
                    <a:lnTo>
                      <a:pt x="3416" y="3166"/>
                    </a:lnTo>
                    <a:lnTo>
                      <a:pt x="3416" y="3202"/>
                    </a:lnTo>
                    <a:cubicBezTo>
                      <a:pt x="3403" y="3238"/>
                      <a:pt x="3403" y="3263"/>
                      <a:pt x="3403" y="3299"/>
                    </a:cubicBezTo>
                    <a:lnTo>
                      <a:pt x="3403" y="3347"/>
                    </a:lnTo>
                    <a:lnTo>
                      <a:pt x="3403" y="3384"/>
                    </a:lnTo>
                    <a:cubicBezTo>
                      <a:pt x="3403" y="3420"/>
                      <a:pt x="3403" y="3445"/>
                      <a:pt x="3416" y="3482"/>
                    </a:cubicBezTo>
                    <a:lnTo>
                      <a:pt x="3416" y="3579"/>
                    </a:lnTo>
                    <a:cubicBezTo>
                      <a:pt x="3427" y="3615"/>
                      <a:pt x="3427" y="3639"/>
                      <a:pt x="3427" y="3676"/>
                    </a:cubicBezTo>
                    <a:cubicBezTo>
                      <a:pt x="3440" y="3736"/>
                      <a:pt x="3452" y="3798"/>
                      <a:pt x="3464" y="3846"/>
                    </a:cubicBezTo>
                    <a:cubicBezTo>
                      <a:pt x="3464" y="3882"/>
                      <a:pt x="3476" y="3906"/>
                      <a:pt x="3476" y="3931"/>
                    </a:cubicBezTo>
                    <a:cubicBezTo>
                      <a:pt x="3489" y="3955"/>
                      <a:pt x="3489" y="3979"/>
                      <a:pt x="3500" y="4004"/>
                    </a:cubicBezTo>
                    <a:cubicBezTo>
                      <a:pt x="3500" y="4004"/>
                      <a:pt x="3500" y="4016"/>
                      <a:pt x="3513" y="4028"/>
                    </a:cubicBezTo>
                    <a:cubicBezTo>
                      <a:pt x="3525" y="4065"/>
                      <a:pt x="3537" y="4101"/>
                      <a:pt x="3549" y="4125"/>
                    </a:cubicBezTo>
                    <a:cubicBezTo>
                      <a:pt x="3549" y="4138"/>
                      <a:pt x="3549" y="4150"/>
                      <a:pt x="3562" y="4162"/>
                    </a:cubicBezTo>
                    <a:cubicBezTo>
                      <a:pt x="3562" y="4174"/>
                      <a:pt x="3573" y="4198"/>
                      <a:pt x="3586" y="4222"/>
                    </a:cubicBezTo>
                    <a:cubicBezTo>
                      <a:pt x="3610" y="4271"/>
                      <a:pt x="3634" y="4320"/>
                      <a:pt x="3659" y="4381"/>
                    </a:cubicBezTo>
                    <a:cubicBezTo>
                      <a:pt x="3695" y="4430"/>
                      <a:pt x="3719" y="4490"/>
                      <a:pt x="3756" y="4538"/>
                    </a:cubicBezTo>
                    <a:cubicBezTo>
                      <a:pt x="3768" y="4563"/>
                      <a:pt x="3780" y="4587"/>
                      <a:pt x="3805" y="4600"/>
                    </a:cubicBezTo>
                    <a:cubicBezTo>
                      <a:pt x="3816" y="4636"/>
                      <a:pt x="3841" y="4673"/>
                      <a:pt x="3865" y="4697"/>
                    </a:cubicBezTo>
                    <a:cubicBezTo>
                      <a:pt x="3878" y="4721"/>
                      <a:pt x="3902" y="4746"/>
                      <a:pt x="3926" y="4770"/>
                    </a:cubicBezTo>
                    <a:cubicBezTo>
                      <a:pt x="3938" y="4794"/>
                      <a:pt x="3950" y="4806"/>
                      <a:pt x="3962" y="4830"/>
                    </a:cubicBezTo>
                    <a:cubicBezTo>
                      <a:pt x="3986" y="4854"/>
                      <a:pt x="4011" y="4891"/>
                      <a:pt x="4035" y="4916"/>
                    </a:cubicBezTo>
                    <a:lnTo>
                      <a:pt x="4108" y="4989"/>
                    </a:lnTo>
                    <a:cubicBezTo>
                      <a:pt x="4145" y="5037"/>
                      <a:pt x="4181" y="5073"/>
                      <a:pt x="4218" y="5122"/>
                    </a:cubicBezTo>
                    <a:cubicBezTo>
                      <a:pt x="4266" y="5170"/>
                      <a:pt x="4302" y="5219"/>
                      <a:pt x="4339" y="5268"/>
                    </a:cubicBezTo>
                    <a:cubicBezTo>
                      <a:pt x="4364" y="5292"/>
                      <a:pt x="4388" y="5316"/>
                      <a:pt x="4400" y="5341"/>
                    </a:cubicBezTo>
                    <a:cubicBezTo>
                      <a:pt x="4424" y="5365"/>
                      <a:pt x="4448" y="5389"/>
                      <a:pt x="4461" y="5413"/>
                    </a:cubicBezTo>
                    <a:lnTo>
                      <a:pt x="4473" y="5426"/>
                    </a:lnTo>
                    <a:cubicBezTo>
                      <a:pt x="4473" y="5462"/>
                      <a:pt x="4485" y="5499"/>
                      <a:pt x="4485" y="5523"/>
                    </a:cubicBezTo>
                    <a:cubicBezTo>
                      <a:pt x="4497" y="5584"/>
                      <a:pt x="4497" y="5632"/>
                      <a:pt x="4510" y="5693"/>
                    </a:cubicBezTo>
                    <a:cubicBezTo>
                      <a:pt x="4521" y="5754"/>
                      <a:pt x="4534" y="5815"/>
                      <a:pt x="4534" y="5875"/>
                    </a:cubicBezTo>
                    <a:cubicBezTo>
                      <a:pt x="4545" y="5900"/>
                      <a:pt x="4545" y="5924"/>
                      <a:pt x="4558" y="5948"/>
                    </a:cubicBezTo>
                    <a:cubicBezTo>
                      <a:pt x="4558" y="5973"/>
                      <a:pt x="4558" y="5997"/>
                      <a:pt x="4570" y="6021"/>
                    </a:cubicBezTo>
                    <a:lnTo>
                      <a:pt x="4607" y="6204"/>
                    </a:lnTo>
                    <a:cubicBezTo>
                      <a:pt x="4643" y="6313"/>
                      <a:pt x="4667" y="6434"/>
                      <a:pt x="4704" y="6544"/>
                    </a:cubicBezTo>
                    <a:cubicBezTo>
                      <a:pt x="4716" y="6580"/>
                      <a:pt x="4716" y="6629"/>
                      <a:pt x="4728" y="6666"/>
                    </a:cubicBezTo>
                    <a:cubicBezTo>
                      <a:pt x="4740" y="6702"/>
                      <a:pt x="4753" y="6739"/>
                      <a:pt x="4764" y="6787"/>
                    </a:cubicBezTo>
                    <a:cubicBezTo>
                      <a:pt x="4777" y="6836"/>
                      <a:pt x="4777" y="6885"/>
                      <a:pt x="4789" y="6933"/>
                    </a:cubicBezTo>
                    <a:cubicBezTo>
                      <a:pt x="4801" y="6969"/>
                      <a:pt x="4813" y="7006"/>
                      <a:pt x="4813" y="7042"/>
                    </a:cubicBezTo>
                    <a:cubicBezTo>
                      <a:pt x="4801" y="7006"/>
                      <a:pt x="4789" y="6982"/>
                      <a:pt x="4777" y="6957"/>
                    </a:cubicBezTo>
                    <a:cubicBezTo>
                      <a:pt x="4753" y="6909"/>
                      <a:pt x="4716" y="6860"/>
                      <a:pt x="4691" y="6812"/>
                    </a:cubicBezTo>
                    <a:cubicBezTo>
                      <a:pt x="4667" y="6763"/>
                      <a:pt x="4631" y="6726"/>
                      <a:pt x="4607" y="6677"/>
                    </a:cubicBezTo>
                    <a:cubicBezTo>
                      <a:pt x="4545" y="6593"/>
                      <a:pt x="4485" y="6520"/>
                      <a:pt x="4424" y="6434"/>
                    </a:cubicBezTo>
                    <a:cubicBezTo>
                      <a:pt x="4375" y="6361"/>
                      <a:pt x="4327" y="6289"/>
                      <a:pt x="4266" y="6228"/>
                    </a:cubicBezTo>
                    <a:cubicBezTo>
                      <a:pt x="4266" y="6216"/>
                      <a:pt x="4254" y="6204"/>
                      <a:pt x="4242" y="6191"/>
                    </a:cubicBezTo>
                    <a:cubicBezTo>
                      <a:pt x="4229" y="6191"/>
                      <a:pt x="4218" y="6180"/>
                      <a:pt x="4205" y="6167"/>
                    </a:cubicBezTo>
                    <a:cubicBezTo>
                      <a:pt x="4194" y="6143"/>
                      <a:pt x="4169" y="6131"/>
                      <a:pt x="4145" y="6107"/>
                    </a:cubicBezTo>
                    <a:cubicBezTo>
                      <a:pt x="4108" y="6070"/>
                      <a:pt x="4059" y="6045"/>
                      <a:pt x="4011" y="6009"/>
                    </a:cubicBezTo>
                    <a:cubicBezTo>
                      <a:pt x="3975" y="5985"/>
                      <a:pt x="3938" y="5948"/>
                      <a:pt x="3902" y="5924"/>
                    </a:cubicBezTo>
                    <a:cubicBezTo>
                      <a:pt x="3853" y="5900"/>
                      <a:pt x="3805" y="5864"/>
                      <a:pt x="3756" y="5839"/>
                    </a:cubicBezTo>
                    <a:cubicBezTo>
                      <a:pt x="3670" y="5778"/>
                      <a:pt x="3586" y="5718"/>
                      <a:pt x="3489" y="5681"/>
                    </a:cubicBezTo>
                    <a:cubicBezTo>
                      <a:pt x="3476" y="5669"/>
                      <a:pt x="3464" y="5669"/>
                      <a:pt x="3464" y="5669"/>
                    </a:cubicBezTo>
                    <a:cubicBezTo>
                      <a:pt x="3452" y="5657"/>
                      <a:pt x="3452" y="5657"/>
                      <a:pt x="3452" y="5645"/>
                    </a:cubicBezTo>
                    <a:cubicBezTo>
                      <a:pt x="3427" y="5621"/>
                      <a:pt x="3416" y="5608"/>
                      <a:pt x="3403" y="5584"/>
                    </a:cubicBezTo>
                    <a:cubicBezTo>
                      <a:pt x="3379" y="5559"/>
                      <a:pt x="3367" y="5535"/>
                      <a:pt x="3354" y="5511"/>
                    </a:cubicBezTo>
                    <a:cubicBezTo>
                      <a:pt x="3330" y="5486"/>
                      <a:pt x="3318" y="5462"/>
                      <a:pt x="3294" y="5438"/>
                    </a:cubicBezTo>
                    <a:lnTo>
                      <a:pt x="3270" y="5413"/>
                    </a:lnTo>
                    <a:cubicBezTo>
                      <a:pt x="3270" y="5402"/>
                      <a:pt x="3257" y="5389"/>
                      <a:pt x="3257" y="5389"/>
                    </a:cubicBezTo>
                    <a:cubicBezTo>
                      <a:pt x="3246" y="5365"/>
                      <a:pt x="3221" y="5353"/>
                      <a:pt x="3209" y="5341"/>
                    </a:cubicBezTo>
                    <a:cubicBezTo>
                      <a:pt x="3209" y="5329"/>
                      <a:pt x="3197" y="5329"/>
                      <a:pt x="3197" y="5316"/>
                    </a:cubicBezTo>
                    <a:cubicBezTo>
                      <a:pt x="3184" y="5316"/>
                      <a:pt x="3184" y="5316"/>
                      <a:pt x="3184" y="5305"/>
                    </a:cubicBezTo>
                    <a:lnTo>
                      <a:pt x="3173" y="5305"/>
                    </a:lnTo>
                    <a:lnTo>
                      <a:pt x="3173" y="5292"/>
                    </a:lnTo>
                    <a:cubicBezTo>
                      <a:pt x="3160" y="5280"/>
                      <a:pt x="3160" y="5280"/>
                      <a:pt x="3148" y="5280"/>
                    </a:cubicBezTo>
                    <a:lnTo>
                      <a:pt x="3160" y="5280"/>
                    </a:lnTo>
                    <a:cubicBezTo>
                      <a:pt x="3148" y="5280"/>
                      <a:pt x="3148" y="5268"/>
                      <a:pt x="3148" y="5268"/>
                    </a:cubicBezTo>
                    <a:cubicBezTo>
                      <a:pt x="3148" y="5268"/>
                      <a:pt x="3136" y="5268"/>
                      <a:pt x="3136" y="5256"/>
                    </a:cubicBezTo>
                    <a:cubicBezTo>
                      <a:pt x="3124" y="5256"/>
                      <a:pt x="3124" y="5243"/>
                      <a:pt x="3124" y="5243"/>
                    </a:cubicBezTo>
                    <a:lnTo>
                      <a:pt x="3075" y="5195"/>
                    </a:lnTo>
                    <a:lnTo>
                      <a:pt x="3038" y="5159"/>
                    </a:lnTo>
                    <a:cubicBezTo>
                      <a:pt x="3014" y="5146"/>
                      <a:pt x="3002" y="5122"/>
                      <a:pt x="2978" y="5110"/>
                    </a:cubicBezTo>
                    <a:lnTo>
                      <a:pt x="2941" y="5073"/>
                    </a:lnTo>
                    <a:cubicBezTo>
                      <a:pt x="2917" y="5061"/>
                      <a:pt x="2905" y="5061"/>
                      <a:pt x="2893" y="5049"/>
                    </a:cubicBezTo>
                    <a:cubicBezTo>
                      <a:pt x="2893" y="5037"/>
                      <a:pt x="2881" y="5037"/>
                      <a:pt x="2881" y="5037"/>
                    </a:cubicBezTo>
                    <a:cubicBezTo>
                      <a:pt x="2857" y="5013"/>
                      <a:pt x="2832" y="5000"/>
                      <a:pt x="2820" y="4989"/>
                    </a:cubicBezTo>
                    <a:cubicBezTo>
                      <a:pt x="2795" y="4976"/>
                      <a:pt x="2784" y="4976"/>
                      <a:pt x="2771" y="4964"/>
                    </a:cubicBezTo>
                    <a:lnTo>
                      <a:pt x="2698" y="4927"/>
                    </a:lnTo>
                    <a:cubicBezTo>
                      <a:pt x="2638" y="4891"/>
                      <a:pt x="2577" y="4867"/>
                      <a:pt x="2516" y="4854"/>
                    </a:cubicBezTo>
                    <a:cubicBezTo>
                      <a:pt x="2455" y="4830"/>
                      <a:pt x="2395" y="4818"/>
                      <a:pt x="2334" y="4806"/>
                    </a:cubicBezTo>
                    <a:cubicBezTo>
                      <a:pt x="2236" y="4794"/>
                      <a:pt x="2139" y="4781"/>
                      <a:pt x="2030" y="4781"/>
                    </a:cubicBezTo>
                    <a:cubicBezTo>
                      <a:pt x="1993" y="4781"/>
                      <a:pt x="1957" y="4770"/>
                      <a:pt x="1909" y="4770"/>
                    </a:cubicBezTo>
                    <a:lnTo>
                      <a:pt x="1774" y="4770"/>
                    </a:lnTo>
                    <a:cubicBezTo>
                      <a:pt x="1750" y="4770"/>
                      <a:pt x="1726" y="4770"/>
                      <a:pt x="1714" y="4781"/>
                    </a:cubicBezTo>
                    <a:cubicBezTo>
                      <a:pt x="1690" y="4781"/>
                      <a:pt x="1666" y="4794"/>
                      <a:pt x="1641" y="4794"/>
                    </a:cubicBezTo>
                    <a:cubicBezTo>
                      <a:pt x="1593" y="4806"/>
                      <a:pt x="1556" y="4818"/>
                      <a:pt x="1507" y="4830"/>
                    </a:cubicBezTo>
                    <a:cubicBezTo>
                      <a:pt x="1434" y="4867"/>
                      <a:pt x="1350" y="4891"/>
                      <a:pt x="1264" y="4916"/>
                    </a:cubicBezTo>
                    <a:cubicBezTo>
                      <a:pt x="1240" y="4916"/>
                      <a:pt x="1215" y="4927"/>
                      <a:pt x="1191" y="4927"/>
                    </a:cubicBezTo>
                    <a:cubicBezTo>
                      <a:pt x="1167" y="4927"/>
                      <a:pt x="1143" y="4940"/>
                      <a:pt x="1118" y="4940"/>
                    </a:cubicBezTo>
                    <a:cubicBezTo>
                      <a:pt x="1082" y="4940"/>
                      <a:pt x="1045" y="4940"/>
                      <a:pt x="1009" y="4952"/>
                    </a:cubicBezTo>
                    <a:lnTo>
                      <a:pt x="899" y="4952"/>
                    </a:lnTo>
                    <a:cubicBezTo>
                      <a:pt x="815" y="4952"/>
                      <a:pt x="729" y="4952"/>
                      <a:pt x="645" y="4964"/>
                    </a:cubicBezTo>
                    <a:cubicBezTo>
                      <a:pt x="559" y="4976"/>
                      <a:pt x="462" y="4989"/>
                      <a:pt x="377" y="4989"/>
                    </a:cubicBezTo>
                    <a:cubicBezTo>
                      <a:pt x="340" y="5000"/>
                      <a:pt x="292" y="5000"/>
                      <a:pt x="243" y="5013"/>
                    </a:cubicBezTo>
                    <a:lnTo>
                      <a:pt x="97" y="5013"/>
                    </a:lnTo>
                    <a:cubicBezTo>
                      <a:pt x="86" y="5025"/>
                      <a:pt x="61" y="5025"/>
                      <a:pt x="49" y="5037"/>
                    </a:cubicBezTo>
                    <a:cubicBezTo>
                      <a:pt x="37" y="5037"/>
                      <a:pt x="24" y="5049"/>
                      <a:pt x="24" y="5061"/>
                    </a:cubicBezTo>
                    <a:cubicBezTo>
                      <a:pt x="13" y="5073"/>
                      <a:pt x="13" y="5086"/>
                      <a:pt x="0" y="5097"/>
                    </a:cubicBezTo>
                    <a:lnTo>
                      <a:pt x="0" y="5134"/>
                    </a:lnTo>
                    <a:cubicBezTo>
                      <a:pt x="0" y="5159"/>
                      <a:pt x="13" y="5195"/>
                      <a:pt x="37" y="5219"/>
                    </a:cubicBezTo>
                    <a:cubicBezTo>
                      <a:pt x="37" y="5243"/>
                      <a:pt x="49" y="5268"/>
                      <a:pt x="61" y="5280"/>
                    </a:cubicBezTo>
                    <a:lnTo>
                      <a:pt x="134" y="5389"/>
                    </a:lnTo>
                    <a:cubicBezTo>
                      <a:pt x="183" y="5475"/>
                      <a:pt x="231" y="5548"/>
                      <a:pt x="280" y="5621"/>
                    </a:cubicBezTo>
                    <a:cubicBezTo>
                      <a:pt x="304" y="5669"/>
                      <a:pt x="329" y="5705"/>
                      <a:pt x="353" y="5742"/>
                    </a:cubicBezTo>
                    <a:cubicBezTo>
                      <a:pt x="377" y="5754"/>
                      <a:pt x="389" y="5778"/>
                      <a:pt x="402" y="5791"/>
                    </a:cubicBezTo>
                    <a:cubicBezTo>
                      <a:pt x="402" y="5802"/>
                      <a:pt x="413" y="5815"/>
                      <a:pt x="413" y="5815"/>
                    </a:cubicBezTo>
                    <a:cubicBezTo>
                      <a:pt x="426" y="5827"/>
                      <a:pt x="426" y="5839"/>
                      <a:pt x="438" y="5851"/>
                    </a:cubicBezTo>
                    <a:cubicBezTo>
                      <a:pt x="450" y="5864"/>
                      <a:pt x="475" y="5888"/>
                      <a:pt x="486" y="5912"/>
                    </a:cubicBezTo>
                    <a:cubicBezTo>
                      <a:pt x="499" y="5937"/>
                      <a:pt x="523" y="5948"/>
                      <a:pt x="535" y="5973"/>
                    </a:cubicBezTo>
                    <a:cubicBezTo>
                      <a:pt x="559" y="5997"/>
                      <a:pt x="583" y="6021"/>
                      <a:pt x="608" y="6034"/>
                    </a:cubicBezTo>
                    <a:cubicBezTo>
                      <a:pt x="693" y="6131"/>
                      <a:pt x="791" y="6204"/>
                      <a:pt x="899" y="6264"/>
                    </a:cubicBezTo>
                    <a:cubicBezTo>
                      <a:pt x="961" y="6301"/>
                      <a:pt x="1021" y="6325"/>
                      <a:pt x="1082" y="6350"/>
                    </a:cubicBezTo>
                    <a:cubicBezTo>
                      <a:pt x="1143" y="6374"/>
                      <a:pt x="1191" y="6398"/>
                      <a:pt x="1264" y="6410"/>
                    </a:cubicBezTo>
                    <a:cubicBezTo>
                      <a:pt x="1325" y="6434"/>
                      <a:pt x="1386" y="6447"/>
                      <a:pt x="1447" y="6459"/>
                    </a:cubicBezTo>
                    <a:cubicBezTo>
                      <a:pt x="1507" y="6459"/>
                      <a:pt x="1556" y="6471"/>
                      <a:pt x="1617" y="6471"/>
                    </a:cubicBezTo>
                    <a:lnTo>
                      <a:pt x="1774" y="6471"/>
                    </a:lnTo>
                    <a:cubicBezTo>
                      <a:pt x="1787" y="6471"/>
                      <a:pt x="1811" y="6471"/>
                      <a:pt x="1836" y="6459"/>
                    </a:cubicBezTo>
                    <a:lnTo>
                      <a:pt x="1884" y="6459"/>
                    </a:lnTo>
                    <a:cubicBezTo>
                      <a:pt x="1909" y="6459"/>
                      <a:pt x="1920" y="6459"/>
                      <a:pt x="1945" y="6447"/>
                    </a:cubicBezTo>
                    <a:lnTo>
                      <a:pt x="1969" y="6447"/>
                    </a:lnTo>
                    <a:cubicBezTo>
                      <a:pt x="1993" y="6434"/>
                      <a:pt x="2018" y="6434"/>
                      <a:pt x="2030" y="6434"/>
                    </a:cubicBezTo>
                    <a:cubicBezTo>
                      <a:pt x="2079" y="6423"/>
                      <a:pt x="2115" y="6410"/>
                      <a:pt x="2163" y="6398"/>
                    </a:cubicBezTo>
                    <a:cubicBezTo>
                      <a:pt x="2188" y="6398"/>
                      <a:pt x="2200" y="6386"/>
                      <a:pt x="2225" y="6386"/>
                    </a:cubicBezTo>
                    <a:cubicBezTo>
                      <a:pt x="2249" y="6374"/>
                      <a:pt x="2261" y="6374"/>
                      <a:pt x="2273" y="6361"/>
                    </a:cubicBezTo>
                    <a:lnTo>
                      <a:pt x="2419" y="6325"/>
                    </a:lnTo>
                    <a:cubicBezTo>
                      <a:pt x="2455" y="6313"/>
                      <a:pt x="2504" y="6301"/>
                      <a:pt x="2541" y="6289"/>
                    </a:cubicBezTo>
                    <a:cubicBezTo>
                      <a:pt x="2589" y="6277"/>
                      <a:pt x="2625" y="6253"/>
                      <a:pt x="2674" y="6240"/>
                    </a:cubicBezTo>
                    <a:cubicBezTo>
                      <a:pt x="2722" y="6228"/>
                      <a:pt x="2759" y="6216"/>
                      <a:pt x="2808" y="6204"/>
                    </a:cubicBezTo>
                    <a:cubicBezTo>
                      <a:pt x="2881" y="6180"/>
                      <a:pt x="2966" y="6155"/>
                      <a:pt x="3051" y="6131"/>
                    </a:cubicBezTo>
                    <a:cubicBezTo>
                      <a:pt x="3087" y="6118"/>
                      <a:pt x="3124" y="6107"/>
                      <a:pt x="3160" y="6107"/>
                    </a:cubicBezTo>
                    <a:cubicBezTo>
                      <a:pt x="3197" y="6094"/>
                      <a:pt x="3233" y="6094"/>
                      <a:pt x="3270" y="6082"/>
                    </a:cubicBezTo>
                    <a:lnTo>
                      <a:pt x="3343" y="6082"/>
                    </a:lnTo>
                    <a:cubicBezTo>
                      <a:pt x="3489" y="6082"/>
                      <a:pt x="3634" y="6094"/>
                      <a:pt x="3780" y="6107"/>
                    </a:cubicBezTo>
                    <a:cubicBezTo>
                      <a:pt x="3805" y="6118"/>
                      <a:pt x="3841" y="6118"/>
                      <a:pt x="3865" y="6131"/>
                    </a:cubicBezTo>
                    <a:lnTo>
                      <a:pt x="3878" y="6131"/>
                    </a:lnTo>
                    <a:cubicBezTo>
                      <a:pt x="3889" y="6143"/>
                      <a:pt x="3902" y="6143"/>
                      <a:pt x="3913" y="6155"/>
                    </a:cubicBezTo>
                    <a:cubicBezTo>
                      <a:pt x="3938" y="6167"/>
                      <a:pt x="3950" y="6167"/>
                      <a:pt x="3962" y="6180"/>
                    </a:cubicBezTo>
                    <a:cubicBezTo>
                      <a:pt x="3986" y="6191"/>
                      <a:pt x="3999" y="6204"/>
                      <a:pt x="4023" y="6216"/>
                    </a:cubicBezTo>
                    <a:cubicBezTo>
                      <a:pt x="4035" y="6228"/>
                      <a:pt x="4048" y="6240"/>
                      <a:pt x="4072" y="6240"/>
                    </a:cubicBezTo>
                    <a:cubicBezTo>
                      <a:pt x="4096" y="6289"/>
                      <a:pt x="4132" y="6325"/>
                      <a:pt x="4169" y="6374"/>
                    </a:cubicBezTo>
                    <a:cubicBezTo>
                      <a:pt x="4205" y="6423"/>
                      <a:pt x="4242" y="6483"/>
                      <a:pt x="4278" y="6532"/>
                    </a:cubicBezTo>
                    <a:cubicBezTo>
                      <a:pt x="4351" y="6629"/>
                      <a:pt x="4424" y="6739"/>
                      <a:pt x="4497" y="6836"/>
                    </a:cubicBezTo>
                    <a:cubicBezTo>
                      <a:pt x="4534" y="6885"/>
                      <a:pt x="4570" y="6933"/>
                      <a:pt x="4618" y="6982"/>
                    </a:cubicBezTo>
                    <a:cubicBezTo>
                      <a:pt x="4655" y="7030"/>
                      <a:pt x="4691" y="7091"/>
                      <a:pt x="4740" y="7139"/>
                    </a:cubicBezTo>
                    <a:cubicBezTo>
                      <a:pt x="4753" y="7164"/>
                      <a:pt x="4777" y="7188"/>
                      <a:pt x="4789" y="7212"/>
                    </a:cubicBezTo>
                    <a:cubicBezTo>
                      <a:pt x="4801" y="7249"/>
                      <a:pt x="4825" y="7273"/>
                      <a:pt x="4837" y="7298"/>
                    </a:cubicBezTo>
                    <a:cubicBezTo>
                      <a:pt x="4850" y="7309"/>
                      <a:pt x="4850" y="7334"/>
                      <a:pt x="4861" y="7346"/>
                    </a:cubicBezTo>
                    <a:cubicBezTo>
                      <a:pt x="4886" y="7395"/>
                      <a:pt x="4898" y="7431"/>
                      <a:pt x="4923" y="7480"/>
                    </a:cubicBezTo>
                    <a:cubicBezTo>
                      <a:pt x="4934" y="7492"/>
                      <a:pt x="4934" y="7516"/>
                      <a:pt x="4947" y="7528"/>
                    </a:cubicBezTo>
                    <a:cubicBezTo>
                      <a:pt x="4947" y="7552"/>
                      <a:pt x="4959" y="7589"/>
                      <a:pt x="4971" y="7614"/>
                    </a:cubicBezTo>
                    <a:cubicBezTo>
                      <a:pt x="4971" y="7638"/>
                      <a:pt x="4971" y="7662"/>
                      <a:pt x="4983" y="7687"/>
                    </a:cubicBezTo>
                    <a:cubicBezTo>
                      <a:pt x="4996" y="7711"/>
                      <a:pt x="4996" y="7747"/>
                      <a:pt x="5007" y="7771"/>
                    </a:cubicBezTo>
                    <a:lnTo>
                      <a:pt x="5032" y="7796"/>
                    </a:lnTo>
                    <a:cubicBezTo>
                      <a:pt x="5044" y="7796"/>
                      <a:pt x="5044" y="7796"/>
                      <a:pt x="5044" y="7784"/>
                    </a:cubicBezTo>
                    <a:cubicBezTo>
                      <a:pt x="5069" y="7844"/>
                      <a:pt x="5093" y="7893"/>
                      <a:pt x="5105" y="7954"/>
                    </a:cubicBezTo>
                    <a:cubicBezTo>
                      <a:pt x="5141" y="8051"/>
                      <a:pt x="5177" y="8148"/>
                      <a:pt x="5202" y="8257"/>
                    </a:cubicBezTo>
                    <a:cubicBezTo>
                      <a:pt x="5214" y="8306"/>
                      <a:pt x="5226" y="8367"/>
                      <a:pt x="5239" y="8416"/>
                    </a:cubicBezTo>
                    <a:cubicBezTo>
                      <a:pt x="5250" y="8464"/>
                      <a:pt x="5250" y="8525"/>
                      <a:pt x="5263" y="8573"/>
                    </a:cubicBezTo>
                    <a:cubicBezTo>
                      <a:pt x="5263" y="8610"/>
                      <a:pt x="5263" y="8646"/>
                      <a:pt x="5275" y="8683"/>
                    </a:cubicBezTo>
                    <a:lnTo>
                      <a:pt x="5275" y="8732"/>
                    </a:lnTo>
                    <a:lnTo>
                      <a:pt x="5275" y="8792"/>
                    </a:lnTo>
                    <a:cubicBezTo>
                      <a:pt x="5287" y="8816"/>
                      <a:pt x="5287" y="8829"/>
                      <a:pt x="5287" y="8853"/>
                    </a:cubicBezTo>
                    <a:lnTo>
                      <a:pt x="5287" y="8878"/>
                    </a:lnTo>
                    <a:lnTo>
                      <a:pt x="5287" y="8951"/>
                    </a:lnTo>
                    <a:lnTo>
                      <a:pt x="5287" y="9157"/>
                    </a:lnTo>
                    <a:cubicBezTo>
                      <a:pt x="5287" y="9291"/>
                      <a:pt x="5299" y="9424"/>
                      <a:pt x="5299" y="9558"/>
                    </a:cubicBezTo>
                    <a:cubicBezTo>
                      <a:pt x="5312" y="9691"/>
                      <a:pt x="5312" y="9826"/>
                      <a:pt x="5323" y="9959"/>
                    </a:cubicBezTo>
                    <a:cubicBezTo>
                      <a:pt x="5336" y="10469"/>
                      <a:pt x="5336" y="10980"/>
                      <a:pt x="5336" y="11490"/>
                    </a:cubicBezTo>
                    <a:cubicBezTo>
                      <a:pt x="5336" y="11576"/>
                      <a:pt x="5323" y="11673"/>
                      <a:pt x="5323" y="11758"/>
                    </a:cubicBezTo>
                    <a:lnTo>
                      <a:pt x="5323" y="11806"/>
                    </a:lnTo>
                    <a:lnTo>
                      <a:pt x="5323" y="12146"/>
                    </a:lnTo>
                    <a:cubicBezTo>
                      <a:pt x="5323" y="12256"/>
                      <a:pt x="5336" y="12365"/>
                      <a:pt x="5336" y="12475"/>
                    </a:cubicBezTo>
                    <a:cubicBezTo>
                      <a:pt x="5336" y="12572"/>
                      <a:pt x="5348" y="12681"/>
                      <a:pt x="5348" y="12778"/>
                    </a:cubicBezTo>
                    <a:cubicBezTo>
                      <a:pt x="5336" y="12961"/>
                      <a:pt x="5336" y="13131"/>
                      <a:pt x="5312" y="13302"/>
                    </a:cubicBezTo>
                    <a:cubicBezTo>
                      <a:pt x="5287" y="13569"/>
                      <a:pt x="5263" y="13836"/>
                      <a:pt x="5226" y="14091"/>
                    </a:cubicBezTo>
                    <a:cubicBezTo>
                      <a:pt x="5202" y="14347"/>
                      <a:pt x="5166" y="14601"/>
                      <a:pt x="5129" y="14857"/>
                    </a:cubicBezTo>
                    <a:cubicBezTo>
                      <a:pt x="5117" y="14966"/>
                      <a:pt x="5093" y="15076"/>
                      <a:pt x="5080" y="15185"/>
                    </a:cubicBezTo>
                    <a:cubicBezTo>
                      <a:pt x="5056" y="15295"/>
                      <a:pt x="5032" y="15392"/>
                      <a:pt x="5007" y="15501"/>
                    </a:cubicBezTo>
                    <a:cubicBezTo>
                      <a:pt x="4971" y="15708"/>
                      <a:pt x="4910" y="15902"/>
                      <a:pt x="4861" y="16109"/>
                    </a:cubicBezTo>
                    <a:cubicBezTo>
                      <a:pt x="4813" y="16243"/>
                      <a:pt x="4764" y="16376"/>
                      <a:pt x="4728" y="16510"/>
                    </a:cubicBezTo>
                    <a:cubicBezTo>
                      <a:pt x="4691" y="16607"/>
                      <a:pt x="4667" y="16705"/>
                      <a:pt x="4618" y="16802"/>
                    </a:cubicBezTo>
                    <a:cubicBezTo>
                      <a:pt x="4558" y="16899"/>
                      <a:pt x="4485" y="16984"/>
                      <a:pt x="4412" y="17081"/>
                    </a:cubicBezTo>
                    <a:cubicBezTo>
                      <a:pt x="4375" y="17142"/>
                      <a:pt x="4327" y="17202"/>
                      <a:pt x="4291" y="17264"/>
                    </a:cubicBezTo>
                    <a:cubicBezTo>
                      <a:pt x="4242" y="17324"/>
                      <a:pt x="4205" y="17385"/>
                      <a:pt x="4169" y="17445"/>
                    </a:cubicBezTo>
                    <a:cubicBezTo>
                      <a:pt x="4096" y="17531"/>
                      <a:pt x="4035" y="17628"/>
                      <a:pt x="3975" y="17713"/>
                    </a:cubicBezTo>
                    <a:lnTo>
                      <a:pt x="3975" y="17701"/>
                    </a:lnTo>
                    <a:cubicBezTo>
                      <a:pt x="3999" y="17604"/>
                      <a:pt x="4011" y="17518"/>
                      <a:pt x="4023" y="17421"/>
                    </a:cubicBezTo>
                    <a:cubicBezTo>
                      <a:pt x="4048" y="17336"/>
                      <a:pt x="4059" y="17251"/>
                      <a:pt x="4072" y="17154"/>
                    </a:cubicBezTo>
                    <a:lnTo>
                      <a:pt x="4145" y="16607"/>
                    </a:lnTo>
                    <a:cubicBezTo>
                      <a:pt x="4145" y="16510"/>
                      <a:pt x="4157" y="16425"/>
                      <a:pt x="4169" y="16327"/>
                    </a:cubicBezTo>
                    <a:cubicBezTo>
                      <a:pt x="4169" y="16230"/>
                      <a:pt x="4181" y="16145"/>
                      <a:pt x="4181" y="16048"/>
                    </a:cubicBezTo>
                    <a:cubicBezTo>
                      <a:pt x="4194" y="15865"/>
                      <a:pt x="4205" y="15684"/>
                      <a:pt x="4218" y="15513"/>
                    </a:cubicBezTo>
                    <a:cubicBezTo>
                      <a:pt x="4229" y="15331"/>
                      <a:pt x="4242" y="15149"/>
                      <a:pt x="4242" y="14966"/>
                    </a:cubicBezTo>
                    <a:cubicBezTo>
                      <a:pt x="4254" y="14869"/>
                      <a:pt x="4254" y="14784"/>
                      <a:pt x="4254" y="14687"/>
                    </a:cubicBezTo>
                    <a:lnTo>
                      <a:pt x="4254" y="14566"/>
                    </a:lnTo>
                    <a:cubicBezTo>
                      <a:pt x="4266" y="14566"/>
                      <a:pt x="4291" y="14566"/>
                      <a:pt x="4302" y="14553"/>
                    </a:cubicBezTo>
                    <a:cubicBezTo>
                      <a:pt x="4315" y="14541"/>
                      <a:pt x="4315" y="14529"/>
                      <a:pt x="4315" y="14504"/>
                    </a:cubicBezTo>
                    <a:cubicBezTo>
                      <a:pt x="4327" y="14493"/>
                      <a:pt x="4327" y="14480"/>
                      <a:pt x="4327" y="14468"/>
                    </a:cubicBezTo>
                    <a:lnTo>
                      <a:pt x="4327" y="14407"/>
                    </a:lnTo>
                    <a:cubicBezTo>
                      <a:pt x="4327" y="14383"/>
                      <a:pt x="4339" y="14358"/>
                      <a:pt x="4339" y="14334"/>
                    </a:cubicBezTo>
                    <a:cubicBezTo>
                      <a:pt x="4351" y="14274"/>
                      <a:pt x="4351" y="14213"/>
                      <a:pt x="4364" y="14140"/>
                    </a:cubicBezTo>
                    <a:cubicBezTo>
                      <a:pt x="4375" y="14031"/>
                      <a:pt x="4400" y="13921"/>
                      <a:pt x="4424" y="13799"/>
                    </a:cubicBezTo>
                    <a:cubicBezTo>
                      <a:pt x="4437" y="13666"/>
                      <a:pt x="4461" y="13532"/>
                      <a:pt x="4497" y="13410"/>
                    </a:cubicBezTo>
                    <a:lnTo>
                      <a:pt x="4570" y="13046"/>
                    </a:lnTo>
                    <a:cubicBezTo>
                      <a:pt x="4582" y="13022"/>
                      <a:pt x="4582" y="13010"/>
                      <a:pt x="4582" y="12997"/>
                    </a:cubicBezTo>
                    <a:cubicBezTo>
                      <a:pt x="4594" y="12986"/>
                      <a:pt x="4594" y="12973"/>
                      <a:pt x="4594" y="12961"/>
                    </a:cubicBezTo>
                    <a:cubicBezTo>
                      <a:pt x="4607" y="12937"/>
                      <a:pt x="4618" y="12900"/>
                      <a:pt x="4631" y="12876"/>
                    </a:cubicBezTo>
                    <a:cubicBezTo>
                      <a:pt x="4680" y="12778"/>
                      <a:pt x="4728" y="12670"/>
                      <a:pt x="4777" y="12572"/>
                    </a:cubicBezTo>
                    <a:cubicBezTo>
                      <a:pt x="4813" y="12511"/>
                      <a:pt x="4837" y="12451"/>
                      <a:pt x="4861" y="12390"/>
                    </a:cubicBezTo>
                    <a:cubicBezTo>
                      <a:pt x="4874" y="12354"/>
                      <a:pt x="4886" y="12329"/>
                      <a:pt x="4898" y="12305"/>
                    </a:cubicBezTo>
                    <a:cubicBezTo>
                      <a:pt x="4910" y="12281"/>
                      <a:pt x="4910" y="12268"/>
                      <a:pt x="4923" y="12256"/>
                    </a:cubicBezTo>
                    <a:cubicBezTo>
                      <a:pt x="4923" y="12244"/>
                      <a:pt x="4923" y="12232"/>
                      <a:pt x="4934" y="12219"/>
                    </a:cubicBezTo>
                    <a:cubicBezTo>
                      <a:pt x="4947" y="12183"/>
                      <a:pt x="4947" y="12159"/>
                      <a:pt x="4959" y="12122"/>
                    </a:cubicBezTo>
                    <a:cubicBezTo>
                      <a:pt x="4959" y="12111"/>
                      <a:pt x="4971" y="12086"/>
                      <a:pt x="4971" y="12074"/>
                    </a:cubicBezTo>
                    <a:cubicBezTo>
                      <a:pt x="4971" y="12049"/>
                      <a:pt x="4971" y="12038"/>
                      <a:pt x="4983" y="12013"/>
                    </a:cubicBezTo>
                    <a:cubicBezTo>
                      <a:pt x="4983" y="11989"/>
                      <a:pt x="4983" y="11952"/>
                      <a:pt x="4996" y="11916"/>
                    </a:cubicBezTo>
                    <a:lnTo>
                      <a:pt x="4996" y="11830"/>
                    </a:lnTo>
                    <a:cubicBezTo>
                      <a:pt x="4996" y="11795"/>
                      <a:pt x="5007" y="11770"/>
                      <a:pt x="5007" y="11733"/>
                    </a:cubicBezTo>
                    <a:lnTo>
                      <a:pt x="5007" y="11685"/>
                    </a:lnTo>
                    <a:cubicBezTo>
                      <a:pt x="4996" y="11673"/>
                      <a:pt x="4996" y="11649"/>
                      <a:pt x="4996" y="11636"/>
                    </a:cubicBezTo>
                    <a:cubicBezTo>
                      <a:pt x="4996" y="11563"/>
                      <a:pt x="4983" y="11503"/>
                      <a:pt x="4971" y="11442"/>
                    </a:cubicBezTo>
                    <a:cubicBezTo>
                      <a:pt x="4959" y="11406"/>
                      <a:pt x="4947" y="11381"/>
                      <a:pt x="4934" y="11344"/>
                    </a:cubicBezTo>
                    <a:cubicBezTo>
                      <a:pt x="4923" y="11296"/>
                      <a:pt x="4898" y="11247"/>
                      <a:pt x="4874" y="11211"/>
                    </a:cubicBezTo>
                    <a:cubicBezTo>
                      <a:pt x="4837" y="11150"/>
                      <a:pt x="4801" y="11101"/>
                      <a:pt x="4764" y="11041"/>
                    </a:cubicBezTo>
                    <a:cubicBezTo>
                      <a:pt x="4753" y="11004"/>
                      <a:pt x="4740" y="10980"/>
                      <a:pt x="4728" y="10944"/>
                    </a:cubicBezTo>
                    <a:cubicBezTo>
                      <a:pt x="4716" y="10907"/>
                      <a:pt x="4704" y="10883"/>
                      <a:pt x="4691" y="10847"/>
                    </a:cubicBezTo>
                    <a:cubicBezTo>
                      <a:pt x="4691" y="10834"/>
                      <a:pt x="4680" y="10810"/>
                      <a:pt x="4680" y="10798"/>
                    </a:cubicBezTo>
                    <a:cubicBezTo>
                      <a:pt x="4667" y="10774"/>
                      <a:pt x="4667" y="10749"/>
                      <a:pt x="4667" y="10725"/>
                    </a:cubicBezTo>
                    <a:cubicBezTo>
                      <a:pt x="4655" y="10701"/>
                      <a:pt x="4655" y="10676"/>
                      <a:pt x="4655" y="10652"/>
                    </a:cubicBezTo>
                    <a:cubicBezTo>
                      <a:pt x="4643" y="10615"/>
                      <a:pt x="4643" y="10567"/>
                      <a:pt x="4631" y="10518"/>
                    </a:cubicBezTo>
                    <a:cubicBezTo>
                      <a:pt x="4631" y="10482"/>
                      <a:pt x="4618" y="10445"/>
                      <a:pt x="4618" y="10396"/>
                    </a:cubicBezTo>
                    <a:cubicBezTo>
                      <a:pt x="4607" y="10372"/>
                      <a:pt x="4607" y="10348"/>
                      <a:pt x="4607" y="10323"/>
                    </a:cubicBezTo>
                    <a:cubicBezTo>
                      <a:pt x="4594" y="10299"/>
                      <a:pt x="4594" y="10275"/>
                      <a:pt x="4582" y="10251"/>
                    </a:cubicBezTo>
                    <a:cubicBezTo>
                      <a:pt x="4582" y="10226"/>
                      <a:pt x="4570" y="10190"/>
                      <a:pt x="4570" y="10166"/>
                    </a:cubicBezTo>
                    <a:cubicBezTo>
                      <a:pt x="4558" y="10129"/>
                      <a:pt x="4558" y="10105"/>
                      <a:pt x="4545" y="10080"/>
                    </a:cubicBezTo>
                    <a:cubicBezTo>
                      <a:pt x="4534" y="10044"/>
                      <a:pt x="4521" y="10007"/>
                      <a:pt x="4510" y="9983"/>
                    </a:cubicBezTo>
                    <a:cubicBezTo>
                      <a:pt x="4497" y="9947"/>
                      <a:pt x="4485" y="9910"/>
                      <a:pt x="4473" y="9886"/>
                    </a:cubicBezTo>
                    <a:lnTo>
                      <a:pt x="4437" y="9813"/>
                    </a:lnTo>
                    <a:cubicBezTo>
                      <a:pt x="4412" y="9764"/>
                      <a:pt x="4388" y="9716"/>
                      <a:pt x="4351" y="9667"/>
                    </a:cubicBezTo>
                    <a:cubicBezTo>
                      <a:pt x="4315" y="9607"/>
                      <a:pt x="4266" y="9558"/>
                      <a:pt x="4218" y="9497"/>
                    </a:cubicBezTo>
                    <a:lnTo>
                      <a:pt x="3962" y="9205"/>
                    </a:lnTo>
                    <a:cubicBezTo>
                      <a:pt x="3913" y="9157"/>
                      <a:pt x="3878" y="9108"/>
                      <a:pt x="3829" y="9060"/>
                    </a:cubicBezTo>
                    <a:cubicBezTo>
                      <a:pt x="3792" y="9011"/>
                      <a:pt x="3756" y="8962"/>
                      <a:pt x="3707" y="8926"/>
                    </a:cubicBezTo>
                    <a:cubicBezTo>
                      <a:pt x="3670" y="8878"/>
                      <a:pt x="3634" y="8829"/>
                      <a:pt x="3586" y="8780"/>
                    </a:cubicBezTo>
                    <a:cubicBezTo>
                      <a:pt x="3573" y="8756"/>
                      <a:pt x="3549" y="8744"/>
                      <a:pt x="3525" y="8719"/>
                    </a:cubicBezTo>
                    <a:cubicBezTo>
                      <a:pt x="3500" y="8695"/>
                      <a:pt x="3476" y="8683"/>
                      <a:pt x="3452" y="8659"/>
                    </a:cubicBezTo>
                    <a:cubicBezTo>
                      <a:pt x="3403" y="8622"/>
                      <a:pt x="3343" y="8598"/>
                      <a:pt x="3294" y="8562"/>
                    </a:cubicBezTo>
                    <a:cubicBezTo>
                      <a:pt x="3282" y="8549"/>
                      <a:pt x="3257" y="8549"/>
                      <a:pt x="3233" y="8549"/>
                    </a:cubicBezTo>
                    <a:lnTo>
                      <a:pt x="3221" y="8562"/>
                    </a:lnTo>
                    <a:lnTo>
                      <a:pt x="3209" y="8562"/>
                    </a:lnTo>
                    <a:cubicBezTo>
                      <a:pt x="3197" y="8562"/>
                      <a:pt x="3184" y="8573"/>
                      <a:pt x="3184" y="8586"/>
                    </a:cubicBezTo>
                    <a:cubicBezTo>
                      <a:pt x="3184" y="8598"/>
                      <a:pt x="3184" y="8610"/>
                      <a:pt x="3173" y="8622"/>
                    </a:cubicBezTo>
                    <a:cubicBezTo>
                      <a:pt x="3173" y="8646"/>
                      <a:pt x="3160" y="8671"/>
                      <a:pt x="3160" y="8683"/>
                    </a:cubicBezTo>
                    <a:lnTo>
                      <a:pt x="3124" y="8829"/>
                    </a:lnTo>
                    <a:cubicBezTo>
                      <a:pt x="3111" y="8926"/>
                      <a:pt x="3087" y="9024"/>
                      <a:pt x="3063" y="9121"/>
                    </a:cubicBezTo>
                    <a:cubicBezTo>
                      <a:pt x="3051" y="9145"/>
                      <a:pt x="3038" y="9169"/>
                      <a:pt x="3038" y="9205"/>
                    </a:cubicBezTo>
                    <a:cubicBezTo>
                      <a:pt x="3027" y="9230"/>
                      <a:pt x="3014" y="9254"/>
                      <a:pt x="3002" y="9291"/>
                    </a:cubicBezTo>
                    <a:cubicBezTo>
                      <a:pt x="3002" y="9315"/>
                      <a:pt x="2990" y="9340"/>
                      <a:pt x="2978" y="9364"/>
                    </a:cubicBezTo>
                    <a:cubicBezTo>
                      <a:pt x="2966" y="9388"/>
                      <a:pt x="2954" y="9424"/>
                      <a:pt x="2941" y="9448"/>
                    </a:cubicBezTo>
                    <a:cubicBezTo>
                      <a:pt x="2941" y="9461"/>
                      <a:pt x="2930" y="9473"/>
                      <a:pt x="2930" y="9485"/>
                    </a:cubicBezTo>
                    <a:cubicBezTo>
                      <a:pt x="2930" y="9497"/>
                      <a:pt x="2917" y="9497"/>
                      <a:pt x="2917" y="9497"/>
                    </a:cubicBezTo>
                    <a:lnTo>
                      <a:pt x="2930" y="9497"/>
                    </a:lnTo>
                    <a:cubicBezTo>
                      <a:pt x="2917" y="9497"/>
                      <a:pt x="2917" y="9497"/>
                      <a:pt x="2917" y="9510"/>
                    </a:cubicBezTo>
                    <a:lnTo>
                      <a:pt x="2917" y="9497"/>
                    </a:lnTo>
                    <a:cubicBezTo>
                      <a:pt x="2905" y="9521"/>
                      <a:pt x="2905" y="9546"/>
                      <a:pt x="2893" y="9570"/>
                    </a:cubicBezTo>
                    <a:cubicBezTo>
                      <a:pt x="2832" y="9680"/>
                      <a:pt x="2771" y="9801"/>
                      <a:pt x="2722" y="9910"/>
                    </a:cubicBezTo>
                    <a:cubicBezTo>
                      <a:pt x="2698" y="9971"/>
                      <a:pt x="2662" y="10044"/>
                      <a:pt x="2638" y="10105"/>
                    </a:cubicBezTo>
                    <a:cubicBezTo>
                      <a:pt x="2614" y="10166"/>
                      <a:pt x="2589" y="10226"/>
                      <a:pt x="2577" y="10287"/>
                    </a:cubicBezTo>
                    <a:cubicBezTo>
                      <a:pt x="2552" y="10348"/>
                      <a:pt x="2528" y="10396"/>
                      <a:pt x="2516" y="10458"/>
                    </a:cubicBezTo>
                    <a:cubicBezTo>
                      <a:pt x="2492" y="10518"/>
                      <a:pt x="2479" y="10591"/>
                      <a:pt x="2455" y="10652"/>
                    </a:cubicBezTo>
                    <a:cubicBezTo>
                      <a:pt x="2443" y="10712"/>
                      <a:pt x="2431" y="10785"/>
                      <a:pt x="2419" y="10847"/>
                    </a:cubicBezTo>
                    <a:cubicBezTo>
                      <a:pt x="2419" y="10907"/>
                      <a:pt x="2406" y="10980"/>
                      <a:pt x="2406" y="11041"/>
                    </a:cubicBezTo>
                    <a:cubicBezTo>
                      <a:pt x="2395" y="11101"/>
                      <a:pt x="2395" y="11174"/>
                      <a:pt x="2395" y="11235"/>
                    </a:cubicBezTo>
                    <a:cubicBezTo>
                      <a:pt x="2395" y="11296"/>
                      <a:pt x="2406" y="11369"/>
                      <a:pt x="2406" y="11430"/>
                    </a:cubicBezTo>
                    <a:lnTo>
                      <a:pt x="2443" y="11612"/>
                    </a:lnTo>
                    <a:cubicBezTo>
                      <a:pt x="2455" y="11685"/>
                      <a:pt x="2479" y="11746"/>
                      <a:pt x="2492" y="11806"/>
                    </a:cubicBezTo>
                    <a:cubicBezTo>
                      <a:pt x="2528" y="11928"/>
                      <a:pt x="2552" y="12049"/>
                      <a:pt x="2601" y="12171"/>
                    </a:cubicBezTo>
                    <a:lnTo>
                      <a:pt x="2674" y="12354"/>
                    </a:lnTo>
                    <a:lnTo>
                      <a:pt x="2747" y="12535"/>
                    </a:lnTo>
                    <a:cubicBezTo>
                      <a:pt x="2771" y="12572"/>
                      <a:pt x="2795" y="12608"/>
                      <a:pt x="2820" y="12633"/>
                    </a:cubicBezTo>
                    <a:lnTo>
                      <a:pt x="2881" y="12694"/>
                    </a:lnTo>
                    <a:cubicBezTo>
                      <a:pt x="2893" y="12718"/>
                      <a:pt x="2917" y="12730"/>
                      <a:pt x="2941" y="12754"/>
                    </a:cubicBezTo>
                    <a:cubicBezTo>
                      <a:pt x="2966" y="12778"/>
                      <a:pt x="2990" y="12791"/>
                      <a:pt x="3027" y="12815"/>
                    </a:cubicBezTo>
                    <a:cubicBezTo>
                      <a:pt x="3051" y="12840"/>
                      <a:pt x="3075" y="12864"/>
                      <a:pt x="3111" y="12876"/>
                    </a:cubicBezTo>
                    <a:lnTo>
                      <a:pt x="3257" y="12986"/>
                    </a:lnTo>
                    <a:cubicBezTo>
                      <a:pt x="3318" y="13022"/>
                      <a:pt x="3367" y="13058"/>
                      <a:pt x="3416" y="13094"/>
                    </a:cubicBezTo>
                    <a:cubicBezTo>
                      <a:pt x="3440" y="13119"/>
                      <a:pt x="3464" y="13131"/>
                      <a:pt x="3489" y="13156"/>
                    </a:cubicBezTo>
                    <a:cubicBezTo>
                      <a:pt x="3500" y="13180"/>
                      <a:pt x="3525" y="13204"/>
                      <a:pt x="3549" y="13229"/>
                    </a:cubicBezTo>
                    <a:cubicBezTo>
                      <a:pt x="3573" y="13240"/>
                      <a:pt x="3586" y="13253"/>
                      <a:pt x="3598" y="13277"/>
                    </a:cubicBezTo>
                    <a:cubicBezTo>
                      <a:pt x="3610" y="13289"/>
                      <a:pt x="3634" y="13313"/>
                      <a:pt x="3646" y="13338"/>
                    </a:cubicBezTo>
                    <a:cubicBezTo>
                      <a:pt x="3683" y="13386"/>
                      <a:pt x="3719" y="13447"/>
                      <a:pt x="3756" y="13508"/>
                    </a:cubicBezTo>
                    <a:cubicBezTo>
                      <a:pt x="3780" y="13545"/>
                      <a:pt x="3792" y="13581"/>
                      <a:pt x="3816" y="13618"/>
                    </a:cubicBezTo>
                    <a:cubicBezTo>
                      <a:pt x="3841" y="13678"/>
                      <a:pt x="3865" y="13739"/>
                      <a:pt x="3889" y="13788"/>
                    </a:cubicBezTo>
                    <a:lnTo>
                      <a:pt x="3962" y="13970"/>
                    </a:lnTo>
                    <a:cubicBezTo>
                      <a:pt x="3999" y="14018"/>
                      <a:pt x="4023" y="14079"/>
                      <a:pt x="4059" y="14128"/>
                    </a:cubicBezTo>
                    <a:cubicBezTo>
                      <a:pt x="4084" y="14188"/>
                      <a:pt x="4108" y="14237"/>
                      <a:pt x="4132" y="14298"/>
                    </a:cubicBezTo>
                    <a:lnTo>
                      <a:pt x="4132" y="14310"/>
                    </a:lnTo>
                    <a:cubicBezTo>
                      <a:pt x="4145" y="14395"/>
                      <a:pt x="4145" y="14493"/>
                      <a:pt x="4157" y="14577"/>
                    </a:cubicBezTo>
                    <a:lnTo>
                      <a:pt x="4157" y="14833"/>
                    </a:lnTo>
                    <a:lnTo>
                      <a:pt x="4157" y="15088"/>
                    </a:lnTo>
                    <a:cubicBezTo>
                      <a:pt x="4145" y="15185"/>
                      <a:pt x="4145" y="15270"/>
                      <a:pt x="4145" y="15355"/>
                    </a:cubicBezTo>
                    <a:lnTo>
                      <a:pt x="4108" y="15647"/>
                    </a:lnTo>
                    <a:cubicBezTo>
                      <a:pt x="4084" y="15817"/>
                      <a:pt x="4072" y="16000"/>
                      <a:pt x="4048" y="16181"/>
                    </a:cubicBezTo>
                    <a:cubicBezTo>
                      <a:pt x="4023" y="16303"/>
                      <a:pt x="4011" y="16425"/>
                      <a:pt x="3986" y="16546"/>
                    </a:cubicBezTo>
                    <a:cubicBezTo>
                      <a:pt x="3950" y="16740"/>
                      <a:pt x="3926" y="16935"/>
                      <a:pt x="3902" y="17129"/>
                    </a:cubicBezTo>
                    <a:cubicBezTo>
                      <a:pt x="3878" y="17300"/>
                      <a:pt x="3865" y="17482"/>
                      <a:pt x="3841" y="17664"/>
                    </a:cubicBezTo>
                    <a:cubicBezTo>
                      <a:pt x="3816" y="17774"/>
                      <a:pt x="3805" y="17871"/>
                      <a:pt x="3780" y="17980"/>
                    </a:cubicBezTo>
                    <a:cubicBezTo>
                      <a:pt x="3743" y="18041"/>
                      <a:pt x="3695" y="18102"/>
                      <a:pt x="3659" y="18175"/>
                    </a:cubicBezTo>
                    <a:cubicBezTo>
                      <a:pt x="3573" y="18296"/>
                      <a:pt x="3476" y="18418"/>
                      <a:pt x="3391" y="18552"/>
                    </a:cubicBezTo>
                    <a:cubicBezTo>
                      <a:pt x="3354" y="18612"/>
                      <a:pt x="3306" y="18673"/>
                      <a:pt x="3270" y="18734"/>
                    </a:cubicBezTo>
                    <a:cubicBezTo>
                      <a:pt x="3233" y="18795"/>
                      <a:pt x="3197" y="18868"/>
                      <a:pt x="3160" y="18928"/>
                    </a:cubicBezTo>
                    <a:cubicBezTo>
                      <a:pt x="3136" y="18952"/>
                      <a:pt x="3124" y="18989"/>
                      <a:pt x="3100" y="19025"/>
                    </a:cubicBezTo>
                    <a:cubicBezTo>
                      <a:pt x="2966" y="19244"/>
                      <a:pt x="2857" y="19487"/>
                      <a:pt x="2747" y="19719"/>
                    </a:cubicBezTo>
                    <a:cubicBezTo>
                      <a:pt x="2662" y="19900"/>
                      <a:pt x="2589" y="20083"/>
                      <a:pt x="2528" y="20265"/>
                    </a:cubicBezTo>
                    <a:lnTo>
                      <a:pt x="2528" y="20156"/>
                    </a:lnTo>
                    <a:cubicBezTo>
                      <a:pt x="2541" y="20107"/>
                      <a:pt x="2541" y="20071"/>
                      <a:pt x="2552" y="20022"/>
                    </a:cubicBezTo>
                    <a:lnTo>
                      <a:pt x="2552" y="19889"/>
                    </a:lnTo>
                    <a:cubicBezTo>
                      <a:pt x="2577" y="19719"/>
                      <a:pt x="2589" y="19536"/>
                      <a:pt x="2614" y="19366"/>
                    </a:cubicBezTo>
                    <a:cubicBezTo>
                      <a:pt x="2614" y="19366"/>
                      <a:pt x="2625" y="19354"/>
                      <a:pt x="2625" y="19341"/>
                    </a:cubicBezTo>
                    <a:cubicBezTo>
                      <a:pt x="2638" y="19220"/>
                      <a:pt x="2650" y="19111"/>
                      <a:pt x="2674" y="18989"/>
                    </a:cubicBezTo>
                    <a:cubicBezTo>
                      <a:pt x="2686" y="18880"/>
                      <a:pt x="2698" y="18758"/>
                      <a:pt x="2711" y="18636"/>
                    </a:cubicBezTo>
                    <a:lnTo>
                      <a:pt x="2711" y="18649"/>
                    </a:lnTo>
                    <a:cubicBezTo>
                      <a:pt x="2722" y="18612"/>
                      <a:pt x="2722" y="18564"/>
                      <a:pt x="2735" y="18528"/>
                    </a:cubicBezTo>
                    <a:cubicBezTo>
                      <a:pt x="2759" y="18345"/>
                      <a:pt x="2784" y="18163"/>
                      <a:pt x="2795" y="17980"/>
                    </a:cubicBezTo>
                    <a:cubicBezTo>
                      <a:pt x="2808" y="17896"/>
                      <a:pt x="2795" y="17810"/>
                      <a:pt x="2795" y="17725"/>
                    </a:cubicBezTo>
                    <a:cubicBezTo>
                      <a:pt x="2784" y="17677"/>
                      <a:pt x="2784" y="17628"/>
                      <a:pt x="2784" y="17580"/>
                    </a:cubicBezTo>
                    <a:cubicBezTo>
                      <a:pt x="2784" y="17555"/>
                      <a:pt x="2771" y="17531"/>
                      <a:pt x="2771" y="17518"/>
                    </a:cubicBezTo>
                    <a:cubicBezTo>
                      <a:pt x="2771" y="17482"/>
                      <a:pt x="2771" y="17458"/>
                      <a:pt x="2759" y="17421"/>
                    </a:cubicBezTo>
                    <a:cubicBezTo>
                      <a:pt x="2759" y="17415"/>
                      <a:pt x="2753" y="17412"/>
                      <a:pt x="2746" y="17412"/>
                    </a:cubicBezTo>
                    <a:cubicBezTo>
                      <a:pt x="2738" y="17412"/>
                      <a:pt x="2729" y="17415"/>
                      <a:pt x="2722" y="17421"/>
                    </a:cubicBezTo>
                    <a:lnTo>
                      <a:pt x="2722" y="17445"/>
                    </a:lnTo>
                    <a:lnTo>
                      <a:pt x="2722" y="17470"/>
                    </a:lnTo>
                    <a:lnTo>
                      <a:pt x="2722" y="17664"/>
                    </a:lnTo>
                    <a:lnTo>
                      <a:pt x="2722" y="17834"/>
                    </a:lnTo>
                    <a:cubicBezTo>
                      <a:pt x="2711" y="17920"/>
                      <a:pt x="2711" y="17993"/>
                      <a:pt x="2698" y="18077"/>
                    </a:cubicBezTo>
                    <a:cubicBezTo>
                      <a:pt x="2698" y="18150"/>
                      <a:pt x="2686" y="18223"/>
                      <a:pt x="2674" y="18296"/>
                    </a:cubicBezTo>
                    <a:cubicBezTo>
                      <a:pt x="2650" y="18455"/>
                      <a:pt x="2625" y="18612"/>
                      <a:pt x="2601" y="18782"/>
                    </a:cubicBezTo>
                    <a:cubicBezTo>
                      <a:pt x="2577" y="18868"/>
                      <a:pt x="2565" y="18965"/>
                      <a:pt x="2552" y="19050"/>
                    </a:cubicBezTo>
                    <a:cubicBezTo>
                      <a:pt x="2528" y="19147"/>
                      <a:pt x="2516" y="19232"/>
                      <a:pt x="2492" y="19317"/>
                    </a:cubicBezTo>
                    <a:cubicBezTo>
                      <a:pt x="2468" y="19414"/>
                      <a:pt x="2455" y="19500"/>
                      <a:pt x="2431" y="19584"/>
                    </a:cubicBezTo>
                    <a:cubicBezTo>
                      <a:pt x="2406" y="19670"/>
                      <a:pt x="2395" y="19755"/>
                      <a:pt x="2370" y="19840"/>
                    </a:cubicBezTo>
                    <a:cubicBezTo>
                      <a:pt x="2346" y="19925"/>
                      <a:pt x="2334" y="20010"/>
                      <a:pt x="2309" y="20095"/>
                    </a:cubicBezTo>
                    <a:cubicBezTo>
                      <a:pt x="2298" y="20180"/>
                      <a:pt x="2273" y="20265"/>
                      <a:pt x="2249" y="20351"/>
                    </a:cubicBezTo>
                    <a:cubicBezTo>
                      <a:pt x="2236" y="20448"/>
                      <a:pt x="2225" y="20532"/>
                      <a:pt x="2212" y="20630"/>
                    </a:cubicBezTo>
                    <a:lnTo>
                      <a:pt x="2176" y="20885"/>
                    </a:lnTo>
                    <a:lnTo>
                      <a:pt x="2176" y="21164"/>
                    </a:lnTo>
                    <a:cubicBezTo>
                      <a:pt x="2176" y="21237"/>
                      <a:pt x="2188" y="21323"/>
                      <a:pt x="2200" y="21396"/>
                    </a:cubicBezTo>
                    <a:cubicBezTo>
                      <a:pt x="2188" y="21456"/>
                      <a:pt x="2176" y="21505"/>
                      <a:pt x="2163" y="21566"/>
                    </a:cubicBezTo>
                    <a:cubicBezTo>
                      <a:pt x="2139" y="21687"/>
                      <a:pt x="2115" y="21821"/>
                      <a:pt x="2079" y="21942"/>
                    </a:cubicBezTo>
                    <a:cubicBezTo>
                      <a:pt x="2055" y="22064"/>
                      <a:pt x="2018" y="22174"/>
                      <a:pt x="1993" y="22295"/>
                    </a:cubicBezTo>
                    <a:cubicBezTo>
                      <a:pt x="1969" y="22417"/>
                      <a:pt x="1957" y="22550"/>
                      <a:pt x="1933" y="22671"/>
                    </a:cubicBezTo>
                    <a:cubicBezTo>
                      <a:pt x="1920" y="22793"/>
                      <a:pt x="1896" y="22927"/>
                      <a:pt x="1872" y="23049"/>
                    </a:cubicBezTo>
                    <a:cubicBezTo>
                      <a:pt x="1872" y="23122"/>
                      <a:pt x="1860" y="23182"/>
                      <a:pt x="1860" y="23255"/>
                    </a:cubicBezTo>
                    <a:cubicBezTo>
                      <a:pt x="1860" y="23292"/>
                      <a:pt x="1872" y="23328"/>
                      <a:pt x="1872" y="23365"/>
                    </a:cubicBezTo>
                    <a:cubicBezTo>
                      <a:pt x="1884" y="23376"/>
                      <a:pt x="1884" y="23376"/>
                      <a:pt x="1884" y="23389"/>
                    </a:cubicBezTo>
                    <a:cubicBezTo>
                      <a:pt x="1884" y="23413"/>
                      <a:pt x="1896" y="23438"/>
                      <a:pt x="1909" y="23462"/>
                    </a:cubicBezTo>
                    <a:cubicBezTo>
                      <a:pt x="1933" y="23498"/>
                      <a:pt x="1969" y="23522"/>
                      <a:pt x="1993" y="23546"/>
                    </a:cubicBezTo>
                    <a:cubicBezTo>
                      <a:pt x="2030" y="23559"/>
                      <a:pt x="2055" y="23571"/>
                      <a:pt x="2090" y="23571"/>
                    </a:cubicBezTo>
                    <a:lnTo>
                      <a:pt x="2127" y="23571"/>
                    </a:lnTo>
                    <a:cubicBezTo>
                      <a:pt x="2176" y="23559"/>
                      <a:pt x="2212" y="23535"/>
                      <a:pt x="2249" y="23498"/>
                    </a:cubicBezTo>
                    <a:cubicBezTo>
                      <a:pt x="2285" y="23474"/>
                      <a:pt x="2298" y="23413"/>
                      <a:pt x="2309" y="23365"/>
                    </a:cubicBezTo>
                    <a:lnTo>
                      <a:pt x="2309" y="23303"/>
                    </a:lnTo>
                    <a:lnTo>
                      <a:pt x="2309" y="23230"/>
                    </a:lnTo>
                    <a:cubicBezTo>
                      <a:pt x="2309" y="23133"/>
                      <a:pt x="2309" y="23049"/>
                      <a:pt x="2322" y="22951"/>
                    </a:cubicBezTo>
                    <a:cubicBezTo>
                      <a:pt x="2334" y="22842"/>
                      <a:pt x="2358" y="22733"/>
                      <a:pt x="2370" y="22635"/>
                    </a:cubicBezTo>
                    <a:cubicBezTo>
                      <a:pt x="2382" y="22501"/>
                      <a:pt x="2382" y="22380"/>
                      <a:pt x="2395" y="22246"/>
                    </a:cubicBezTo>
                    <a:cubicBezTo>
                      <a:pt x="2406" y="22125"/>
                      <a:pt x="2419" y="21991"/>
                      <a:pt x="2431" y="21869"/>
                    </a:cubicBezTo>
                    <a:cubicBezTo>
                      <a:pt x="2443" y="21796"/>
                      <a:pt x="2443" y="21712"/>
                      <a:pt x="2455" y="21639"/>
                    </a:cubicBezTo>
                    <a:lnTo>
                      <a:pt x="2455" y="21590"/>
                    </a:lnTo>
                    <a:cubicBezTo>
                      <a:pt x="2479" y="21493"/>
                      <a:pt x="2492" y="21396"/>
                      <a:pt x="2516" y="21299"/>
                    </a:cubicBezTo>
                    <a:cubicBezTo>
                      <a:pt x="2541" y="21201"/>
                      <a:pt x="2565" y="21104"/>
                      <a:pt x="2589" y="20994"/>
                    </a:cubicBezTo>
                    <a:cubicBezTo>
                      <a:pt x="2625" y="20800"/>
                      <a:pt x="2686" y="20605"/>
                      <a:pt x="2735" y="20411"/>
                    </a:cubicBezTo>
                    <a:cubicBezTo>
                      <a:pt x="2747" y="20362"/>
                      <a:pt x="2759" y="20314"/>
                      <a:pt x="2784" y="20265"/>
                    </a:cubicBezTo>
                    <a:cubicBezTo>
                      <a:pt x="2795" y="20216"/>
                      <a:pt x="2820" y="20156"/>
                      <a:pt x="2832" y="20095"/>
                    </a:cubicBezTo>
                    <a:cubicBezTo>
                      <a:pt x="2868" y="19998"/>
                      <a:pt x="2917" y="19900"/>
                      <a:pt x="2954" y="19803"/>
                    </a:cubicBezTo>
                    <a:lnTo>
                      <a:pt x="2990" y="19730"/>
                    </a:lnTo>
                    <a:lnTo>
                      <a:pt x="2990" y="19706"/>
                    </a:lnTo>
                    <a:cubicBezTo>
                      <a:pt x="3038" y="19621"/>
                      <a:pt x="3075" y="19536"/>
                      <a:pt x="3124" y="19451"/>
                    </a:cubicBezTo>
                    <a:cubicBezTo>
                      <a:pt x="3136" y="19414"/>
                      <a:pt x="3148" y="19390"/>
                      <a:pt x="3160" y="19354"/>
                    </a:cubicBezTo>
                    <a:cubicBezTo>
                      <a:pt x="3173" y="19354"/>
                      <a:pt x="3173" y="19341"/>
                      <a:pt x="3184" y="19330"/>
                    </a:cubicBezTo>
                    <a:lnTo>
                      <a:pt x="3221" y="19293"/>
                    </a:lnTo>
                    <a:cubicBezTo>
                      <a:pt x="3246" y="19281"/>
                      <a:pt x="3257" y="19268"/>
                      <a:pt x="3270" y="19257"/>
                    </a:cubicBezTo>
                    <a:cubicBezTo>
                      <a:pt x="3294" y="19244"/>
                      <a:pt x="3306" y="19232"/>
                      <a:pt x="3318" y="19232"/>
                    </a:cubicBezTo>
                    <a:cubicBezTo>
                      <a:pt x="3330" y="19220"/>
                      <a:pt x="3354" y="19208"/>
                      <a:pt x="3367" y="19195"/>
                    </a:cubicBezTo>
                    <a:cubicBezTo>
                      <a:pt x="3427" y="19171"/>
                      <a:pt x="3476" y="19147"/>
                      <a:pt x="3537" y="19111"/>
                    </a:cubicBezTo>
                    <a:cubicBezTo>
                      <a:pt x="3586" y="19087"/>
                      <a:pt x="3634" y="19062"/>
                      <a:pt x="3695" y="19038"/>
                    </a:cubicBezTo>
                    <a:cubicBezTo>
                      <a:pt x="3743" y="19001"/>
                      <a:pt x="3792" y="18977"/>
                      <a:pt x="3841" y="18941"/>
                    </a:cubicBezTo>
                    <a:cubicBezTo>
                      <a:pt x="3902" y="18916"/>
                      <a:pt x="3950" y="18880"/>
                      <a:pt x="3999" y="18855"/>
                    </a:cubicBezTo>
                    <a:cubicBezTo>
                      <a:pt x="4096" y="18807"/>
                      <a:pt x="4194" y="18746"/>
                      <a:pt x="4302" y="18698"/>
                    </a:cubicBezTo>
                    <a:lnTo>
                      <a:pt x="4291" y="18698"/>
                    </a:lnTo>
                    <a:cubicBezTo>
                      <a:pt x="4337" y="18675"/>
                      <a:pt x="4383" y="18640"/>
                      <a:pt x="4440" y="18616"/>
                    </a:cubicBezTo>
                    <a:lnTo>
                      <a:pt x="4440" y="18616"/>
                    </a:lnTo>
                    <a:cubicBezTo>
                      <a:pt x="4437" y="18619"/>
                      <a:pt x="4437" y="18625"/>
                      <a:pt x="4437" y="18625"/>
                    </a:cubicBezTo>
                    <a:cubicBezTo>
                      <a:pt x="4448" y="18612"/>
                      <a:pt x="4473" y="18600"/>
                      <a:pt x="4497" y="18588"/>
                    </a:cubicBezTo>
                    <a:lnTo>
                      <a:pt x="4510" y="18576"/>
                    </a:lnTo>
                    <a:cubicBezTo>
                      <a:pt x="4545" y="18564"/>
                      <a:pt x="4594" y="18539"/>
                      <a:pt x="4643" y="18515"/>
                    </a:cubicBezTo>
                    <a:lnTo>
                      <a:pt x="4655" y="18515"/>
                    </a:lnTo>
                    <a:lnTo>
                      <a:pt x="4667" y="18503"/>
                    </a:lnTo>
                    <a:lnTo>
                      <a:pt x="4680" y="18491"/>
                    </a:lnTo>
                    <a:cubicBezTo>
                      <a:pt x="4691" y="18491"/>
                      <a:pt x="4691" y="18491"/>
                      <a:pt x="4691" y="18479"/>
                    </a:cubicBezTo>
                    <a:cubicBezTo>
                      <a:pt x="4753" y="18455"/>
                      <a:pt x="4813" y="18418"/>
                      <a:pt x="4874" y="18393"/>
                    </a:cubicBezTo>
                    <a:cubicBezTo>
                      <a:pt x="4983" y="18333"/>
                      <a:pt x="5105" y="18260"/>
                      <a:pt x="5226" y="18199"/>
                    </a:cubicBezTo>
                    <a:cubicBezTo>
                      <a:pt x="5287" y="18175"/>
                      <a:pt x="5348" y="18139"/>
                      <a:pt x="5409" y="18114"/>
                    </a:cubicBezTo>
                    <a:cubicBezTo>
                      <a:pt x="5469" y="18077"/>
                      <a:pt x="5542" y="18041"/>
                      <a:pt x="5603" y="18004"/>
                    </a:cubicBezTo>
                    <a:cubicBezTo>
                      <a:pt x="5664" y="17968"/>
                      <a:pt x="5725" y="17944"/>
                      <a:pt x="5785" y="17907"/>
                    </a:cubicBezTo>
                    <a:cubicBezTo>
                      <a:pt x="5834" y="17871"/>
                      <a:pt x="5895" y="17834"/>
                      <a:pt x="5944" y="17810"/>
                    </a:cubicBezTo>
                    <a:lnTo>
                      <a:pt x="5955" y="17810"/>
                    </a:lnTo>
                    <a:cubicBezTo>
                      <a:pt x="5992" y="17786"/>
                      <a:pt x="6017" y="17774"/>
                      <a:pt x="6053" y="17750"/>
                    </a:cubicBezTo>
                    <a:cubicBezTo>
                      <a:pt x="6174" y="17688"/>
                      <a:pt x="6308" y="17628"/>
                      <a:pt x="6430" y="17555"/>
                    </a:cubicBezTo>
                    <a:cubicBezTo>
                      <a:pt x="6454" y="17543"/>
                      <a:pt x="6490" y="17518"/>
                      <a:pt x="6527" y="17494"/>
                    </a:cubicBezTo>
                    <a:lnTo>
                      <a:pt x="6563" y="17494"/>
                    </a:lnTo>
                    <a:cubicBezTo>
                      <a:pt x="6587" y="17482"/>
                      <a:pt x="6624" y="17482"/>
                      <a:pt x="6660" y="17470"/>
                    </a:cubicBezTo>
                    <a:lnTo>
                      <a:pt x="6709" y="17470"/>
                    </a:lnTo>
                    <a:cubicBezTo>
                      <a:pt x="6721" y="17470"/>
                      <a:pt x="6733" y="17458"/>
                      <a:pt x="6746" y="17458"/>
                    </a:cubicBezTo>
                    <a:lnTo>
                      <a:pt x="6782" y="17458"/>
                    </a:lnTo>
                    <a:cubicBezTo>
                      <a:pt x="6879" y="17445"/>
                      <a:pt x="6976" y="17445"/>
                      <a:pt x="7062" y="17445"/>
                    </a:cubicBezTo>
                    <a:cubicBezTo>
                      <a:pt x="7146" y="17434"/>
                      <a:pt x="7232" y="17434"/>
                      <a:pt x="7316" y="17421"/>
                    </a:cubicBezTo>
                    <a:cubicBezTo>
                      <a:pt x="7402" y="17421"/>
                      <a:pt x="7487" y="17409"/>
                      <a:pt x="7572" y="17385"/>
                    </a:cubicBezTo>
                    <a:cubicBezTo>
                      <a:pt x="7608" y="17385"/>
                      <a:pt x="7645" y="17372"/>
                      <a:pt x="7681" y="17372"/>
                    </a:cubicBezTo>
                    <a:cubicBezTo>
                      <a:pt x="7730" y="17361"/>
                      <a:pt x="7767" y="17348"/>
                      <a:pt x="7815" y="17336"/>
                    </a:cubicBezTo>
                    <a:cubicBezTo>
                      <a:pt x="7840" y="17336"/>
                      <a:pt x="7851" y="17324"/>
                      <a:pt x="7876" y="17324"/>
                    </a:cubicBezTo>
                    <a:cubicBezTo>
                      <a:pt x="7900" y="17312"/>
                      <a:pt x="7924" y="17312"/>
                      <a:pt x="7948" y="17300"/>
                    </a:cubicBezTo>
                    <a:cubicBezTo>
                      <a:pt x="7973" y="17300"/>
                      <a:pt x="7985" y="17300"/>
                      <a:pt x="7997" y="17288"/>
                    </a:cubicBezTo>
                    <a:cubicBezTo>
                      <a:pt x="8021" y="17288"/>
                      <a:pt x="8046" y="17275"/>
                      <a:pt x="8058" y="17264"/>
                    </a:cubicBezTo>
                    <a:lnTo>
                      <a:pt x="8070" y="17264"/>
                    </a:lnTo>
                    <a:cubicBezTo>
                      <a:pt x="8083" y="17264"/>
                      <a:pt x="8083" y="17264"/>
                      <a:pt x="8094" y="17251"/>
                    </a:cubicBezTo>
                    <a:lnTo>
                      <a:pt x="8094" y="17251"/>
                    </a:lnTo>
                    <a:cubicBezTo>
                      <a:pt x="8094" y="17252"/>
                      <a:pt x="8094" y="17254"/>
                      <a:pt x="8094" y="17255"/>
                    </a:cubicBezTo>
                    <a:lnTo>
                      <a:pt x="8094" y="17255"/>
                    </a:lnTo>
                    <a:cubicBezTo>
                      <a:pt x="8102" y="17251"/>
                      <a:pt x="8111" y="17251"/>
                      <a:pt x="8119" y="17251"/>
                    </a:cubicBezTo>
                    <a:lnTo>
                      <a:pt x="8107" y="17251"/>
                    </a:lnTo>
                    <a:cubicBezTo>
                      <a:pt x="8119" y="17251"/>
                      <a:pt x="8131" y="17239"/>
                      <a:pt x="8131" y="17239"/>
                    </a:cubicBezTo>
                    <a:lnTo>
                      <a:pt x="8143" y="17239"/>
                    </a:lnTo>
                    <a:cubicBezTo>
                      <a:pt x="8167" y="17227"/>
                      <a:pt x="8180" y="17227"/>
                      <a:pt x="8192" y="17215"/>
                    </a:cubicBezTo>
                    <a:cubicBezTo>
                      <a:pt x="8204" y="17215"/>
                      <a:pt x="8216" y="17202"/>
                      <a:pt x="8228" y="17202"/>
                    </a:cubicBezTo>
                    <a:cubicBezTo>
                      <a:pt x="8264" y="17178"/>
                      <a:pt x="8301" y="17166"/>
                      <a:pt x="8337" y="17154"/>
                    </a:cubicBezTo>
                    <a:cubicBezTo>
                      <a:pt x="8374" y="17129"/>
                      <a:pt x="8410" y="17118"/>
                      <a:pt x="8447" y="17093"/>
                    </a:cubicBezTo>
                    <a:cubicBezTo>
                      <a:pt x="8459" y="17081"/>
                      <a:pt x="8483" y="17069"/>
                      <a:pt x="8507" y="17056"/>
                    </a:cubicBezTo>
                    <a:cubicBezTo>
                      <a:pt x="8520" y="17045"/>
                      <a:pt x="8544" y="17032"/>
                      <a:pt x="8556" y="17021"/>
                    </a:cubicBezTo>
                    <a:cubicBezTo>
                      <a:pt x="8629" y="16984"/>
                      <a:pt x="8690" y="16923"/>
                      <a:pt x="8751" y="16875"/>
                    </a:cubicBezTo>
                    <a:lnTo>
                      <a:pt x="8763" y="16862"/>
                    </a:lnTo>
                    <a:lnTo>
                      <a:pt x="8775" y="16850"/>
                    </a:lnTo>
                    <a:cubicBezTo>
                      <a:pt x="8836" y="16802"/>
                      <a:pt x="8872" y="16753"/>
                      <a:pt x="8921" y="16705"/>
                    </a:cubicBezTo>
                    <a:cubicBezTo>
                      <a:pt x="8969" y="16656"/>
                      <a:pt x="9018" y="16619"/>
                      <a:pt x="9067" y="16570"/>
                    </a:cubicBezTo>
                    <a:cubicBezTo>
                      <a:pt x="9128" y="16510"/>
                      <a:pt x="9188" y="16449"/>
                      <a:pt x="9237" y="16389"/>
                    </a:cubicBezTo>
                    <a:cubicBezTo>
                      <a:pt x="9261" y="16352"/>
                      <a:pt x="9298" y="16316"/>
                      <a:pt x="9322" y="16279"/>
                    </a:cubicBezTo>
                    <a:cubicBezTo>
                      <a:pt x="9334" y="16267"/>
                      <a:pt x="9347" y="16243"/>
                      <a:pt x="9358" y="16230"/>
                    </a:cubicBezTo>
                    <a:cubicBezTo>
                      <a:pt x="9371" y="16206"/>
                      <a:pt x="9383" y="16194"/>
                      <a:pt x="9395" y="16170"/>
                    </a:cubicBezTo>
                    <a:cubicBezTo>
                      <a:pt x="9395" y="16157"/>
                      <a:pt x="9407" y="16157"/>
                      <a:pt x="9407" y="16145"/>
                    </a:cubicBezTo>
                    <a:cubicBezTo>
                      <a:pt x="9419" y="16133"/>
                      <a:pt x="9419" y="16133"/>
                      <a:pt x="9419" y="16121"/>
                    </a:cubicBezTo>
                    <a:cubicBezTo>
                      <a:pt x="9431" y="16097"/>
                      <a:pt x="9444" y="16084"/>
                      <a:pt x="9455" y="16060"/>
                    </a:cubicBezTo>
                    <a:cubicBezTo>
                      <a:pt x="9468" y="16024"/>
                      <a:pt x="9492" y="15987"/>
                      <a:pt x="9504" y="15938"/>
                    </a:cubicBezTo>
                    <a:cubicBezTo>
                      <a:pt x="9528" y="15865"/>
                      <a:pt x="9565" y="15781"/>
                      <a:pt x="9590" y="15695"/>
                    </a:cubicBezTo>
                    <a:cubicBezTo>
                      <a:pt x="9614" y="15611"/>
                      <a:pt x="9638" y="15538"/>
                      <a:pt x="9663" y="15452"/>
                    </a:cubicBezTo>
                    <a:cubicBezTo>
                      <a:pt x="9687" y="15379"/>
                      <a:pt x="9711" y="15295"/>
                      <a:pt x="9735" y="15222"/>
                    </a:cubicBezTo>
                    <a:cubicBezTo>
                      <a:pt x="9760" y="15136"/>
                      <a:pt x="9796" y="15063"/>
                      <a:pt x="9820" y="14990"/>
                    </a:cubicBezTo>
                    <a:cubicBezTo>
                      <a:pt x="9844" y="14906"/>
                      <a:pt x="9869" y="14833"/>
                      <a:pt x="9906" y="14747"/>
                    </a:cubicBezTo>
                    <a:lnTo>
                      <a:pt x="10087" y="14274"/>
                    </a:lnTo>
                    <a:cubicBezTo>
                      <a:pt x="10112" y="14201"/>
                      <a:pt x="10149" y="14115"/>
                      <a:pt x="10173" y="14042"/>
                    </a:cubicBezTo>
                    <a:cubicBezTo>
                      <a:pt x="10197" y="13970"/>
                      <a:pt x="10209" y="13885"/>
                      <a:pt x="10233" y="13812"/>
                    </a:cubicBezTo>
                    <a:cubicBezTo>
                      <a:pt x="10233" y="13799"/>
                      <a:pt x="10233" y="13788"/>
                      <a:pt x="10222" y="13775"/>
                    </a:cubicBezTo>
                    <a:cubicBezTo>
                      <a:pt x="10222" y="13763"/>
                      <a:pt x="10197" y="13763"/>
                      <a:pt x="10185" y="13763"/>
                    </a:cubicBezTo>
                    <a:cubicBezTo>
                      <a:pt x="10185" y="13763"/>
                      <a:pt x="10173" y="13763"/>
                      <a:pt x="10160" y="13775"/>
                    </a:cubicBezTo>
                    <a:lnTo>
                      <a:pt x="10149" y="13788"/>
                    </a:lnTo>
                    <a:cubicBezTo>
                      <a:pt x="10124" y="13799"/>
                      <a:pt x="10112" y="13812"/>
                      <a:pt x="10100" y="13824"/>
                    </a:cubicBezTo>
                    <a:cubicBezTo>
                      <a:pt x="10076" y="13848"/>
                      <a:pt x="10039" y="13872"/>
                      <a:pt x="10015" y="13897"/>
                    </a:cubicBezTo>
                    <a:lnTo>
                      <a:pt x="9942" y="13934"/>
                    </a:lnTo>
                    <a:cubicBezTo>
                      <a:pt x="9930" y="13958"/>
                      <a:pt x="9906" y="13970"/>
                      <a:pt x="9881" y="13982"/>
                    </a:cubicBezTo>
                    <a:cubicBezTo>
                      <a:pt x="9833" y="13994"/>
                      <a:pt x="9796" y="14018"/>
                      <a:pt x="9760" y="14042"/>
                    </a:cubicBezTo>
                    <a:cubicBezTo>
                      <a:pt x="9711" y="14067"/>
                      <a:pt x="9650" y="14091"/>
                      <a:pt x="9601" y="14115"/>
                    </a:cubicBezTo>
                    <a:cubicBezTo>
                      <a:pt x="9565" y="14128"/>
                      <a:pt x="9517" y="14140"/>
                      <a:pt x="9480" y="14152"/>
                    </a:cubicBezTo>
                    <a:cubicBezTo>
                      <a:pt x="9455" y="14152"/>
                      <a:pt x="9431" y="14164"/>
                      <a:pt x="9419" y="14164"/>
                    </a:cubicBezTo>
                    <a:cubicBezTo>
                      <a:pt x="9395" y="14177"/>
                      <a:pt x="9371" y="14177"/>
                      <a:pt x="9347" y="14177"/>
                    </a:cubicBezTo>
                    <a:cubicBezTo>
                      <a:pt x="9310" y="14188"/>
                      <a:pt x="9274" y="14188"/>
                      <a:pt x="9237" y="14201"/>
                    </a:cubicBezTo>
                    <a:lnTo>
                      <a:pt x="9176" y="14201"/>
                    </a:lnTo>
                    <a:cubicBezTo>
                      <a:pt x="9164" y="14213"/>
                      <a:pt x="9139" y="14213"/>
                      <a:pt x="9115" y="14213"/>
                    </a:cubicBezTo>
                    <a:lnTo>
                      <a:pt x="8969" y="14250"/>
                    </a:lnTo>
                    <a:cubicBezTo>
                      <a:pt x="8872" y="14285"/>
                      <a:pt x="8788" y="14334"/>
                      <a:pt x="8715" y="14395"/>
                    </a:cubicBezTo>
                    <a:cubicBezTo>
                      <a:pt x="8678" y="14420"/>
                      <a:pt x="8642" y="14456"/>
                      <a:pt x="8605" y="14480"/>
                    </a:cubicBezTo>
                    <a:cubicBezTo>
                      <a:pt x="8580" y="14504"/>
                      <a:pt x="8544" y="14529"/>
                      <a:pt x="8507" y="14553"/>
                    </a:cubicBezTo>
                    <a:cubicBezTo>
                      <a:pt x="8496" y="14566"/>
                      <a:pt x="8472" y="14577"/>
                      <a:pt x="8459" y="14590"/>
                    </a:cubicBezTo>
                    <a:cubicBezTo>
                      <a:pt x="8435" y="14601"/>
                      <a:pt x="8410" y="14626"/>
                      <a:pt x="8399" y="14638"/>
                    </a:cubicBezTo>
                    <a:cubicBezTo>
                      <a:pt x="8386" y="14638"/>
                      <a:pt x="8374" y="14650"/>
                      <a:pt x="8362" y="14650"/>
                    </a:cubicBezTo>
                    <a:cubicBezTo>
                      <a:pt x="8350" y="14663"/>
                      <a:pt x="8337" y="14663"/>
                      <a:pt x="8337" y="14674"/>
                    </a:cubicBezTo>
                    <a:cubicBezTo>
                      <a:pt x="8313" y="14674"/>
                      <a:pt x="8289" y="14687"/>
                      <a:pt x="8277" y="14699"/>
                    </a:cubicBezTo>
                    <a:cubicBezTo>
                      <a:pt x="8240" y="14723"/>
                      <a:pt x="8192" y="14747"/>
                      <a:pt x="8156" y="14760"/>
                    </a:cubicBezTo>
                    <a:lnTo>
                      <a:pt x="8046" y="14833"/>
                    </a:lnTo>
                    <a:cubicBezTo>
                      <a:pt x="8034" y="14845"/>
                      <a:pt x="8021" y="14857"/>
                      <a:pt x="7997" y="14857"/>
                    </a:cubicBezTo>
                    <a:cubicBezTo>
                      <a:pt x="7985" y="14869"/>
                      <a:pt x="7973" y="14881"/>
                      <a:pt x="7948" y="14893"/>
                    </a:cubicBezTo>
                    <a:lnTo>
                      <a:pt x="7912" y="14930"/>
                    </a:lnTo>
                    <a:cubicBezTo>
                      <a:pt x="7888" y="14954"/>
                      <a:pt x="7876" y="14966"/>
                      <a:pt x="7851" y="14979"/>
                    </a:cubicBezTo>
                    <a:cubicBezTo>
                      <a:pt x="7840" y="15003"/>
                      <a:pt x="7815" y="15015"/>
                      <a:pt x="7803" y="15039"/>
                    </a:cubicBezTo>
                    <a:cubicBezTo>
                      <a:pt x="7791" y="15039"/>
                      <a:pt x="7778" y="15052"/>
                      <a:pt x="7767" y="15063"/>
                    </a:cubicBezTo>
                    <a:cubicBezTo>
                      <a:pt x="7754" y="15088"/>
                      <a:pt x="7730" y="15100"/>
                      <a:pt x="7718" y="15112"/>
                    </a:cubicBezTo>
                    <a:cubicBezTo>
                      <a:pt x="7705" y="15136"/>
                      <a:pt x="7694" y="15149"/>
                      <a:pt x="7669" y="15173"/>
                    </a:cubicBezTo>
                    <a:cubicBezTo>
                      <a:pt x="7560" y="15295"/>
                      <a:pt x="7451" y="15441"/>
                      <a:pt x="7353" y="15574"/>
                    </a:cubicBezTo>
                    <a:cubicBezTo>
                      <a:pt x="7329" y="15611"/>
                      <a:pt x="7305" y="15635"/>
                      <a:pt x="7268" y="15671"/>
                    </a:cubicBezTo>
                    <a:cubicBezTo>
                      <a:pt x="7244" y="15708"/>
                      <a:pt x="7232" y="15744"/>
                      <a:pt x="7208" y="15781"/>
                    </a:cubicBezTo>
                    <a:lnTo>
                      <a:pt x="7171" y="15817"/>
                    </a:lnTo>
                    <a:cubicBezTo>
                      <a:pt x="7159" y="15841"/>
                      <a:pt x="7146" y="15854"/>
                      <a:pt x="7135" y="15878"/>
                    </a:cubicBezTo>
                    <a:cubicBezTo>
                      <a:pt x="7122" y="15914"/>
                      <a:pt x="7098" y="15951"/>
                      <a:pt x="7086" y="15987"/>
                    </a:cubicBezTo>
                    <a:cubicBezTo>
                      <a:pt x="7073" y="16000"/>
                      <a:pt x="7062" y="16024"/>
                      <a:pt x="7049" y="16036"/>
                    </a:cubicBezTo>
                    <a:cubicBezTo>
                      <a:pt x="7037" y="16060"/>
                      <a:pt x="7025" y="16084"/>
                      <a:pt x="7025" y="16109"/>
                    </a:cubicBezTo>
                    <a:cubicBezTo>
                      <a:pt x="7013" y="16133"/>
                      <a:pt x="7000" y="16145"/>
                      <a:pt x="7000" y="16157"/>
                    </a:cubicBezTo>
                    <a:cubicBezTo>
                      <a:pt x="6989" y="16181"/>
                      <a:pt x="6976" y="16194"/>
                      <a:pt x="6976" y="16218"/>
                    </a:cubicBezTo>
                    <a:cubicBezTo>
                      <a:pt x="6940" y="16303"/>
                      <a:pt x="6903" y="16389"/>
                      <a:pt x="6879" y="16461"/>
                    </a:cubicBezTo>
                    <a:cubicBezTo>
                      <a:pt x="6855" y="16534"/>
                      <a:pt x="6819" y="16607"/>
                      <a:pt x="6794" y="16680"/>
                    </a:cubicBezTo>
                    <a:cubicBezTo>
                      <a:pt x="6782" y="16729"/>
                      <a:pt x="6757" y="16777"/>
                      <a:pt x="6746" y="16813"/>
                    </a:cubicBezTo>
                    <a:cubicBezTo>
                      <a:pt x="6733" y="16850"/>
                      <a:pt x="6709" y="16886"/>
                      <a:pt x="6697" y="16923"/>
                    </a:cubicBezTo>
                    <a:cubicBezTo>
                      <a:pt x="6684" y="16959"/>
                      <a:pt x="6673" y="16984"/>
                      <a:pt x="6660" y="17008"/>
                    </a:cubicBezTo>
                    <a:cubicBezTo>
                      <a:pt x="6624" y="17093"/>
                      <a:pt x="6587" y="17178"/>
                      <a:pt x="6551" y="17251"/>
                    </a:cubicBezTo>
                    <a:cubicBezTo>
                      <a:pt x="6551" y="17264"/>
                      <a:pt x="6551" y="17264"/>
                      <a:pt x="6539" y="17264"/>
                    </a:cubicBezTo>
                    <a:lnTo>
                      <a:pt x="6539" y="17275"/>
                    </a:lnTo>
                    <a:lnTo>
                      <a:pt x="6527" y="17275"/>
                    </a:lnTo>
                    <a:cubicBezTo>
                      <a:pt x="6503" y="17300"/>
                      <a:pt x="6466" y="17324"/>
                      <a:pt x="6430" y="17348"/>
                    </a:cubicBezTo>
                    <a:cubicBezTo>
                      <a:pt x="6393" y="17361"/>
                      <a:pt x="6357" y="17385"/>
                      <a:pt x="6320" y="17409"/>
                    </a:cubicBezTo>
                    <a:lnTo>
                      <a:pt x="6333" y="17409"/>
                    </a:lnTo>
                    <a:cubicBezTo>
                      <a:pt x="6308" y="17409"/>
                      <a:pt x="6296" y="17421"/>
                      <a:pt x="6271" y="17434"/>
                    </a:cubicBezTo>
                    <a:lnTo>
                      <a:pt x="5944" y="17616"/>
                    </a:lnTo>
                    <a:lnTo>
                      <a:pt x="5931" y="17616"/>
                    </a:lnTo>
                    <a:cubicBezTo>
                      <a:pt x="5919" y="17616"/>
                      <a:pt x="5919" y="17616"/>
                      <a:pt x="5919" y="17628"/>
                    </a:cubicBezTo>
                    <a:cubicBezTo>
                      <a:pt x="5761" y="17713"/>
                      <a:pt x="5615" y="17798"/>
                      <a:pt x="5457" y="17883"/>
                    </a:cubicBezTo>
                    <a:cubicBezTo>
                      <a:pt x="5323" y="17956"/>
                      <a:pt x="5202" y="18029"/>
                      <a:pt x="5069" y="18090"/>
                    </a:cubicBezTo>
                    <a:cubicBezTo>
                      <a:pt x="5105" y="18053"/>
                      <a:pt x="5129" y="18004"/>
                      <a:pt x="5166" y="17968"/>
                    </a:cubicBezTo>
                    <a:cubicBezTo>
                      <a:pt x="5190" y="17932"/>
                      <a:pt x="5226" y="17883"/>
                      <a:pt x="5250" y="17847"/>
                    </a:cubicBezTo>
                    <a:cubicBezTo>
                      <a:pt x="5299" y="17786"/>
                      <a:pt x="5348" y="17725"/>
                      <a:pt x="5385" y="17664"/>
                    </a:cubicBezTo>
                    <a:cubicBezTo>
                      <a:pt x="5433" y="17616"/>
                      <a:pt x="5482" y="17555"/>
                      <a:pt x="5530" y="17494"/>
                    </a:cubicBezTo>
                    <a:cubicBezTo>
                      <a:pt x="5566" y="17434"/>
                      <a:pt x="5615" y="17372"/>
                      <a:pt x="5664" y="17312"/>
                    </a:cubicBezTo>
                    <a:cubicBezTo>
                      <a:pt x="5712" y="17251"/>
                      <a:pt x="5749" y="17191"/>
                      <a:pt x="5785" y="17129"/>
                    </a:cubicBezTo>
                    <a:lnTo>
                      <a:pt x="5798" y="17118"/>
                    </a:lnTo>
                    <a:cubicBezTo>
                      <a:pt x="5798" y="17105"/>
                      <a:pt x="5798" y="17105"/>
                      <a:pt x="5809" y="17093"/>
                    </a:cubicBezTo>
                    <a:cubicBezTo>
                      <a:pt x="5822" y="17081"/>
                      <a:pt x="5834" y="17056"/>
                      <a:pt x="5846" y="17045"/>
                    </a:cubicBezTo>
                    <a:cubicBezTo>
                      <a:pt x="5882" y="16972"/>
                      <a:pt x="5919" y="16911"/>
                      <a:pt x="5955" y="16850"/>
                    </a:cubicBezTo>
                    <a:cubicBezTo>
                      <a:pt x="5968" y="16826"/>
                      <a:pt x="5968" y="16813"/>
                      <a:pt x="5980" y="16802"/>
                    </a:cubicBezTo>
                    <a:cubicBezTo>
                      <a:pt x="5992" y="16777"/>
                      <a:pt x="6004" y="16765"/>
                      <a:pt x="6004" y="16740"/>
                    </a:cubicBezTo>
                    <a:cubicBezTo>
                      <a:pt x="6017" y="16716"/>
                      <a:pt x="6004" y="16680"/>
                      <a:pt x="5992" y="16656"/>
                    </a:cubicBezTo>
                    <a:cubicBezTo>
                      <a:pt x="5968" y="16656"/>
                      <a:pt x="5955" y="16680"/>
                      <a:pt x="5931" y="16692"/>
                    </a:cubicBezTo>
                    <a:cubicBezTo>
                      <a:pt x="5931" y="16705"/>
                      <a:pt x="5919" y="16716"/>
                      <a:pt x="5907" y="16729"/>
                    </a:cubicBezTo>
                    <a:cubicBezTo>
                      <a:pt x="5907" y="16729"/>
                      <a:pt x="5907" y="16740"/>
                      <a:pt x="5895" y="16753"/>
                    </a:cubicBezTo>
                    <a:cubicBezTo>
                      <a:pt x="5895" y="16765"/>
                      <a:pt x="5882" y="16777"/>
                      <a:pt x="5871" y="16802"/>
                    </a:cubicBezTo>
                    <a:cubicBezTo>
                      <a:pt x="5858" y="16826"/>
                      <a:pt x="5834" y="16862"/>
                      <a:pt x="5822" y="16899"/>
                    </a:cubicBezTo>
                    <a:cubicBezTo>
                      <a:pt x="5785" y="16959"/>
                      <a:pt x="5749" y="17021"/>
                      <a:pt x="5712" y="17093"/>
                    </a:cubicBezTo>
                    <a:cubicBezTo>
                      <a:pt x="5701" y="17118"/>
                      <a:pt x="5676" y="17142"/>
                      <a:pt x="5664" y="17178"/>
                    </a:cubicBezTo>
                    <a:cubicBezTo>
                      <a:pt x="5639" y="17202"/>
                      <a:pt x="5615" y="17239"/>
                      <a:pt x="5591" y="17264"/>
                    </a:cubicBezTo>
                    <a:cubicBezTo>
                      <a:pt x="5555" y="17324"/>
                      <a:pt x="5506" y="17385"/>
                      <a:pt x="5469" y="17434"/>
                    </a:cubicBezTo>
                    <a:lnTo>
                      <a:pt x="5323" y="17616"/>
                    </a:lnTo>
                    <a:cubicBezTo>
                      <a:pt x="5287" y="17677"/>
                      <a:pt x="5239" y="17737"/>
                      <a:pt x="5202" y="17798"/>
                    </a:cubicBezTo>
                    <a:cubicBezTo>
                      <a:pt x="5117" y="17920"/>
                      <a:pt x="5020" y="18041"/>
                      <a:pt x="4934" y="18163"/>
                    </a:cubicBezTo>
                    <a:cubicBezTo>
                      <a:pt x="4813" y="18236"/>
                      <a:pt x="4691" y="18296"/>
                      <a:pt x="4582" y="18357"/>
                    </a:cubicBezTo>
                    <a:cubicBezTo>
                      <a:pt x="4461" y="18430"/>
                      <a:pt x="4339" y="18491"/>
                      <a:pt x="4218" y="18564"/>
                    </a:cubicBezTo>
                    <a:cubicBezTo>
                      <a:pt x="4108" y="18636"/>
                      <a:pt x="3986" y="18709"/>
                      <a:pt x="3865" y="18782"/>
                    </a:cubicBezTo>
                    <a:cubicBezTo>
                      <a:pt x="3756" y="18855"/>
                      <a:pt x="3659" y="18928"/>
                      <a:pt x="3537" y="18989"/>
                    </a:cubicBezTo>
                    <a:cubicBezTo>
                      <a:pt x="3513" y="19014"/>
                      <a:pt x="3476" y="19025"/>
                      <a:pt x="3440" y="19050"/>
                    </a:cubicBezTo>
                    <a:cubicBezTo>
                      <a:pt x="3416" y="19062"/>
                      <a:pt x="3391" y="19074"/>
                      <a:pt x="3367" y="19098"/>
                    </a:cubicBezTo>
                    <a:cubicBezTo>
                      <a:pt x="3343" y="19098"/>
                      <a:pt x="3330" y="19111"/>
                      <a:pt x="3318" y="19123"/>
                    </a:cubicBezTo>
                    <a:cubicBezTo>
                      <a:pt x="3306" y="19135"/>
                      <a:pt x="3294" y="19147"/>
                      <a:pt x="3270" y="19147"/>
                    </a:cubicBezTo>
                    <a:cubicBezTo>
                      <a:pt x="3282" y="19135"/>
                      <a:pt x="3294" y="19123"/>
                      <a:pt x="3306" y="19098"/>
                    </a:cubicBezTo>
                    <a:cubicBezTo>
                      <a:pt x="3343" y="19038"/>
                      <a:pt x="3379" y="18977"/>
                      <a:pt x="3427" y="18904"/>
                    </a:cubicBezTo>
                    <a:cubicBezTo>
                      <a:pt x="3464" y="18844"/>
                      <a:pt x="3513" y="18782"/>
                      <a:pt x="3549" y="18722"/>
                    </a:cubicBezTo>
                    <a:cubicBezTo>
                      <a:pt x="3634" y="18600"/>
                      <a:pt x="3732" y="18466"/>
                      <a:pt x="3816" y="18345"/>
                    </a:cubicBezTo>
                    <a:cubicBezTo>
                      <a:pt x="3902" y="18212"/>
                      <a:pt x="3975" y="18090"/>
                      <a:pt x="4072" y="17968"/>
                    </a:cubicBezTo>
                    <a:cubicBezTo>
                      <a:pt x="4157" y="17847"/>
                      <a:pt x="4242" y="17725"/>
                      <a:pt x="4339" y="17616"/>
                    </a:cubicBezTo>
                    <a:cubicBezTo>
                      <a:pt x="4448" y="17470"/>
                      <a:pt x="4570" y="17336"/>
                      <a:pt x="4680" y="17191"/>
                    </a:cubicBezTo>
                    <a:cubicBezTo>
                      <a:pt x="4764" y="17081"/>
                      <a:pt x="4850" y="16984"/>
                      <a:pt x="4947" y="16875"/>
                    </a:cubicBezTo>
                    <a:cubicBezTo>
                      <a:pt x="5020" y="16777"/>
                      <a:pt x="5105" y="16668"/>
                      <a:pt x="5177" y="16559"/>
                    </a:cubicBezTo>
                    <a:cubicBezTo>
                      <a:pt x="5275" y="16425"/>
                      <a:pt x="5360" y="16291"/>
                      <a:pt x="5445" y="16145"/>
                    </a:cubicBezTo>
                    <a:cubicBezTo>
                      <a:pt x="5530" y="16011"/>
                      <a:pt x="5603" y="15865"/>
                      <a:pt x="5676" y="15720"/>
                    </a:cubicBezTo>
                    <a:cubicBezTo>
                      <a:pt x="5712" y="15647"/>
                      <a:pt x="5749" y="15574"/>
                      <a:pt x="5785" y="15513"/>
                    </a:cubicBezTo>
                    <a:lnTo>
                      <a:pt x="5895" y="15295"/>
                    </a:lnTo>
                    <a:cubicBezTo>
                      <a:pt x="5968" y="15149"/>
                      <a:pt x="6041" y="15003"/>
                      <a:pt x="6101" y="14857"/>
                    </a:cubicBezTo>
                    <a:cubicBezTo>
                      <a:pt x="6162" y="14736"/>
                      <a:pt x="6211" y="14601"/>
                      <a:pt x="6271" y="14468"/>
                    </a:cubicBezTo>
                    <a:cubicBezTo>
                      <a:pt x="6296" y="14407"/>
                      <a:pt x="6333" y="14334"/>
                      <a:pt x="6357" y="14274"/>
                    </a:cubicBezTo>
                    <a:cubicBezTo>
                      <a:pt x="6368" y="14261"/>
                      <a:pt x="6368" y="14261"/>
                      <a:pt x="6368" y="14250"/>
                    </a:cubicBezTo>
                    <a:cubicBezTo>
                      <a:pt x="6381" y="14237"/>
                      <a:pt x="6393" y="14213"/>
                      <a:pt x="6405" y="14201"/>
                    </a:cubicBezTo>
                    <a:cubicBezTo>
                      <a:pt x="6441" y="14152"/>
                      <a:pt x="6478" y="14115"/>
                      <a:pt x="6527" y="14067"/>
                    </a:cubicBezTo>
                    <a:cubicBezTo>
                      <a:pt x="6551" y="14031"/>
                      <a:pt x="6576" y="14006"/>
                      <a:pt x="6612" y="13970"/>
                    </a:cubicBezTo>
                    <a:cubicBezTo>
                      <a:pt x="6649" y="13921"/>
                      <a:pt x="6697" y="13885"/>
                      <a:pt x="6733" y="13836"/>
                    </a:cubicBezTo>
                    <a:cubicBezTo>
                      <a:pt x="6867" y="13690"/>
                      <a:pt x="7013" y="13545"/>
                      <a:pt x="7146" y="13399"/>
                    </a:cubicBezTo>
                    <a:cubicBezTo>
                      <a:pt x="7268" y="13265"/>
                      <a:pt x="7378" y="13119"/>
                      <a:pt x="7499" y="12986"/>
                    </a:cubicBezTo>
                    <a:cubicBezTo>
                      <a:pt x="7560" y="12913"/>
                      <a:pt x="7632" y="12840"/>
                      <a:pt x="7694" y="12767"/>
                    </a:cubicBezTo>
                    <a:cubicBezTo>
                      <a:pt x="7754" y="12706"/>
                      <a:pt x="7803" y="12633"/>
                      <a:pt x="7864" y="12560"/>
                    </a:cubicBezTo>
                    <a:cubicBezTo>
                      <a:pt x="7876" y="12535"/>
                      <a:pt x="7900" y="12524"/>
                      <a:pt x="7924" y="12511"/>
                    </a:cubicBezTo>
                    <a:cubicBezTo>
                      <a:pt x="8021" y="12426"/>
                      <a:pt x="8119" y="12354"/>
                      <a:pt x="8216" y="12281"/>
                    </a:cubicBezTo>
                    <a:cubicBezTo>
                      <a:pt x="8253" y="12256"/>
                      <a:pt x="8289" y="12232"/>
                      <a:pt x="8337" y="12208"/>
                    </a:cubicBezTo>
                    <a:cubicBezTo>
                      <a:pt x="8374" y="12183"/>
                      <a:pt x="8410" y="12159"/>
                      <a:pt x="8459" y="12135"/>
                    </a:cubicBezTo>
                    <a:cubicBezTo>
                      <a:pt x="8520" y="12098"/>
                      <a:pt x="8593" y="12062"/>
                      <a:pt x="8653" y="12038"/>
                    </a:cubicBezTo>
                    <a:cubicBezTo>
                      <a:pt x="8726" y="12001"/>
                      <a:pt x="8788" y="11976"/>
                      <a:pt x="8860" y="11952"/>
                    </a:cubicBezTo>
                    <a:cubicBezTo>
                      <a:pt x="8933" y="11916"/>
                      <a:pt x="9006" y="11892"/>
                      <a:pt x="9079" y="11855"/>
                    </a:cubicBezTo>
                    <a:cubicBezTo>
                      <a:pt x="9115" y="11843"/>
                      <a:pt x="9152" y="11819"/>
                      <a:pt x="9188" y="11795"/>
                    </a:cubicBezTo>
                    <a:cubicBezTo>
                      <a:pt x="9225" y="11770"/>
                      <a:pt x="9274" y="11758"/>
                      <a:pt x="9310" y="11722"/>
                    </a:cubicBezTo>
                    <a:cubicBezTo>
                      <a:pt x="9347" y="11697"/>
                      <a:pt x="9395" y="11673"/>
                      <a:pt x="9431" y="11636"/>
                    </a:cubicBezTo>
                    <a:cubicBezTo>
                      <a:pt x="9468" y="11612"/>
                      <a:pt x="9492" y="11587"/>
                      <a:pt x="9528" y="11551"/>
                    </a:cubicBezTo>
                    <a:cubicBezTo>
                      <a:pt x="9565" y="11515"/>
                      <a:pt x="9601" y="11490"/>
                      <a:pt x="9638" y="11454"/>
                    </a:cubicBezTo>
                    <a:cubicBezTo>
                      <a:pt x="9674" y="11417"/>
                      <a:pt x="9711" y="11381"/>
                      <a:pt x="9747" y="11333"/>
                    </a:cubicBezTo>
                    <a:cubicBezTo>
                      <a:pt x="9796" y="11271"/>
                      <a:pt x="9857" y="11211"/>
                      <a:pt x="9917" y="11150"/>
                    </a:cubicBezTo>
                    <a:cubicBezTo>
                      <a:pt x="9990" y="11090"/>
                      <a:pt x="10051" y="11028"/>
                      <a:pt x="10124" y="10955"/>
                    </a:cubicBezTo>
                    <a:lnTo>
                      <a:pt x="10306" y="10737"/>
                    </a:lnTo>
                    <a:cubicBezTo>
                      <a:pt x="10367" y="10664"/>
                      <a:pt x="10428" y="10603"/>
                      <a:pt x="10489" y="10531"/>
                    </a:cubicBezTo>
                    <a:cubicBezTo>
                      <a:pt x="10513" y="10494"/>
                      <a:pt x="10549" y="10445"/>
                      <a:pt x="10574" y="10409"/>
                    </a:cubicBezTo>
                    <a:cubicBezTo>
                      <a:pt x="10598" y="10385"/>
                      <a:pt x="10611" y="10372"/>
                      <a:pt x="10622" y="10348"/>
                    </a:cubicBezTo>
                    <a:cubicBezTo>
                      <a:pt x="10635" y="10323"/>
                      <a:pt x="10647" y="10312"/>
                      <a:pt x="10659" y="10287"/>
                    </a:cubicBezTo>
                    <a:cubicBezTo>
                      <a:pt x="10683" y="10239"/>
                      <a:pt x="10708" y="10202"/>
                      <a:pt x="10719" y="10166"/>
                    </a:cubicBezTo>
                    <a:cubicBezTo>
                      <a:pt x="10744" y="10117"/>
                      <a:pt x="10768" y="10069"/>
                      <a:pt x="10781" y="10020"/>
                    </a:cubicBezTo>
                    <a:cubicBezTo>
                      <a:pt x="10805" y="9971"/>
                      <a:pt x="10817" y="9935"/>
                      <a:pt x="10829" y="9886"/>
                    </a:cubicBezTo>
                    <a:cubicBezTo>
                      <a:pt x="10841" y="9837"/>
                      <a:pt x="10854" y="9801"/>
                      <a:pt x="10865" y="9753"/>
                    </a:cubicBezTo>
                    <a:cubicBezTo>
                      <a:pt x="10878" y="9704"/>
                      <a:pt x="10890" y="9656"/>
                      <a:pt x="10902" y="9619"/>
                    </a:cubicBezTo>
                    <a:cubicBezTo>
                      <a:pt x="10914" y="9570"/>
                      <a:pt x="10927" y="9521"/>
                      <a:pt x="10927" y="9473"/>
                    </a:cubicBezTo>
                    <a:cubicBezTo>
                      <a:pt x="10938" y="9424"/>
                      <a:pt x="10951" y="9388"/>
                      <a:pt x="10951" y="9340"/>
                    </a:cubicBezTo>
                    <a:cubicBezTo>
                      <a:pt x="10962" y="9291"/>
                      <a:pt x="10962" y="9254"/>
                      <a:pt x="10975" y="9205"/>
                    </a:cubicBezTo>
                    <a:lnTo>
                      <a:pt x="10975" y="9194"/>
                    </a:lnTo>
                    <a:lnTo>
                      <a:pt x="10975" y="9157"/>
                    </a:lnTo>
                    <a:lnTo>
                      <a:pt x="10975" y="9145"/>
                    </a:lnTo>
                    <a:cubicBezTo>
                      <a:pt x="10987" y="9145"/>
                      <a:pt x="10987" y="9132"/>
                      <a:pt x="10987" y="9132"/>
                    </a:cubicBezTo>
                    <a:cubicBezTo>
                      <a:pt x="10999" y="8999"/>
                      <a:pt x="11024" y="8865"/>
                      <a:pt x="11035" y="8732"/>
                    </a:cubicBezTo>
                    <a:cubicBezTo>
                      <a:pt x="11035" y="8671"/>
                      <a:pt x="11048" y="8598"/>
                      <a:pt x="11048" y="8525"/>
                    </a:cubicBezTo>
                    <a:cubicBezTo>
                      <a:pt x="11048" y="8464"/>
                      <a:pt x="11060" y="8403"/>
                      <a:pt x="11060" y="8355"/>
                    </a:cubicBezTo>
                    <a:lnTo>
                      <a:pt x="11060" y="8330"/>
                    </a:lnTo>
                    <a:lnTo>
                      <a:pt x="11060" y="8319"/>
                    </a:lnTo>
                    <a:lnTo>
                      <a:pt x="11060" y="8306"/>
                    </a:lnTo>
                    <a:lnTo>
                      <a:pt x="11060" y="8282"/>
                    </a:lnTo>
                    <a:lnTo>
                      <a:pt x="11060" y="8233"/>
                    </a:lnTo>
                    <a:lnTo>
                      <a:pt x="11060" y="8184"/>
                    </a:lnTo>
                    <a:cubicBezTo>
                      <a:pt x="11048" y="8160"/>
                      <a:pt x="11048" y="8136"/>
                      <a:pt x="11035" y="8112"/>
                    </a:cubicBezTo>
                    <a:cubicBezTo>
                      <a:pt x="11035" y="8076"/>
                      <a:pt x="11011" y="8051"/>
                      <a:pt x="10987" y="8027"/>
                    </a:cubicBezTo>
                    <a:cubicBezTo>
                      <a:pt x="10975" y="8021"/>
                      <a:pt x="10960" y="8017"/>
                      <a:pt x="10945" y="8017"/>
                    </a:cubicBezTo>
                    <a:cubicBezTo>
                      <a:pt x="10929" y="8017"/>
                      <a:pt x="10914" y="8021"/>
                      <a:pt x="10902" y="8027"/>
                    </a:cubicBezTo>
                    <a:cubicBezTo>
                      <a:pt x="10865" y="8039"/>
                      <a:pt x="10829" y="8063"/>
                      <a:pt x="10805" y="8076"/>
                    </a:cubicBezTo>
                    <a:cubicBezTo>
                      <a:pt x="10756" y="8100"/>
                      <a:pt x="10719" y="8124"/>
                      <a:pt x="10695" y="8148"/>
                    </a:cubicBezTo>
                    <a:lnTo>
                      <a:pt x="10586" y="8221"/>
                    </a:lnTo>
                    <a:cubicBezTo>
                      <a:pt x="10549" y="8246"/>
                      <a:pt x="10525" y="8270"/>
                      <a:pt x="10489" y="8294"/>
                    </a:cubicBezTo>
                    <a:cubicBezTo>
                      <a:pt x="10416" y="8355"/>
                      <a:pt x="10355" y="8403"/>
                      <a:pt x="10282" y="8464"/>
                    </a:cubicBezTo>
                    <a:cubicBezTo>
                      <a:pt x="10209" y="8525"/>
                      <a:pt x="10149" y="8586"/>
                      <a:pt x="10076" y="8635"/>
                    </a:cubicBezTo>
                    <a:cubicBezTo>
                      <a:pt x="10051" y="8646"/>
                      <a:pt x="10039" y="8671"/>
                      <a:pt x="10015" y="8683"/>
                    </a:cubicBezTo>
                    <a:cubicBezTo>
                      <a:pt x="9930" y="8719"/>
                      <a:pt x="9844" y="8756"/>
                      <a:pt x="9760" y="8780"/>
                    </a:cubicBezTo>
                    <a:cubicBezTo>
                      <a:pt x="9674" y="8816"/>
                      <a:pt x="9590" y="8853"/>
                      <a:pt x="9504" y="8902"/>
                    </a:cubicBezTo>
                    <a:cubicBezTo>
                      <a:pt x="9455" y="8914"/>
                      <a:pt x="9419" y="8938"/>
                      <a:pt x="9383" y="8962"/>
                    </a:cubicBezTo>
                    <a:cubicBezTo>
                      <a:pt x="9347" y="8987"/>
                      <a:pt x="9310" y="9011"/>
                      <a:pt x="9274" y="9048"/>
                    </a:cubicBezTo>
                    <a:cubicBezTo>
                      <a:pt x="9249" y="9072"/>
                      <a:pt x="9212" y="9108"/>
                      <a:pt x="9188" y="9145"/>
                    </a:cubicBezTo>
                    <a:lnTo>
                      <a:pt x="9115" y="9254"/>
                    </a:lnTo>
                    <a:cubicBezTo>
                      <a:pt x="9067" y="9340"/>
                      <a:pt x="9018" y="9412"/>
                      <a:pt x="8982" y="9497"/>
                    </a:cubicBezTo>
                    <a:cubicBezTo>
                      <a:pt x="8945" y="9583"/>
                      <a:pt x="8909" y="9667"/>
                      <a:pt x="8860" y="9753"/>
                    </a:cubicBezTo>
                    <a:cubicBezTo>
                      <a:pt x="8848" y="9777"/>
                      <a:pt x="8836" y="9801"/>
                      <a:pt x="8812" y="9826"/>
                    </a:cubicBezTo>
                    <a:cubicBezTo>
                      <a:pt x="8702" y="9983"/>
                      <a:pt x="8605" y="10129"/>
                      <a:pt x="8556" y="10312"/>
                    </a:cubicBezTo>
                    <a:cubicBezTo>
                      <a:pt x="8507" y="10482"/>
                      <a:pt x="8472" y="10664"/>
                      <a:pt x="8423" y="10834"/>
                    </a:cubicBezTo>
                    <a:lnTo>
                      <a:pt x="8410" y="10847"/>
                    </a:lnTo>
                    <a:cubicBezTo>
                      <a:pt x="8386" y="10944"/>
                      <a:pt x="8350" y="11053"/>
                      <a:pt x="8326" y="11150"/>
                    </a:cubicBezTo>
                    <a:lnTo>
                      <a:pt x="8253" y="11442"/>
                    </a:lnTo>
                    <a:cubicBezTo>
                      <a:pt x="8228" y="11515"/>
                      <a:pt x="8204" y="11587"/>
                      <a:pt x="8180" y="11649"/>
                    </a:cubicBezTo>
                    <a:cubicBezTo>
                      <a:pt x="8156" y="11722"/>
                      <a:pt x="8131" y="11782"/>
                      <a:pt x="8107" y="11843"/>
                    </a:cubicBezTo>
                    <a:cubicBezTo>
                      <a:pt x="8058" y="11940"/>
                      <a:pt x="8010" y="12049"/>
                      <a:pt x="7948" y="12146"/>
                    </a:cubicBezTo>
                    <a:cubicBezTo>
                      <a:pt x="7888" y="12256"/>
                      <a:pt x="7827" y="12365"/>
                      <a:pt x="7767" y="12462"/>
                    </a:cubicBezTo>
                    <a:cubicBezTo>
                      <a:pt x="7754" y="12499"/>
                      <a:pt x="7730" y="12535"/>
                      <a:pt x="7718" y="12560"/>
                    </a:cubicBezTo>
                    <a:cubicBezTo>
                      <a:pt x="7694" y="12572"/>
                      <a:pt x="7681" y="12597"/>
                      <a:pt x="7669" y="12608"/>
                    </a:cubicBezTo>
                    <a:cubicBezTo>
                      <a:pt x="7596" y="12670"/>
                      <a:pt x="7535" y="12742"/>
                      <a:pt x="7475" y="12815"/>
                    </a:cubicBezTo>
                    <a:cubicBezTo>
                      <a:pt x="7414" y="12888"/>
                      <a:pt x="7353" y="12961"/>
                      <a:pt x="7305" y="13046"/>
                    </a:cubicBezTo>
                    <a:lnTo>
                      <a:pt x="7232" y="13156"/>
                    </a:lnTo>
                    <a:cubicBezTo>
                      <a:pt x="7208" y="13192"/>
                      <a:pt x="7183" y="13229"/>
                      <a:pt x="7159" y="13253"/>
                    </a:cubicBezTo>
                    <a:cubicBezTo>
                      <a:pt x="7135" y="13289"/>
                      <a:pt x="7110" y="13313"/>
                      <a:pt x="7086" y="13350"/>
                    </a:cubicBezTo>
                    <a:cubicBezTo>
                      <a:pt x="6952" y="13496"/>
                      <a:pt x="6819" y="13642"/>
                      <a:pt x="6673" y="13788"/>
                    </a:cubicBezTo>
                    <a:cubicBezTo>
                      <a:pt x="6612" y="13861"/>
                      <a:pt x="6563" y="13921"/>
                      <a:pt x="6503" y="13982"/>
                    </a:cubicBezTo>
                    <a:cubicBezTo>
                      <a:pt x="6539" y="13885"/>
                      <a:pt x="6587" y="13799"/>
                      <a:pt x="6636" y="13702"/>
                    </a:cubicBezTo>
                    <a:cubicBezTo>
                      <a:pt x="6684" y="13569"/>
                      <a:pt x="6746" y="13435"/>
                      <a:pt x="6794" y="13302"/>
                    </a:cubicBezTo>
                    <a:cubicBezTo>
                      <a:pt x="6806" y="13240"/>
                      <a:pt x="6830" y="13180"/>
                      <a:pt x="6855" y="13119"/>
                    </a:cubicBezTo>
                    <a:cubicBezTo>
                      <a:pt x="6879" y="13046"/>
                      <a:pt x="6903" y="12973"/>
                      <a:pt x="6916" y="12900"/>
                    </a:cubicBezTo>
                    <a:cubicBezTo>
                      <a:pt x="6964" y="12754"/>
                      <a:pt x="7000" y="12597"/>
                      <a:pt x="7037" y="12451"/>
                    </a:cubicBezTo>
                    <a:cubicBezTo>
                      <a:pt x="7073" y="12305"/>
                      <a:pt x="7122" y="12146"/>
                      <a:pt x="7159" y="12001"/>
                    </a:cubicBezTo>
                    <a:cubicBezTo>
                      <a:pt x="7208" y="11843"/>
                      <a:pt x="7244" y="11685"/>
                      <a:pt x="7280" y="11527"/>
                    </a:cubicBezTo>
                    <a:cubicBezTo>
                      <a:pt x="7292" y="11503"/>
                      <a:pt x="7292" y="11466"/>
                      <a:pt x="7305" y="11442"/>
                    </a:cubicBezTo>
                    <a:cubicBezTo>
                      <a:pt x="7341" y="11417"/>
                      <a:pt x="7378" y="11406"/>
                      <a:pt x="7414" y="11369"/>
                    </a:cubicBezTo>
                    <a:cubicBezTo>
                      <a:pt x="7462" y="11344"/>
                      <a:pt x="7499" y="11308"/>
                      <a:pt x="7535" y="11260"/>
                    </a:cubicBezTo>
                    <a:lnTo>
                      <a:pt x="7645" y="11150"/>
                    </a:lnTo>
                    <a:cubicBezTo>
                      <a:pt x="7778" y="10992"/>
                      <a:pt x="7900" y="10834"/>
                      <a:pt x="8010" y="10664"/>
                    </a:cubicBezTo>
                    <a:cubicBezTo>
                      <a:pt x="8058" y="10579"/>
                      <a:pt x="8119" y="10494"/>
                      <a:pt x="8156" y="10396"/>
                    </a:cubicBezTo>
                    <a:cubicBezTo>
                      <a:pt x="8180" y="10348"/>
                      <a:pt x="8204" y="10299"/>
                      <a:pt x="8216" y="10251"/>
                    </a:cubicBezTo>
                    <a:cubicBezTo>
                      <a:pt x="8240" y="10202"/>
                      <a:pt x="8253" y="10153"/>
                      <a:pt x="8264" y="10105"/>
                    </a:cubicBezTo>
                    <a:cubicBezTo>
                      <a:pt x="8289" y="10056"/>
                      <a:pt x="8301" y="10020"/>
                      <a:pt x="8313" y="9971"/>
                    </a:cubicBezTo>
                    <a:lnTo>
                      <a:pt x="8350" y="9826"/>
                    </a:lnTo>
                    <a:cubicBezTo>
                      <a:pt x="8386" y="9728"/>
                      <a:pt x="8423" y="9631"/>
                      <a:pt x="8447" y="9534"/>
                    </a:cubicBezTo>
                    <a:cubicBezTo>
                      <a:pt x="8483" y="9437"/>
                      <a:pt x="8507" y="9351"/>
                      <a:pt x="8544" y="9254"/>
                    </a:cubicBezTo>
                    <a:cubicBezTo>
                      <a:pt x="8569" y="9157"/>
                      <a:pt x="8605" y="9060"/>
                      <a:pt x="8629" y="8975"/>
                    </a:cubicBezTo>
                    <a:cubicBezTo>
                      <a:pt x="8629" y="8951"/>
                      <a:pt x="8642" y="8938"/>
                      <a:pt x="8642" y="8926"/>
                    </a:cubicBezTo>
                    <a:cubicBezTo>
                      <a:pt x="8642" y="8902"/>
                      <a:pt x="8629" y="8889"/>
                      <a:pt x="8605" y="8889"/>
                    </a:cubicBezTo>
                    <a:cubicBezTo>
                      <a:pt x="8593" y="8889"/>
                      <a:pt x="8580" y="8889"/>
                      <a:pt x="8569" y="8902"/>
                    </a:cubicBezTo>
                    <a:cubicBezTo>
                      <a:pt x="8544" y="8902"/>
                      <a:pt x="8532" y="8914"/>
                      <a:pt x="8520" y="8914"/>
                    </a:cubicBezTo>
                    <a:cubicBezTo>
                      <a:pt x="8507" y="8926"/>
                      <a:pt x="8496" y="8938"/>
                      <a:pt x="8472" y="8938"/>
                    </a:cubicBezTo>
                    <a:cubicBezTo>
                      <a:pt x="8447" y="8951"/>
                      <a:pt x="8423" y="8975"/>
                      <a:pt x="8399" y="8987"/>
                    </a:cubicBezTo>
                    <a:cubicBezTo>
                      <a:pt x="8374" y="9011"/>
                      <a:pt x="8337" y="9024"/>
                      <a:pt x="8326" y="9048"/>
                    </a:cubicBezTo>
                    <a:cubicBezTo>
                      <a:pt x="8309" y="9056"/>
                      <a:pt x="8298" y="9064"/>
                      <a:pt x="8289" y="9077"/>
                    </a:cubicBezTo>
                    <a:lnTo>
                      <a:pt x="8289" y="9077"/>
                    </a:lnTo>
                    <a:cubicBezTo>
                      <a:pt x="8289" y="9075"/>
                      <a:pt x="8289" y="9074"/>
                      <a:pt x="8289" y="9072"/>
                    </a:cubicBezTo>
                    <a:cubicBezTo>
                      <a:pt x="8313" y="9035"/>
                      <a:pt x="8326" y="8999"/>
                      <a:pt x="8337" y="8975"/>
                    </a:cubicBezTo>
                    <a:cubicBezTo>
                      <a:pt x="8350" y="8938"/>
                      <a:pt x="8362" y="8902"/>
                      <a:pt x="8374" y="8878"/>
                    </a:cubicBezTo>
                    <a:cubicBezTo>
                      <a:pt x="8399" y="8792"/>
                      <a:pt x="8423" y="8719"/>
                      <a:pt x="8435" y="8635"/>
                    </a:cubicBezTo>
                    <a:cubicBezTo>
                      <a:pt x="8459" y="8562"/>
                      <a:pt x="8472" y="8489"/>
                      <a:pt x="8496" y="8416"/>
                    </a:cubicBezTo>
                    <a:cubicBezTo>
                      <a:pt x="8507" y="8343"/>
                      <a:pt x="8520" y="8270"/>
                      <a:pt x="8532" y="8209"/>
                    </a:cubicBezTo>
                    <a:cubicBezTo>
                      <a:pt x="8544" y="8124"/>
                      <a:pt x="8556" y="8051"/>
                      <a:pt x="8569" y="7966"/>
                    </a:cubicBezTo>
                    <a:cubicBezTo>
                      <a:pt x="8580" y="7893"/>
                      <a:pt x="8580" y="7820"/>
                      <a:pt x="8580" y="7747"/>
                    </a:cubicBezTo>
                    <a:lnTo>
                      <a:pt x="8580" y="7698"/>
                    </a:lnTo>
                    <a:cubicBezTo>
                      <a:pt x="8580" y="7614"/>
                      <a:pt x="8580" y="7528"/>
                      <a:pt x="8569" y="7444"/>
                    </a:cubicBezTo>
                    <a:cubicBezTo>
                      <a:pt x="8569" y="7407"/>
                      <a:pt x="8556" y="7358"/>
                      <a:pt x="8556" y="7322"/>
                    </a:cubicBezTo>
                    <a:cubicBezTo>
                      <a:pt x="8544" y="7285"/>
                      <a:pt x="8544" y="7236"/>
                      <a:pt x="8532" y="7201"/>
                    </a:cubicBezTo>
                    <a:lnTo>
                      <a:pt x="8496" y="7091"/>
                    </a:lnTo>
                    <a:cubicBezTo>
                      <a:pt x="8496" y="7066"/>
                      <a:pt x="8483" y="7042"/>
                      <a:pt x="8472" y="7030"/>
                    </a:cubicBezTo>
                    <a:cubicBezTo>
                      <a:pt x="8472" y="7018"/>
                      <a:pt x="8459" y="6993"/>
                      <a:pt x="8459" y="6982"/>
                    </a:cubicBezTo>
                    <a:cubicBezTo>
                      <a:pt x="8423" y="6920"/>
                      <a:pt x="8399" y="6848"/>
                      <a:pt x="8362" y="6787"/>
                    </a:cubicBezTo>
                    <a:cubicBezTo>
                      <a:pt x="8277" y="6666"/>
                      <a:pt x="8204" y="6532"/>
                      <a:pt x="8131" y="6398"/>
                    </a:cubicBezTo>
                    <a:cubicBezTo>
                      <a:pt x="8070" y="6301"/>
                      <a:pt x="8021" y="6204"/>
                      <a:pt x="7973" y="6107"/>
                    </a:cubicBezTo>
                    <a:cubicBezTo>
                      <a:pt x="7937" y="5997"/>
                      <a:pt x="7888" y="5888"/>
                      <a:pt x="7840" y="5778"/>
                    </a:cubicBezTo>
                    <a:lnTo>
                      <a:pt x="7657" y="5377"/>
                    </a:lnTo>
                    <a:cubicBezTo>
                      <a:pt x="7621" y="5316"/>
                      <a:pt x="7584" y="5243"/>
                      <a:pt x="7548" y="5183"/>
                    </a:cubicBezTo>
                    <a:cubicBezTo>
                      <a:pt x="7535" y="5170"/>
                      <a:pt x="7524" y="5146"/>
                      <a:pt x="7511" y="5134"/>
                    </a:cubicBezTo>
                    <a:cubicBezTo>
                      <a:pt x="7511" y="5122"/>
                      <a:pt x="7499" y="5110"/>
                      <a:pt x="7487" y="5097"/>
                    </a:cubicBezTo>
                    <a:cubicBezTo>
                      <a:pt x="7475" y="5086"/>
                      <a:pt x="7462" y="5073"/>
                      <a:pt x="7451" y="5073"/>
                    </a:cubicBezTo>
                    <a:cubicBezTo>
                      <a:pt x="7438" y="5073"/>
                      <a:pt x="7414" y="5073"/>
                      <a:pt x="7402" y="5086"/>
                    </a:cubicBezTo>
                    <a:cubicBezTo>
                      <a:pt x="7389" y="5086"/>
                      <a:pt x="7389" y="5097"/>
                      <a:pt x="7378" y="5110"/>
                    </a:cubicBezTo>
                    <a:cubicBezTo>
                      <a:pt x="7378" y="5122"/>
                      <a:pt x="7365" y="5146"/>
                      <a:pt x="7365" y="5159"/>
                    </a:cubicBezTo>
                    <a:cubicBezTo>
                      <a:pt x="7341" y="5305"/>
                      <a:pt x="7316" y="5438"/>
                      <a:pt x="7292" y="5584"/>
                    </a:cubicBezTo>
                    <a:cubicBezTo>
                      <a:pt x="7280" y="5657"/>
                      <a:pt x="7280" y="5729"/>
                      <a:pt x="7256" y="5791"/>
                    </a:cubicBezTo>
                    <a:cubicBezTo>
                      <a:pt x="7244" y="5875"/>
                      <a:pt x="7232" y="5948"/>
                      <a:pt x="7219" y="6021"/>
                    </a:cubicBezTo>
                    <a:lnTo>
                      <a:pt x="7183" y="6240"/>
                    </a:lnTo>
                    <a:cubicBezTo>
                      <a:pt x="7159" y="6313"/>
                      <a:pt x="7146" y="6386"/>
                      <a:pt x="7122" y="6471"/>
                    </a:cubicBezTo>
                    <a:cubicBezTo>
                      <a:pt x="7086" y="6617"/>
                      <a:pt x="7037" y="6750"/>
                      <a:pt x="7000" y="6896"/>
                    </a:cubicBezTo>
                    <a:lnTo>
                      <a:pt x="7000" y="6885"/>
                    </a:lnTo>
                    <a:lnTo>
                      <a:pt x="6892" y="7322"/>
                    </a:lnTo>
                    <a:cubicBezTo>
                      <a:pt x="6855" y="7468"/>
                      <a:pt x="6819" y="7614"/>
                      <a:pt x="6794" y="7760"/>
                    </a:cubicBezTo>
                    <a:cubicBezTo>
                      <a:pt x="6770" y="7844"/>
                      <a:pt x="6757" y="7930"/>
                      <a:pt x="6757" y="8014"/>
                    </a:cubicBezTo>
                    <a:cubicBezTo>
                      <a:pt x="6746" y="8027"/>
                      <a:pt x="6746" y="8039"/>
                      <a:pt x="6746" y="8051"/>
                    </a:cubicBezTo>
                    <a:lnTo>
                      <a:pt x="6746" y="8112"/>
                    </a:lnTo>
                    <a:cubicBezTo>
                      <a:pt x="6746" y="8148"/>
                      <a:pt x="6733" y="8184"/>
                      <a:pt x="6733" y="8221"/>
                    </a:cubicBezTo>
                    <a:cubicBezTo>
                      <a:pt x="6733" y="8379"/>
                      <a:pt x="6733" y="8537"/>
                      <a:pt x="6757" y="8683"/>
                    </a:cubicBezTo>
                    <a:cubicBezTo>
                      <a:pt x="6782" y="8829"/>
                      <a:pt x="6819" y="8987"/>
                      <a:pt x="6855" y="9132"/>
                    </a:cubicBezTo>
                    <a:cubicBezTo>
                      <a:pt x="6892" y="9267"/>
                      <a:pt x="6940" y="9412"/>
                      <a:pt x="6989" y="9546"/>
                    </a:cubicBezTo>
                    <a:cubicBezTo>
                      <a:pt x="6976" y="9546"/>
                      <a:pt x="6964" y="9558"/>
                      <a:pt x="6940" y="9558"/>
                    </a:cubicBezTo>
                    <a:cubicBezTo>
                      <a:pt x="6903" y="9570"/>
                      <a:pt x="6855" y="9583"/>
                      <a:pt x="6819" y="9594"/>
                    </a:cubicBezTo>
                    <a:cubicBezTo>
                      <a:pt x="6782" y="9619"/>
                      <a:pt x="6746" y="9643"/>
                      <a:pt x="6709" y="9656"/>
                    </a:cubicBezTo>
                    <a:cubicBezTo>
                      <a:pt x="6684" y="9667"/>
                      <a:pt x="6660" y="9680"/>
                      <a:pt x="6649" y="9691"/>
                    </a:cubicBezTo>
                    <a:cubicBezTo>
                      <a:pt x="6624" y="9704"/>
                      <a:pt x="6600" y="9728"/>
                      <a:pt x="6587" y="9740"/>
                    </a:cubicBezTo>
                    <a:cubicBezTo>
                      <a:pt x="6551" y="9777"/>
                      <a:pt x="6514" y="9813"/>
                      <a:pt x="6466" y="9850"/>
                    </a:cubicBezTo>
                    <a:cubicBezTo>
                      <a:pt x="6441" y="9886"/>
                      <a:pt x="6405" y="9923"/>
                      <a:pt x="6368" y="9959"/>
                    </a:cubicBezTo>
                    <a:cubicBezTo>
                      <a:pt x="6344" y="10007"/>
                      <a:pt x="6320" y="10044"/>
                      <a:pt x="6296" y="10093"/>
                    </a:cubicBezTo>
                    <a:lnTo>
                      <a:pt x="6284" y="10093"/>
                    </a:lnTo>
                    <a:cubicBezTo>
                      <a:pt x="6284" y="10105"/>
                      <a:pt x="6284" y="10105"/>
                      <a:pt x="6271" y="10117"/>
                    </a:cubicBezTo>
                    <a:cubicBezTo>
                      <a:pt x="6211" y="10226"/>
                      <a:pt x="6150" y="10348"/>
                      <a:pt x="6089" y="10469"/>
                    </a:cubicBezTo>
                    <a:cubicBezTo>
                      <a:pt x="6092" y="10469"/>
                      <a:pt x="6094" y="10469"/>
                      <a:pt x="6096" y="10469"/>
                    </a:cubicBezTo>
                    <a:lnTo>
                      <a:pt x="6096" y="10469"/>
                    </a:lnTo>
                    <a:cubicBezTo>
                      <a:pt x="6089" y="10486"/>
                      <a:pt x="6087" y="10496"/>
                      <a:pt x="6077" y="10506"/>
                    </a:cubicBezTo>
                    <a:cubicBezTo>
                      <a:pt x="6041" y="10591"/>
                      <a:pt x="6017" y="10676"/>
                      <a:pt x="5992" y="10761"/>
                    </a:cubicBezTo>
                    <a:cubicBezTo>
                      <a:pt x="5968" y="10847"/>
                      <a:pt x="5955" y="10931"/>
                      <a:pt x="5944" y="11028"/>
                    </a:cubicBezTo>
                    <a:cubicBezTo>
                      <a:pt x="5931" y="11077"/>
                      <a:pt x="5919" y="11126"/>
                      <a:pt x="5919" y="11174"/>
                    </a:cubicBezTo>
                    <a:cubicBezTo>
                      <a:pt x="5919" y="11223"/>
                      <a:pt x="5907" y="11271"/>
                      <a:pt x="5919" y="11333"/>
                    </a:cubicBezTo>
                    <a:lnTo>
                      <a:pt x="5919" y="11479"/>
                    </a:lnTo>
                    <a:cubicBezTo>
                      <a:pt x="5931" y="11503"/>
                      <a:pt x="5931" y="11527"/>
                      <a:pt x="5931" y="11551"/>
                    </a:cubicBezTo>
                    <a:cubicBezTo>
                      <a:pt x="5931" y="11576"/>
                      <a:pt x="5944" y="11600"/>
                      <a:pt x="5944" y="11624"/>
                    </a:cubicBezTo>
                    <a:lnTo>
                      <a:pt x="5944" y="11636"/>
                    </a:lnTo>
                    <a:lnTo>
                      <a:pt x="5944" y="11649"/>
                    </a:lnTo>
                    <a:cubicBezTo>
                      <a:pt x="5931" y="11685"/>
                      <a:pt x="5907" y="11709"/>
                      <a:pt x="5895" y="11746"/>
                    </a:cubicBezTo>
                    <a:cubicBezTo>
                      <a:pt x="5871" y="11782"/>
                      <a:pt x="5846" y="11830"/>
                      <a:pt x="5822" y="11879"/>
                    </a:cubicBezTo>
                    <a:cubicBezTo>
                      <a:pt x="5809" y="11916"/>
                      <a:pt x="5785" y="11965"/>
                      <a:pt x="5761" y="12013"/>
                    </a:cubicBezTo>
                    <a:cubicBezTo>
                      <a:pt x="5737" y="12062"/>
                      <a:pt x="5712" y="12111"/>
                      <a:pt x="5701" y="12159"/>
                    </a:cubicBezTo>
                    <a:cubicBezTo>
                      <a:pt x="5676" y="12195"/>
                      <a:pt x="5652" y="12244"/>
                      <a:pt x="5639" y="12292"/>
                    </a:cubicBezTo>
                    <a:cubicBezTo>
                      <a:pt x="5628" y="12329"/>
                      <a:pt x="5615" y="12354"/>
                      <a:pt x="5603" y="12390"/>
                    </a:cubicBezTo>
                    <a:cubicBezTo>
                      <a:pt x="5591" y="12402"/>
                      <a:pt x="5591" y="12426"/>
                      <a:pt x="5579" y="12451"/>
                    </a:cubicBezTo>
                    <a:cubicBezTo>
                      <a:pt x="5579" y="12462"/>
                      <a:pt x="5566" y="12487"/>
                      <a:pt x="5566" y="12511"/>
                    </a:cubicBezTo>
                    <a:cubicBezTo>
                      <a:pt x="5555" y="12535"/>
                      <a:pt x="5542" y="12572"/>
                      <a:pt x="5530" y="12597"/>
                    </a:cubicBezTo>
                    <a:cubicBezTo>
                      <a:pt x="5530" y="12621"/>
                      <a:pt x="5530" y="12645"/>
                      <a:pt x="5518" y="12657"/>
                    </a:cubicBezTo>
                    <a:cubicBezTo>
                      <a:pt x="5518" y="12681"/>
                      <a:pt x="5506" y="12706"/>
                      <a:pt x="5506" y="12730"/>
                    </a:cubicBezTo>
                    <a:cubicBezTo>
                      <a:pt x="5493" y="12754"/>
                      <a:pt x="5493" y="12778"/>
                      <a:pt x="5482" y="12815"/>
                    </a:cubicBezTo>
                    <a:lnTo>
                      <a:pt x="5482" y="12730"/>
                    </a:lnTo>
                    <a:cubicBezTo>
                      <a:pt x="5482" y="12597"/>
                      <a:pt x="5482" y="12475"/>
                      <a:pt x="5469" y="12341"/>
                    </a:cubicBezTo>
                    <a:cubicBezTo>
                      <a:pt x="5469" y="12208"/>
                      <a:pt x="5457" y="12074"/>
                      <a:pt x="5457" y="11940"/>
                    </a:cubicBezTo>
                    <a:lnTo>
                      <a:pt x="5457" y="11758"/>
                    </a:lnTo>
                    <a:lnTo>
                      <a:pt x="5457" y="11746"/>
                    </a:lnTo>
                    <a:lnTo>
                      <a:pt x="5457" y="11527"/>
                    </a:lnTo>
                    <a:lnTo>
                      <a:pt x="5457" y="11138"/>
                    </a:lnTo>
                    <a:lnTo>
                      <a:pt x="5457" y="10749"/>
                    </a:lnTo>
                    <a:lnTo>
                      <a:pt x="5457" y="9996"/>
                    </a:lnTo>
                    <a:cubicBezTo>
                      <a:pt x="5469" y="9899"/>
                      <a:pt x="5469" y="9801"/>
                      <a:pt x="5469" y="9704"/>
                    </a:cubicBezTo>
                    <a:lnTo>
                      <a:pt x="5469" y="9667"/>
                    </a:lnTo>
                    <a:lnTo>
                      <a:pt x="5469" y="9570"/>
                    </a:lnTo>
                    <a:lnTo>
                      <a:pt x="5469" y="9558"/>
                    </a:lnTo>
                    <a:lnTo>
                      <a:pt x="5469" y="9412"/>
                    </a:lnTo>
                    <a:cubicBezTo>
                      <a:pt x="5469" y="9291"/>
                      <a:pt x="5469" y="9169"/>
                      <a:pt x="5482" y="9035"/>
                    </a:cubicBezTo>
                    <a:lnTo>
                      <a:pt x="5482" y="8938"/>
                    </a:lnTo>
                    <a:cubicBezTo>
                      <a:pt x="5482" y="8902"/>
                      <a:pt x="5493" y="8865"/>
                      <a:pt x="5493" y="8829"/>
                    </a:cubicBezTo>
                    <a:cubicBezTo>
                      <a:pt x="5493" y="8780"/>
                      <a:pt x="5506" y="8719"/>
                      <a:pt x="5506" y="8659"/>
                    </a:cubicBezTo>
                    <a:cubicBezTo>
                      <a:pt x="5518" y="8635"/>
                      <a:pt x="5518" y="8610"/>
                      <a:pt x="5518" y="8598"/>
                    </a:cubicBezTo>
                    <a:cubicBezTo>
                      <a:pt x="5542" y="8464"/>
                      <a:pt x="5555" y="8343"/>
                      <a:pt x="5579" y="8209"/>
                    </a:cubicBezTo>
                    <a:cubicBezTo>
                      <a:pt x="5603" y="8087"/>
                      <a:pt x="5615" y="7954"/>
                      <a:pt x="5639" y="7820"/>
                    </a:cubicBezTo>
                    <a:cubicBezTo>
                      <a:pt x="5688" y="7565"/>
                      <a:pt x="5761" y="7322"/>
                      <a:pt x="5822" y="7079"/>
                    </a:cubicBezTo>
                    <a:cubicBezTo>
                      <a:pt x="5846" y="7006"/>
                      <a:pt x="5858" y="6945"/>
                      <a:pt x="5882" y="6872"/>
                    </a:cubicBezTo>
                    <a:cubicBezTo>
                      <a:pt x="5907" y="6812"/>
                      <a:pt x="5931" y="6739"/>
                      <a:pt x="5944" y="6677"/>
                    </a:cubicBezTo>
                    <a:cubicBezTo>
                      <a:pt x="5968" y="6641"/>
                      <a:pt x="5992" y="6617"/>
                      <a:pt x="6017" y="6593"/>
                    </a:cubicBezTo>
                    <a:cubicBezTo>
                      <a:pt x="6041" y="6556"/>
                      <a:pt x="6077" y="6532"/>
                      <a:pt x="6101" y="6496"/>
                    </a:cubicBezTo>
                    <a:cubicBezTo>
                      <a:pt x="6138" y="6459"/>
                      <a:pt x="6162" y="6423"/>
                      <a:pt x="6198" y="6386"/>
                    </a:cubicBezTo>
                    <a:cubicBezTo>
                      <a:pt x="6223" y="6350"/>
                      <a:pt x="6260" y="6325"/>
                      <a:pt x="6296" y="6289"/>
                    </a:cubicBezTo>
                    <a:lnTo>
                      <a:pt x="6296" y="6289"/>
                    </a:lnTo>
                    <a:lnTo>
                      <a:pt x="6284" y="6301"/>
                    </a:lnTo>
                    <a:lnTo>
                      <a:pt x="6333" y="6253"/>
                    </a:lnTo>
                    <a:cubicBezTo>
                      <a:pt x="6393" y="6191"/>
                      <a:pt x="6466" y="6143"/>
                      <a:pt x="6527" y="6082"/>
                    </a:cubicBezTo>
                    <a:cubicBezTo>
                      <a:pt x="6600" y="6021"/>
                      <a:pt x="6673" y="5973"/>
                      <a:pt x="6746" y="5912"/>
                    </a:cubicBezTo>
                    <a:cubicBezTo>
                      <a:pt x="6757" y="5900"/>
                      <a:pt x="6782" y="5888"/>
                      <a:pt x="6794" y="5875"/>
                    </a:cubicBezTo>
                    <a:lnTo>
                      <a:pt x="6855" y="5815"/>
                    </a:lnTo>
                    <a:cubicBezTo>
                      <a:pt x="6867" y="5802"/>
                      <a:pt x="6892" y="5791"/>
                      <a:pt x="6903" y="5766"/>
                    </a:cubicBezTo>
                    <a:cubicBezTo>
                      <a:pt x="6916" y="5754"/>
                      <a:pt x="6928" y="5742"/>
                      <a:pt x="6952" y="5729"/>
                    </a:cubicBezTo>
                    <a:cubicBezTo>
                      <a:pt x="6964" y="5705"/>
                      <a:pt x="6976" y="5693"/>
                      <a:pt x="6989" y="5681"/>
                    </a:cubicBezTo>
                    <a:cubicBezTo>
                      <a:pt x="7013" y="5657"/>
                      <a:pt x="7025" y="5632"/>
                      <a:pt x="7037" y="5621"/>
                    </a:cubicBezTo>
                    <a:lnTo>
                      <a:pt x="7062" y="5596"/>
                    </a:lnTo>
                    <a:cubicBezTo>
                      <a:pt x="7073" y="5584"/>
                      <a:pt x="7073" y="5572"/>
                      <a:pt x="7086" y="5559"/>
                    </a:cubicBezTo>
                    <a:cubicBezTo>
                      <a:pt x="7098" y="5548"/>
                      <a:pt x="7110" y="5523"/>
                      <a:pt x="7122" y="5511"/>
                    </a:cubicBezTo>
                    <a:cubicBezTo>
                      <a:pt x="7135" y="5486"/>
                      <a:pt x="7146" y="5475"/>
                      <a:pt x="7159" y="5462"/>
                    </a:cubicBezTo>
                    <a:lnTo>
                      <a:pt x="7195" y="5389"/>
                    </a:lnTo>
                    <a:cubicBezTo>
                      <a:pt x="7208" y="5377"/>
                      <a:pt x="7219" y="5353"/>
                      <a:pt x="7244" y="5329"/>
                    </a:cubicBezTo>
                    <a:cubicBezTo>
                      <a:pt x="7244" y="5316"/>
                      <a:pt x="7256" y="5292"/>
                      <a:pt x="7268" y="5280"/>
                    </a:cubicBezTo>
                    <a:cubicBezTo>
                      <a:pt x="7316" y="5195"/>
                      <a:pt x="7353" y="5110"/>
                      <a:pt x="7402" y="5025"/>
                    </a:cubicBezTo>
                    <a:cubicBezTo>
                      <a:pt x="7426" y="4989"/>
                      <a:pt x="7451" y="4940"/>
                      <a:pt x="7462" y="4903"/>
                    </a:cubicBezTo>
                    <a:cubicBezTo>
                      <a:pt x="7475" y="4879"/>
                      <a:pt x="7487" y="4867"/>
                      <a:pt x="7499" y="4843"/>
                    </a:cubicBezTo>
                    <a:cubicBezTo>
                      <a:pt x="7499" y="4818"/>
                      <a:pt x="7511" y="4806"/>
                      <a:pt x="7524" y="4781"/>
                    </a:cubicBezTo>
                    <a:lnTo>
                      <a:pt x="7560" y="4709"/>
                    </a:lnTo>
                    <a:cubicBezTo>
                      <a:pt x="7560" y="4684"/>
                      <a:pt x="7572" y="4673"/>
                      <a:pt x="7572" y="4648"/>
                    </a:cubicBezTo>
                    <a:cubicBezTo>
                      <a:pt x="7584" y="4636"/>
                      <a:pt x="7596" y="4611"/>
                      <a:pt x="7596" y="4587"/>
                    </a:cubicBezTo>
                    <a:cubicBezTo>
                      <a:pt x="7608" y="4563"/>
                      <a:pt x="7621" y="4538"/>
                      <a:pt x="7621" y="4514"/>
                    </a:cubicBezTo>
                    <a:lnTo>
                      <a:pt x="7657" y="4368"/>
                    </a:lnTo>
                    <a:cubicBezTo>
                      <a:pt x="7669" y="4332"/>
                      <a:pt x="7681" y="4284"/>
                      <a:pt x="7694" y="4247"/>
                    </a:cubicBezTo>
                    <a:cubicBezTo>
                      <a:pt x="7705" y="4198"/>
                      <a:pt x="7718" y="4162"/>
                      <a:pt x="7718" y="4114"/>
                    </a:cubicBezTo>
                    <a:cubicBezTo>
                      <a:pt x="7730" y="4077"/>
                      <a:pt x="7742" y="4041"/>
                      <a:pt x="7754" y="3992"/>
                    </a:cubicBezTo>
                    <a:cubicBezTo>
                      <a:pt x="7754" y="3943"/>
                      <a:pt x="7767" y="3895"/>
                      <a:pt x="7778" y="3858"/>
                    </a:cubicBezTo>
                    <a:cubicBezTo>
                      <a:pt x="7791" y="3809"/>
                      <a:pt x="7791" y="3749"/>
                      <a:pt x="7803" y="3700"/>
                    </a:cubicBezTo>
                    <a:cubicBezTo>
                      <a:pt x="7815" y="3615"/>
                      <a:pt x="7827" y="3530"/>
                      <a:pt x="7840" y="3433"/>
                    </a:cubicBezTo>
                    <a:cubicBezTo>
                      <a:pt x="7840" y="3409"/>
                      <a:pt x="7851" y="3384"/>
                      <a:pt x="7851" y="3360"/>
                    </a:cubicBezTo>
                    <a:cubicBezTo>
                      <a:pt x="7864" y="3263"/>
                      <a:pt x="7876" y="3177"/>
                      <a:pt x="7888" y="3093"/>
                    </a:cubicBezTo>
                    <a:cubicBezTo>
                      <a:pt x="7888" y="3044"/>
                      <a:pt x="7888" y="2995"/>
                      <a:pt x="7900" y="2958"/>
                    </a:cubicBezTo>
                    <a:lnTo>
                      <a:pt x="7900" y="2886"/>
                    </a:lnTo>
                    <a:lnTo>
                      <a:pt x="7900" y="2850"/>
                    </a:lnTo>
                    <a:lnTo>
                      <a:pt x="7900" y="2813"/>
                    </a:lnTo>
                    <a:lnTo>
                      <a:pt x="7900" y="2788"/>
                    </a:lnTo>
                    <a:lnTo>
                      <a:pt x="7900" y="2764"/>
                    </a:lnTo>
                    <a:lnTo>
                      <a:pt x="7876" y="2740"/>
                    </a:lnTo>
                    <a:cubicBezTo>
                      <a:pt x="7864" y="2728"/>
                      <a:pt x="7851" y="2728"/>
                      <a:pt x="7840" y="2728"/>
                    </a:cubicBezTo>
                    <a:cubicBezTo>
                      <a:pt x="7827" y="2740"/>
                      <a:pt x="7815" y="2740"/>
                      <a:pt x="7803" y="2740"/>
                    </a:cubicBezTo>
                    <a:cubicBezTo>
                      <a:pt x="7803" y="2752"/>
                      <a:pt x="7791" y="2752"/>
                      <a:pt x="7791" y="2764"/>
                    </a:cubicBezTo>
                    <a:cubicBezTo>
                      <a:pt x="7767" y="2777"/>
                      <a:pt x="7742" y="2801"/>
                      <a:pt x="7718" y="2813"/>
                    </a:cubicBezTo>
                    <a:cubicBezTo>
                      <a:pt x="7705" y="2837"/>
                      <a:pt x="7681" y="2850"/>
                      <a:pt x="7657" y="2874"/>
                    </a:cubicBezTo>
                    <a:cubicBezTo>
                      <a:pt x="7621" y="2910"/>
                      <a:pt x="7572" y="2947"/>
                      <a:pt x="7524" y="2983"/>
                    </a:cubicBezTo>
                    <a:cubicBezTo>
                      <a:pt x="7451" y="3044"/>
                      <a:pt x="7378" y="3093"/>
                      <a:pt x="7305" y="3153"/>
                    </a:cubicBezTo>
                    <a:cubicBezTo>
                      <a:pt x="7232" y="3214"/>
                      <a:pt x="7171" y="3274"/>
                      <a:pt x="7098" y="3336"/>
                    </a:cubicBezTo>
                    <a:cubicBezTo>
                      <a:pt x="7025" y="3396"/>
                      <a:pt x="6952" y="3445"/>
                      <a:pt x="6879" y="3506"/>
                    </a:cubicBezTo>
                    <a:cubicBezTo>
                      <a:pt x="6867" y="3518"/>
                      <a:pt x="6843" y="3530"/>
                      <a:pt x="6830" y="3542"/>
                    </a:cubicBezTo>
                    <a:lnTo>
                      <a:pt x="6782" y="3590"/>
                    </a:lnTo>
                    <a:cubicBezTo>
                      <a:pt x="6733" y="3615"/>
                      <a:pt x="6697" y="3639"/>
                      <a:pt x="6660" y="3663"/>
                    </a:cubicBezTo>
                    <a:lnTo>
                      <a:pt x="6673" y="3663"/>
                    </a:lnTo>
                    <a:cubicBezTo>
                      <a:pt x="6624" y="3700"/>
                      <a:pt x="6587" y="3725"/>
                      <a:pt x="6539" y="3761"/>
                    </a:cubicBezTo>
                    <a:cubicBezTo>
                      <a:pt x="6514" y="3773"/>
                      <a:pt x="6490" y="3798"/>
                      <a:pt x="6454" y="3809"/>
                    </a:cubicBezTo>
                    <a:cubicBezTo>
                      <a:pt x="6430" y="3834"/>
                      <a:pt x="6417" y="3846"/>
                      <a:pt x="6393" y="3858"/>
                    </a:cubicBezTo>
                    <a:cubicBezTo>
                      <a:pt x="6393" y="3870"/>
                      <a:pt x="6381" y="3870"/>
                      <a:pt x="6381" y="3870"/>
                    </a:cubicBezTo>
                    <a:cubicBezTo>
                      <a:pt x="6368" y="3882"/>
                      <a:pt x="6357" y="3882"/>
                      <a:pt x="6357" y="3895"/>
                    </a:cubicBezTo>
                    <a:cubicBezTo>
                      <a:pt x="6344" y="3906"/>
                      <a:pt x="6333" y="3906"/>
                      <a:pt x="6320" y="3919"/>
                    </a:cubicBezTo>
                    <a:lnTo>
                      <a:pt x="6247" y="3992"/>
                    </a:lnTo>
                    <a:cubicBezTo>
                      <a:pt x="6223" y="4028"/>
                      <a:pt x="6187" y="4065"/>
                      <a:pt x="6162" y="4114"/>
                    </a:cubicBezTo>
                    <a:cubicBezTo>
                      <a:pt x="6138" y="4138"/>
                      <a:pt x="6114" y="4174"/>
                      <a:pt x="6089" y="4211"/>
                    </a:cubicBezTo>
                    <a:cubicBezTo>
                      <a:pt x="6041" y="4284"/>
                      <a:pt x="5992" y="4357"/>
                      <a:pt x="5944" y="4441"/>
                    </a:cubicBezTo>
                    <a:lnTo>
                      <a:pt x="5944" y="4430"/>
                    </a:lnTo>
                    <a:cubicBezTo>
                      <a:pt x="5919" y="4465"/>
                      <a:pt x="5895" y="4502"/>
                      <a:pt x="5882" y="4538"/>
                    </a:cubicBezTo>
                    <a:cubicBezTo>
                      <a:pt x="5834" y="4611"/>
                      <a:pt x="5785" y="4697"/>
                      <a:pt x="5761" y="4781"/>
                    </a:cubicBezTo>
                    <a:cubicBezTo>
                      <a:pt x="5725" y="4867"/>
                      <a:pt x="5701" y="4952"/>
                      <a:pt x="5676" y="5037"/>
                    </a:cubicBezTo>
                    <a:cubicBezTo>
                      <a:pt x="5652" y="5122"/>
                      <a:pt x="5639" y="5207"/>
                      <a:pt x="5615" y="5292"/>
                    </a:cubicBezTo>
                    <a:cubicBezTo>
                      <a:pt x="5603" y="5389"/>
                      <a:pt x="5579" y="5475"/>
                      <a:pt x="5579" y="5572"/>
                    </a:cubicBezTo>
                    <a:cubicBezTo>
                      <a:pt x="5566" y="5621"/>
                      <a:pt x="5566" y="5657"/>
                      <a:pt x="5566" y="5705"/>
                    </a:cubicBezTo>
                    <a:lnTo>
                      <a:pt x="5566" y="5851"/>
                    </a:lnTo>
                    <a:cubicBezTo>
                      <a:pt x="5566" y="5888"/>
                      <a:pt x="5579" y="5937"/>
                      <a:pt x="5579" y="5985"/>
                    </a:cubicBezTo>
                    <a:cubicBezTo>
                      <a:pt x="5579" y="6021"/>
                      <a:pt x="5579" y="6070"/>
                      <a:pt x="5591" y="6118"/>
                    </a:cubicBezTo>
                    <a:cubicBezTo>
                      <a:pt x="5603" y="6155"/>
                      <a:pt x="5603" y="6204"/>
                      <a:pt x="5615" y="6240"/>
                    </a:cubicBezTo>
                    <a:cubicBezTo>
                      <a:pt x="5628" y="6289"/>
                      <a:pt x="5639" y="6337"/>
                      <a:pt x="5652" y="6374"/>
                    </a:cubicBezTo>
                    <a:cubicBezTo>
                      <a:pt x="5664" y="6423"/>
                      <a:pt x="5676" y="6471"/>
                      <a:pt x="5701" y="6520"/>
                    </a:cubicBezTo>
                    <a:cubicBezTo>
                      <a:pt x="5712" y="6556"/>
                      <a:pt x="5725" y="6593"/>
                      <a:pt x="5737" y="6641"/>
                    </a:cubicBezTo>
                    <a:cubicBezTo>
                      <a:pt x="5737" y="6666"/>
                      <a:pt x="5749" y="6702"/>
                      <a:pt x="5749" y="6726"/>
                    </a:cubicBezTo>
                    <a:lnTo>
                      <a:pt x="5749" y="6739"/>
                    </a:lnTo>
                    <a:cubicBezTo>
                      <a:pt x="5701" y="6885"/>
                      <a:pt x="5652" y="7030"/>
                      <a:pt x="5603" y="7188"/>
                    </a:cubicBezTo>
                    <a:cubicBezTo>
                      <a:pt x="5555" y="7382"/>
                      <a:pt x="5493" y="7577"/>
                      <a:pt x="5457" y="7784"/>
                    </a:cubicBezTo>
                    <a:cubicBezTo>
                      <a:pt x="5421" y="7930"/>
                      <a:pt x="5396" y="8076"/>
                      <a:pt x="5372" y="8221"/>
                    </a:cubicBezTo>
                    <a:cubicBezTo>
                      <a:pt x="5360" y="8173"/>
                      <a:pt x="5348" y="8124"/>
                      <a:pt x="5336" y="8087"/>
                    </a:cubicBezTo>
                    <a:cubicBezTo>
                      <a:pt x="5323" y="8027"/>
                      <a:pt x="5299" y="7966"/>
                      <a:pt x="5275" y="7905"/>
                    </a:cubicBezTo>
                    <a:cubicBezTo>
                      <a:pt x="5226" y="7784"/>
                      <a:pt x="5166" y="7662"/>
                      <a:pt x="5105" y="7541"/>
                    </a:cubicBezTo>
                    <a:cubicBezTo>
                      <a:pt x="5080" y="7480"/>
                      <a:pt x="5044" y="7431"/>
                      <a:pt x="5020" y="7371"/>
                    </a:cubicBezTo>
                    <a:cubicBezTo>
                      <a:pt x="5007" y="7346"/>
                      <a:pt x="4983" y="7322"/>
                      <a:pt x="4971" y="7298"/>
                    </a:cubicBezTo>
                    <a:cubicBezTo>
                      <a:pt x="4959" y="7201"/>
                      <a:pt x="4947" y="7115"/>
                      <a:pt x="4923" y="7030"/>
                    </a:cubicBezTo>
                    <a:cubicBezTo>
                      <a:pt x="4910" y="6909"/>
                      <a:pt x="4898" y="6787"/>
                      <a:pt x="4874" y="6677"/>
                    </a:cubicBezTo>
                    <a:cubicBezTo>
                      <a:pt x="4861" y="6569"/>
                      <a:pt x="4837" y="6459"/>
                      <a:pt x="4813" y="6350"/>
                    </a:cubicBezTo>
                    <a:cubicBezTo>
                      <a:pt x="4789" y="6289"/>
                      <a:pt x="4777" y="6228"/>
                      <a:pt x="4764" y="6155"/>
                    </a:cubicBezTo>
                    <a:cubicBezTo>
                      <a:pt x="4753" y="6107"/>
                      <a:pt x="4740" y="6045"/>
                      <a:pt x="4728" y="5997"/>
                    </a:cubicBezTo>
                    <a:cubicBezTo>
                      <a:pt x="4716" y="5973"/>
                      <a:pt x="4716" y="5937"/>
                      <a:pt x="4704" y="5912"/>
                    </a:cubicBezTo>
                    <a:cubicBezTo>
                      <a:pt x="4704" y="5888"/>
                      <a:pt x="4704" y="5864"/>
                      <a:pt x="4691" y="5839"/>
                    </a:cubicBezTo>
                    <a:lnTo>
                      <a:pt x="4655" y="5657"/>
                    </a:lnTo>
                    <a:cubicBezTo>
                      <a:pt x="4643" y="5559"/>
                      <a:pt x="4618" y="5450"/>
                      <a:pt x="4607" y="5353"/>
                    </a:cubicBezTo>
                    <a:cubicBezTo>
                      <a:pt x="4607" y="5329"/>
                      <a:pt x="4607" y="5292"/>
                      <a:pt x="4618" y="5268"/>
                    </a:cubicBezTo>
                    <a:cubicBezTo>
                      <a:pt x="4631" y="5207"/>
                      <a:pt x="4643" y="5146"/>
                      <a:pt x="4643" y="5097"/>
                    </a:cubicBezTo>
                    <a:cubicBezTo>
                      <a:pt x="4655" y="4989"/>
                      <a:pt x="4667" y="4879"/>
                      <a:pt x="4691" y="4781"/>
                    </a:cubicBezTo>
                    <a:cubicBezTo>
                      <a:pt x="4691" y="4746"/>
                      <a:pt x="4704" y="4697"/>
                      <a:pt x="4704" y="4660"/>
                    </a:cubicBezTo>
                    <a:cubicBezTo>
                      <a:pt x="4716" y="4624"/>
                      <a:pt x="4716" y="4587"/>
                      <a:pt x="4728" y="4551"/>
                    </a:cubicBezTo>
                    <a:cubicBezTo>
                      <a:pt x="4740" y="4514"/>
                      <a:pt x="4740" y="4478"/>
                      <a:pt x="4753" y="4441"/>
                    </a:cubicBezTo>
                    <a:cubicBezTo>
                      <a:pt x="4764" y="4417"/>
                      <a:pt x="4777" y="4381"/>
                      <a:pt x="4789" y="4344"/>
                    </a:cubicBezTo>
                    <a:cubicBezTo>
                      <a:pt x="4789" y="4320"/>
                      <a:pt x="4789" y="4308"/>
                      <a:pt x="4801" y="4284"/>
                    </a:cubicBezTo>
                    <a:cubicBezTo>
                      <a:pt x="4813" y="4235"/>
                      <a:pt x="4837" y="4174"/>
                      <a:pt x="4861" y="4125"/>
                    </a:cubicBezTo>
                    <a:lnTo>
                      <a:pt x="4934" y="3943"/>
                    </a:lnTo>
                    <a:cubicBezTo>
                      <a:pt x="4983" y="3834"/>
                      <a:pt x="5020" y="3712"/>
                      <a:pt x="5069" y="3603"/>
                    </a:cubicBezTo>
                    <a:cubicBezTo>
                      <a:pt x="5080" y="3566"/>
                      <a:pt x="5093" y="3542"/>
                      <a:pt x="5105" y="3506"/>
                    </a:cubicBezTo>
                    <a:cubicBezTo>
                      <a:pt x="5117" y="3482"/>
                      <a:pt x="5117" y="3457"/>
                      <a:pt x="5129" y="3420"/>
                    </a:cubicBezTo>
                    <a:cubicBezTo>
                      <a:pt x="5141" y="3396"/>
                      <a:pt x="5153" y="3360"/>
                      <a:pt x="5166" y="3336"/>
                    </a:cubicBezTo>
                    <a:cubicBezTo>
                      <a:pt x="5166" y="3299"/>
                      <a:pt x="5177" y="3263"/>
                      <a:pt x="5190" y="3238"/>
                    </a:cubicBezTo>
                    <a:cubicBezTo>
                      <a:pt x="5190" y="3214"/>
                      <a:pt x="5202" y="3177"/>
                      <a:pt x="5202" y="3153"/>
                    </a:cubicBezTo>
                    <a:cubicBezTo>
                      <a:pt x="5202" y="3129"/>
                      <a:pt x="5214" y="3104"/>
                      <a:pt x="5214" y="3080"/>
                    </a:cubicBezTo>
                    <a:cubicBezTo>
                      <a:pt x="5226" y="3044"/>
                      <a:pt x="5239" y="3007"/>
                      <a:pt x="5239" y="2958"/>
                    </a:cubicBezTo>
                    <a:cubicBezTo>
                      <a:pt x="5250" y="2934"/>
                      <a:pt x="5250" y="2910"/>
                      <a:pt x="5250" y="2886"/>
                    </a:cubicBezTo>
                    <a:cubicBezTo>
                      <a:pt x="5263" y="2825"/>
                      <a:pt x="5275" y="2752"/>
                      <a:pt x="5287" y="2691"/>
                    </a:cubicBezTo>
                    <a:lnTo>
                      <a:pt x="5287" y="2655"/>
                    </a:lnTo>
                    <a:cubicBezTo>
                      <a:pt x="5287" y="2631"/>
                      <a:pt x="5299" y="2618"/>
                      <a:pt x="5299" y="2594"/>
                    </a:cubicBezTo>
                    <a:lnTo>
                      <a:pt x="5299" y="2497"/>
                    </a:lnTo>
                    <a:lnTo>
                      <a:pt x="5299" y="2412"/>
                    </a:lnTo>
                    <a:lnTo>
                      <a:pt x="5299" y="2315"/>
                    </a:lnTo>
                    <a:cubicBezTo>
                      <a:pt x="5299" y="2254"/>
                      <a:pt x="5287" y="2193"/>
                      <a:pt x="5287" y="2132"/>
                    </a:cubicBezTo>
                    <a:cubicBezTo>
                      <a:pt x="5275" y="2010"/>
                      <a:pt x="5239" y="1889"/>
                      <a:pt x="5214" y="1780"/>
                    </a:cubicBezTo>
                    <a:lnTo>
                      <a:pt x="5141" y="1415"/>
                    </a:lnTo>
                    <a:cubicBezTo>
                      <a:pt x="5129" y="1294"/>
                      <a:pt x="5105" y="1172"/>
                      <a:pt x="5093" y="1051"/>
                    </a:cubicBezTo>
                    <a:cubicBezTo>
                      <a:pt x="5080" y="990"/>
                      <a:pt x="5080" y="929"/>
                      <a:pt x="5069" y="868"/>
                    </a:cubicBezTo>
                    <a:lnTo>
                      <a:pt x="5032" y="686"/>
                    </a:lnTo>
                    <a:cubicBezTo>
                      <a:pt x="5032" y="662"/>
                      <a:pt x="5020" y="625"/>
                      <a:pt x="5020" y="601"/>
                    </a:cubicBezTo>
                    <a:cubicBezTo>
                      <a:pt x="5007" y="565"/>
                      <a:pt x="5007" y="528"/>
                      <a:pt x="4996" y="503"/>
                    </a:cubicBezTo>
                    <a:cubicBezTo>
                      <a:pt x="4983" y="467"/>
                      <a:pt x="4983" y="443"/>
                      <a:pt x="4971" y="406"/>
                    </a:cubicBezTo>
                    <a:cubicBezTo>
                      <a:pt x="4959" y="382"/>
                      <a:pt x="4959" y="358"/>
                      <a:pt x="4947" y="322"/>
                    </a:cubicBezTo>
                    <a:cubicBezTo>
                      <a:pt x="4923" y="260"/>
                      <a:pt x="4910" y="212"/>
                      <a:pt x="4886" y="151"/>
                    </a:cubicBezTo>
                    <a:cubicBezTo>
                      <a:pt x="4874" y="127"/>
                      <a:pt x="4874" y="115"/>
                      <a:pt x="4861" y="90"/>
                    </a:cubicBezTo>
                    <a:cubicBezTo>
                      <a:pt x="4850" y="79"/>
                      <a:pt x="4850" y="66"/>
                      <a:pt x="4837" y="54"/>
                    </a:cubicBezTo>
                    <a:cubicBezTo>
                      <a:pt x="4825" y="42"/>
                      <a:pt x="4825" y="30"/>
                      <a:pt x="4813" y="17"/>
                    </a:cubicBezTo>
                    <a:cubicBezTo>
                      <a:pt x="4805" y="9"/>
                      <a:pt x="4790" y="0"/>
                      <a:pt x="4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9"/>
              <p:cNvSpPr/>
              <p:nvPr/>
            </p:nvSpPr>
            <p:spPr>
              <a:xfrm>
                <a:off x="7162601" y="3581779"/>
                <a:ext cx="57" cy="681"/>
              </a:xfrm>
              <a:custGeom>
                <a:avLst/>
                <a:gdLst/>
                <a:ahLst/>
                <a:cxnLst/>
                <a:rect l="l" t="t" r="r" b="b"/>
                <a:pathLst>
                  <a:path w="1" h="12" extrusionOk="0">
                    <a:moveTo>
                      <a:pt x="0" y="12"/>
                    </a:moveTo>
                    <a:lnTo>
                      <a:pt x="0" y="1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9"/>
              <p:cNvSpPr/>
              <p:nvPr/>
            </p:nvSpPr>
            <p:spPr>
              <a:xfrm>
                <a:off x="7341160" y="4131359"/>
                <a:ext cx="794" cy="738"/>
              </a:xfrm>
              <a:custGeom>
                <a:avLst/>
                <a:gdLst/>
                <a:ahLst/>
                <a:cxnLst/>
                <a:rect l="l" t="t" r="r" b="b"/>
                <a:pathLst>
                  <a:path w="14" h="13" extrusionOk="0">
                    <a:moveTo>
                      <a:pt x="13" y="0"/>
                    </a:moveTo>
                    <a:cubicBezTo>
                      <a:pt x="1" y="0"/>
                      <a:pt x="1" y="13"/>
                      <a:pt x="1" y="13"/>
                    </a:cubicBezTo>
                    <a:lnTo>
                      <a:pt x="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9"/>
              <p:cNvSpPr/>
              <p:nvPr/>
            </p:nvSpPr>
            <p:spPr>
              <a:xfrm>
                <a:off x="7289470" y="3369346"/>
                <a:ext cx="57" cy="738"/>
              </a:xfrm>
              <a:custGeom>
                <a:avLst/>
                <a:gdLst/>
                <a:ahLst/>
                <a:cxnLst/>
                <a:rect l="l" t="t" r="r" b="b"/>
                <a:pathLst>
                  <a:path w="1" h="13" extrusionOk="0">
                    <a:moveTo>
                      <a:pt x="1" y="1"/>
                    </a:moveTo>
                    <a:lnTo>
                      <a:pt x="1" y="1"/>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9"/>
              <p:cNvSpPr/>
              <p:nvPr/>
            </p:nvSpPr>
            <p:spPr>
              <a:xfrm>
                <a:off x="7243965" y="3723117"/>
                <a:ext cx="57" cy="57"/>
              </a:xfrm>
              <a:custGeom>
                <a:avLst/>
                <a:gdLst/>
                <a:ahLst/>
                <a:cxnLst/>
                <a:rect l="l" t="t" r="r" b="b"/>
                <a:pathLst>
                  <a:path w="1" h="1" extrusionOk="0">
                    <a:moveTo>
                      <a:pt x="0" y="0"/>
                    </a:move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a:off x="7334295" y="368379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a:off x="7172927" y="414650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a:off x="7174289" y="414446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34"/>
        <p:cNvGrpSpPr/>
        <p:nvPr/>
      </p:nvGrpSpPr>
      <p:grpSpPr>
        <a:xfrm>
          <a:off x="0" y="0"/>
          <a:ext cx="0" cy="0"/>
          <a:chOff x="0" y="0"/>
          <a:chExt cx="0" cy="0"/>
        </a:xfrm>
      </p:grpSpPr>
      <p:pic>
        <p:nvPicPr>
          <p:cNvPr id="1135" name="Google Shape;1135;p30"/>
          <p:cNvPicPr preferRelativeResize="0"/>
          <p:nvPr/>
        </p:nvPicPr>
        <p:blipFill>
          <a:blip r:embed="rId2">
            <a:alphaModFix amt="60000"/>
          </a:blip>
          <a:stretch>
            <a:fillRect/>
          </a:stretch>
        </p:blipFill>
        <p:spPr>
          <a:xfrm rot="10800000" flipH="1">
            <a:off x="-54475" y="-21600"/>
            <a:ext cx="9252951" cy="5186701"/>
          </a:xfrm>
          <a:prstGeom prst="rect">
            <a:avLst/>
          </a:prstGeom>
          <a:noFill/>
          <a:ln>
            <a:noFill/>
          </a:ln>
        </p:spPr>
      </p:pic>
      <p:grpSp>
        <p:nvGrpSpPr>
          <p:cNvPr id="1136" name="Google Shape;1136;p30"/>
          <p:cNvGrpSpPr/>
          <p:nvPr/>
        </p:nvGrpSpPr>
        <p:grpSpPr>
          <a:xfrm rot="10800000" flipH="1">
            <a:off x="68313" y="67464"/>
            <a:ext cx="9007375" cy="5008575"/>
            <a:chOff x="68313" y="67463"/>
            <a:chExt cx="9007375" cy="5008575"/>
          </a:xfrm>
        </p:grpSpPr>
        <p:sp>
          <p:nvSpPr>
            <p:cNvPr id="1137" name="Google Shape;1137;p30"/>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1138" name="Google Shape;1138;p30"/>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grpSp>
        <p:nvGrpSpPr>
          <p:cNvPr id="1139" name="Google Shape;1139;p30"/>
          <p:cNvGrpSpPr/>
          <p:nvPr/>
        </p:nvGrpSpPr>
        <p:grpSpPr>
          <a:xfrm flipH="1">
            <a:off x="6763207" y="-141201"/>
            <a:ext cx="2139903" cy="2586101"/>
            <a:chOff x="368254" y="32514"/>
            <a:chExt cx="2586611" cy="3125954"/>
          </a:xfrm>
        </p:grpSpPr>
        <p:grpSp>
          <p:nvGrpSpPr>
            <p:cNvPr id="1140" name="Google Shape;1140;p30"/>
            <p:cNvGrpSpPr/>
            <p:nvPr/>
          </p:nvGrpSpPr>
          <p:grpSpPr>
            <a:xfrm rot="10800000" flipH="1">
              <a:off x="368254" y="502582"/>
              <a:ext cx="912287" cy="2655886"/>
              <a:chOff x="7503890" y="633475"/>
              <a:chExt cx="617955" cy="1798771"/>
            </a:xfrm>
          </p:grpSpPr>
          <p:sp>
            <p:nvSpPr>
              <p:cNvPr id="1141" name="Google Shape;1141;p30"/>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30"/>
            <p:cNvGrpSpPr/>
            <p:nvPr/>
          </p:nvGrpSpPr>
          <p:grpSpPr>
            <a:xfrm rot="6164523">
              <a:off x="1260326" y="-412217"/>
              <a:ext cx="932367" cy="2307903"/>
              <a:chOff x="7541848" y="2950097"/>
              <a:chExt cx="631006" cy="1561939"/>
            </a:xfrm>
          </p:grpSpPr>
          <p:sp>
            <p:nvSpPr>
              <p:cNvPr id="1176" name="Google Shape;1176;p30"/>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0"/>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0"/>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0"/>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pic>
        <p:nvPicPr>
          <p:cNvPr id="189" name="Google Shape;189;p7"/>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190" name="Google Shape;190;p7"/>
          <p:cNvGrpSpPr/>
          <p:nvPr/>
        </p:nvGrpSpPr>
        <p:grpSpPr>
          <a:xfrm>
            <a:off x="68313" y="67463"/>
            <a:ext cx="9007375" cy="5008575"/>
            <a:chOff x="68313" y="67463"/>
            <a:chExt cx="9007375" cy="5008575"/>
          </a:xfrm>
        </p:grpSpPr>
        <p:sp>
          <p:nvSpPr>
            <p:cNvPr id="191" name="Google Shape;191;p7"/>
            <p:cNvSpPr/>
            <p:nvPr/>
          </p:nvSpPr>
          <p:spPr>
            <a:xfrm>
              <a:off x="68313" y="67463"/>
              <a:ext cx="8942400" cy="495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192" name="Google Shape;192;p7"/>
            <p:cNvSpPr/>
            <p:nvPr/>
          </p:nvSpPr>
          <p:spPr>
            <a:xfrm>
              <a:off x="133288" y="122438"/>
              <a:ext cx="8942400" cy="495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193" name="Google Shape;19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7"/>
          <p:cNvSpPr txBox="1">
            <a:spLocks noGrp="1"/>
          </p:cNvSpPr>
          <p:nvPr>
            <p:ph type="subTitle" idx="1"/>
          </p:nvPr>
        </p:nvSpPr>
        <p:spPr>
          <a:xfrm>
            <a:off x="3346575" y="1798875"/>
            <a:ext cx="4294800" cy="2153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95" name="Google Shape;195;p7"/>
          <p:cNvGrpSpPr/>
          <p:nvPr/>
        </p:nvGrpSpPr>
        <p:grpSpPr>
          <a:xfrm>
            <a:off x="6795105" y="-154552"/>
            <a:ext cx="2581133" cy="2230022"/>
            <a:chOff x="6795105" y="-154552"/>
            <a:chExt cx="2581133" cy="2230022"/>
          </a:xfrm>
        </p:grpSpPr>
        <p:grpSp>
          <p:nvGrpSpPr>
            <p:cNvPr id="196" name="Google Shape;196;p7"/>
            <p:cNvGrpSpPr/>
            <p:nvPr/>
          </p:nvGrpSpPr>
          <p:grpSpPr>
            <a:xfrm rot="-10227269" flipH="1">
              <a:off x="8230795" y="322370"/>
              <a:ext cx="1013097" cy="1680734"/>
              <a:chOff x="6844688" y="3174615"/>
              <a:chExt cx="806157" cy="1337419"/>
            </a:xfrm>
          </p:grpSpPr>
          <p:sp>
            <p:nvSpPr>
              <p:cNvPr id="197" name="Google Shape;197;p7"/>
              <p:cNvSpPr/>
              <p:nvPr/>
            </p:nvSpPr>
            <p:spPr>
              <a:xfrm>
                <a:off x="7190857" y="4017596"/>
                <a:ext cx="57" cy="681"/>
              </a:xfrm>
              <a:custGeom>
                <a:avLst/>
                <a:gdLst/>
                <a:ahLst/>
                <a:cxnLst/>
                <a:rect l="l" t="t" r="r" b="b"/>
                <a:pathLst>
                  <a:path w="1" h="12" extrusionOk="0">
                    <a:moveTo>
                      <a:pt x="0" y="0"/>
                    </a:moveTo>
                    <a:lnTo>
                      <a:pt x="0" y="0"/>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7468030" y="369208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7467406" y="3694123"/>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6844688" y="3174615"/>
                <a:ext cx="627544" cy="1337419"/>
              </a:xfrm>
              <a:custGeom>
                <a:avLst/>
                <a:gdLst/>
                <a:ahLst/>
                <a:cxnLst/>
                <a:rect l="l" t="t" r="r" b="b"/>
                <a:pathLst>
                  <a:path w="11060" h="23571" extrusionOk="0">
                    <a:moveTo>
                      <a:pt x="7535" y="3093"/>
                    </a:moveTo>
                    <a:lnTo>
                      <a:pt x="7535" y="3104"/>
                    </a:lnTo>
                    <a:lnTo>
                      <a:pt x="7524" y="3104"/>
                    </a:lnTo>
                    <a:lnTo>
                      <a:pt x="7535" y="3093"/>
                    </a:lnTo>
                    <a:close/>
                    <a:moveTo>
                      <a:pt x="4789" y="79"/>
                    </a:moveTo>
                    <a:cubicBezTo>
                      <a:pt x="4789" y="90"/>
                      <a:pt x="4801" y="90"/>
                      <a:pt x="4801" y="103"/>
                    </a:cubicBezTo>
                    <a:lnTo>
                      <a:pt x="4837" y="176"/>
                    </a:lnTo>
                    <a:lnTo>
                      <a:pt x="4837" y="187"/>
                    </a:lnTo>
                    <a:lnTo>
                      <a:pt x="4850" y="212"/>
                    </a:lnTo>
                    <a:cubicBezTo>
                      <a:pt x="4861" y="224"/>
                      <a:pt x="4861" y="249"/>
                      <a:pt x="4874" y="260"/>
                    </a:cubicBezTo>
                    <a:lnTo>
                      <a:pt x="4874" y="285"/>
                    </a:lnTo>
                    <a:cubicBezTo>
                      <a:pt x="4886" y="309"/>
                      <a:pt x="4886" y="322"/>
                      <a:pt x="4898" y="346"/>
                    </a:cubicBezTo>
                    <a:cubicBezTo>
                      <a:pt x="4910" y="406"/>
                      <a:pt x="4934" y="455"/>
                      <a:pt x="4947" y="516"/>
                    </a:cubicBezTo>
                    <a:lnTo>
                      <a:pt x="4983" y="662"/>
                    </a:lnTo>
                    <a:cubicBezTo>
                      <a:pt x="4996" y="771"/>
                      <a:pt x="5020" y="892"/>
                      <a:pt x="5044" y="1027"/>
                    </a:cubicBezTo>
                    <a:cubicBezTo>
                      <a:pt x="5044" y="1099"/>
                      <a:pt x="5056" y="1160"/>
                      <a:pt x="5069" y="1233"/>
                    </a:cubicBezTo>
                    <a:cubicBezTo>
                      <a:pt x="5080" y="1281"/>
                      <a:pt x="5080" y="1343"/>
                      <a:pt x="5093" y="1391"/>
                    </a:cubicBezTo>
                    <a:cubicBezTo>
                      <a:pt x="5105" y="1513"/>
                      <a:pt x="5129" y="1634"/>
                      <a:pt x="5153" y="1756"/>
                    </a:cubicBezTo>
                    <a:cubicBezTo>
                      <a:pt x="5153" y="1804"/>
                      <a:pt x="5166" y="1840"/>
                      <a:pt x="5177" y="1889"/>
                    </a:cubicBezTo>
                    <a:lnTo>
                      <a:pt x="5190" y="1950"/>
                    </a:lnTo>
                    <a:cubicBezTo>
                      <a:pt x="5202" y="1999"/>
                      <a:pt x="5202" y="2059"/>
                      <a:pt x="5214" y="2108"/>
                    </a:cubicBezTo>
                    <a:lnTo>
                      <a:pt x="5214" y="2120"/>
                    </a:lnTo>
                    <a:cubicBezTo>
                      <a:pt x="5214" y="2145"/>
                      <a:pt x="5226" y="2169"/>
                      <a:pt x="5226" y="2193"/>
                    </a:cubicBezTo>
                    <a:lnTo>
                      <a:pt x="5226" y="2205"/>
                    </a:lnTo>
                    <a:lnTo>
                      <a:pt x="5226" y="2242"/>
                    </a:lnTo>
                    <a:lnTo>
                      <a:pt x="5226" y="2266"/>
                    </a:lnTo>
                    <a:lnTo>
                      <a:pt x="5226" y="2315"/>
                    </a:lnTo>
                    <a:lnTo>
                      <a:pt x="5239" y="2388"/>
                    </a:lnTo>
                    <a:cubicBezTo>
                      <a:pt x="5226" y="2412"/>
                      <a:pt x="5226" y="2448"/>
                      <a:pt x="5226" y="2472"/>
                    </a:cubicBezTo>
                    <a:lnTo>
                      <a:pt x="5226" y="2521"/>
                    </a:lnTo>
                    <a:lnTo>
                      <a:pt x="5226" y="2534"/>
                    </a:lnTo>
                    <a:cubicBezTo>
                      <a:pt x="5226" y="2570"/>
                      <a:pt x="5214" y="2618"/>
                      <a:pt x="5214" y="2655"/>
                    </a:cubicBezTo>
                    <a:lnTo>
                      <a:pt x="5214" y="2667"/>
                    </a:lnTo>
                    <a:lnTo>
                      <a:pt x="5202" y="2740"/>
                    </a:lnTo>
                    <a:cubicBezTo>
                      <a:pt x="5190" y="2777"/>
                      <a:pt x="5177" y="2813"/>
                      <a:pt x="5177" y="2850"/>
                    </a:cubicBezTo>
                    <a:cubicBezTo>
                      <a:pt x="5166" y="2886"/>
                      <a:pt x="5166" y="2922"/>
                      <a:pt x="5153" y="2958"/>
                    </a:cubicBezTo>
                    <a:lnTo>
                      <a:pt x="5141" y="2995"/>
                    </a:lnTo>
                    <a:cubicBezTo>
                      <a:pt x="5141" y="3044"/>
                      <a:pt x="5129" y="3093"/>
                      <a:pt x="5117" y="3153"/>
                    </a:cubicBezTo>
                    <a:cubicBezTo>
                      <a:pt x="5105" y="3177"/>
                      <a:pt x="5105" y="3190"/>
                      <a:pt x="5093" y="3214"/>
                    </a:cubicBezTo>
                    <a:lnTo>
                      <a:pt x="5093" y="3238"/>
                    </a:lnTo>
                    <a:cubicBezTo>
                      <a:pt x="5080" y="3263"/>
                      <a:pt x="5080" y="3274"/>
                      <a:pt x="5080" y="3299"/>
                    </a:cubicBezTo>
                    <a:lnTo>
                      <a:pt x="5069" y="3323"/>
                    </a:lnTo>
                    <a:lnTo>
                      <a:pt x="5044" y="3372"/>
                    </a:lnTo>
                    <a:cubicBezTo>
                      <a:pt x="5044" y="3396"/>
                      <a:pt x="5032" y="3409"/>
                      <a:pt x="5032" y="3433"/>
                    </a:cubicBezTo>
                    <a:lnTo>
                      <a:pt x="5020" y="3445"/>
                    </a:lnTo>
                    <a:lnTo>
                      <a:pt x="4983" y="3554"/>
                    </a:lnTo>
                    <a:lnTo>
                      <a:pt x="4959" y="3590"/>
                    </a:lnTo>
                    <a:cubicBezTo>
                      <a:pt x="4959" y="3615"/>
                      <a:pt x="4947" y="3639"/>
                      <a:pt x="4934" y="3676"/>
                    </a:cubicBezTo>
                    <a:cubicBezTo>
                      <a:pt x="4910" y="3736"/>
                      <a:pt x="4874" y="3809"/>
                      <a:pt x="4850" y="3870"/>
                    </a:cubicBezTo>
                    <a:cubicBezTo>
                      <a:pt x="4825" y="3919"/>
                      <a:pt x="4813" y="3955"/>
                      <a:pt x="4789" y="4004"/>
                    </a:cubicBezTo>
                    <a:lnTo>
                      <a:pt x="4753" y="4114"/>
                    </a:lnTo>
                    <a:cubicBezTo>
                      <a:pt x="4728" y="4150"/>
                      <a:pt x="4716" y="4198"/>
                      <a:pt x="4691" y="4247"/>
                    </a:cubicBezTo>
                    <a:cubicBezTo>
                      <a:pt x="4680" y="4271"/>
                      <a:pt x="4680" y="4295"/>
                      <a:pt x="4667" y="4320"/>
                    </a:cubicBezTo>
                    <a:cubicBezTo>
                      <a:pt x="4655" y="4357"/>
                      <a:pt x="4643" y="4393"/>
                      <a:pt x="4643" y="4417"/>
                    </a:cubicBezTo>
                    <a:cubicBezTo>
                      <a:pt x="4631" y="4454"/>
                      <a:pt x="4618" y="4490"/>
                      <a:pt x="4607" y="4514"/>
                    </a:cubicBezTo>
                    <a:lnTo>
                      <a:pt x="4607" y="4551"/>
                    </a:lnTo>
                    <a:cubicBezTo>
                      <a:pt x="4607" y="4563"/>
                      <a:pt x="4607" y="4563"/>
                      <a:pt x="4594" y="4575"/>
                    </a:cubicBezTo>
                    <a:lnTo>
                      <a:pt x="4594" y="4600"/>
                    </a:lnTo>
                    <a:lnTo>
                      <a:pt x="4582" y="4624"/>
                    </a:lnTo>
                    <a:lnTo>
                      <a:pt x="4582" y="4684"/>
                    </a:lnTo>
                    <a:lnTo>
                      <a:pt x="4570" y="4697"/>
                    </a:lnTo>
                    <a:cubicBezTo>
                      <a:pt x="4570" y="4721"/>
                      <a:pt x="4570" y="4746"/>
                      <a:pt x="4558" y="4781"/>
                    </a:cubicBezTo>
                    <a:cubicBezTo>
                      <a:pt x="4558" y="4794"/>
                      <a:pt x="4558" y="4818"/>
                      <a:pt x="4545" y="4854"/>
                    </a:cubicBezTo>
                    <a:cubicBezTo>
                      <a:pt x="4545" y="4879"/>
                      <a:pt x="4545" y="4903"/>
                      <a:pt x="4534" y="4940"/>
                    </a:cubicBezTo>
                    <a:lnTo>
                      <a:pt x="4534" y="4867"/>
                    </a:lnTo>
                    <a:cubicBezTo>
                      <a:pt x="4534" y="4854"/>
                      <a:pt x="4534" y="4843"/>
                      <a:pt x="4521" y="4830"/>
                    </a:cubicBezTo>
                    <a:cubicBezTo>
                      <a:pt x="4521" y="4757"/>
                      <a:pt x="4510" y="4673"/>
                      <a:pt x="4497" y="4600"/>
                    </a:cubicBezTo>
                    <a:cubicBezTo>
                      <a:pt x="4497" y="4551"/>
                      <a:pt x="4485" y="4502"/>
                      <a:pt x="4485" y="4454"/>
                    </a:cubicBezTo>
                    <a:lnTo>
                      <a:pt x="4473" y="4381"/>
                    </a:lnTo>
                    <a:cubicBezTo>
                      <a:pt x="4461" y="4284"/>
                      <a:pt x="4448" y="4174"/>
                      <a:pt x="4437" y="4052"/>
                    </a:cubicBezTo>
                    <a:lnTo>
                      <a:pt x="4437" y="3968"/>
                    </a:lnTo>
                    <a:cubicBezTo>
                      <a:pt x="4424" y="3895"/>
                      <a:pt x="4424" y="3822"/>
                      <a:pt x="4412" y="3749"/>
                    </a:cubicBezTo>
                    <a:cubicBezTo>
                      <a:pt x="4412" y="3688"/>
                      <a:pt x="4400" y="3639"/>
                      <a:pt x="4388" y="3579"/>
                    </a:cubicBezTo>
                    <a:lnTo>
                      <a:pt x="4388" y="3409"/>
                    </a:lnTo>
                    <a:cubicBezTo>
                      <a:pt x="4388" y="3347"/>
                      <a:pt x="4388" y="3287"/>
                      <a:pt x="4375" y="3238"/>
                    </a:cubicBezTo>
                    <a:cubicBezTo>
                      <a:pt x="4375" y="3166"/>
                      <a:pt x="4364" y="3117"/>
                      <a:pt x="4351" y="3056"/>
                    </a:cubicBezTo>
                    <a:lnTo>
                      <a:pt x="4351" y="3068"/>
                    </a:lnTo>
                    <a:cubicBezTo>
                      <a:pt x="4351" y="3093"/>
                      <a:pt x="4339" y="3104"/>
                      <a:pt x="4339" y="3117"/>
                    </a:cubicBezTo>
                    <a:cubicBezTo>
                      <a:pt x="4327" y="3166"/>
                      <a:pt x="4327" y="3202"/>
                      <a:pt x="4315" y="3238"/>
                    </a:cubicBezTo>
                    <a:cubicBezTo>
                      <a:pt x="4315" y="3263"/>
                      <a:pt x="4302" y="3299"/>
                      <a:pt x="4302" y="3323"/>
                    </a:cubicBezTo>
                    <a:lnTo>
                      <a:pt x="4302" y="3409"/>
                    </a:lnTo>
                    <a:lnTo>
                      <a:pt x="4302" y="3579"/>
                    </a:lnTo>
                    <a:cubicBezTo>
                      <a:pt x="4315" y="3627"/>
                      <a:pt x="4315" y="3663"/>
                      <a:pt x="4327" y="3712"/>
                    </a:cubicBezTo>
                    <a:lnTo>
                      <a:pt x="4327" y="3761"/>
                    </a:lnTo>
                    <a:lnTo>
                      <a:pt x="4327" y="3773"/>
                    </a:lnTo>
                    <a:cubicBezTo>
                      <a:pt x="4339" y="3895"/>
                      <a:pt x="4351" y="4004"/>
                      <a:pt x="4364" y="4125"/>
                    </a:cubicBezTo>
                    <a:lnTo>
                      <a:pt x="4364" y="4138"/>
                    </a:lnTo>
                    <a:cubicBezTo>
                      <a:pt x="4375" y="4247"/>
                      <a:pt x="4375" y="4357"/>
                      <a:pt x="4388" y="4478"/>
                    </a:cubicBezTo>
                    <a:cubicBezTo>
                      <a:pt x="4400" y="4600"/>
                      <a:pt x="4412" y="4709"/>
                      <a:pt x="4424" y="4830"/>
                    </a:cubicBezTo>
                    <a:lnTo>
                      <a:pt x="4424" y="4891"/>
                    </a:lnTo>
                    <a:cubicBezTo>
                      <a:pt x="4437" y="4989"/>
                      <a:pt x="4437" y="5086"/>
                      <a:pt x="4448" y="5183"/>
                    </a:cubicBezTo>
                    <a:cubicBezTo>
                      <a:pt x="4448" y="5207"/>
                      <a:pt x="4448" y="5243"/>
                      <a:pt x="4461" y="5280"/>
                    </a:cubicBezTo>
                    <a:cubicBezTo>
                      <a:pt x="4448" y="5268"/>
                      <a:pt x="4437" y="5243"/>
                      <a:pt x="4424" y="5232"/>
                    </a:cubicBezTo>
                    <a:cubicBezTo>
                      <a:pt x="4388" y="5195"/>
                      <a:pt x="4351" y="5146"/>
                      <a:pt x="4315" y="5097"/>
                    </a:cubicBezTo>
                    <a:cubicBezTo>
                      <a:pt x="4278" y="5049"/>
                      <a:pt x="4229" y="5000"/>
                      <a:pt x="4181" y="4952"/>
                    </a:cubicBezTo>
                    <a:cubicBezTo>
                      <a:pt x="4157" y="4916"/>
                      <a:pt x="4132" y="4891"/>
                      <a:pt x="4121" y="4867"/>
                    </a:cubicBezTo>
                    <a:cubicBezTo>
                      <a:pt x="4096" y="4830"/>
                      <a:pt x="4072" y="4806"/>
                      <a:pt x="4048" y="4781"/>
                    </a:cubicBezTo>
                    <a:cubicBezTo>
                      <a:pt x="4023" y="4757"/>
                      <a:pt x="3999" y="4721"/>
                      <a:pt x="3975" y="4684"/>
                    </a:cubicBezTo>
                    <a:cubicBezTo>
                      <a:pt x="3962" y="4673"/>
                      <a:pt x="3950" y="4660"/>
                      <a:pt x="3950" y="4648"/>
                    </a:cubicBezTo>
                    <a:lnTo>
                      <a:pt x="3926" y="4611"/>
                    </a:lnTo>
                    <a:cubicBezTo>
                      <a:pt x="3902" y="4587"/>
                      <a:pt x="3878" y="4551"/>
                      <a:pt x="3853" y="4514"/>
                    </a:cubicBezTo>
                    <a:lnTo>
                      <a:pt x="3841" y="4490"/>
                    </a:lnTo>
                    <a:cubicBezTo>
                      <a:pt x="3829" y="4478"/>
                      <a:pt x="3816" y="4454"/>
                      <a:pt x="3805" y="4441"/>
                    </a:cubicBezTo>
                    <a:lnTo>
                      <a:pt x="3792" y="4405"/>
                    </a:lnTo>
                    <a:lnTo>
                      <a:pt x="3768" y="4368"/>
                    </a:lnTo>
                    <a:lnTo>
                      <a:pt x="3732" y="4295"/>
                    </a:lnTo>
                    <a:cubicBezTo>
                      <a:pt x="3719" y="4284"/>
                      <a:pt x="3707" y="4259"/>
                      <a:pt x="3707" y="4247"/>
                    </a:cubicBezTo>
                    <a:lnTo>
                      <a:pt x="3695" y="4235"/>
                    </a:lnTo>
                    <a:lnTo>
                      <a:pt x="3695" y="4222"/>
                    </a:lnTo>
                    <a:cubicBezTo>
                      <a:pt x="3683" y="4211"/>
                      <a:pt x="3683" y="4186"/>
                      <a:pt x="3670" y="4174"/>
                    </a:cubicBezTo>
                    <a:lnTo>
                      <a:pt x="3634" y="4101"/>
                    </a:lnTo>
                    <a:lnTo>
                      <a:pt x="3634" y="4089"/>
                    </a:lnTo>
                    <a:lnTo>
                      <a:pt x="3622" y="4052"/>
                    </a:lnTo>
                    <a:cubicBezTo>
                      <a:pt x="3622" y="4041"/>
                      <a:pt x="3622" y="4041"/>
                      <a:pt x="3610" y="4028"/>
                    </a:cubicBezTo>
                    <a:lnTo>
                      <a:pt x="3610" y="4016"/>
                    </a:lnTo>
                    <a:cubicBezTo>
                      <a:pt x="3610" y="4004"/>
                      <a:pt x="3610" y="4004"/>
                      <a:pt x="3598" y="3992"/>
                    </a:cubicBezTo>
                    <a:cubicBezTo>
                      <a:pt x="3598" y="3979"/>
                      <a:pt x="3598" y="3968"/>
                      <a:pt x="3586" y="3943"/>
                    </a:cubicBezTo>
                    <a:cubicBezTo>
                      <a:pt x="3586" y="3931"/>
                      <a:pt x="3573" y="3906"/>
                      <a:pt x="3573" y="3895"/>
                    </a:cubicBezTo>
                    <a:cubicBezTo>
                      <a:pt x="3573" y="3870"/>
                      <a:pt x="3562" y="3834"/>
                      <a:pt x="3562" y="3809"/>
                    </a:cubicBezTo>
                    <a:cubicBezTo>
                      <a:pt x="3549" y="3798"/>
                      <a:pt x="3549" y="3773"/>
                      <a:pt x="3549" y="3749"/>
                    </a:cubicBezTo>
                    <a:cubicBezTo>
                      <a:pt x="3537" y="3712"/>
                      <a:pt x="3537" y="3663"/>
                      <a:pt x="3525" y="3603"/>
                    </a:cubicBezTo>
                    <a:lnTo>
                      <a:pt x="3525" y="3590"/>
                    </a:lnTo>
                    <a:cubicBezTo>
                      <a:pt x="3525" y="3566"/>
                      <a:pt x="3513" y="3554"/>
                      <a:pt x="3513" y="3542"/>
                    </a:cubicBezTo>
                    <a:lnTo>
                      <a:pt x="3513" y="3518"/>
                    </a:lnTo>
                    <a:lnTo>
                      <a:pt x="3513" y="3457"/>
                    </a:lnTo>
                    <a:lnTo>
                      <a:pt x="3513" y="3433"/>
                    </a:lnTo>
                    <a:lnTo>
                      <a:pt x="3513" y="3384"/>
                    </a:lnTo>
                    <a:lnTo>
                      <a:pt x="3513" y="3347"/>
                    </a:lnTo>
                    <a:lnTo>
                      <a:pt x="3513" y="3311"/>
                    </a:lnTo>
                    <a:lnTo>
                      <a:pt x="3513" y="3250"/>
                    </a:lnTo>
                    <a:lnTo>
                      <a:pt x="3513" y="3238"/>
                    </a:lnTo>
                    <a:lnTo>
                      <a:pt x="3513" y="3214"/>
                    </a:lnTo>
                    <a:lnTo>
                      <a:pt x="3513" y="3177"/>
                    </a:lnTo>
                    <a:cubicBezTo>
                      <a:pt x="3525" y="3153"/>
                      <a:pt x="3525" y="3141"/>
                      <a:pt x="3525" y="3117"/>
                    </a:cubicBezTo>
                    <a:lnTo>
                      <a:pt x="3525" y="3104"/>
                    </a:lnTo>
                    <a:lnTo>
                      <a:pt x="3525" y="3093"/>
                    </a:lnTo>
                    <a:cubicBezTo>
                      <a:pt x="3537" y="3056"/>
                      <a:pt x="3537" y="3020"/>
                      <a:pt x="3549" y="2983"/>
                    </a:cubicBezTo>
                    <a:lnTo>
                      <a:pt x="3549" y="2971"/>
                    </a:lnTo>
                    <a:cubicBezTo>
                      <a:pt x="3549" y="2922"/>
                      <a:pt x="3562" y="2886"/>
                      <a:pt x="3573" y="2850"/>
                    </a:cubicBezTo>
                    <a:cubicBezTo>
                      <a:pt x="3586" y="2788"/>
                      <a:pt x="3586" y="2740"/>
                      <a:pt x="3598" y="2691"/>
                    </a:cubicBezTo>
                    <a:cubicBezTo>
                      <a:pt x="3610" y="2655"/>
                      <a:pt x="3622" y="2631"/>
                      <a:pt x="3634" y="2594"/>
                    </a:cubicBezTo>
                    <a:lnTo>
                      <a:pt x="3634" y="2570"/>
                    </a:lnTo>
                    <a:lnTo>
                      <a:pt x="3646" y="2521"/>
                    </a:lnTo>
                    <a:lnTo>
                      <a:pt x="3659" y="2485"/>
                    </a:lnTo>
                    <a:cubicBezTo>
                      <a:pt x="3670" y="2461"/>
                      <a:pt x="3670" y="2448"/>
                      <a:pt x="3683" y="2436"/>
                    </a:cubicBezTo>
                    <a:lnTo>
                      <a:pt x="3683" y="2424"/>
                    </a:lnTo>
                    <a:cubicBezTo>
                      <a:pt x="3707" y="2363"/>
                      <a:pt x="3732" y="2315"/>
                      <a:pt x="3743" y="2266"/>
                    </a:cubicBezTo>
                    <a:cubicBezTo>
                      <a:pt x="3768" y="2205"/>
                      <a:pt x="3792" y="2156"/>
                      <a:pt x="3805" y="2108"/>
                    </a:cubicBezTo>
                    <a:lnTo>
                      <a:pt x="3878" y="1926"/>
                    </a:lnTo>
                    <a:lnTo>
                      <a:pt x="3889" y="1902"/>
                    </a:lnTo>
                    <a:cubicBezTo>
                      <a:pt x="3902" y="1853"/>
                      <a:pt x="3926" y="1804"/>
                      <a:pt x="3938" y="1756"/>
                    </a:cubicBezTo>
                    <a:cubicBezTo>
                      <a:pt x="3975" y="1695"/>
                      <a:pt x="3999" y="1634"/>
                      <a:pt x="4023" y="1573"/>
                    </a:cubicBezTo>
                    <a:cubicBezTo>
                      <a:pt x="4023" y="1561"/>
                      <a:pt x="4035" y="1549"/>
                      <a:pt x="4035" y="1537"/>
                    </a:cubicBezTo>
                    <a:cubicBezTo>
                      <a:pt x="4059" y="1488"/>
                      <a:pt x="4084" y="1427"/>
                      <a:pt x="4121" y="1367"/>
                    </a:cubicBezTo>
                    <a:lnTo>
                      <a:pt x="4145" y="1306"/>
                    </a:lnTo>
                    <a:cubicBezTo>
                      <a:pt x="4169" y="1270"/>
                      <a:pt x="4181" y="1221"/>
                      <a:pt x="4205" y="1184"/>
                    </a:cubicBezTo>
                    <a:cubicBezTo>
                      <a:pt x="4218" y="1160"/>
                      <a:pt x="4229" y="1135"/>
                      <a:pt x="4242" y="1124"/>
                    </a:cubicBezTo>
                    <a:lnTo>
                      <a:pt x="4254" y="1099"/>
                    </a:lnTo>
                    <a:cubicBezTo>
                      <a:pt x="4254" y="1087"/>
                      <a:pt x="4266" y="1075"/>
                      <a:pt x="4278" y="1051"/>
                    </a:cubicBezTo>
                    <a:lnTo>
                      <a:pt x="4291" y="1027"/>
                    </a:lnTo>
                    <a:cubicBezTo>
                      <a:pt x="4302" y="1002"/>
                      <a:pt x="4315" y="990"/>
                      <a:pt x="4327" y="978"/>
                    </a:cubicBezTo>
                    <a:cubicBezTo>
                      <a:pt x="4339" y="954"/>
                      <a:pt x="4351" y="941"/>
                      <a:pt x="4364" y="929"/>
                    </a:cubicBezTo>
                    <a:cubicBezTo>
                      <a:pt x="4364" y="917"/>
                      <a:pt x="4375" y="905"/>
                      <a:pt x="4375" y="892"/>
                    </a:cubicBezTo>
                    <a:cubicBezTo>
                      <a:pt x="4388" y="881"/>
                      <a:pt x="4400" y="868"/>
                      <a:pt x="4412" y="844"/>
                    </a:cubicBezTo>
                    <a:cubicBezTo>
                      <a:pt x="4437" y="819"/>
                      <a:pt x="4461" y="783"/>
                      <a:pt x="4485" y="747"/>
                    </a:cubicBezTo>
                    <a:cubicBezTo>
                      <a:pt x="4497" y="722"/>
                      <a:pt x="4510" y="686"/>
                      <a:pt x="4534" y="662"/>
                    </a:cubicBezTo>
                    <a:lnTo>
                      <a:pt x="4570" y="589"/>
                    </a:lnTo>
                    <a:cubicBezTo>
                      <a:pt x="4582" y="565"/>
                      <a:pt x="4594" y="528"/>
                      <a:pt x="4607" y="503"/>
                    </a:cubicBezTo>
                    <a:cubicBezTo>
                      <a:pt x="4618" y="479"/>
                      <a:pt x="4631" y="443"/>
                      <a:pt x="4643" y="419"/>
                    </a:cubicBezTo>
                    <a:cubicBezTo>
                      <a:pt x="4680" y="358"/>
                      <a:pt x="4704" y="297"/>
                      <a:pt x="4728" y="236"/>
                    </a:cubicBezTo>
                    <a:cubicBezTo>
                      <a:pt x="4753" y="176"/>
                      <a:pt x="4777" y="127"/>
                      <a:pt x="4789" y="79"/>
                    </a:cubicBezTo>
                    <a:close/>
                    <a:moveTo>
                      <a:pt x="1920" y="4903"/>
                    </a:moveTo>
                    <a:cubicBezTo>
                      <a:pt x="1969" y="4903"/>
                      <a:pt x="2030" y="4916"/>
                      <a:pt x="2090" y="4916"/>
                    </a:cubicBezTo>
                    <a:lnTo>
                      <a:pt x="2188" y="4916"/>
                    </a:lnTo>
                    <a:lnTo>
                      <a:pt x="2200" y="4927"/>
                    </a:lnTo>
                    <a:cubicBezTo>
                      <a:pt x="2249" y="4927"/>
                      <a:pt x="2298" y="4927"/>
                      <a:pt x="2346" y="4940"/>
                    </a:cubicBezTo>
                    <a:cubicBezTo>
                      <a:pt x="2406" y="4940"/>
                      <a:pt x="2455" y="4952"/>
                      <a:pt x="2492" y="4964"/>
                    </a:cubicBezTo>
                    <a:cubicBezTo>
                      <a:pt x="2541" y="4976"/>
                      <a:pt x="2589" y="5000"/>
                      <a:pt x="2638" y="5013"/>
                    </a:cubicBezTo>
                    <a:cubicBezTo>
                      <a:pt x="2662" y="5025"/>
                      <a:pt x="2686" y="5037"/>
                      <a:pt x="2698" y="5049"/>
                    </a:cubicBezTo>
                    <a:cubicBezTo>
                      <a:pt x="2711" y="5049"/>
                      <a:pt x="2722" y="5061"/>
                      <a:pt x="2747" y="5073"/>
                    </a:cubicBezTo>
                    <a:lnTo>
                      <a:pt x="2759" y="5073"/>
                    </a:lnTo>
                    <a:lnTo>
                      <a:pt x="2771" y="5086"/>
                    </a:lnTo>
                    <a:lnTo>
                      <a:pt x="2784" y="5097"/>
                    </a:lnTo>
                    <a:lnTo>
                      <a:pt x="2795" y="5097"/>
                    </a:lnTo>
                    <a:cubicBezTo>
                      <a:pt x="2808" y="5110"/>
                      <a:pt x="2820" y="5110"/>
                      <a:pt x="2820" y="5110"/>
                    </a:cubicBezTo>
                    <a:cubicBezTo>
                      <a:pt x="2832" y="5122"/>
                      <a:pt x="2844" y="5122"/>
                      <a:pt x="2857" y="5134"/>
                    </a:cubicBezTo>
                    <a:lnTo>
                      <a:pt x="2868" y="5146"/>
                    </a:lnTo>
                    <a:lnTo>
                      <a:pt x="2881" y="5146"/>
                    </a:lnTo>
                    <a:cubicBezTo>
                      <a:pt x="2881" y="5159"/>
                      <a:pt x="2893" y="5159"/>
                      <a:pt x="2905" y="5170"/>
                    </a:cubicBezTo>
                    <a:lnTo>
                      <a:pt x="2917" y="5183"/>
                    </a:lnTo>
                    <a:cubicBezTo>
                      <a:pt x="2941" y="5195"/>
                      <a:pt x="2954" y="5207"/>
                      <a:pt x="2978" y="5232"/>
                    </a:cubicBezTo>
                    <a:cubicBezTo>
                      <a:pt x="2990" y="5232"/>
                      <a:pt x="3002" y="5243"/>
                      <a:pt x="3014" y="5256"/>
                    </a:cubicBezTo>
                    <a:lnTo>
                      <a:pt x="3051" y="5292"/>
                    </a:lnTo>
                    <a:lnTo>
                      <a:pt x="3087" y="5329"/>
                    </a:lnTo>
                    <a:lnTo>
                      <a:pt x="3111" y="5341"/>
                    </a:lnTo>
                    <a:lnTo>
                      <a:pt x="3160" y="5389"/>
                    </a:lnTo>
                    <a:lnTo>
                      <a:pt x="3184" y="5413"/>
                    </a:lnTo>
                    <a:cubicBezTo>
                      <a:pt x="3197" y="5426"/>
                      <a:pt x="3209" y="5438"/>
                      <a:pt x="3221" y="5462"/>
                    </a:cubicBezTo>
                    <a:lnTo>
                      <a:pt x="3270" y="5511"/>
                    </a:lnTo>
                    <a:lnTo>
                      <a:pt x="3294" y="5535"/>
                    </a:lnTo>
                    <a:cubicBezTo>
                      <a:pt x="3306" y="5548"/>
                      <a:pt x="3318" y="5559"/>
                      <a:pt x="3330" y="5584"/>
                    </a:cubicBezTo>
                    <a:lnTo>
                      <a:pt x="3343" y="5596"/>
                    </a:lnTo>
                    <a:lnTo>
                      <a:pt x="3367" y="5621"/>
                    </a:lnTo>
                    <a:cubicBezTo>
                      <a:pt x="3354" y="5621"/>
                      <a:pt x="3343" y="5621"/>
                      <a:pt x="3330" y="5608"/>
                    </a:cubicBezTo>
                    <a:cubicBezTo>
                      <a:pt x="3318" y="5608"/>
                      <a:pt x="3294" y="5608"/>
                      <a:pt x="3282" y="5596"/>
                    </a:cubicBezTo>
                    <a:lnTo>
                      <a:pt x="3257" y="5596"/>
                    </a:lnTo>
                    <a:cubicBezTo>
                      <a:pt x="3246" y="5584"/>
                      <a:pt x="3233" y="5584"/>
                      <a:pt x="3233" y="5584"/>
                    </a:cubicBezTo>
                    <a:lnTo>
                      <a:pt x="3209" y="5584"/>
                    </a:lnTo>
                    <a:lnTo>
                      <a:pt x="3209" y="5572"/>
                    </a:lnTo>
                    <a:lnTo>
                      <a:pt x="3160" y="5572"/>
                    </a:lnTo>
                    <a:cubicBezTo>
                      <a:pt x="3111" y="5559"/>
                      <a:pt x="3075" y="5548"/>
                      <a:pt x="3027" y="5548"/>
                    </a:cubicBezTo>
                    <a:cubicBezTo>
                      <a:pt x="2978" y="5535"/>
                      <a:pt x="2917" y="5535"/>
                      <a:pt x="2868" y="5523"/>
                    </a:cubicBezTo>
                    <a:lnTo>
                      <a:pt x="2722" y="5523"/>
                    </a:lnTo>
                    <a:cubicBezTo>
                      <a:pt x="2674" y="5511"/>
                      <a:pt x="2614" y="5511"/>
                      <a:pt x="2565" y="5511"/>
                    </a:cubicBezTo>
                    <a:cubicBezTo>
                      <a:pt x="2455" y="5499"/>
                      <a:pt x="2358" y="5486"/>
                      <a:pt x="2261" y="5475"/>
                    </a:cubicBezTo>
                    <a:cubicBezTo>
                      <a:pt x="2176" y="5462"/>
                      <a:pt x="2103" y="5450"/>
                      <a:pt x="2030" y="5450"/>
                    </a:cubicBezTo>
                    <a:lnTo>
                      <a:pt x="1945" y="5438"/>
                    </a:lnTo>
                    <a:cubicBezTo>
                      <a:pt x="1884" y="5426"/>
                      <a:pt x="1836" y="5426"/>
                      <a:pt x="1787" y="5413"/>
                    </a:cubicBezTo>
                    <a:lnTo>
                      <a:pt x="1641" y="5413"/>
                    </a:lnTo>
                    <a:cubicBezTo>
                      <a:pt x="1617" y="5413"/>
                      <a:pt x="1593" y="5402"/>
                      <a:pt x="1556" y="5402"/>
                    </a:cubicBezTo>
                    <a:lnTo>
                      <a:pt x="1483" y="5402"/>
                    </a:lnTo>
                    <a:cubicBezTo>
                      <a:pt x="1459" y="5402"/>
                      <a:pt x="1434" y="5413"/>
                      <a:pt x="1410" y="5413"/>
                    </a:cubicBezTo>
                    <a:cubicBezTo>
                      <a:pt x="1398" y="5426"/>
                      <a:pt x="1374" y="5438"/>
                      <a:pt x="1350" y="5438"/>
                    </a:cubicBezTo>
                    <a:cubicBezTo>
                      <a:pt x="1374" y="5475"/>
                      <a:pt x="1423" y="5499"/>
                      <a:pt x="1459" y="5511"/>
                    </a:cubicBezTo>
                    <a:lnTo>
                      <a:pt x="1568" y="5511"/>
                    </a:lnTo>
                    <a:cubicBezTo>
                      <a:pt x="1604" y="5511"/>
                      <a:pt x="1629" y="5511"/>
                      <a:pt x="1666" y="5523"/>
                    </a:cubicBezTo>
                    <a:lnTo>
                      <a:pt x="1823" y="5523"/>
                    </a:lnTo>
                    <a:cubicBezTo>
                      <a:pt x="1872" y="5535"/>
                      <a:pt x="1933" y="5535"/>
                      <a:pt x="1982" y="5548"/>
                    </a:cubicBezTo>
                    <a:lnTo>
                      <a:pt x="2066" y="5548"/>
                    </a:lnTo>
                    <a:cubicBezTo>
                      <a:pt x="2139" y="5559"/>
                      <a:pt x="2212" y="5572"/>
                      <a:pt x="2285" y="5572"/>
                    </a:cubicBezTo>
                    <a:lnTo>
                      <a:pt x="2298" y="5584"/>
                    </a:lnTo>
                    <a:cubicBezTo>
                      <a:pt x="2395" y="5596"/>
                      <a:pt x="2492" y="5608"/>
                      <a:pt x="2589" y="5608"/>
                    </a:cubicBezTo>
                    <a:cubicBezTo>
                      <a:pt x="2614" y="5608"/>
                      <a:pt x="2638" y="5621"/>
                      <a:pt x="2674" y="5621"/>
                    </a:cubicBezTo>
                    <a:lnTo>
                      <a:pt x="2735" y="5621"/>
                    </a:lnTo>
                    <a:cubicBezTo>
                      <a:pt x="2759" y="5621"/>
                      <a:pt x="2784" y="5632"/>
                      <a:pt x="2820" y="5632"/>
                    </a:cubicBezTo>
                    <a:lnTo>
                      <a:pt x="2893" y="5632"/>
                    </a:lnTo>
                    <a:cubicBezTo>
                      <a:pt x="2917" y="5645"/>
                      <a:pt x="2954" y="5645"/>
                      <a:pt x="2990" y="5657"/>
                    </a:cubicBezTo>
                    <a:lnTo>
                      <a:pt x="3002" y="5657"/>
                    </a:lnTo>
                    <a:cubicBezTo>
                      <a:pt x="3014" y="5657"/>
                      <a:pt x="3027" y="5657"/>
                      <a:pt x="3038" y="5669"/>
                    </a:cubicBezTo>
                    <a:lnTo>
                      <a:pt x="3075" y="5669"/>
                    </a:lnTo>
                    <a:lnTo>
                      <a:pt x="3087" y="5681"/>
                    </a:lnTo>
                    <a:cubicBezTo>
                      <a:pt x="3136" y="5693"/>
                      <a:pt x="3173" y="5705"/>
                      <a:pt x="3209" y="5718"/>
                    </a:cubicBezTo>
                    <a:lnTo>
                      <a:pt x="3318" y="5754"/>
                    </a:lnTo>
                    <a:lnTo>
                      <a:pt x="3330" y="5754"/>
                    </a:lnTo>
                    <a:lnTo>
                      <a:pt x="3343" y="5766"/>
                    </a:lnTo>
                    <a:cubicBezTo>
                      <a:pt x="3379" y="5778"/>
                      <a:pt x="3416" y="5791"/>
                      <a:pt x="3440" y="5815"/>
                    </a:cubicBezTo>
                    <a:lnTo>
                      <a:pt x="3464" y="5827"/>
                    </a:lnTo>
                    <a:cubicBezTo>
                      <a:pt x="3476" y="5827"/>
                      <a:pt x="3489" y="5839"/>
                      <a:pt x="3500" y="5839"/>
                    </a:cubicBezTo>
                    <a:cubicBezTo>
                      <a:pt x="3513" y="5851"/>
                      <a:pt x="3537" y="5864"/>
                      <a:pt x="3549" y="5875"/>
                    </a:cubicBezTo>
                    <a:cubicBezTo>
                      <a:pt x="3610" y="5912"/>
                      <a:pt x="3659" y="5948"/>
                      <a:pt x="3719" y="5985"/>
                    </a:cubicBezTo>
                    <a:cubicBezTo>
                      <a:pt x="3732" y="5997"/>
                      <a:pt x="3756" y="6009"/>
                      <a:pt x="3780" y="6021"/>
                    </a:cubicBezTo>
                    <a:cubicBezTo>
                      <a:pt x="3743" y="6021"/>
                      <a:pt x="3695" y="6021"/>
                      <a:pt x="3646" y="6009"/>
                    </a:cubicBezTo>
                    <a:lnTo>
                      <a:pt x="3489" y="6009"/>
                    </a:lnTo>
                    <a:cubicBezTo>
                      <a:pt x="3452" y="5997"/>
                      <a:pt x="3416" y="5997"/>
                      <a:pt x="3379" y="5997"/>
                    </a:cubicBezTo>
                    <a:lnTo>
                      <a:pt x="3306" y="5997"/>
                    </a:lnTo>
                    <a:cubicBezTo>
                      <a:pt x="3294" y="5997"/>
                      <a:pt x="3270" y="6009"/>
                      <a:pt x="3246" y="6009"/>
                    </a:cubicBezTo>
                    <a:cubicBezTo>
                      <a:pt x="3197" y="6009"/>
                      <a:pt x="3160" y="6021"/>
                      <a:pt x="3100" y="6034"/>
                    </a:cubicBezTo>
                    <a:cubicBezTo>
                      <a:pt x="3063" y="6034"/>
                      <a:pt x="3027" y="6045"/>
                      <a:pt x="2978" y="6058"/>
                    </a:cubicBezTo>
                    <a:lnTo>
                      <a:pt x="2966" y="6058"/>
                    </a:lnTo>
                    <a:cubicBezTo>
                      <a:pt x="2930" y="6070"/>
                      <a:pt x="2893" y="6082"/>
                      <a:pt x="2844" y="6094"/>
                    </a:cubicBezTo>
                    <a:lnTo>
                      <a:pt x="2698" y="6131"/>
                    </a:lnTo>
                    <a:lnTo>
                      <a:pt x="2662" y="6143"/>
                    </a:lnTo>
                    <a:cubicBezTo>
                      <a:pt x="2577" y="6167"/>
                      <a:pt x="2504" y="6191"/>
                      <a:pt x="2395" y="6216"/>
                    </a:cubicBezTo>
                    <a:cubicBezTo>
                      <a:pt x="2334" y="6228"/>
                      <a:pt x="2285" y="6253"/>
                      <a:pt x="2225" y="6264"/>
                    </a:cubicBezTo>
                    <a:cubicBezTo>
                      <a:pt x="2188" y="6277"/>
                      <a:pt x="2163" y="6277"/>
                      <a:pt x="2127" y="6289"/>
                    </a:cubicBezTo>
                    <a:cubicBezTo>
                      <a:pt x="2090" y="6301"/>
                      <a:pt x="2066" y="6301"/>
                      <a:pt x="2030" y="6313"/>
                    </a:cubicBezTo>
                    <a:cubicBezTo>
                      <a:pt x="2006" y="6313"/>
                      <a:pt x="1993" y="6325"/>
                      <a:pt x="1969" y="6325"/>
                    </a:cubicBezTo>
                    <a:cubicBezTo>
                      <a:pt x="1957" y="6325"/>
                      <a:pt x="1945" y="6325"/>
                      <a:pt x="1933" y="6337"/>
                    </a:cubicBezTo>
                    <a:lnTo>
                      <a:pt x="1836" y="6337"/>
                    </a:lnTo>
                    <a:cubicBezTo>
                      <a:pt x="1836" y="6337"/>
                      <a:pt x="1836" y="6350"/>
                      <a:pt x="1823" y="6350"/>
                    </a:cubicBezTo>
                    <a:lnTo>
                      <a:pt x="1641" y="6350"/>
                    </a:lnTo>
                    <a:cubicBezTo>
                      <a:pt x="1593" y="6350"/>
                      <a:pt x="1544" y="6337"/>
                      <a:pt x="1483" y="6337"/>
                    </a:cubicBezTo>
                    <a:cubicBezTo>
                      <a:pt x="1423" y="6325"/>
                      <a:pt x="1361" y="6313"/>
                      <a:pt x="1313" y="6301"/>
                    </a:cubicBezTo>
                    <a:cubicBezTo>
                      <a:pt x="1240" y="6277"/>
                      <a:pt x="1167" y="6253"/>
                      <a:pt x="1107" y="6228"/>
                    </a:cubicBezTo>
                    <a:cubicBezTo>
                      <a:pt x="1045" y="6191"/>
                      <a:pt x="985" y="6167"/>
                      <a:pt x="936" y="6131"/>
                    </a:cubicBezTo>
                    <a:cubicBezTo>
                      <a:pt x="875" y="6107"/>
                      <a:pt x="827" y="6070"/>
                      <a:pt x="778" y="6034"/>
                    </a:cubicBezTo>
                    <a:cubicBezTo>
                      <a:pt x="729" y="5997"/>
                      <a:pt x="681" y="5948"/>
                      <a:pt x="645" y="5900"/>
                    </a:cubicBezTo>
                    <a:cubicBezTo>
                      <a:pt x="620" y="5875"/>
                      <a:pt x="596" y="5851"/>
                      <a:pt x="583" y="5827"/>
                    </a:cubicBezTo>
                    <a:cubicBezTo>
                      <a:pt x="572" y="5815"/>
                      <a:pt x="559" y="5802"/>
                      <a:pt x="547" y="5802"/>
                    </a:cubicBezTo>
                    <a:lnTo>
                      <a:pt x="535" y="5766"/>
                    </a:lnTo>
                    <a:lnTo>
                      <a:pt x="499" y="5729"/>
                    </a:lnTo>
                    <a:cubicBezTo>
                      <a:pt x="486" y="5705"/>
                      <a:pt x="475" y="5693"/>
                      <a:pt x="450" y="5669"/>
                    </a:cubicBezTo>
                    <a:lnTo>
                      <a:pt x="450" y="5657"/>
                    </a:lnTo>
                    <a:cubicBezTo>
                      <a:pt x="426" y="5621"/>
                      <a:pt x="402" y="5584"/>
                      <a:pt x="377" y="5559"/>
                    </a:cubicBezTo>
                    <a:lnTo>
                      <a:pt x="365" y="5535"/>
                    </a:lnTo>
                    <a:lnTo>
                      <a:pt x="292" y="5426"/>
                    </a:lnTo>
                    <a:lnTo>
                      <a:pt x="243" y="5353"/>
                    </a:lnTo>
                    <a:lnTo>
                      <a:pt x="219" y="5316"/>
                    </a:lnTo>
                    <a:cubicBezTo>
                      <a:pt x="207" y="5305"/>
                      <a:pt x="207" y="5292"/>
                      <a:pt x="195" y="5280"/>
                    </a:cubicBezTo>
                    <a:lnTo>
                      <a:pt x="183" y="5268"/>
                    </a:lnTo>
                    <a:lnTo>
                      <a:pt x="146" y="5195"/>
                    </a:lnTo>
                    <a:lnTo>
                      <a:pt x="134" y="5183"/>
                    </a:lnTo>
                    <a:cubicBezTo>
                      <a:pt x="134" y="5170"/>
                      <a:pt x="122" y="5159"/>
                      <a:pt x="122" y="5146"/>
                    </a:cubicBezTo>
                    <a:cubicBezTo>
                      <a:pt x="122" y="5134"/>
                      <a:pt x="110" y="5134"/>
                      <a:pt x="110" y="5134"/>
                    </a:cubicBezTo>
                    <a:lnTo>
                      <a:pt x="122" y="5134"/>
                    </a:lnTo>
                    <a:cubicBezTo>
                      <a:pt x="122" y="5122"/>
                      <a:pt x="134" y="5122"/>
                      <a:pt x="134" y="5122"/>
                    </a:cubicBezTo>
                    <a:lnTo>
                      <a:pt x="146" y="5122"/>
                    </a:lnTo>
                    <a:cubicBezTo>
                      <a:pt x="231" y="5122"/>
                      <a:pt x="316" y="5110"/>
                      <a:pt x="413" y="5110"/>
                    </a:cubicBezTo>
                    <a:cubicBezTo>
                      <a:pt x="450" y="5110"/>
                      <a:pt x="486" y="5110"/>
                      <a:pt x="523" y="5097"/>
                    </a:cubicBezTo>
                    <a:cubicBezTo>
                      <a:pt x="572" y="5097"/>
                      <a:pt x="620" y="5097"/>
                      <a:pt x="669" y="5086"/>
                    </a:cubicBezTo>
                    <a:lnTo>
                      <a:pt x="1058" y="5086"/>
                    </a:lnTo>
                    <a:cubicBezTo>
                      <a:pt x="1107" y="5073"/>
                      <a:pt x="1155" y="5073"/>
                      <a:pt x="1191" y="5061"/>
                    </a:cubicBezTo>
                    <a:cubicBezTo>
                      <a:pt x="1228" y="5061"/>
                      <a:pt x="1277" y="5049"/>
                      <a:pt x="1325" y="5037"/>
                    </a:cubicBezTo>
                    <a:cubicBezTo>
                      <a:pt x="1361" y="5025"/>
                      <a:pt x="1410" y="5013"/>
                      <a:pt x="1447" y="5000"/>
                    </a:cubicBezTo>
                    <a:lnTo>
                      <a:pt x="1495" y="4989"/>
                    </a:lnTo>
                    <a:cubicBezTo>
                      <a:pt x="1568" y="4964"/>
                      <a:pt x="1629" y="4940"/>
                      <a:pt x="1690" y="4927"/>
                    </a:cubicBezTo>
                    <a:cubicBezTo>
                      <a:pt x="1726" y="4916"/>
                      <a:pt x="1750" y="4916"/>
                      <a:pt x="1774" y="4916"/>
                    </a:cubicBezTo>
                    <a:cubicBezTo>
                      <a:pt x="1811" y="4903"/>
                      <a:pt x="1847" y="4903"/>
                      <a:pt x="1884" y="4903"/>
                    </a:cubicBezTo>
                    <a:close/>
                    <a:moveTo>
                      <a:pt x="7803" y="2874"/>
                    </a:moveTo>
                    <a:lnTo>
                      <a:pt x="7803" y="2886"/>
                    </a:lnTo>
                    <a:cubicBezTo>
                      <a:pt x="7803" y="2922"/>
                      <a:pt x="7791" y="2958"/>
                      <a:pt x="7791" y="2995"/>
                    </a:cubicBezTo>
                    <a:lnTo>
                      <a:pt x="7791" y="3007"/>
                    </a:lnTo>
                    <a:cubicBezTo>
                      <a:pt x="7778" y="3056"/>
                      <a:pt x="7778" y="3104"/>
                      <a:pt x="7767" y="3153"/>
                    </a:cubicBezTo>
                    <a:lnTo>
                      <a:pt x="7767" y="3166"/>
                    </a:lnTo>
                    <a:cubicBezTo>
                      <a:pt x="7767" y="3214"/>
                      <a:pt x="7754" y="3274"/>
                      <a:pt x="7742" y="3323"/>
                    </a:cubicBezTo>
                    <a:cubicBezTo>
                      <a:pt x="7742" y="3360"/>
                      <a:pt x="7742" y="3396"/>
                      <a:pt x="7730" y="3433"/>
                    </a:cubicBezTo>
                    <a:lnTo>
                      <a:pt x="7730" y="3445"/>
                    </a:lnTo>
                    <a:cubicBezTo>
                      <a:pt x="7730" y="3482"/>
                      <a:pt x="7718" y="3506"/>
                      <a:pt x="7718" y="3542"/>
                    </a:cubicBezTo>
                    <a:lnTo>
                      <a:pt x="7705" y="3590"/>
                    </a:lnTo>
                    <a:lnTo>
                      <a:pt x="7705" y="3652"/>
                    </a:lnTo>
                    <a:cubicBezTo>
                      <a:pt x="7694" y="3652"/>
                      <a:pt x="7694" y="3663"/>
                      <a:pt x="7694" y="3663"/>
                    </a:cubicBezTo>
                    <a:lnTo>
                      <a:pt x="7694" y="3712"/>
                    </a:lnTo>
                    <a:cubicBezTo>
                      <a:pt x="7694" y="3736"/>
                      <a:pt x="7681" y="3749"/>
                      <a:pt x="7681" y="3773"/>
                    </a:cubicBezTo>
                    <a:lnTo>
                      <a:pt x="7681" y="3785"/>
                    </a:lnTo>
                    <a:cubicBezTo>
                      <a:pt x="7669" y="3834"/>
                      <a:pt x="7669" y="3870"/>
                      <a:pt x="7657" y="3919"/>
                    </a:cubicBezTo>
                    <a:cubicBezTo>
                      <a:pt x="7645" y="4016"/>
                      <a:pt x="7621" y="4101"/>
                      <a:pt x="7596" y="4211"/>
                    </a:cubicBezTo>
                    <a:cubicBezTo>
                      <a:pt x="7596" y="4235"/>
                      <a:pt x="7584" y="4259"/>
                      <a:pt x="7584" y="4295"/>
                    </a:cubicBezTo>
                    <a:lnTo>
                      <a:pt x="7572" y="4332"/>
                    </a:lnTo>
                    <a:cubicBezTo>
                      <a:pt x="7572" y="4368"/>
                      <a:pt x="7560" y="4393"/>
                      <a:pt x="7548" y="4417"/>
                    </a:cubicBezTo>
                    <a:lnTo>
                      <a:pt x="7548" y="4454"/>
                    </a:lnTo>
                    <a:cubicBezTo>
                      <a:pt x="7535" y="4478"/>
                      <a:pt x="7524" y="4502"/>
                      <a:pt x="7524" y="4527"/>
                    </a:cubicBezTo>
                    <a:lnTo>
                      <a:pt x="7511" y="4551"/>
                    </a:lnTo>
                    <a:cubicBezTo>
                      <a:pt x="7511" y="4563"/>
                      <a:pt x="7499" y="4587"/>
                      <a:pt x="7499" y="4611"/>
                    </a:cubicBezTo>
                    <a:lnTo>
                      <a:pt x="7487" y="4611"/>
                    </a:lnTo>
                    <a:lnTo>
                      <a:pt x="7487" y="4624"/>
                    </a:lnTo>
                    <a:cubicBezTo>
                      <a:pt x="7475" y="4648"/>
                      <a:pt x="7475" y="4673"/>
                      <a:pt x="7462" y="4684"/>
                    </a:cubicBezTo>
                    <a:lnTo>
                      <a:pt x="7451" y="4721"/>
                    </a:lnTo>
                    <a:cubicBezTo>
                      <a:pt x="7438" y="4733"/>
                      <a:pt x="7438" y="4757"/>
                      <a:pt x="7426" y="4770"/>
                    </a:cubicBezTo>
                    <a:lnTo>
                      <a:pt x="7414" y="4794"/>
                    </a:lnTo>
                    <a:lnTo>
                      <a:pt x="7414" y="4818"/>
                    </a:lnTo>
                    <a:lnTo>
                      <a:pt x="7402" y="4830"/>
                    </a:lnTo>
                    <a:cubicBezTo>
                      <a:pt x="7402" y="4843"/>
                      <a:pt x="7389" y="4854"/>
                      <a:pt x="7389" y="4867"/>
                    </a:cubicBezTo>
                    <a:lnTo>
                      <a:pt x="7365" y="4903"/>
                    </a:lnTo>
                    <a:lnTo>
                      <a:pt x="7329" y="4976"/>
                    </a:lnTo>
                    <a:cubicBezTo>
                      <a:pt x="7305" y="5025"/>
                      <a:pt x="7280" y="5061"/>
                      <a:pt x="7256" y="5110"/>
                    </a:cubicBezTo>
                    <a:cubicBezTo>
                      <a:pt x="7232" y="5146"/>
                      <a:pt x="7208" y="5195"/>
                      <a:pt x="7183" y="5243"/>
                    </a:cubicBezTo>
                    <a:cubicBezTo>
                      <a:pt x="7171" y="5268"/>
                      <a:pt x="7159" y="5305"/>
                      <a:pt x="7135" y="5329"/>
                    </a:cubicBezTo>
                    <a:lnTo>
                      <a:pt x="7122" y="5341"/>
                    </a:lnTo>
                    <a:lnTo>
                      <a:pt x="7110" y="5377"/>
                    </a:lnTo>
                    <a:lnTo>
                      <a:pt x="7086" y="5413"/>
                    </a:lnTo>
                    <a:cubicBezTo>
                      <a:pt x="7073" y="5426"/>
                      <a:pt x="7073" y="5438"/>
                      <a:pt x="7062" y="5450"/>
                    </a:cubicBezTo>
                    <a:lnTo>
                      <a:pt x="7049" y="5450"/>
                    </a:lnTo>
                    <a:lnTo>
                      <a:pt x="7049" y="5462"/>
                    </a:lnTo>
                    <a:cubicBezTo>
                      <a:pt x="7037" y="5475"/>
                      <a:pt x="7025" y="5486"/>
                      <a:pt x="7025" y="5499"/>
                    </a:cubicBezTo>
                    <a:lnTo>
                      <a:pt x="7013" y="5523"/>
                    </a:lnTo>
                    <a:lnTo>
                      <a:pt x="6976" y="5559"/>
                    </a:lnTo>
                    <a:lnTo>
                      <a:pt x="6940" y="5596"/>
                    </a:lnTo>
                    <a:lnTo>
                      <a:pt x="6928" y="5608"/>
                    </a:lnTo>
                    <a:cubicBezTo>
                      <a:pt x="6916" y="5621"/>
                      <a:pt x="6903" y="5645"/>
                      <a:pt x="6892" y="5657"/>
                    </a:cubicBezTo>
                    <a:lnTo>
                      <a:pt x="6879" y="5669"/>
                    </a:lnTo>
                    <a:cubicBezTo>
                      <a:pt x="6867" y="5681"/>
                      <a:pt x="6855" y="5681"/>
                      <a:pt x="6855" y="5693"/>
                    </a:cubicBezTo>
                    <a:lnTo>
                      <a:pt x="6794" y="5742"/>
                    </a:lnTo>
                    <a:cubicBezTo>
                      <a:pt x="6782" y="5754"/>
                      <a:pt x="6770" y="5766"/>
                      <a:pt x="6770" y="5778"/>
                    </a:cubicBezTo>
                    <a:cubicBezTo>
                      <a:pt x="6757" y="5778"/>
                      <a:pt x="6746" y="5791"/>
                      <a:pt x="6746" y="5791"/>
                    </a:cubicBezTo>
                    <a:lnTo>
                      <a:pt x="6709" y="5827"/>
                    </a:lnTo>
                    <a:lnTo>
                      <a:pt x="6697" y="5827"/>
                    </a:lnTo>
                    <a:cubicBezTo>
                      <a:pt x="6673" y="5851"/>
                      <a:pt x="6649" y="5875"/>
                      <a:pt x="6612" y="5900"/>
                    </a:cubicBezTo>
                    <a:lnTo>
                      <a:pt x="6587" y="5912"/>
                    </a:lnTo>
                    <a:lnTo>
                      <a:pt x="6563" y="5937"/>
                    </a:lnTo>
                    <a:lnTo>
                      <a:pt x="6381" y="6082"/>
                    </a:lnTo>
                    <a:cubicBezTo>
                      <a:pt x="6344" y="6118"/>
                      <a:pt x="6308" y="6143"/>
                      <a:pt x="6271" y="6180"/>
                    </a:cubicBezTo>
                    <a:cubicBezTo>
                      <a:pt x="6247" y="6204"/>
                      <a:pt x="6211" y="6240"/>
                      <a:pt x="6174" y="6264"/>
                    </a:cubicBezTo>
                    <a:lnTo>
                      <a:pt x="6174" y="6277"/>
                    </a:lnTo>
                    <a:cubicBezTo>
                      <a:pt x="6150" y="6301"/>
                      <a:pt x="6114" y="6325"/>
                      <a:pt x="6089" y="6361"/>
                    </a:cubicBezTo>
                    <a:cubicBezTo>
                      <a:pt x="6065" y="6386"/>
                      <a:pt x="6041" y="6410"/>
                      <a:pt x="6028" y="6434"/>
                    </a:cubicBezTo>
                    <a:lnTo>
                      <a:pt x="6017" y="6434"/>
                    </a:lnTo>
                    <a:cubicBezTo>
                      <a:pt x="6028" y="6423"/>
                      <a:pt x="6028" y="6398"/>
                      <a:pt x="6041" y="6386"/>
                    </a:cubicBezTo>
                    <a:cubicBezTo>
                      <a:pt x="6077" y="6277"/>
                      <a:pt x="6101" y="6167"/>
                      <a:pt x="6138" y="6058"/>
                    </a:cubicBezTo>
                    <a:cubicBezTo>
                      <a:pt x="6150" y="5997"/>
                      <a:pt x="6174" y="5937"/>
                      <a:pt x="6198" y="5864"/>
                    </a:cubicBezTo>
                    <a:cubicBezTo>
                      <a:pt x="6211" y="5815"/>
                      <a:pt x="6223" y="5766"/>
                      <a:pt x="6247" y="5705"/>
                    </a:cubicBezTo>
                    <a:cubicBezTo>
                      <a:pt x="6260" y="5645"/>
                      <a:pt x="6284" y="5584"/>
                      <a:pt x="6296" y="5523"/>
                    </a:cubicBezTo>
                    <a:cubicBezTo>
                      <a:pt x="6320" y="5438"/>
                      <a:pt x="6344" y="5353"/>
                      <a:pt x="6381" y="5243"/>
                    </a:cubicBezTo>
                    <a:lnTo>
                      <a:pt x="6417" y="5134"/>
                    </a:lnTo>
                    <a:lnTo>
                      <a:pt x="6417" y="5097"/>
                    </a:lnTo>
                    <a:cubicBezTo>
                      <a:pt x="6417" y="5086"/>
                      <a:pt x="6405" y="5073"/>
                      <a:pt x="6405" y="5061"/>
                    </a:cubicBezTo>
                    <a:cubicBezTo>
                      <a:pt x="6393" y="5049"/>
                      <a:pt x="6381" y="5037"/>
                      <a:pt x="6357" y="5037"/>
                    </a:cubicBezTo>
                    <a:cubicBezTo>
                      <a:pt x="6357" y="5025"/>
                      <a:pt x="6344" y="5025"/>
                      <a:pt x="6344" y="5025"/>
                    </a:cubicBezTo>
                    <a:cubicBezTo>
                      <a:pt x="6320" y="5025"/>
                      <a:pt x="6308" y="5037"/>
                      <a:pt x="6296" y="5049"/>
                    </a:cubicBezTo>
                    <a:cubicBezTo>
                      <a:pt x="6284" y="5061"/>
                      <a:pt x="6271" y="5073"/>
                      <a:pt x="6271" y="5086"/>
                    </a:cubicBezTo>
                    <a:cubicBezTo>
                      <a:pt x="6247" y="5159"/>
                      <a:pt x="6235" y="5219"/>
                      <a:pt x="6211" y="5292"/>
                    </a:cubicBezTo>
                    <a:lnTo>
                      <a:pt x="6174" y="5413"/>
                    </a:lnTo>
                    <a:lnTo>
                      <a:pt x="6174" y="5438"/>
                    </a:lnTo>
                    <a:lnTo>
                      <a:pt x="6150" y="5511"/>
                    </a:lnTo>
                    <a:cubicBezTo>
                      <a:pt x="6138" y="5572"/>
                      <a:pt x="6114" y="5621"/>
                      <a:pt x="6101" y="5669"/>
                    </a:cubicBezTo>
                    <a:lnTo>
                      <a:pt x="6089" y="5705"/>
                    </a:lnTo>
                    <a:cubicBezTo>
                      <a:pt x="6065" y="5766"/>
                      <a:pt x="6053" y="5815"/>
                      <a:pt x="6028" y="5875"/>
                    </a:cubicBezTo>
                    <a:cubicBezTo>
                      <a:pt x="6017" y="5924"/>
                      <a:pt x="5992" y="5985"/>
                      <a:pt x="5980" y="6045"/>
                    </a:cubicBezTo>
                    <a:cubicBezTo>
                      <a:pt x="5931" y="6180"/>
                      <a:pt x="5882" y="6325"/>
                      <a:pt x="5846" y="6459"/>
                    </a:cubicBezTo>
                    <a:cubicBezTo>
                      <a:pt x="5822" y="6520"/>
                      <a:pt x="5809" y="6569"/>
                      <a:pt x="5785" y="6629"/>
                    </a:cubicBezTo>
                    <a:lnTo>
                      <a:pt x="5785" y="6605"/>
                    </a:lnTo>
                    <a:cubicBezTo>
                      <a:pt x="5773" y="6580"/>
                      <a:pt x="5773" y="6569"/>
                      <a:pt x="5773" y="6544"/>
                    </a:cubicBezTo>
                    <a:lnTo>
                      <a:pt x="5761" y="6520"/>
                    </a:lnTo>
                    <a:cubicBezTo>
                      <a:pt x="5761" y="6496"/>
                      <a:pt x="5749" y="6471"/>
                      <a:pt x="5749" y="6447"/>
                    </a:cubicBezTo>
                    <a:cubicBezTo>
                      <a:pt x="5737" y="6410"/>
                      <a:pt x="5737" y="6386"/>
                      <a:pt x="5725" y="6361"/>
                    </a:cubicBezTo>
                    <a:cubicBezTo>
                      <a:pt x="5725" y="6337"/>
                      <a:pt x="5712" y="6325"/>
                      <a:pt x="5712" y="6313"/>
                    </a:cubicBezTo>
                    <a:lnTo>
                      <a:pt x="5712" y="6277"/>
                    </a:lnTo>
                    <a:cubicBezTo>
                      <a:pt x="5701" y="6228"/>
                      <a:pt x="5688" y="6180"/>
                      <a:pt x="5688" y="6131"/>
                    </a:cubicBezTo>
                    <a:lnTo>
                      <a:pt x="5676" y="6118"/>
                    </a:lnTo>
                    <a:lnTo>
                      <a:pt x="5676" y="5997"/>
                    </a:lnTo>
                    <a:cubicBezTo>
                      <a:pt x="5676" y="5937"/>
                      <a:pt x="5664" y="5900"/>
                      <a:pt x="5664" y="5851"/>
                    </a:cubicBezTo>
                    <a:cubicBezTo>
                      <a:pt x="5676" y="5791"/>
                      <a:pt x="5676" y="5742"/>
                      <a:pt x="5676" y="5681"/>
                    </a:cubicBezTo>
                    <a:cubicBezTo>
                      <a:pt x="5676" y="5621"/>
                      <a:pt x="5688" y="5559"/>
                      <a:pt x="5701" y="5511"/>
                    </a:cubicBezTo>
                    <a:lnTo>
                      <a:pt x="5701" y="5499"/>
                    </a:lnTo>
                    <a:cubicBezTo>
                      <a:pt x="5701" y="5486"/>
                      <a:pt x="5701" y="5462"/>
                      <a:pt x="5712" y="5438"/>
                    </a:cubicBezTo>
                    <a:cubicBezTo>
                      <a:pt x="5712" y="5389"/>
                      <a:pt x="5725" y="5353"/>
                      <a:pt x="5737" y="5305"/>
                    </a:cubicBezTo>
                    <a:cubicBezTo>
                      <a:pt x="5749" y="5256"/>
                      <a:pt x="5749" y="5219"/>
                      <a:pt x="5761" y="5170"/>
                    </a:cubicBezTo>
                    <a:lnTo>
                      <a:pt x="5773" y="5159"/>
                    </a:lnTo>
                    <a:cubicBezTo>
                      <a:pt x="5785" y="5073"/>
                      <a:pt x="5798" y="5000"/>
                      <a:pt x="5822" y="4927"/>
                    </a:cubicBezTo>
                    <a:lnTo>
                      <a:pt x="5822" y="4916"/>
                    </a:lnTo>
                    <a:cubicBezTo>
                      <a:pt x="5834" y="4891"/>
                      <a:pt x="5834" y="4867"/>
                      <a:pt x="5846" y="4854"/>
                    </a:cubicBezTo>
                    <a:cubicBezTo>
                      <a:pt x="5858" y="4818"/>
                      <a:pt x="5871" y="4794"/>
                      <a:pt x="5871" y="4770"/>
                    </a:cubicBezTo>
                    <a:cubicBezTo>
                      <a:pt x="5895" y="4733"/>
                      <a:pt x="5907" y="4709"/>
                      <a:pt x="5919" y="4684"/>
                    </a:cubicBezTo>
                    <a:cubicBezTo>
                      <a:pt x="5931" y="4648"/>
                      <a:pt x="5944" y="4624"/>
                      <a:pt x="5968" y="4587"/>
                    </a:cubicBezTo>
                    <a:cubicBezTo>
                      <a:pt x="6004" y="4527"/>
                      <a:pt x="6041" y="4454"/>
                      <a:pt x="6077" y="4405"/>
                    </a:cubicBezTo>
                    <a:cubicBezTo>
                      <a:pt x="6077" y="4393"/>
                      <a:pt x="6089" y="4393"/>
                      <a:pt x="6089" y="4381"/>
                    </a:cubicBezTo>
                    <a:cubicBezTo>
                      <a:pt x="6114" y="4332"/>
                      <a:pt x="6150" y="4295"/>
                      <a:pt x="6174" y="4247"/>
                    </a:cubicBezTo>
                    <a:cubicBezTo>
                      <a:pt x="6198" y="4222"/>
                      <a:pt x="6211" y="4198"/>
                      <a:pt x="6235" y="4162"/>
                    </a:cubicBezTo>
                    <a:cubicBezTo>
                      <a:pt x="6260" y="4138"/>
                      <a:pt x="6271" y="4114"/>
                      <a:pt x="6296" y="4089"/>
                    </a:cubicBezTo>
                    <a:cubicBezTo>
                      <a:pt x="6308" y="4065"/>
                      <a:pt x="6320" y="4052"/>
                      <a:pt x="6344" y="4028"/>
                    </a:cubicBezTo>
                    <a:lnTo>
                      <a:pt x="6381" y="3992"/>
                    </a:lnTo>
                    <a:lnTo>
                      <a:pt x="6393" y="3979"/>
                    </a:lnTo>
                    <a:lnTo>
                      <a:pt x="6417" y="3955"/>
                    </a:lnTo>
                    <a:cubicBezTo>
                      <a:pt x="6430" y="3955"/>
                      <a:pt x="6430" y="3943"/>
                      <a:pt x="6441" y="3931"/>
                    </a:cubicBezTo>
                    <a:lnTo>
                      <a:pt x="6454" y="3931"/>
                    </a:lnTo>
                    <a:cubicBezTo>
                      <a:pt x="6466" y="3919"/>
                      <a:pt x="6478" y="3919"/>
                      <a:pt x="6478" y="3906"/>
                    </a:cubicBezTo>
                    <a:lnTo>
                      <a:pt x="6503" y="3895"/>
                    </a:lnTo>
                    <a:cubicBezTo>
                      <a:pt x="6514" y="3882"/>
                      <a:pt x="6539" y="3870"/>
                      <a:pt x="6551" y="3858"/>
                    </a:cubicBezTo>
                    <a:lnTo>
                      <a:pt x="6563" y="3846"/>
                    </a:lnTo>
                    <a:cubicBezTo>
                      <a:pt x="6600" y="3822"/>
                      <a:pt x="6636" y="3798"/>
                      <a:pt x="6684" y="3773"/>
                    </a:cubicBezTo>
                    <a:cubicBezTo>
                      <a:pt x="6709" y="3749"/>
                      <a:pt x="6746" y="3712"/>
                      <a:pt x="6782" y="3688"/>
                    </a:cubicBezTo>
                    <a:lnTo>
                      <a:pt x="6794" y="3688"/>
                    </a:lnTo>
                    <a:cubicBezTo>
                      <a:pt x="6806" y="3676"/>
                      <a:pt x="6830" y="3652"/>
                      <a:pt x="6855" y="3639"/>
                    </a:cubicBezTo>
                    <a:cubicBezTo>
                      <a:pt x="6892" y="3615"/>
                      <a:pt x="6928" y="3590"/>
                      <a:pt x="6964" y="3554"/>
                    </a:cubicBezTo>
                    <a:cubicBezTo>
                      <a:pt x="6976" y="3542"/>
                      <a:pt x="7000" y="3530"/>
                      <a:pt x="7013" y="3518"/>
                    </a:cubicBezTo>
                    <a:lnTo>
                      <a:pt x="7232" y="3336"/>
                    </a:lnTo>
                    <a:cubicBezTo>
                      <a:pt x="7292" y="3287"/>
                      <a:pt x="7365" y="3226"/>
                      <a:pt x="7426" y="3177"/>
                    </a:cubicBezTo>
                    <a:cubicBezTo>
                      <a:pt x="7462" y="3153"/>
                      <a:pt x="7487" y="3129"/>
                      <a:pt x="7524" y="3104"/>
                    </a:cubicBezTo>
                    <a:lnTo>
                      <a:pt x="7524" y="3104"/>
                    </a:lnTo>
                    <a:cubicBezTo>
                      <a:pt x="7499" y="3166"/>
                      <a:pt x="7462" y="3214"/>
                      <a:pt x="7438" y="3263"/>
                    </a:cubicBezTo>
                    <a:cubicBezTo>
                      <a:pt x="7426" y="3299"/>
                      <a:pt x="7402" y="3323"/>
                      <a:pt x="7378" y="3360"/>
                    </a:cubicBezTo>
                    <a:cubicBezTo>
                      <a:pt x="7329" y="3420"/>
                      <a:pt x="7292" y="3493"/>
                      <a:pt x="7244" y="3554"/>
                    </a:cubicBezTo>
                    <a:cubicBezTo>
                      <a:pt x="7159" y="3688"/>
                      <a:pt x="7062" y="3822"/>
                      <a:pt x="6964" y="3943"/>
                    </a:cubicBezTo>
                    <a:cubicBezTo>
                      <a:pt x="6928" y="3992"/>
                      <a:pt x="6892" y="4028"/>
                      <a:pt x="6855" y="4077"/>
                    </a:cubicBezTo>
                    <a:cubicBezTo>
                      <a:pt x="6830" y="4089"/>
                      <a:pt x="6819" y="4101"/>
                      <a:pt x="6806" y="4125"/>
                    </a:cubicBezTo>
                    <a:lnTo>
                      <a:pt x="6794" y="4125"/>
                    </a:lnTo>
                    <a:lnTo>
                      <a:pt x="6782" y="4150"/>
                    </a:lnTo>
                    <a:cubicBezTo>
                      <a:pt x="6770" y="4162"/>
                      <a:pt x="6746" y="4174"/>
                      <a:pt x="6733" y="4186"/>
                    </a:cubicBezTo>
                    <a:lnTo>
                      <a:pt x="6733" y="4198"/>
                    </a:lnTo>
                    <a:cubicBezTo>
                      <a:pt x="6721" y="4211"/>
                      <a:pt x="6709" y="4222"/>
                      <a:pt x="6709" y="4235"/>
                    </a:cubicBezTo>
                    <a:cubicBezTo>
                      <a:pt x="6697" y="4247"/>
                      <a:pt x="6684" y="4259"/>
                      <a:pt x="6684" y="4271"/>
                    </a:cubicBezTo>
                    <a:cubicBezTo>
                      <a:pt x="6660" y="4295"/>
                      <a:pt x="6649" y="4320"/>
                      <a:pt x="6636" y="4344"/>
                    </a:cubicBezTo>
                    <a:cubicBezTo>
                      <a:pt x="6600" y="4393"/>
                      <a:pt x="6576" y="4441"/>
                      <a:pt x="6551" y="4502"/>
                    </a:cubicBezTo>
                    <a:lnTo>
                      <a:pt x="6539" y="4538"/>
                    </a:lnTo>
                    <a:lnTo>
                      <a:pt x="6503" y="4611"/>
                    </a:lnTo>
                    <a:cubicBezTo>
                      <a:pt x="6490" y="4624"/>
                      <a:pt x="6490" y="4648"/>
                      <a:pt x="6478" y="4673"/>
                    </a:cubicBezTo>
                    <a:cubicBezTo>
                      <a:pt x="6466" y="4709"/>
                      <a:pt x="6454" y="4733"/>
                      <a:pt x="6454" y="4757"/>
                    </a:cubicBezTo>
                    <a:lnTo>
                      <a:pt x="6441" y="4770"/>
                    </a:lnTo>
                    <a:lnTo>
                      <a:pt x="6441" y="4806"/>
                    </a:lnTo>
                    <a:cubicBezTo>
                      <a:pt x="6430" y="4818"/>
                      <a:pt x="6430" y="4818"/>
                      <a:pt x="6430" y="4830"/>
                    </a:cubicBezTo>
                    <a:cubicBezTo>
                      <a:pt x="6430" y="4830"/>
                      <a:pt x="6430" y="4843"/>
                      <a:pt x="6441" y="4843"/>
                    </a:cubicBezTo>
                    <a:cubicBezTo>
                      <a:pt x="6441" y="4843"/>
                      <a:pt x="6441" y="4854"/>
                      <a:pt x="6454" y="4854"/>
                    </a:cubicBezTo>
                    <a:cubicBezTo>
                      <a:pt x="6478" y="4843"/>
                      <a:pt x="6478" y="4830"/>
                      <a:pt x="6478" y="4818"/>
                    </a:cubicBezTo>
                    <a:lnTo>
                      <a:pt x="6478" y="4806"/>
                    </a:lnTo>
                    <a:cubicBezTo>
                      <a:pt x="6490" y="4794"/>
                      <a:pt x="6490" y="4781"/>
                      <a:pt x="6490" y="4770"/>
                    </a:cubicBezTo>
                    <a:lnTo>
                      <a:pt x="6503" y="4757"/>
                    </a:lnTo>
                    <a:cubicBezTo>
                      <a:pt x="6514" y="4733"/>
                      <a:pt x="6514" y="4697"/>
                      <a:pt x="6527" y="4673"/>
                    </a:cubicBezTo>
                    <a:cubicBezTo>
                      <a:pt x="6539" y="4648"/>
                      <a:pt x="6551" y="4611"/>
                      <a:pt x="6576" y="4575"/>
                    </a:cubicBezTo>
                    <a:cubicBezTo>
                      <a:pt x="6587" y="4551"/>
                      <a:pt x="6612" y="4514"/>
                      <a:pt x="6624" y="4490"/>
                    </a:cubicBezTo>
                    <a:cubicBezTo>
                      <a:pt x="6636" y="4465"/>
                      <a:pt x="6660" y="4430"/>
                      <a:pt x="6673" y="4405"/>
                    </a:cubicBezTo>
                    <a:cubicBezTo>
                      <a:pt x="6697" y="4381"/>
                      <a:pt x="6709" y="4357"/>
                      <a:pt x="6721" y="4344"/>
                    </a:cubicBezTo>
                    <a:lnTo>
                      <a:pt x="6733" y="4332"/>
                    </a:lnTo>
                    <a:lnTo>
                      <a:pt x="6770" y="4295"/>
                    </a:lnTo>
                    <a:cubicBezTo>
                      <a:pt x="6782" y="4284"/>
                      <a:pt x="6782" y="4271"/>
                      <a:pt x="6794" y="4259"/>
                    </a:cubicBezTo>
                    <a:lnTo>
                      <a:pt x="6806" y="4259"/>
                    </a:lnTo>
                    <a:cubicBezTo>
                      <a:pt x="6830" y="4235"/>
                      <a:pt x="6855" y="4211"/>
                      <a:pt x="6879" y="4198"/>
                    </a:cubicBezTo>
                    <a:lnTo>
                      <a:pt x="6952" y="4125"/>
                    </a:lnTo>
                    <a:cubicBezTo>
                      <a:pt x="7000" y="4077"/>
                      <a:pt x="7049" y="4028"/>
                      <a:pt x="7086" y="3979"/>
                    </a:cubicBezTo>
                    <a:cubicBezTo>
                      <a:pt x="7135" y="3943"/>
                      <a:pt x="7171" y="3895"/>
                      <a:pt x="7219" y="3846"/>
                    </a:cubicBezTo>
                    <a:cubicBezTo>
                      <a:pt x="7232" y="3822"/>
                      <a:pt x="7244" y="3809"/>
                      <a:pt x="7256" y="3798"/>
                    </a:cubicBezTo>
                    <a:cubicBezTo>
                      <a:pt x="7280" y="3773"/>
                      <a:pt x="7305" y="3736"/>
                      <a:pt x="7329" y="3712"/>
                    </a:cubicBezTo>
                    <a:cubicBezTo>
                      <a:pt x="7365" y="3676"/>
                      <a:pt x="7402" y="3627"/>
                      <a:pt x="7451" y="3566"/>
                    </a:cubicBezTo>
                    <a:cubicBezTo>
                      <a:pt x="7451" y="3554"/>
                      <a:pt x="7462" y="3542"/>
                      <a:pt x="7475" y="3542"/>
                    </a:cubicBezTo>
                    <a:cubicBezTo>
                      <a:pt x="7499" y="3506"/>
                      <a:pt x="7524" y="3457"/>
                      <a:pt x="7548" y="3420"/>
                    </a:cubicBezTo>
                    <a:cubicBezTo>
                      <a:pt x="7584" y="3372"/>
                      <a:pt x="7608" y="3323"/>
                      <a:pt x="7645" y="3263"/>
                    </a:cubicBezTo>
                    <a:cubicBezTo>
                      <a:pt x="7669" y="3190"/>
                      <a:pt x="7705" y="3141"/>
                      <a:pt x="7718" y="3080"/>
                    </a:cubicBezTo>
                    <a:lnTo>
                      <a:pt x="7730" y="3080"/>
                    </a:lnTo>
                    <a:cubicBezTo>
                      <a:pt x="7730" y="3056"/>
                      <a:pt x="7742" y="3031"/>
                      <a:pt x="7754" y="3007"/>
                    </a:cubicBezTo>
                    <a:cubicBezTo>
                      <a:pt x="7754" y="2995"/>
                      <a:pt x="7754" y="2983"/>
                      <a:pt x="7767" y="2971"/>
                    </a:cubicBezTo>
                    <a:lnTo>
                      <a:pt x="7767" y="2947"/>
                    </a:lnTo>
                    <a:lnTo>
                      <a:pt x="7767" y="2910"/>
                    </a:lnTo>
                    <a:lnTo>
                      <a:pt x="7803" y="2874"/>
                    </a:lnTo>
                    <a:close/>
                    <a:moveTo>
                      <a:pt x="7462" y="5207"/>
                    </a:moveTo>
                    <a:lnTo>
                      <a:pt x="7462" y="5219"/>
                    </a:lnTo>
                    <a:cubicBezTo>
                      <a:pt x="7487" y="5256"/>
                      <a:pt x="7511" y="5292"/>
                      <a:pt x="7524" y="5329"/>
                    </a:cubicBezTo>
                    <a:cubicBezTo>
                      <a:pt x="7548" y="5353"/>
                      <a:pt x="7572" y="5389"/>
                      <a:pt x="7584" y="5426"/>
                    </a:cubicBezTo>
                    <a:cubicBezTo>
                      <a:pt x="7621" y="5475"/>
                      <a:pt x="7645" y="5523"/>
                      <a:pt x="7669" y="5572"/>
                    </a:cubicBezTo>
                    <a:cubicBezTo>
                      <a:pt x="7681" y="5621"/>
                      <a:pt x="7705" y="5657"/>
                      <a:pt x="7730" y="5693"/>
                    </a:cubicBezTo>
                    <a:cubicBezTo>
                      <a:pt x="7767" y="5778"/>
                      <a:pt x="7803" y="5851"/>
                      <a:pt x="7840" y="5937"/>
                    </a:cubicBezTo>
                    <a:lnTo>
                      <a:pt x="7851" y="5973"/>
                    </a:lnTo>
                    <a:cubicBezTo>
                      <a:pt x="7888" y="6034"/>
                      <a:pt x="7912" y="6107"/>
                      <a:pt x="7948" y="6167"/>
                    </a:cubicBezTo>
                    <a:cubicBezTo>
                      <a:pt x="7985" y="6240"/>
                      <a:pt x="8021" y="6313"/>
                      <a:pt x="8058" y="6374"/>
                    </a:cubicBezTo>
                    <a:cubicBezTo>
                      <a:pt x="8094" y="6447"/>
                      <a:pt x="8131" y="6520"/>
                      <a:pt x="8167" y="6580"/>
                    </a:cubicBezTo>
                    <a:cubicBezTo>
                      <a:pt x="8204" y="6641"/>
                      <a:pt x="8240" y="6714"/>
                      <a:pt x="8277" y="6775"/>
                    </a:cubicBezTo>
                    <a:lnTo>
                      <a:pt x="8277" y="6763"/>
                    </a:lnTo>
                    <a:lnTo>
                      <a:pt x="8289" y="6799"/>
                    </a:lnTo>
                    <a:cubicBezTo>
                      <a:pt x="8301" y="6823"/>
                      <a:pt x="8326" y="6848"/>
                      <a:pt x="8337" y="6885"/>
                    </a:cubicBezTo>
                    <a:cubicBezTo>
                      <a:pt x="8350" y="6920"/>
                      <a:pt x="8374" y="6957"/>
                      <a:pt x="8386" y="6993"/>
                    </a:cubicBezTo>
                    <a:lnTo>
                      <a:pt x="8386" y="7006"/>
                    </a:lnTo>
                    <a:lnTo>
                      <a:pt x="8423" y="7079"/>
                    </a:lnTo>
                    <a:cubicBezTo>
                      <a:pt x="8423" y="7103"/>
                      <a:pt x="8435" y="7139"/>
                      <a:pt x="8447" y="7164"/>
                    </a:cubicBezTo>
                    <a:cubicBezTo>
                      <a:pt x="8447" y="7201"/>
                      <a:pt x="8459" y="7236"/>
                      <a:pt x="8459" y="7261"/>
                    </a:cubicBezTo>
                    <a:cubicBezTo>
                      <a:pt x="8472" y="7298"/>
                      <a:pt x="8472" y="7322"/>
                      <a:pt x="8483" y="7346"/>
                    </a:cubicBezTo>
                    <a:lnTo>
                      <a:pt x="8483" y="7358"/>
                    </a:lnTo>
                    <a:lnTo>
                      <a:pt x="8483" y="7468"/>
                    </a:lnTo>
                    <a:lnTo>
                      <a:pt x="8483" y="7565"/>
                    </a:lnTo>
                    <a:lnTo>
                      <a:pt x="8483" y="7747"/>
                    </a:lnTo>
                    <a:cubicBezTo>
                      <a:pt x="8483" y="7808"/>
                      <a:pt x="8472" y="7868"/>
                      <a:pt x="8459" y="7930"/>
                    </a:cubicBezTo>
                    <a:cubicBezTo>
                      <a:pt x="8459" y="7990"/>
                      <a:pt x="8447" y="8063"/>
                      <a:pt x="8435" y="8124"/>
                    </a:cubicBezTo>
                    <a:cubicBezTo>
                      <a:pt x="8410" y="8197"/>
                      <a:pt x="8399" y="8257"/>
                      <a:pt x="8386" y="8319"/>
                    </a:cubicBezTo>
                    <a:lnTo>
                      <a:pt x="8374" y="8343"/>
                    </a:lnTo>
                    <a:cubicBezTo>
                      <a:pt x="8350" y="8464"/>
                      <a:pt x="8313" y="8586"/>
                      <a:pt x="8289" y="8708"/>
                    </a:cubicBezTo>
                    <a:lnTo>
                      <a:pt x="8277" y="8732"/>
                    </a:lnTo>
                    <a:cubicBezTo>
                      <a:pt x="8264" y="8768"/>
                      <a:pt x="8264" y="8805"/>
                      <a:pt x="8253" y="8829"/>
                    </a:cubicBezTo>
                    <a:cubicBezTo>
                      <a:pt x="8228" y="8878"/>
                      <a:pt x="8216" y="8914"/>
                      <a:pt x="8204" y="8951"/>
                    </a:cubicBezTo>
                    <a:cubicBezTo>
                      <a:pt x="8192" y="8987"/>
                      <a:pt x="8167" y="9024"/>
                      <a:pt x="8143" y="9060"/>
                    </a:cubicBezTo>
                    <a:cubicBezTo>
                      <a:pt x="8131" y="9108"/>
                      <a:pt x="8107" y="9145"/>
                      <a:pt x="8083" y="9181"/>
                    </a:cubicBezTo>
                    <a:lnTo>
                      <a:pt x="8010" y="9291"/>
                    </a:lnTo>
                    <a:cubicBezTo>
                      <a:pt x="7997" y="9315"/>
                      <a:pt x="7973" y="9340"/>
                      <a:pt x="7961" y="9364"/>
                    </a:cubicBezTo>
                    <a:cubicBezTo>
                      <a:pt x="7924" y="9412"/>
                      <a:pt x="7888" y="9461"/>
                      <a:pt x="7864" y="9521"/>
                    </a:cubicBezTo>
                    <a:cubicBezTo>
                      <a:pt x="7840" y="9546"/>
                      <a:pt x="7827" y="9583"/>
                      <a:pt x="7803" y="9607"/>
                    </a:cubicBezTo>
                    <a:cubicBezTo>
                      <a:pt x="7778" y="9656"/>
                      <a:pt x="7742" y="9716"/>
                      <a:pt x="7718" y="9764"/>
                    </a:cubicBezTo>
                    <a:lnTo>
                      <a:pt x="7718" y="9740"/>
                    </a:lnTo>
                    <a:cubicBezTo>
                      <a:pt x="7730" y="9728"/>
                      <a:pt x="7730" y="9704"/>
                      <a:pt x="7730" y="9680"/>
                    </a:cubicBezTo>
                    <a:lnTo>
                      <a:pt x="7742" y="9643"/>
                    </a:lnTo>
                    <a:cubicBezTo>
                      <a:pt x="7754" y="9583"/>
                      <a:pt x="7778" y="9521"/>
                      <a:pt x="7791" y="9461"/>
                    </a:cubicBezTo>
                    <a:cubicBezTo>
                      <a:pt x="7791" y="9424"/>
                      <a:pt x="7803" y="9388"/>
                      <a:pt x="7803" y="9351"/>
                    </a:cubicBezTo>
                    <a:cubicBezTo>
                      <a:pt x="7803" y="9315"/>
                      <a:pt x="7803" y="9267"/>
                      <a:pt x="7815" y="9230"/>
                    </a:cubicBezTo>
                    <a:cubicBezTo>
                      <a:pt x="7827" y="8975"/>
                      <a:pt x="7827" y="8635"/>
                      <a:pt x="7767" y="8306"/>
                    </a:cubicBezTo>
                    <a:cubicBezTo>
                      <a:pt x="7754" y="8246"/>
                      <a:pt x="7742" y="8173"/>
                      <a:pt x="7718" y="8076"/>
                    </a:cubicBezTo>
                    <a:cubicBezTo>
                      <a:pt x="7705" y="8027"/>
                      <a:pt x="7705" y="7990"/>
                      <a:pt x="7694" y="7941"/>
                    </a:cubicBezTo>
                    <a:cubicBezTo>
                      <a:pt x="7681" y="7905"/>
                      <a:pt x="7669" y="7868"/>
                      <a:pt x="7669" y="7844"/>
                    </a:cubicBezTo>
                    <a:lnTo>
                      <a:pt x="7657" y="7820"/>
                    </a:lnTo>
                    <a:cubicBezTo>
                      <a:pt x="7657" y="7796"/>
                      <a:pt x="7645" y="7760"/>
                      <a:pt x="7645" y="7723"/>
                    </a:cubicBezTo>
                    <a:cubicBezTo>
                      <a:pt x="7632" y="7687"/>
                      <a:pt x="7621" y="7650"/>
                      <a:pt x="7621" y="7601"/>
                    </a:cubicBezTo>
                    <a:cubicBezTo>
                      <a:pt x="7608" y="7541"/>
                      <a:pt x="7596" y="7480"/>
                      <a:pt x="7596" y="7419"/>
                    </a:cubicBezTo>
                    <a:lnTo>
                      <a:pt x="7584" y="7382"/>
                    </a:lnTo>
                    <a:lnTo>
                      <a:pt x="7584" y="7346"/>
                    </a:lnTo>
                    <a:cubicBezTo>
                      <a:pt x="7584" y="7309"/>
                      <a:pt x="7572" y="7273"/>
                      <a:pt x="7572" y="7249"/>
                    </a:cubicBezTo>
                    <a:lnTo>
                      <a:pt x="7572" y="7103"/>
                    </a:lnTo>
                    <a:cubicBezTo>
                      <a:pt x="7560" y="7006"/>
                      <a:pt x="7560" y="6909"/>
                      <a:pt x="7560" y="6823"/>
                    </a:cubicBezTo>
                    <a:lnTo>
                      <a:pt x="7560" y="6860"/>
                    </a:lnTo>
                    <a:cubicBezTo>
                      <a:pt x="7548" y="6920"/>
                      <a:pt x="7535" y="6982"/>
                      <a:pt x="7535" y="7055"/>
                    </a:cubicBezTo>
                    <a:cubicBezTo>
                      <a:pt x="7524" y="7091"/>
                      <a:pt x="7524" y="7128"/>
                      <a:pt x="7524" y="7164"/>
                    </a:cubicBezTo>
                    <a:cubicBezTo>
                      <a:pt x="7524" y="7201"/>
                      <a:pt x="7524" y="7236"/>
                      <a:pt x="7511" y="7273"/>
                    </a:cubicBezTo>
                    <a:lnTo>
                      <a:pt x="7511" y="7346"/>
                    </a:lnTo>
                    <a:lnTo>
                      <a:pt x="7511" y="7382"/>
                    </a:lnTo>
                    <a:cubicBezTo>
                      <a:pt x="7511" y="7407"/>
                      <a:pt x="7511" y="7431"/>
                      <a:pt x="7524" y="7455"/>
                    </a:cubicBezTo>
                    <a:lnTo>
                      <a:pt x="7524" y="7480"/>
                    </a:lnTo>
                    <a:lnTo>
                      <a:pt x="7524" y="7565"/>
                    </a:lnTo>
                    <a:lnTo>
                      <a:pt x="7524" y="7589"/>
                    </a:lnTo>
                    <a:cubicBezTo>
                      <a:pt x="7535" y="7625"/>
                      <a:pt x="7535" y="7650"/>
                      <a:pt x="7548" y="7687"/>
                    </a:cubicBezTo>
                    <a:cubicBezTo>
                      <a:pt x="7548" y="7723"/>
                      <a:pt x="7560" y="7760"/>
                      <a:pt x="7560" y="7796"/>
                    </a:cubicBezTo>
                    <a:cubicBezTo>
                      <a:pt x="7572" y="7832"/>
                      <a:pt x="7572" y="7857"/>
                      <a:pt x="7584" y="7893"/>
                    </a:cubicBezTo>
                    <a:cubicBezTo>
                      <a:pt x="7596" y="7966"/>
                      <a:pt x="7621" y="8039"/>
                      <a:pt x="7632" y="8100"/>
                    </a:cubicBezTo>
                    <a:lnTo>
                      <a:pt x="7632" y="8112"/>
                    </a:lnTo>
                    <a:cubicBezTo>
                      <a:pt x="7645" y="8184"/>
                      <a:pt x="7657" y="8246"/>
                      <a:pt x="7669" y="8319"/>
                    </a:cubicBezTo>
                    <a:cubicBezTo>
                      <a:pt x="7681" y="8379"/>
                      <a:pt x="7694" y="8452"/>
                      <a:pt x="7705" y="8513"/>
                    </a:cubicBezTo>
                    <a:cubicBezTo>
                      <a:pt x="7705" y="8562"/>
                      <a:pt x="7718" y="8610"/>
                      <a:pt x="7718" y="8659"/>
                    </a:cubicBezTo>
                    <a:cubicBezTo>
                      <a:pt x="7718" y="8695"/>
                      <a:pt x="7730" y="8744"/>
                      <a:pt x="7730" y="8792"/>
                    </a:cubicBezTo>
                    <a:lnTo>
                      <a:pt x="7730" y="9096"/>
                    </a:lnTo>
                    <a:lnTo>
                      <a:pt x="7730" y="9145"/>
                    </a:lnTo>
                    <a:lnTo>
                      <a:pt x="7730" y="9254"/>
                    </a:lnTo>
                    <a:cubicBezTo>
                      <a:pt x="7718" y="9254"/>
                      <a:pt x="7718" y="9267"/>
                      <a:pt x="7718" y="9278"/>
                    </a:cubicBezTo>
                    <a:lnTo>
                      <a:pt x="7718" y="9388"/>
                    </a:lnTo>
                    <a:lnTo>
                      <a:pt x="7681" y="9388"/>
                    </a:lnTo>
                    <a:cubicBezTo>
                      <a:pt x="7669" y="9400"/>
                      <a:pt x="7669" y="9424"/>
                      <a:pt x="7657" y="9437"/>
                    </a:cubicBezTo>
                    <a:cubicBezTo>
                      <a:pt x="7645" y="9558"/>
                      <a:pt x="7621" y="9680"/>
                      <a:pt x="7584" y="9801"/>
                    </a:cubicBezTo>
                    <a:cubicBezTo>
                      <a:pt x="7560" y="9923"/>
                      <a:pt x="7524" y="10044"/>
                      <a:pt x="7487" y="10202"/>
                    </a:cubicBezTo>
                    <a:lnTo>
                      <a:pt x="7462" y="10312"/>
                    </a:lnTo>
                    <a:lnTo>
                      <a:pt x="7462" y="10323"/>
                    </a:lnTo>
                    <a:cubicBezTo>
                      <a:pt x="7451" y="10372"/>
                      <a:pt x="7438" y="10409"/>
                      <a:pt x="7414" y="10458"/>
                    </a:cubicBezTo>
                    <a:lnTo>
                      <a:pt x="7414" y="10469"/>
                    </a:lnTo>
                    <a:cubicBezTo>
                      <a:pt x="7414" y="10494"/>
                      <a:pt x="7402" y="10518"/>
                      <a:pt x="7389" y="10542"/>
                    </a:cubicBezTo>
                    <a:cubicBezTo>
                      <a:pt x="7389" y="10567"/>
                      <a:pt x="7378" y="10579"/>
                      <a:pt x="7378" y="10603"/>
                    </a:cubicBezTo>
                    <a:lnTo>
                      <a:pt x="7378" y="10518"/>
                    </a:lnTo>
                    <a:cubicBezTo>
                      <a:pt x="7365" y="10421"/>
                      <a:pt x="7365" y="10360"/>
                      <a:pt x="7353" y="10287"/>
                    </a:cubicBezTo>
                    <a:cubicBezTo>
                      <a:pt x="7341" y="10251"/>
                      <a:pt x="7341" y="10215"/>
                      <a:pt x="7329" y="10178"/>
                    </a:cubicBezTo>
                    <a:cubicBezTo>
                      <a:pt x="7316" y="10142"/>
                      <a:pt x="7316" y="10105"/>
                      <a:pt x="7305" y="10069"/>
                    </a:cubicBezTo>
                    <a:cubicBezTo>
                      <a:pt x="7292" y="10044"/>
                      <a:pt x="7292" y="10032"/>
                      <a:pt x="7280" y="10007"/>
                    </a:cubicBezTo>
                    <a:cubicBezTo>
                      <a:pt x="7256" y="9947"/>
                      <a:pt x="7244" y="9886"/>
                      <a:pt x="7208" y="9826"/>
                    </a:cubicBezTo>
                    <a:cubicBezTo>
                      <a:pt x="7208" y="9813"/>
                      <a:pt x="7195" y="9789"/>
                      <a:pt x="7195" y="9764"/>
                    </a:cubicBezTo>
                    <a:cubicBezTo>
                      <a:pt x="7171" y="9728"/>
                      <a:pt x="7159" y="9691"/>
                      <a:pt x="7135" y="9643"/>
                    </a:cubicBezTo>
                    <a:cubicBezTo>
                      <a:pt x="7135" y="9631"/>
                      <a:pt x="7135" y="9619"/>
                      <a:pt x="7122" y="9607"/>
                    </a:cubicBezTo>
                    <a:cubicBezTo>
                      <a:pt x="7122" y="9607"/>
                      <a:pt x="7135" y="9594"/>
                      <a:pt x="7122" y="9594"/>
                    </a:cubicBezTo>
                    <a:cubicBezTo>
                      <a:pt x="7122" y="9570"/>
                      <a:pt x="7122" y="9558"/>
                      <a:pt x="7110" y="9546"/>
                    </a:cubicBezTo>
                    <a:lnTo>
                      <a:pt x="7098" y="9546"/>
                    </a:lnTo>
                    <a:cubicBezTo>
                      <a:pt x="7086" y="9497"/>
                      <a:pt x="7073" y="9448"/>
                      <a:pt x="7049" y="9388"/>
                    </a:cubicBezTo>
                    <a:cubicBezTo>
                      <a:pt x="7037" y="9327"/>
                      <a:pt x="7013" y="9267"/>
                      <a:pt x="7000" y="9205"/>
                    </a:cubicBezTo>
                    <a:cubicBezTo>
                      <a:pt x="6989" y="9145"/>
                      <a:pt x="6964" y="9072"/>
                      <a:pt x="6952" y="9011"/>
                    </a:cubicBezTo>
                    <a:cubicBezTo>
                      <a:pt x="6940" y="8951"/>
                      <a:pt x="6940" y="8878"/>
                      <a:pt x="6928" y="8805"/>
                    </a:cubicBezTo>
                    <a:lnTo>
                      <a:pt x="6928" y="8780"/>
                    </a:lnTo>
                    <a:cubicBezTo>
                      <a:pt x="6916" y="8744"/>
                      <a:pt x="6916" y="8708"/>
                      <a:pt x="6916" y="8671"/>
                    </a:cubicBezTo>
                    <a:cubicBezTo>
                      <a:pt x="6903" y="8622"/>
                      <a:pt x="6903" y="8573"/>
                      <a:pt x="6903" y="8525"/>
                    </a:cubicBezTo>
                    <a:lnTo>
                      <a:pt x="6903" y="8452"/>
                    </a:lnTo>
                    <a:cubicBezTo>
                      <a:pt x="6916" y="8392"/>
                      <a:pt x="6916" y="8343"/>
                      <a:pt x="6916" y="8294"/>
                    </a:cubicBezTo>
                    <a:cubicBezTo>
                      <a:pt x="6916" y="8246"/>
                      <a:pt x="6928" y="8197"/>
                      <a:pt x="6928" y="8148"/>
                    </a:cubicBezTo>
                    <a:cubicBezTo>
                      <a:pt x="6928" y="8112"/>
                      <a:pt x="6940" y="8087"/>
                      <a:pt x="6940" y="8051"/>
                    </a:cubicBezTo>
                    <a:lnTo>
                      <a:pt x="6940" y="8039"/>
                    </a:lnTo>
                    <a:lnTo>
                      <a:pt x="6976" y="7784"/>
                    </a:lnTo>
                    <a:cubicBezTo>
                      <a:pt x="7000" y="7711"/>
                      <a:pt x="7013" y="7650"/>
                      <a:pt x="7025" y="7589"/>
                    </a:cubicBezTo>
                    <a:lnTo>
                      <a:pt x="7025" y="7577"/>
                    </a:lnTo>
                    <a:lnTo>
                      <a:pt x="7025" y="7565"/>
                    </a:lnTo>
                    <a:cubicBezTo>
                      <a:pt x="7049" y="7504"/>
                      <a:pt x="7062" y="7444"/>
                      <a:pt x="7073" y="7371"/>
                    </a:cubicBezTo>
                    <a:lnTo>
                      <a:pt x="7086" y="7346"/>
                    </a:lnTo>
                    <a:cubicBezTo>
                      <a:pt x="7098" y="7273"/>
                      <a:pt x="7110" y="7201"/>
                      <a:pt x="7122" y="7139"/>
                    </a:cubicBezTo>
                    <a:cubicBezTo>
                      <a:pt x="7146" y="7066"/>
                      <a:pt x="7159" y="6982"/>
                      <a:pt x="7183" y="6909"/>
                    </a:cubicBezTo>
                    <a:cubicBezTo>
                      <a:pt x="7219" y="6763"/>
                      <a:pt x="7244" y="6605"/>
                      <a:pt x="7280" y="6459"/>
                    </a:cubicBezTo>
                    <a:cubicBezTo>
                      <a:pt x="7305" y="6337"/>
                      <a:pt x="7316" y="6216"/>
                      <a:pt x="7329" y="6107"/>
                    </a:cubicBezTo>
                    <a:cubicBezTo>
                      <a:pt x="7341" y="6082"/>
                      <a:pt x="7341" y="6045"/>
                      <a:pt x="7341" y="6021"/>
                    </a:cubicBezTo>
                    <a:lnTo>
                      <a:pt x="7353" y="6009"/>
                    </a:lnTo>
                    <a:cubicBezTo>
                      <a:pt x="7365" y="5888"/>
                      <a:pt x="7378" y="5778"/>
                      <a:pt x="7389" y="5669"/>
                    </a:cubicBezTo>
                    <a:lnTo>
                      <a:pt x="7402" y="5632"/>
                    </a:lnTo>
                    <a:lnTo>
                      <a:pt x="7438" y="5341"/>
                    </a:lnTo>
                    <a:lnTo>
                      <a:pt x="7438" y="5329"/>
                    </a:lnTo>
                    <a:lnTo>
                      <a:pt x="7438" y="5305"/>
                    </a:lnTo>
                    <a:cubicBezTo>
                      <a:pt x="7451" y="5280"/>
                      <a:pt x="7451" y="5256"/>
                      <a:pt x="7451" y="5232"/>
                    </a:cubicBezTo>
                    <a:cubicBezTo>
                      <a:pt x="7451" y="5219"/>
                      <a:pt x="7462" y="5219"/>
                      <a:pt x="7462" y="5207"/>
                    </a:cubicBezTo>
                    <a:close/>
                    <a:moveTo>
                      <a:pt x="8569" y="8962"/>
                    </a:moveTo>
                    <a:cubicBezTo>
                      <a:pt x="8569" y="8975"/>
                      <a:pt x="8556" y="8975"/>
                      <a:pt x="8556" y="8987"/>
                    </a:cubicBezTo>
                    <a:lnTo>
                      <a:pt x="8520" y="9096"/>
                    </a:lnTo>
                    <a:cubicBezTo>
                      <a:pt x="8496" y="9181"/>
                      <a:pt x="8472" y="9254"/>
                      <a:pt x="8435" y="9327"/>
                    </a:cubicBezTo>
                    <a:lnTo>
                      <a:pt x="8423" y="9375"/>
                    </a:lnTo>
                    <a:cubicBezTo>
                      <a:pt x="8386" y="9473"/>
                      <a:pt x="8350" y="9570"/>
                      <a:pt x="8313" y="9656"/>
                    </a:cubicBezTo>
                    <a:cubicBezTo>
                      <a:pt x="8277" y="9740"/>
                      <a:pt x="8240" y="9826"/>
                      <a:pt x="8216" y="9910"/>
                    </a:cubicBezTo>
                    <a:lnTo>
                      <a:pt x="8204" y="9947"/>
                    </a:lnTo>
                    <a:cubicBezTo>
                      <a:pt x="8192" y="9983"/>
                      <a:pt x="8167" y="10032"/>
                      <a:pt x="8156" y="10080"/>
                    </a:cubicBezTo>
                    <a:cubicBezTo>
                      <a:pt x="8131" y="10117"/>
                      <a:pt x="8119" y="10166"/>
                      <a:pt x="8094" y="10215"/>
                    </a:cubicBezTo>
                    <a:cubicBezTo>
                      <a:pt x="8083" y="10251"/>
                      <a:pt x="8058" y="10299"/>
                      <a:pt x="8034" y="10336"/>
                    </a:cubicBezTo>
                    <a:cubicBezTo>
                      <a:pt x="8021" y="10372"/>
                      <a:pt x="7997" y="10409"/>
                      <a:pt x="7973" y="10445"/>
                    </a:cubicBezTo>
                    <a:cubicBezTo>
                      <a:pt x="7948" y="10482"/>
                      <a:pt x="7937" y="10518"/>
                      <a:pt x="7912" y="10542"/>
                    </a:cubicBezTo>
                    <a:cubicBezTo>
                      <a:pt x="7864" y="10615"/>
                      <a:pt x="7815" y="10676"/>
                      <a:pt x="7767" y="10749"/>
                    </a:cubicBezTo>
                    <a:cubicBezTo>
                      <a:pt x="7730" y="10785"/>
                      <a:pt x="7705" y="10822"/>
                      <a:pt x="7669" y="10871"/>
                    </a:cubicBezTo>
                    <a:lnTo>
                      <a:pt x="7657" y="10883"/>
                    </a:lnTo>
                    <a:cubicBezTo>
                      <a:pt x="7645" y="10907"/>
                      <a:pt x="7621" y="10919"/>
                      <a:pt x="7608" y="10944"/>
                    </a:cubicBezTo>
                    <a:cubicBezTo>
                      <a:pt x="7584" y="10968"/>
                      <a:pt x="7560" y="10992"/>
                      <a:pt x="7548" y="11017"/>
                    </a:cubicBezTo>
                    <a:lnTo>
                      <a:pt x="7535" y="11028"/>
                    </a:lnTo>
                    <a:lnTo>
                      <a:pt x="7389" y="11174"/>
                    </a:lnTo>
                    <a:lnTo>
                      <a:pt x="7365" y="11199"/>
                    </a:lnTo>
                    <a:lnTo>
                      <a:pt x="7389" y="11077"/>
                    </a:lnTo>
                    <a:cubicBezTo>
                      <a:pt x="7414" y="10980"/>
                      <a:pt x="7438" y="10871"/>
                      <a:pt x="7462" y="10774"/>
                    </a:cubicBezTo>
                    <a:lnTo>
                      <a:pt x="7475" y="10761"/>
                    </a:lnTo>
                    <a:cubicBezTo>
                      <a:pt x="7475" y="10737"/>
                      <a:pt x="7487" y="10712"/>
                      <a:pt x="7487" y="10688"/>
                    </a:cubicBezTo>
                    <a:cubicBezTo>
                      <a:pt x="7499" y="10652"/>
                      <a:pt x="7511" y="10615"/>
                      <a:pt x="7511" y="10579"/>
                    </a:cubicBezTo>
                    <a:cubicBezTo>
                      <a:pt x="7524" y="10567"/>
                      <a:pt x="7524" y="10555"/>
                      <a:pt x="7524" y="10531"/>
                    </a:cubicBezTo>
                    <a:cubicBezTo>
                      <a:pt x="7535" y="10518"/>
                      <a:pt x="7535" y="10518"/>
                      <a:pt x="7535" y="10506"/>
                    </a:cubicBezTo>
                    <a:lnTo>
                      <a:pt x="7535" y="10494"/>
                    </a:lnTo>
                    <a:lnTo>
                      <a:pt x="7535" y="10482"/>
                    </a:lnTo>
                    <a:lnTo>
                      <a:pt x="7548" y="10469"/>
                    </a:lnTo>
                    <a:lnTo>
                      <a:pt x="7548" y="10445"/>
                    </a:lnTo>
                    <a:lnTo>
                      <a:pt x="7560" y="10433"/>
                    </a:lnTo>
                    <a:cubicBezTo>
                      <a:pt x="7572" y="10396"/>
                      <a:pt x="7584" y="10348"/>
                      <a:pt x="7596" y="10312"/>
                    </a:cubicBezTo>
                    <a:cubicBezTo>
                      <a:pt x="7621" y="10263"/>
                      <a:pt x="7645" y="10202"/>
                      <a:pt x="7657" y="10153"/>
                    </a:cubicBezTo>
                    <a:cubicBezTo>
                      <a:pt x="7681" y="10117"/>
                      <a:pt x="7694" y="10069"/>
                      <a:pt x="7718" y="10032"/>
                    </a:cubicBezTo>
                    <a:cubicBezTo>
                      <a:pt x="7730" y="9996"/>
                      <a:pt x="7742" y="9959"/>
                      <a:pt x="7767" y="9935"/>
                    </a:cubicBezTo>
                    <a:cubicBezTo>
                      <a:pt x="7803" y="9862"/>
                      <a:pt x="7840" y="9789"/>
                      <a:pt x="7876" y="9728"/>
                    </a:cubicBezTo>
                    <a:cubicBezTo>
                      <a:pt x="7900" y="9691"/>
                      <a:pt x="7924" y="9643"/>
                      <a:pt x="7961" y="9607"/>
                    </a:cubicBezTo>
                    <a:cubicBezTo>
                      <a:pt x="7985" y="9558"/>
                      <a:pt x="8021" y="9510"/>
                      <a:pt x="8058" y="9461"/>
                    </a:cubicBezTo>
                    <a:lnTo>
                      <a:pt x="8070" y="9437"/>
                    </a:lnTo>
                    <a:lnTo>
                      <a:pt x="8083" y="9424"/>
                    </a:lnTo>
                    <a:cubicBezTo>
                      <a:pt x="8107" y="9375"/>
                      <a:pt x="8143" y="9327"/>
                      <a:pt x="8180" y="9278"/>
                    </a:cubicBezTo>
                    <a:cubicBezTo>
                      <a:pt x="8216" y="9230"/>
                      <a:pt x="8240" y="9169"/>
                      <a:pt x="8264" y="9121"/>
                    </a:cubicBezTo>
                    <a:cubicBezTo>
                      <a:pt x="8313" y="9108"/>
                      <a:pt x="8337" y="9096"/>
                      <a:pt x="8374" y="9072"/>
                    </a:cubicBezTo>
                    <a:cubicBezTo>
                      <a:pt x="8386" y="9072"/>
                      <a:pt x="8399" y="9060"/>
                      <a:pt x="8410" y="9048"/>
                    </a:cubicBezTo>
                    <a:cubicBezTo>
                      <a:pt x="8423" y="9048"/>
                      <a:pt x="8423" y="9035"/>
                      <a:pt x="8435" y="9035"/>
                    </a:cubicBezTo>
                    <a:lnTo>
                      <a:pt x="8507" y="8999"/>
                    </a:lnTo>
                    <a:lnTo>
                      <a:pt x="8507" y="8987"/>
                    </a:lnTo>
                    <a:lnTo>
                      <a:pt x="8520" y="8987"/>
                    </a:lnTo>
                    <a:cubicBezTo>
                      <a:pt x="8532" y="8975"/>
                      <a:pt x="8556" y="8975"/>
                      <a:pt x="8569" y="8962"/>
                    </a:cubicBezTo>
                    <a:close/>
                    <a:moveTo>
                      <a:pt x="7037" y="9667"/>
                    </a:moveTo>
                    <a:cubicBezTo>
                      <a:pt x="7049" y="9691"/>
                      <a:pt x="7062" y="9704"/>
                      <a:pt x="7062" y="9728"/>
                    </a:cubicBezTo>
                    <a:cubicBezTo>
                      <a:pt x="7073" y="9740"/>
                      <a:pt x="7086" y="9764"/>
                      <a:pt x="7086" y="9777"/>
                    </a:cubicBezTo>
                    <a:lnTo>
                      <a:pt x="7098" y="9789"/>
                    </a:lnTo>
                    <a:lnTo>
                      <a:pt x="7171" y="9971"/>
                    </a:lnTo>
                    <a:cubicBezTo>
                      <a:pt x="7195" y="10032"/>
                      <a:pt x="7219" y="10093"/>
                      <a:pt x="7232" y="10166"/>
                    </a:cubicBezTo>
                    <a:cubicBezTo>
                      <a:pt x="7244" y="10202"/>
                      <a:pt x="7256" y="10239"/>
                      <a:pt x="7256" y="10263"/>
                    </a:cubicBezTo>
                    <a:cubicBezTo>
                      <a:pt x="7268" y="10299"/>
                      <a:pt x="7268" y="10336"/>
                      <a:pt x="7268" y="10360"/>
                    </a:cubicBezTo>
                    <a:lnTo>
                      <a:pt x="7268" y="10372"/>
                    </a:lnTo>
                    <a:cubicBezTo>
                      <a:pt x="7280" y="10421"/>
                      <a:pt x="7280" y="10458"/>
                      <a:pt x="7280" y="10494"/>
                    </a:cubicBezTo>
                    <a:cubicBezTo>
                      <a:pt x="7292" y="10531"/>
                      <a:pt x="7292" y="10579"/>
                      <a:pt x="7292" y="10615"/>
                    </a:cubicBezTo>
                    <a:lnTo>
                      <a:pt x="7292" y="10628"/>
                    </a:lnTo>
                    <a:cubicBezTo>
                      <a:pt x="7292" y="10652"/>
                      <a:pt x="7280" y="10688"/>
                      <a:pt x="7280" y="10725"/>
                    </a:cubicBezTo>
                    <a:cubicBezTo>
                      <a:pt x="7280" y="10761"/>
                      <a:pt x="7280" y="10810"/>
                      <a:pt x="7268" y="10847"/>
                    </a:cubicBezTo>
                    <a:cubicBezTo>
                      <a:pt x="7268" y="10919"/>
                      <a:pt x="7256" y="10992"/>
                      <a:pt x="7244" y="11053"/>
                    </a:cubicBezTo>
                    <a:lnTo>
                      <a:pt x="7244" y="11077"/>
                    </a:lnTo>
                    <a:cubicBezTo>
                      <a:pt x="7232" y="11138"/>
                      <a:pt x="7219" y="11199"/>
                      <a:pt x="7219" y="11247"/>
                    </a:cubicBezTo>
                    <a:lnTo>
                      <a:pt x="7195" y="11296"/>
                    </a:lnTo>
                    <a:cubicBezTo>
                      <a:pt x="7159" y="11320"/>
                      <a:pt x="7110" y="11344"/>
                      <a:pt x="7049" y="11369"/>
                    </a:cubicBezTo>
                    <a:cubicBezTo>
                      <a:pt x="7013" y="11381"/>
                      <a:pt x="6976" y="11393"/>
                      <a:pt x="6928" y="11406"/>
                    </a:cubicBezTo>
                    <a:cubicBezTo>
                      <a:pt x="6892" y="11430"/>
                      <a:pt x="6843" y="11442"/>
                      <a:pt x="6806" y="11454"/>
                    </a:cubicBezTo>
                    <a:lnTo>
                      <a:pt x="6782" y="11454"/>
                    </a:lnTo>
                    <a:cubicBezTo>
                      <a:pt x="6757" y="11466"/>
                      <a:pt x="6733" y="11466"/>
                      <a:pt x="6709" y="11479"/>
                    </a:cubicBezTo>
                    <a:cubicBezTo>
                      <a:pt x="6684" y="11479"/>
                      <a:pt x="6660" y="11490"/>
                      <a:pt x="6636" y="11490"/>
                    </a:cubicBezTo>
                    <a:cubicBezTo>
                      <a:pt x="6624" y="11503"/>
                      <a:pt x="6612" y="11503"/>
                      <a:pt x="6600" y="11503"/>
                    </a:cubicBezTo>
                    <a:cubicBezTo>
                      <a:pt x="6587" y="11515"/>
                      <a:pt x="6576" y="11515"/>
                      <a:pt x="6563" y="11515"/>
                    </a:cubicBezTo>
                    <a:lnTo>
                      <a:pt x="6503" y="11539"/>
                    </a:lnTo>
                    <a:lnTo>
                      <a:pt x="6357" y="11576"/>
                    </a:lnTo>
                    <a:lnTo>
                      <a:pt x="6333" y="11576"/>
                    </a:lnTo>
                    <a:cubicBezTo>
                      <a:pt x="6308" y="11587"/>
                      <a:pt x="6284" y="11587"/>
                      <a:pt x="6271" y="11600"/>
                    </a:cubicBezTo>
                    <a:lnTo>
                      <a:pt x="6247" y="11600"/>
                    </a:lnTo>
                    <a:cubicBezTo>
                      <a:pt x="6223" y="11600"/>
                      <a:pt x="6198" y="11612"/>
                      <a:pt x="6162" y="11612"/>
                    </a:cubicBezTo>
                    <a:lnTo>
                      <a:pt x="6150" y="11612"/>
                    </a:lnTo>
                    <a:cubicBezTo>
                      <a:pt x="6125" y="11624"/>
                      <a:pt x="6101" y="11624"/>
                      <a:pt x="6089" y="11624"/>
                    </a:cubicBezTo>
                    <a:lnTo>
                      <a:pt x="6077" y="11624"/>
                    </a:lnTo>
                    <a:cubicBezTo>
                      <a:pt x="6114" y="11576"/>
                      <a:pt x="6162" y="11503"/>
                      <a:pt x="6198" y="11442"/>
                    </a:cubicBezTo>
                    <a:lnTo>
                      <a:pt x="6271" y="11333"/>
                    </a:lnTo>
                    <a:cubicBezTo>
                      <a:pt x="6296" y="11308"/>
                      <a:pt x="6333" y="11271"/>
                      <a:pt x="6357" y="11235"/>
                    </a:cubicBezTo>
                    <a:lnTo>
                      <a:pt x="6357" y="11223"/>
                    </a:lnTo>
                    <a:lnTo>
                      <a:pt x="6368" y="11211"/>
                    </a:lnTo>
                    <a:lnTo>
                      <a:pt x="6381" y="11211"/>
                    </a:lnTo>
                    <a:lnTo>
                      <a:pt x="6381" y="11199"/>
                    </a:lnTo>
                    <a:lnTo>
                      <a:pt x="6393" y="11187"/>
                    </a:lnTo>
                    <a:cubicBezTo>
                      <a:pt x="6393" y="11174"/>
                      <a:pt x="6405" y="11174"/>
                      <a:pt x="6405" y="11163"/>
                    </a:cubicBezTo>
                    <a:cubicBezTo>
                      <a:pt x="6430" y="11138"/>
                      <a:pt x="6454" y="11114"/>
                      <a:pt x="6478" y="11077"/>
                    </a:cubicBezTo>
                    <a:lnTo>
                      <a:pt x="6551" y="10992"/>
                    </a:lnTo>
                    <a:cubicBezTo>
                      <a:pt x="6576" y="10968"/>
                      <a:pt x="6587" y="10944"/>
                      <a:pt x="6612" y="10919"/>
                    </a:cubicBezTo>
                    <a:cubicBezTo>
                      <a:pt x="6636" y="10895"/>
                      <a:pt x="6649" y="10871"/>
                      <a:pt x="6673" y="10834"/>
                    </a:cubicBezTo>
                    <a:cubicBezTo>
                      <a:pt x="6721" y="10785"/>
                      <a:pt x="6757" y="10737"/>
                      <a:pt x="6794" y="10688"/>
                    </a:cubicBezTo>
                    <a:cubicBezTo>
                      <a:pt x="6830" y="10652"/>
                      <a:pt x="6867" y="10603"/>
                      <a:pt x="6903" y="10555"/>
                    </a:cubicBezTo>
                    <a:cubicBezTo>
                      <a:pt x="6928" y="10531"/>
                      <a:pt x="6952" y="10494"/>
                      <a:pt x="6976" y="10469"/>
                    </a:cubicBezTo>
                    <a:lnTo>
                      <a:pt x="6976" y="10458"/>
                    </a:lnTo>
                    <a:cubicBezTo>
                      <a:pt x="7013" y="10421"/>
                      <a:pt x="7037" y="10385"/>
                      <a:pt x="7062" y="10348"/>
                    </a:cubicBezTo>
                    <a:lnTo>
                      <a:pt x="7073" y="10348"/>
                    </a:lnTo>
                    <a:cubicBezTo>
                      <a:pt x="7086" y="10323"/>
                      <a:pt x="7110" y="10312"/>
                      <a:pt x="7122" y="10287"/>
                    </a:cubicBezTo>
                    <a:lnTo>
                      <a:pt x="7135" y="10275"/>
                    </a:lnTo>
                    <a:lnTo>
                      <a:pt x="7146" y="10251"/>
                    </a:lnTo>
                    <a:lnTo>
                      <a:pt x="7171" y="10226"/>
                    </a:lnTo>
                    <a:cubicBezTo>
                      <a:pt x="7183" y="10202"/>
                      <a:pt x="7183" y="10178"/>
                      <a:pt x="7183" y="10153"/>
                    </a:cubicBezTo>
                    <a:cubicBezTo>
                      <a:pt x="7183" y="10153"/>
                      <a:pt x="7183" y="10142"/>
                      <a:pt x="7171" y="10142"/>
                    </a:cubicBezTo>
                    <a:lnTo>
                      <a:pt x="7159" y="10142"/>
                    </a:lnTo>
                    <a:cubicBezTo>
                      <a:pt x="7135" y="10142"/>
                      <a:pt x="7110" y="10153"/>
                      <a:pt x="7098" y="10166"/>
                    </a:cubicBezTo>
                    <a:cubicBezTo>
                      <a:pt x="7086" y="10166"/>
                      <a:pt x="7086" y="10178"/>
                      <a:pt x="7073" y="10190"/>
                    </a:cubicBezTo>
                    <a:lnTo>
                      <a:pt x="7049" y="10226"/>
                    </a:lnTo>
                    <a:cubicBezTo>
                      <a:pt x="7025" y="10251"/>
                      <a:pt x="7000" y="10275"/>
                      <a:pt x="6976" y="10287"/>
                    </a:cubicBezTo>
                    <a:cubicBezTo>
                      <a:pt x="6940" y="10336"/>
                      <a:pt x="6892" y="10385"/>
                      <a:pt x="6855" y="10433"/>
                    </a:cubicBezTo>
                    <a:cubicBezTo>
                      <a:pt x="6819" y="10469"/>
                      <a:pt x="6794" y="10518"/>
                      <a:pt x="6757" y="10555"/>
                    </a:cubicBezTo>
                    <a:cubicBezTo>
                      <a:pt x="6733" y="10591"/>
                      <a:pt x="6697" y="10628"/>
                      <a:pt x="6673" y="10652"/>
                    </a:cubicBezTo>
                    <a:cubicBezTo>
                      <a:pt x="6649" y="10688"/>
                      <a:pt x="6624" y="10712"/>
                      <a:pt x="6612" y="10737"/>
                    </a:cubicBezTo>
                    <a:cubicBezTo>
                      <a:pt x="6563" y="10785"/>
                      <a:pt x="6527" y="10834"/>
                      <a:pt x="6478" y="10883"/>
                    </a:cubicBezTo>
                    <a:cubicBezTo>
                      <a:pt x="6417" y="10955"/>
                      <a:pt x="6357" y="11041"/>
                      <a:pt x="6296" y="11114"/>
                    </a:cubicBezTo>
                    <a:cubicBezTo>
                      <a:pt x="6235" y="11199"/>
                      <a:pt x="6174" y="11284"/>
                      <a:pt x="6125" y="11357"/>
                    </a:cubicBezTo>
                    <a:cubicBezTo>
                      <a:pt x="6101" y="11393"/>
                      <a:pt x="6065" y="11442"/>
                      <a:pt x="6041" y="11490"/>
                    </a:cubicBezTo>
                    <a:cubicBezTo>
                      <a:pt x="6028" y="11515"/>
                      <a:pt x="6017" y="11527"/>
                      <a:pt x="6004" y="11539"/>
                    </a:cubicBezTo>
                    <a:lnTo>
                      <a:pt x="6004" y="11563"/>
                    </a:lnTo>
                    <a:lnTo>
                      <a:pt x="5992" y="11563"/>
                    </a:lnTo>
                    <a:lnTo>
                      <a:pt x="5992" y="11551"/>
                    </a:lnTo>
                    <a:lnTo>
                      <a:pt x="5992" y="11503"/>
                    </a:lnTo>
                    <a:lnTo>
                      <a:pt x="5992" y="11430"/>
                    </a:lnTo>
                    <a:cubicBezTo>
                      <a:pt x="5992" y="11406"/>
                      <a:pt x="6004" y="11381"/>
                      <a:pt x="6004" y="11369"/>
                    </a:cubicBezTo>
                    <a:cubicBezTo>
                      <a:pt x="6004" y="11320"/>
                      <a:pt x="6004" y="11271"/>
                      <a:pt x="6017" y="11223"/>
                    </a:cubicBezTo>
                    <a:cubicBezTo>
                      <a:pt x="6028" y="11187"/>
                      <a:pt x="6028" y="11150"/>
                      <a:pt x="6041" y="11114"/>
                    </a:cubicBezTo>
                    <a:cubicBezTo>
                      <a:pt x="6041" y="11090"/>
                      <a:pt x="6053" y="11053"/>
                      <a:pt x="6053" y="11028"/>
                    </a:cubicBezTo>
                    <a:cubicBezTo>
                      <a:pt x="6065" y="10992"/>
                      <a:pt x="6065" y="10968"/>
                      <a:pt x="6077" y="10931"/>
                    </a:cubicBezTo>
                    <a:cubicBezTo>
                      <a:pt x="6089" y="10895"/>
                      <a:pt x="6089" y="10858"/>
                      <a:pt x="6101" y="10834"/>
                    </a:cubicBezTo>
                    <a:lnTo>
                      <a:pt x="6101" y="10810"/>
                    </a:lnTo>
                    <a:cubicBezTo>
                      <a:pt x="6114" y="10798"/>
                      <a:pt x="6114" y="10785"/>
                      <a:pt x="6114" y="10774"/>
                    </a:cubicBezTo>
                    <a:cubicBezTo>
                      <a:pt x="6125" y="10774"/>
                      <a:pt x="6125" y="10761"/>
                      <a:pt x="6125" y="10749"/>
                    </a:cubicBezTo>
                    <a:cubicBezTo>
                      <a:pt x="6125" y="10737"/>
                      <a:pt x="6138" y="10725"/>
                      <a:pt x="6138" y="10712"/>
                    </a:cubicBezTo>
                    <a:lnTo>
                      <a:pt x="6150" y="10701"/>
                    </a:lnTo>
                    <a:cubicBezTo>
                      <a:pt x="6150" y="10688"/>
                      <a:pt x="6150" y="10676"/>
                      <a:pt x="6162" y="10664"/>
                    </a:cubicBezTo>
                    <a:lnTo>
                      <a:pt x="6174" y="10639"/>
                    </a:lnTo>
                    <a:lnTo>
                      <a:pt x="6187" y="10615"/>
                    </a:lnTo>
                    <a:cubicBezTo>
                      <a:pt x="6211" y="10531"/>
                      <a:pt x="6247" y="10458"/>
                      <a:pt x="6296" y="10372"/>
                    </a:cubicBezTo>
                    <a:cubicBezTo>
                      <a:pt x="6333" y="10299"/>
                      <a:pt x="6368" y="10226"/>
                      <a:pt x="6417" y="10153"/>
                    </a:cubicBezTo>
                    <a:lnTo>
                      <a:pt x="6417" y="10142"/>
                    </a:lnTo>
                    <a:cubicBezTo>
                      <a:pt x="6430" y="10117"/>
                      <a:pt x="6441" y="10093"/>
                      <a:pt x="6454" y="10080"/>
                    </a:cubicBezTo>
                    <a:cubicBezTo>
                      <a:pt x="6478" y="10056"/>
                      <a:pt x="6490" y="10032"/>
                      <a:pt x="6503" y="10007"/>
                    </a:cubicBezTo>
                    <a:cubicBezTo>
                      <a:pt x="6527" y="9996"/>
                      <a:pt x="6539" y="9971"/>
                      <a:pt x="6551" y="9959"/>
                    </a:cubicBezTo>
                    <a:cubicBezTo>
                      <a:pt x="6563" y="9935"/>
                      <a:pt x="6587" y="9923"/>
                      <a:pt x="6600" y="9910"/>
                    </a:cubicBezTo>
                    <a:cubicBezTo>
                      <a:pt x="6636" y="9874"/>
                      <a:pt x="6673" y="9850"/>
                      <a:pt x="6709" y="9813"/>
                    </a:cubicBezTo>
                    <a:cubicBezTo>
                      <a:pt x="6721" y="9801"/>
                      <a:pt x="6733" y="9801"/>
                      <a:pt x="6746" y="9789"/>
                    </a:cubicBezTo>
                    <a:cubicBezTo>
                      <a:pt x="6757" y="9789"/>
                      <a:pt x="6770" y="9777"/>
                      <a:pt x="6782" y="9764"/>
                    </a:cubicBezTo>
                    <a:cubicBezTo>
                      <a:pt x="6794" y="9764"/>
                      <a:pt x="6806" y="9764"/>
                      <a:pt x="6806" y="9753"/>
                    </a:cubicBezTo>
                    <a:cubicBezTo>
                      <a:pt x="6819" y="9753"/>
                      <a:pt x="6843" y="9740"/>
                      <a:pt x="6855" y="9728"/>
                    </a:cubicBezTo>
                    <a:cubicBezTo>
                      <a:pt x="6867" y="9728"/>
                      <a:pt x="6892" y="9716"/>
                      <a:pt x="6903" y="9704"/>
                    </a:cubicBezTo>
                    <a:cubicBezTo>
                      <a:pt x="6928" y="9704"/>
                      <a:pt x="6952" y="9691"/>
                      <a:pt x="6976" y="9691"/>
                    </a:cubicBezTo>
                    <a:cubicBezTo>
                      <a:pt x="6989" y="9680"/>
                      <a:pt x="7013" y="9680"/>
                      <a:pt x="7037" y="9667"/>
                    </a:cubicBezTo>
                    <a:close/>
                    <a:moveTo>
                      <a:pt x="10962" y="8087"/>
                    </a:moveTo>
                    <a:lnTo>
                      <a:pt x="10962" y="8100"/>
                    </a:lnTo>
                    <a:lnTo>
                      <a:pt x="10975" y="8100"/>
                    </a:lnTo>
                    <a:lnTo>
                      <a:pt x="10975" y="8112"/>
                    </a:lnTo>
                    <a:cubicBezTo>
                      <a:pt x="10975" y="8124"/>
                      <a:pt x="10975" y="8136"/>
                      <a:pt x="10987" y="8148"/>
                    </a:cubicBezTo>
                    <a:lnTo>
                      <a:pt x="10987" y="8160"/>
                    </a:lnTo>
                    <a:lnTo>
                      <a:pt x="10987" y="8233"/>
                    </a:lnTo>
                    <a:lnTo>
                      <a:pt x="10987" y="8330"/>
                    </a:lnTo>
                    <a:cubicBezTo>
                      <a:pt x="10987" y="8367"/>
                      <a:pt x="10975" y="8403"/>
                      <a:pt x="10975" y="8428"/>
                    </a:cubicBezTo>
                    <a:lnTo>
                      <a:pt x="10975" y="8464"/>
                    </a:lnTo>
                    <a:cubicBezTo>
                      <a:pt x="10962" y="8489"/>
                      <a:pt x="10962" y="8500"/>
                      <a:pt x="10962" y="8525"/>
                    </a:cubicBezTo>
                    <a:cubicBezTo>
                      <a:pt x="10962" y="8537"/>
                      <a:pt x="10951" y="8549"/>
                      <a:pt x="10951" y="8573"/>
                    </a:cubicBezTo>
                    <a:cubicBezTo>
                      <a:pt x="10938" y="8635"/>
                      <a:pt x="10927" y="8695"/>
                      <a:pt x="10914" y="8768"/>
                    </a:cubicBezTo>
                    <a:cubicBezTo>
                      <a:pt x="10902" y="8841"/>
                      <a:pt x="10878" y="8914"/>
                      <a:pt x="10854" y="8999"/>
                    </a:cubicBezTo>
                    <a:cubicBezTo>
                      <a:pt x="10817" y="9132"/>
                      <a:pt x="10781" y="9254"/>
                      <a:pt x="10744" y="9375"/>
                    </a:cubicBezTo>
                    <a:lnTo>
                      <a:pt x="10732" y="9388"/>
                    </a:lnTo>
                    <a:lnTo>
                      <a:pt x="10732" y="9400"/>
                    </a:lnTo>
                    <a:cubicBezTo>
                      <a:pt x="10719" y="9424"/>
                      <a:pt x="10708" y="9461"/>
                      <a:pt x="10695" y="9497"/>
                    </a:cubicBezTo>
                    <a:cubicBezTo>
                      <a:pt x="10683" y="9534"/>
                      <a:pt x="10671" y="9558"/>
                      <a:pt x="10671" y="9594"/>
                    </a:cubicBezTo>
                    <a:cubicBezTo>
                      <a:pt x="10647" y="9643"/>
                      <a:pt x="10622" y="9691"/>
                      <a:pt x="10611" y="9728"/>
                    </a:cubicBezTo>
                    <a:lnTo>
                      <a:pt x="10598" y="9764"/>
                    </a:lnTo>
                    <a:lnTo>
                      <a:pt x="10586" y="9789"/>
                    </a:lnTo>
                    <a:cubicBezTo>
                      <a:pt x="10562" y="9826"/>
                      <a:pt x="10549" y="9874"/>
                      <a:pt x="10525" y="9923"/>
                    </a:cubicBezTo>
                    <a:cubicBezTo>
                      <a:pt x="10489" y="9971"/>
                      <a:pt x="10465" y="10032"/>
                      <a:pt x="10428" y="10080"/>
                    </a:cubicBezTo>
                    <a:cubicBezTo>
                      <a:pt x="10392" y="10142"/>
                      <a:pt x="10343" y="10215"/>
                      <a:pt x="10295" y="10287"/>
                    </a:cubicBezTo>
                    <a:cubicBezTo>
                      <a:pt x="10233" y="10360"/>
                      <a:pt x="10185" y="10421"/>
                      <a:pt x="10136" y="10494"/>
                    </a:cubicBezTo>
                    <a:cubicBezTo>
                      <a:pt x="10112" y="10531"/>
                      <a:pt x="10076" y="10579"/>
                      <a:pt x="10051" y="10628"/>
                    </a:cubicBezTo>
                    <a:cubicBezTo>
                      <a:pt x="9979" y="10712"/>
                      <a:pt x="9917" y="10810"/>
                      <a:pt x="9857" y="10895"/>
                    </a:cubicBezTo>
                    <a:lnTo>
                      <a:pt x="9820" y="10931"/>
                    </a:lnTo>
                    <a:cubicBezTo>
                      <a:pt x="9771" y="10980"/>
                      <a:pt x="9735" y="11041"/>
                      <a:pt x="9687" y="11090"/>
                    </a:cubicBezTo>
                    <a:cubicBezTo>
                      <a:pt x="9674" y="11126"/>
                      <a:pt x="9650" y="11150"/>
                      <a:pt x="9626" y="11174"/>
                    </a:cubicBezTo>
                    <a:cubicBezTo>
                      <a:pt x="9601" y="11211"/>
                      <a:pt x="9577" y="11260"/>
                      <a:pt x="9541" y="11296"/>
                    </a:cubicBezTo>
                    <a:lnTo>
                      <a:pt x="9517" y="11320"/>
                    </a:lnTo>
                    <a:lnTo>
                      <a:pt x="9480" y="11369"/>
                    </a:lnTo>
                    <a:cubicBezTo>
                      <a:pt x="9444" y="11417"/>
                      <a:pt x="9395" y="11466"/>
                      <a:pt x="9358" y="11503"/>
                    </a:cubicBezTo>
                    <a:lnTo>
                      <a:pt x="9334" y="11527"/>
                    </a:lnTo>
                    <a:lnTo>
                      <a:pt x="9298" y="11563"/>
                    </a:lnTo>
                    <a:lnTo>
                      <a:pt x="9261" y="11587"/>
                    </a:lnTo>
                    <a:lnTo>
                      <a:pt x="9225" y="11612"/>
                    </a:lnTo>
                    <a:lnTo>
                      <a:pt x="9212" y="11624"/>
                    </a:lnTo>
                    <a:cubicBezTo>
                      <a:pt x="9201" y="11636"/>
                      <a:pt x="9188" y="11649"/>
                      <a:pt x="9164" y="11660"/>
                    </a:cubicBezTo>
                    <a:cubicBezTo>
                      <a:pt x="9152" y="11673"/>
                      <a:pt x="9128" y="11685"/>
                      <a:pt x="9104" y="11697"/>
                    </a:cubicBezTo>
                    <a:lnTo>
                      <a:pt x="9067" y="11722"/>
                    </a:lnTo>
                    <a:lnTo>
                      <a:pt x="9031" y="11733"/>
                    </a:lnTo>
                    <a:cubicBezTo>
                      <a:pt x="9018" y="11746"/>
                      <a:pt x="9006" y="11746"/>
                      <a:pt x="8982" y="11758"/>
                    </a:cubicBezTo>
                    <a:cubicBezTo>
                      <a:pt x="8982" y="11758"/>
                      <a:pt x="8969" y="11770"/>
                      <a:pt x="8958" y="11770"/>
                    </a:cubicBezTo>
                    <a:cubicBezTo>
                      <a:pt x="8933" y="11782"/>
                      <a:pt x="8885" y="11795"/>
                      <a:pt x="8848" y="11819"/>
                    </a:cubicBezTo>
                    <a:cubicBezTo>
                      <a:pt x="8848" y="11819"/>
                      <a:pt x="8836" y="11819"/>
                      <a:pt x="8823" y="11830"/>
                    </a:cubicBezTo>
                    <a:cubicBezTo>
                      <a:pt x="8739" y="11855"/>
                      <a:pt x="8666" y="11892"/>
                      <a:pt x="8556" y="11940"/>
                    </a:cubicBezTo>
                    <a:cubicBezTo>
                      <a:pt x="8520" y="11952"/>
                      <a:pt x="8483" y="11976"/>
                      <a:pt x="8447" y="12001"/>
                    </a:cubicBezTo>
                    <a:lnTo>
                      <a:pt x="8435" y="12001"/>
                    </a:lnTo>
                    <a:cubicBezTo>
                      <a:pt x="8410" y="12013"/>
                      <a:pt x="8399" y="12025"/>
                      <a:pt x="8386" y="12038"/>
                    </a:cubicBezTo>
                    <a:cubicBezTo>
                      <a:pt x="8374" y="12038"/>
                      <a:pt x="8362" y="12038"/>
                      <a:pt x="8362" y="12049"/>
                    </a:cubicBezTo>
                    <a:cubicBezTo>
                      <a:pt x="8350" y="12049"/>
                      <a:pt x="8337" y="12062"/>
                      <a:pt x="8313" y="12074"/>
                    </a:cubicBezTo>
                    <a:lnTo>
                      <a:pt x="8204" y="12146"/>
                    </a:lnTo>
                    <a:cubicBezTo>
                      <a:pt x="8180" y="12171"/>
                      <a:pt x="8156" y="12183"/>
                      <a:pt x="8131" y="12208"/>
                    </a:cubicBezTo>
                    <a:cubicBezTo>
                      <a:pt x="8143" y="12183"/>
                      <a:pt x="8156" y="12171"/>
                      <a:pt x="8167" y="12159"/>
                    </a:cubicBezTo>
                    <a:lnTo>
                      <a:pt x="8313" y="12013"/>
                    </a:lnTo>
                    <a:lnTo>
                      <a:pt x="8313" y="12001"/>
                    </a:lnTo>
                    <a:lnTo>
                      <a:pt x="8326" y="12001"/>
                    </a:lnTo>
                    <a:cubicBezTo>
                      <a:pt x="8326" y="11989"/>
                      <a:pt x="8337" y="11989"/>
                      <a:pt x="8350" y="11976"/>
                    </a:cubicBezTo>
                    <a:cubicBezTo>
                      <a:pt x="8350" y="11965"/>
                      <a:pt x="8362" y="11965"/>
                      <a:pt x="8374" y="11952"/>
                    </a:cubicBezTo>
                    <a:cubicBezTo>
                      <a:pt x="8386" y="11940"/>
                      <a:pt x="8399" y="11916"/>
                      <a:pt x="8410" y="11903"/>
                    </a:cubicBezTo>
                    <a:cubicBezTo>
                      <a:pt x="8423" y="11892"/>
                      <a:pt x="8435" y="11892"/>
                      <a:pt x="8435" y="11879"/>
                    </a:cubicBezTo>
                    <a:lnTo>
                      <a:pt x="8459" y="11855"/>
                    </a:lnTo>
                    <a:cubicBezTo>
                      <a:pt x="8472" y="11843"/>
                      <a:pt x="8483" y="11819"/>
                      <a:pt x="8507" y="11806"/>
                    </a:cubicBezTo>
                    <a:cubicBezTo>
                      <a:pt x="8532" y="11770"/>
                      <a:pt x="8544" y="11733"/>
                      <a:pt x="8569" y="11697"/>
                    </a:cubicBezTo>
                    <a:lnTo>
                      <a:pt x="8580" y="11685"/>
                    </a:lnTo>
                    <a:lnTo>
                      <a:pt x="8593" y="11649"/>
                    </a:lnTo>
                    <a:cubicBezTo>
                      <a:pt x="8605" y="11624"/>
                      <a:pt x="8629" y="11600"/>
                      <a:pt x="8642" y="11563"/>
                    </a:cubicBezTo>
                    <a:lnTo>
                      <a:pt x="8653" y="11551"/>
                    </a:lnTo>
                    <a:lnTo>
                      <a:pt x="8666" y="11539"/>
                    </a:lnTo>
                    <a:cubicBezTo>
                      <a:pt x="8678" y="11515"/>
                      <a:pt x="8678" y="11503"/>
                      <a:pt x="8690" y="11490"/>
                    </a:cubicBezTo>
                    <a:cubicBezTo>
                      <a:pt x="8702" y="11466"/>
                      <a:pt x="8715" y="11454"/>
                      <a:pt x="8726" y="11442"/>
                    </a:cubicBezTo>
                    <a:cubicBezTo>
                      <a:pt x="8739" y="11430"/>
                      <a:pt x="8739" y="11417"/>
                      <a:pt x="8751" y="11406"/>
                    </a:cubicBezTo>
                    <a:cubicBezTo>
                      <a:pt x="8775" y="11369"/>
                      <a:pt x="8799" y="11333"/>
                      <a:pt x="8823" y="11308"/>
                    </a:cubicBezTo>
                    <a:cubicBezTo>
                      <a:pt x="8836" y="11296"/>
                      <a:pt x="8848" y="11271"/>
                      <a:pt x="8860" y="11260"/>
                    </a:cubicBezTo>
                    <a:lnTo>
                      <a:pt x="8896" y="11223"/>
                    </a:lnTo>
                    <a:lnTo>
                      <a:pt x="8909" y="11211"/>
                    </a:lnTo>
                    <a:cubicBezTo>
                      <a:pt x="8921" y="11211"/>
                      <a:pt x="8921" y="11199"/>
                      <a:pt x="8933" y="11187"/>
                    </a:cubicBezTo>
                    <a:cubicBezTo>
                      <a:pt x="8958" y="11174"/>
                      <a:pt x="8969" y="11163"/>
                      <a:pt x="8982" y="11150"/>
                    </a:cubicBezTo>
                    <a:cubicBezTo>
                      <a:pt x="9006" y="11138"/>
                      <a:pt x="9018" y="11126"/>
                      <a:pt x="9031" y="11114"/>
                    </a:cubicBezTo>
                    <a:cubicBezTo>
                      <a:pt x="9042" y="11101"/>
                      <a:pt x="9055" y="11101"/>
                      <a:pt x="9067" y="11090"/>
                    </a:cubicBezTo>
                    <a:cubicBezTo>
                      <a:pt x="9104" y="11065"/>
                      <a:pt x="9128" y="11041"/>
                      <a:pt x="9164" y="11017"/>
                    </a:cubicBezTo>
                    <a:cubicBezTo>
                      <a:pt x="9188" y="10992"/>
                      <a:pt x="9212" y="10968"/>
                      <a:pt x="9237" y="10955"/>
                    </a:cubicBezTo>
                    <a:lnTo>
                      <a:pt x="9298" y="10895"/>
                    </a:lnTo>
                    <a:cubicBezTo>
                      <a:pt x="9298" y="10883"/>
                      <a:pt x="9310" y="10883"/>
                      <a:pt x="9322" y="10871"/>
                    </a:cubicBezTo>
                    <a:lnTo>
                      <a:pt x="9322" y="10858"/>
                    </a:lnTo>
                    <a:cubicBezTo>
                      <a:pt x="9334" y="10858"/>
                      <a:pt x="9334" y="10847"/>
                      <a:pt x="9347" y="10847"/>
                    </a:cubicBezTo>
                    <a:lnTo>
                      <a:pt x="9347" y="10834"/>
                    </a:lnTo>
                    <a:cubicBezTo>
                      <a:pt x="9358" y="10822"/>
                      <a:pt x="9371" y="10810"/>
                      <a:pt x="9383" y="10785"/>
                    </a:cubicBezTo>
                    <a:cubicBezTo>
                      <a:pt x="9407" y="10774"/>
                      <a:pt x="9419" y="10749"/>
                      <a:pt x="9431" y="10725"/>
                    </a:cubicBezTo>
                    <a:cubicBezTo>
                      <a:pt x="9455" y="10688"/>
                      <a:pt x="9480" y="10639"/>
                      <a:pt x="9504" y="10603"/>
                    </a:cubicBezTo>
                    <a:lnTo>
                      <a:pt x="9517" y="10591"/>
                    </a:lnTo>
                    <a:cubicBezTo>
                      <a:pt x="9541" y="10555"/>
                      <a:pt x="9565" y="10518"/>
                      <a:pt x="9577" y="10482"/>
                    </a:cubicBezTo>
                    <a:lnTo>
                      <a:pt x="9601" y="10445"/>
                    </a:lnTo>
                    <a:lnTo>
                      <a:pt x="9614" y="10421"/>
                    </a:lnTo>
                    <a:lnTo>
                      <a:pt x="9626" y="10409"/>
                    </a:lnTo>
                    <a:cubicBezTo>
                      <a:pt x="9638" y="10396"/>
                      <a:pt x="9638" y="10385"/>
                      <a:pt x="9650" y="10372"/>
                    </a:cubicBezTo>
                    <a:cubicBezTo>
                      <a:pt x="9650" y="10372"/>
                      <a:pt x="9663" y="10360"/>
                      <a:pt x="9663" y="10348"/>
                    </a:cubicBezTo>
                    <a:cubicBezTo>
                      <a:pt x="9674" y="10336"/>
                      <a:pt x="9687" y="10312"/>
                      <a:pt x="9711" y="10275"/>
                    </a:cubicBezTo>
                    <a:cubicBezTo>
                      <a:pt x="9723" y="10263"/>
                      <a:pt x="9735" y="10239"/>
                      <a:pt x="9760" y="10215"/>
                    </a:cubicBezTo>
                    <a:cubicBezTo>
                      <a:pt x="9771" y="10190"/>
                      <a:pt x="9784" y="10166"/>
                      <a:pt x="9808" y="10142"/>
                    </a:cubicBezTo>
                    <a:cubicBezTo>
                      <a:pt x="9833" y="10117"/>
                      <a:pt x="9844" y="10093"/>
                      <a:pt x="9869" y="10080"/>
                    </a:cubicBezTo>
                    <a:cubicBezTo>
                      <a:pt x="9893" y="10044"/>
                      <a:pt x="9930" y="10007"/>
                      <a:pt x="9954" y="9971"/>
                    </a:cubicBezTo>
                    <a:cubicBezTo>
                      <a:pt x="9990" y="9923"/>
                      <a:pt x="10039" y="9862"/>
                      <a:pt x="10087" y="9801"/>
                    </a:cubicBezTo>
                    <a:cubicBezTo>
                      <a:pt x="10112" y="9764"/>
                      <a:pt x="10149" y="9728"/>
                      <a:pt x="10173" y="9680"/>
                    </a:cubicBezTo>
                    <a:cubicBezTo>
                      <a:pt x="10197" y="9643"/>
                      <a:pt x="10222" y="9594"/>
                      <a:pt x="10246" y="9558"/>
                    </a:cubicBezTo>
                    <a:cubicBezTo>
                      <a:pt x="10295" y="9473"/>
                      <a:pt x="10343" y="9388"/>
                      <a:pt x="10379" y="9315"/>
                    </a:cubicBezTo>
                    <a:lnTo>
                      <a:pt x="10392" y="9291"/>
                    </a:lnTo>
                    <a:cubicBezTo>
                      <a:pt x="10416" y="9254"/>
                      <a:pt x="10428" y="9218"/>
                      <a:pt x="10452" y="9194"/>
                    </a:cubicBezTo>
                    <a:cubicBezTo>
                      <a:pt x="10476" y="9145"/>
                      <a:pt x="10501" y="9096"/>
                      <a:pt x="10513" y="9048"/>
                    </a:cubicBezTo>
                    <a:cubicBezTo>
                      <a:pt x="10538" y="9011"/>
                      <a:pt x="10562" y="8975"/>
                      <a:pt x="10574" y="8938"/>
                    </a:cubicBezTo>
                    <a:lnTo>
                      <a:pt x="10586" y="8926"/>
                    </a:lnTo>
                    <a:cubicBezTo>
                      <a:pt x="10586" y="8902"/>
                      <a:pt x="10598" y="8878"/>
                      <a:pt x="10611" y="8853"/>
                    </a:cubicBezTo>
                    <a:cubicBezTo>
                      <a:pt x="10622" y="8841"/>
                      <a:pt x="10635" y="8816"/>
                      <a:pt x="10635" y="8805"/>
                    </a:cubicBezTo>
                    <a:lnTo>
                      <a:pt x="10635" y="8792"/>
                    </a:lnTo>
                    <a:lnTo>
                      <a:pt x="10647" y="8780"/>
                    </a:lnTo>
                    <a:lnTo>
                      <a:pt x="10659" y="8756"/>
                    </a:lnTo>
                    <a:lnTo>
                      <a:pt x="10659" y="8744"/>
                    </a:lnTo>
                    <a:lnTo>
                      <a:pt x="10671" y="8732"/>
                    </a:lnTo>
                    <a:lnTo>
                      <a:pt x="10671" y="8719"/>
                    </a:lnTo>
                    <a:lnTo>
                      <a:pt x="10671" y="8708"/>
                    </a:lnTo>
                    <a:cubicBezTo>
                      <a:pt x="10708" y="8635"/>
                      <a:pt x="10744" y="8549"/>
                      <a:pt x="10768" y="8464"/>
                    </a:cubicBezTo>
                    <a:cubicBezTo>
                      <a:pt x="10781" y="8440"/>
                      <a:pt x="10792" y="8403"/>
                      <a:pt x="10805" y="8367"/>
                    </a:cubicBezTo>
                    <a:cubicBezTo>
                      <a:pt x="10829" y="8319"/>
                      <a:pt x="10854" y="8270"/>
                      <a:pt x="10865" y="8221"/>
                    </a:cubicBezTo>
                    <a:lnTo>
                      <a:pt x="10878" y="8197"/>
                    </a:lnTo>
                    <a:cubicBezTo>
                      <a:pt x="10878" y="8184"/>
                      <a:pt x="10890" y="8184"/>
                      <a:pt x="10890" y="8173"/>
                    </a:cubicBezTo>
                    <a:cubicBezTo>
                      <a:pt x="10890" y="8160"/>
                      <a:pt x="10902" y="8148"/>
                      <a:pt x="10902" y="8136"/>
                    </a:cubicBezTo>
                    <a:cubicBezTo>
                      <a:pt x="10914" y="8136"/>
                      <a:pt x="10914" y="8124"/>
                      <a:pt x="10914" y="8124"/>
                    </a:cubicBezTo>
                    <a:cubicBezTo>
                      <a:pt x="10914" y="8112"/>
                      <a:pt x="10914" y="8112"/>
                      <a:pt x="10927" y="8112"/>
                    </a:cubicBezTo>
                    <a:lnTo>
                      <a:pt x="10927" y="8100"/>
                    </a:lnTo>
                    <a:lnTo>
                      <a:pt x="10902" y="8100"/>
                    </a:lnTo>
                    <a:cubicBezTo>
                      <a:pt x="10902" y="8112"/>
                      <a:pt x="10902" y="8112"/>
                      <a:pt x="10890" y="8124"/>
                    </a:cubicBezTo>
                    <a:lnTo>
                      <a:pt x="10878" y="8136"/>
                    </a:lnTo>
                    <a:lnTo>
                      <a:pt x="10865" y="8148"/>
                    </a:lnTo>
                    <a:cubicBezTo>
                      <a:pt x="10865" y="8160"/>
                      <a:pt x="10854" y="8173"/>
                      <a:pt x="10841" y="8197"/>
                    </a:cubicBezTo>
                    <a:lnTo>
                      <a:pt x="10829" y="8209"/>
                    </a:lnTo>
                    <a:cubicBezTo>
                      <a:pt x="10817" y="8221"/>
                      <a:pt x="10805" y="8246"/>
                      <a:pt x="10792" y="8257"/>
                    </a:cubicBezTo>
                    <a:lnTo>
                      <a:pt x="10792" y="8270"/>
                    </a:lnTo>
                    <a:cubicBezTo>
                      <a:pt x="10768" y="8306"/>
                      <a:pt x="10744" y="8343"/>
                      <a:pt x="10732" y="8379"/>
                    </a:cubicBezTo>
                    <a:lnTo>
                      <a:pt x="10719" y="8392"/>
                    </a:lnTo>
                    <a:cubicBezTo>
                      <a:pt x="10695" y="8428"/>
                      <a:pt x="10671" y="8464"/>
                      <a:pt x="10659" y="8500"/>
                    </a:cubicBezTo>
                    <a:cubicBezTo>
                      <a:pt x="10647" y="8525"/>
                      <a:pt x="10647" y="8537"/>
                      <a:pt x="10635" y="8549"/>
                    </a:cubicBezTo>
                    <a:cubicBezTo>
                      <a:pt x="10622" y="8586"/>
                      <a:pt x="10598" y="8610"/>
                      <a:pt x="10586" y="8646"/>
                    </a:cubicBezTo>
                    <a:cubicBezTo>
                      <a:pt x="10489" y="8841"/>
                      <a:pt x="10403" y="8999"/>
                      <a:pt x="10331" y="9132"/>
                    </a:cubicBezTo>
                    <a:lnTo>
                      <a:pt x="10306" y="9181"/>
                    </a:lnTo>
                    <a:cubicBezTo>
                      <a:pt x="10270" y="9254"/>
                      <a:pt x="10233" y="9315"/>
                      <a:pt x="10197" y="9388"/>
                    </a:cubicBezTo>
                    <a:lnTo>
                      <a:pt x="10173" y="9424"/>
                    </a:lnTo>
                    <a:lnTo>
                      <a:pt x="10063" y="9643"/>
                    </a:lnTo>
                    <a:cubicBezTo>
                      <a:pt x="10003" y="9740"/>
                      <a:pt x="9930" y="9837"/>
                      <a:pt x="9857" y="9935"/>
                    </a:cubicBezTo>
                    <a:lnTo>
                      <a:pt x="9844" y="9947"/>
                    </a:lnTo>
                    <a:lnTo>
                      <a:pt x="9833" y="9959"/>
                    </a:lnTo>
                    <a:lnTo>
                      <a:pt x="9833" y="9971"/>
                    </a:lnTo>
                    <a:cubicBezTo>
                      <a:pt x="9833" y="9971"/>
                      <a:pt x="9820" y="9971"/>
                      <a:pt x="9820" y="9983"/>
                    </a:cubicBezTo>
                    <a:lnTo>
                      <a:pt x="9784" y="10020"/>
                    </a:lnTo>
                    <a:lnTo>
                      <a:pt x="9771" y="10044"/>
                    </a:lnTo>
                    <a:lnTo>
                      <a:pt x="9699" y="10117"/>
                    </a:lnTo>
                    <a:lnTo>
                      <a:pt x="9699" y="10129"/>
                    </a:lnTo>
                    <a:cubicBezTo>
                      <a:pt x="9663" y="10166"/>
                      <a:pt x="9626" y="10215"/>
                      <a:pt x="9590" y="10275"/>
                    </a:cubicBezTo>
                    <a:cubicBezTo>
                      <a:pt x="9590" y="10287"/>
                      <a:pt x="9577" y="10287"/>
                      <a:pt x="9577" y="10299"/>
                    </a:cubicBezTo>
                    <a:cubicBezTo>
                      <a:pt x="9541" y="10348"/>
                      <a:pt x="9517" y="10396"/>
                      <a:pt x="9492" y="10433"/>
                    </a:cubicBezTo>
                    <a:cubicBezTo>
                      <a:pt x="9480" y="10445"/>
                      <a:pt x="9480" y="10445"/>
                      <a:pt x="9480" y="10458"/>
                    </a:cubicBezTo>
                    <a:lnTo>
                      <a:pt x="9468" y="10469"/>
                    </a:lnTo>
                    <a:lnTo>
                      <a:pt x="9455" y="10482"/>
                    </a:lnTo>
                    <a:lnTo>
                      <a:pt x="9455" y="10494"/>
                    </a:lnTo>
                    <a:lnTo>
                      <a:pt x="9444" y="10506"/>
                    </a:lnTo>
                    <a:lnTo>
                      <a:pt x="9455" y="10506"/>
                    </a:lnTo>
                    <a:cubicBezTo>
                      <a:pt x="9444" y="10506"/>
                      <a:pt x="9444" y="10518"/>
                      <a:pt x="9431" y="10518"/>
                    </a:cubicBezTo>
                    <a:cubicBezTo>
                      <a:pt x="9419" y="10555"/>
                      <a:pt x="9395" y="10591"/>
                      <a:pt x="9371" y="10615"/>
                    </a:cubicBezTo>
                    <a:lnTo>
                      <a:pt x="9334" y="10688"/>
                    </a:lnTo>
                    <a:lnTo>
                      <a:pt x="9285" y="10737"/>
                    </a:lnTo>
                    <a:cubicBezTo>
                      <a:pt x="9274" y="10761"/>
                      <a:pt x="9261" y="10774"/>
                      <a:pt x="9237" y="10785"/>
                    </a:cubicBezTo>
                    <a:cubicBezTo>
                      <a:pt x="9225" y="10798"/>
                      <a:pt x="9212" y="10822"/>
                      <a:pt x="9201" y="10834"/>
                    </a:cubicBezTo>
                    <a:lnTo>
                      <a:pt x="9188" y="10847"/>
                    </a:lnTo>
                    <a:cubicBezTo>
                      <a:pt x="9128" y="10895"/>
                      <a:pt x="9067" y="10944"/>
                      <a:pt x="9018" y="10992"/>
                    </a:cubicBezTo>
                    <a:cubicBezTo>
                      <a:pt x="8994" y="11004"/>
                      <a:pt x="8982" y="11017"/>
                      <a:pt x="8969" y="11028"/>
                    </a:cubicBezTo>
                    <a:lnTo>
                      <a:pt x="8945" y="11041"/>
                    </a:lnTo>
                    <a:cubicBezTo>
                      <a:pt x="8921" y="11065"/>
                      <a:pt x="8885" y="11090"/>
                      <a:pt x="8848" y="11114"/>
                    </a:cubicBezTo>
                    <a:cubicBezTo>
                      <a:pt x="8836" y="11138"/>
                      <a:pt x="8823" y="11150"/>
                      <a:pt x="8799" y="11163"/>
                    </a:cubicBezTo>
                    <a:cubicBezTo>
                      <a:pt x="8788" y="11187"/>
                      <a:pt x="8775" y="11199"/>
                      <a:pt x="8763" y="11223"/>
                    </a:cubicBezTo>
                    <a:cubicBezTo>
                      <a:pt x="8702" y="11284"/>
                      <a:pt x="8653" y="11369"/>
                      <a:pt x="8605" y="11454"/>
                    </a:cubicBezTo>
                    <a:cubicBezTo>
                      <a:pt x="8569" y="11503"/>
                      <a:pt x="8544" y="11539"/>
                      <a:pt x="8520" y="11587"/>
                    </a:cubicBezTo>
                    <a:cubicBezTo>
                      <a:pt x="8496" y="11624"/>
                      <a:pt x="8483" y="11660"/>
                      <a:pt x="8459" y="11697"/>
                    </a:cubicBezTo>
                    <a:cubicBezTo>
                      <a:pt x="8447" y="11709"/>
                      <a:pt x="8435" y="11733"/>
                      <a:pt x="8423" y="11746"/>
                    </a:cubicBezTo>
                    <a:cubicBezTo>
                      <a:pt x="8423" y="11758"/>
                      <a:pt x="8410" y="11770"/>
                      <a:pt x="8399" y="11770"/>
                    </a:cubicBezTo>
                    <a:cubicBezTo>
                      <a:pt x="8399" y="11782"/>
                      <a:pt x="8386" y="11795"/>
                      <a:pt x="8374" y="11806"/>
                    </a:cubicBezTo>
                    <a:cubicBezTo>
                      <a:pt x="8374" y="11806"/>
                      <a:pt x="8362" y="11819"/>
                      <a:pt x="8362" y="11830"/>
                    </a:cubicBezTo>
                    <a:cubicBezTo>
                      <a:pt x="8350" y="11830"/>
                      <a:pt x="8350" y="11843"/>
                      <a:pt x="8337" y="11855"/>
                    </a:cubicBezTo>
                    <a:lnTo>
                      <a:pt x="8326" y="11867"/>
                    </a:lnTo>
                    <a:cubicBezTo>
                      <a:pt x="8301" y="11903"/>
                      <a:pt x="8277" y="11928"/>
                      <a:pt x="8253" y="11940"/>
                    </a:cubicBezTo>
                    <a:cubicBezTo>
                      <a:pt x="8253" y="11950"/>
                      <a:pt x="8245" y="11960"/>
                      <a:pt x="8236" y="11963"/>
                    </a:cubicBezTo>
                    <a:lnTo>
                      <a:pt x="8236" y="11963"/>
                    </a:lnTo>
                    <a:cubicBezTo>
                      <a:pt x="8238" y="11961"/>
                      <a:pt x="8240" y="11957"/>
                      <a:pt x="8240" y="11952"/>
                    </a:cubicBezTo>
                    <a:cubicBezTo>
                      <a:pt x="8253" y="11916"/>
                      <a:pt x="8277" y="11892"/>
                      <a:pt x="8289" y="11843"/>
                    </a:cubicBezTo>
                    <a:cubicBezTo>
                      <a:pt x="8337" y="11746"/>
                      <a:pt x="8362" y="11673"/>
                      <a:pt x="8386" y="11587"/>
                    </a:cubicBezTo>
                    <a:cubicBezTo>
                      <a:pt x="8410" y="11503"/>
                      <a:pt x="8435" y="11417"/>
                      <a:pt x="8447" y="11333"/>
                    </a:cubicBezTo>
                    <a:cubicBezTo>
                      <a:pt x="8472" y="11247"/>
                      <a:pt x="8483" y="11163"/>
                      <a:pt x="8507" y="11077"/>
                    </a:cubicBezTo>
                    <a:lnTo>
                      <a:pt x="8507" y="11065"/>
                    </a:lnTo>
                    <a:lnTo>
                      <a:pt x="8520" y="11053"/>
                    </a:lnTo>
                    <a:cubicBezTo>
                      <a:pt x="8556" y="10931"/>
                      <a:pt x="8593" y="10810"/>
                      <a:pt x="8617" y="10688"/>
                    </a:cubicBezTo>
                    <a:cubicBezTo>
                      <a:pt x="8629" y="10639"/>
                      <a:pt x="8642" y="10591"/>
                      <a:pt x="8653" y="10531"/>
                    </a:cubicBezTo>
                    <a:cubicBezTo>
                      <a:pt x="8666" y="10458"/>
                      <a:pt x="8678" y="10385"/>
                      <a:pt x="8702" y="10312"/>
                    </a:cubicBezTo>
                    <a:cubicBezTo>
                      <a:pt x="8715" y="10275"/>
                      <a:pt x="8726" y="10226"/>
                      <a:pt x="8739" y="10178"/>
                    </a:cubicBezTo>
                    <a:cubicBezTo>
                      <a:pt x="8775" y="10129"/>
                      <a:pt x="8799" y="10069"/>
                      <a:pt x="8836" y="10007"/>
                    </a:cubicBezTo>
                    <a:cubicBezTo>
                      <a:pt x="8848" y="9971"/>
                      <a:pt x="8872" y="9935"/>
                      <a:pt x="8885" y="9910"/>
                    </a:cubicBezTo>
                    <a:lnTo>
                      <a:pt x="8921" y="9837"/>
                    </a:lnTo>
                    <a:cubicBezTo>
                      <a:pt x="8969" y="9764"/>
                      <a:pt x="9006" y="9667"/>
                      <a:pt x="9042" y="9583"/>
                    </a:cubicBezTo>
                    <a:cubicBezTo>
                      <a:pt x="9055" y="9558"/>
                      <a:pt x="9067" y="9521"/>
                      <a:pt x="9079" y="9485"/>
                    </a:cubicBezTo>
                    <a:cubicBezTo>
                      <a:pt x="9115" y="9400"/>
                      <a:pt x="9164" y="9327"/>
                      <a:pt x="9201" y="9254"/>
                    </a:cubicBezTo>
                    <a:cubicBezTo>
                      <a:pt x="9225" y="9218"/>
                      <a:pt x="9249" y="9181"/>
                      <a:pt x="9274" y="9157"/>
                    </a:cubicBezTo>
                    <a:cubicBezTo>
                      <a:pt x="9285" y="9132"/>
                      <a:pt x="9310" y="9108"/>
                      <a:pt x="9322" y="9096"/>
                    </a:cubicBezTo>
                    <a:cubicBezTo>
                      <a:pt x="9347" y="9072"/>
                      <a:pt x="9371" y="9048"/>
                      <a:pt x="9395" y="9035"/>
                    </a:cubicBezTo>
                    <a:cubicBezTo>
                      <a:pt x="9431" y="9011"/>
                      <a:pt x="9455" y="8987"/>
                      <a:pt x="9492" y="8975"/>
                    </a:cubicBezTo>
                    <a:cubicBezTo>
                      <a:pt x="9528" y="8951"/>
                      <a:pt x="9565" y="8938"/>
                      <a:pt x="9614" y="8914"/>
                    </a:cubicBezTo>
                    <a:cubicBezTo>
                      <a:pt x="9663" y="8889"/>
                      <a:pt x="9711" y="8878"/>
                      <a:pt x="9747" y="8853"/>
                    </a:cubicBezTo>
                    <a:lnTo>
                      <a:pt x="9784" y="8841"/>
                    </a:lnTo>
                    <a:cubicBezTo>
                      <a:pt x="9820" y="8829"/>
                      <a:pt x="9869" y="8816"/>
                      <a:pt x="9917" y="8792"/>
                    </a:cubicBezTo>
                    <a:cubicBezTo>
                      <a:pt x="9954" y="8780"/>
                      <a:pt x="10003" y="8756"/>
                      <a:pt x="10039" y="8744"/>
                    </a:cubicBezTo>
                    <a:lnTo>
                      <a:pt x="10149" y="8671"/>
                    </a:lnTo>
                    <a:cubicBezTo>
                      <a:pt x="10185" y="8646"/>
                      <a:pt x="10209" y="8622"/>
                      <a:pt x="10233" y="8610"/>
                    </a:cubicBezTo>
                    <a:lnTo>
                      <a:pt x="10258" y="8586"/>
                    </a:lnTo>
                    <a:cubicBezTo>
                      <a:pt x="10295" y="8562"/>
                      <a:pt x="10331" y="8525"/>
                      <a:pt x="10367" y="8500"/>
                    </a:cubicBezTo>
                    <a:cubicBezTo>
                      <a:pt x="10416" y="8464"/>
                      <a:pt x="10452" y="8428"/>
                      <a:pt x="10501" y="8392"/>
                    </a:cubicBezTo>
                    <a:cubicBezTo>
                      <a:pt x="10525" y="8379"/>
                      <a:pt x="10549" y="8355"/>
                      <a:pt x="10562" y="8343"/>
                    </a:cubicBezTo>
                    <a:cubicBezTo>
                      <a:pt x="10586" y="8330"/>
                      <a:pt x="10598" y="8319"/>
                      <a:pt x="10622" y="8294"/>
                    </a:cubicBezTo>
                    <a:cubicBezTo>
                      <a:pt x="10635" y="8282"/>
                      <a:pt x="10647" y="8270"/>
                      <a:pt x="10671" y="8257"/>
                    </a:cubicBezTo>
                    <a:lnTo>
                      <a:pt x="10695" y="8233"/>
                    </a:lnTo>
                    <a:cubicBezTo>
                      <a:pt x="10719" y="8221"/>
                      <a:pt x="10744" y="8197"/>
                      <a:pt x="10768" y="8184"/>
                    </a:cubicBezTo>
                    <a:cubicBezTo>
                      <a:pt x="10805" y="8160"/>
                      <a:pt x="10841" y="8136"/>
                      <a:pt x="10890" y="8112"/>
                    </a:cubicBezTo>
                    <a:cubicBezTo>
                      <a:pt x="10902" y="8100"/>
                      <a:pt x="10914" y="8087"/>
                      <a:pt x="10927" y="8087"/>
                    </a:cubicBezTo>
                    <a:close/>
                    <a:moveTo>
                      <a:pt x="4035" y="13788"/>
                    </a:moveTo>
                    <a:lnTo>
                      <a:pt x="4041" y="13799"/>
                    </a:lnTo>
                    <a:lnTo>
                      <a:pt x="4041" y="13799"/>
                    </a:lnTo>
                    <a:cubicBezTo>
                      <a:pt x="4038" y="13796"/>
                      <a:pt x="4035" y="13793"/>
                      <a:pt x="4035" y="13788"/>
                    </a:cubicBezTo>
                    <a:close/>
                    <a:moveTo>
                      <a:pt x="3233" y="8646"/>
                    </a:moveTo>
                    <a:lnTo>
                      <a:pt x="3233" y="8659"/>
                    </a:lnTo>
                    <a:lnTo>
                      <a:pt x="3246" y="8659"/>
                    </a:lnTo>
                    <a:lnTo>
                      <a:pt x="3246" y="8671"/>
                    </a:lnTo>
                    <a:lnTo>
                      <a:pt x="3257" y="8671"/>
                    </a:lnTo>
                    <a:cubicBezTo>
                      <a:pt x="3318" y="8708"/>
                      <a:pt x="3367" y="8744"/>
                      <a:pt x="3416" y="8780"/>
                    </a:cubicBezTo>
                    <a:cubicBezTo>
                      <a:pt x="3452" y="8805"/>
                      <a:pt x="3489" y="8841"/>
                      <a:pt x="3525" y="8878"/>
                    </a:cubicBezTo>
                    <a:cubicBezTo>
                      <a:pt x="3537" y="8889"/>
                      <a:pt x="3549" y="8914"/>
                      <a:pt x="3562" y="8926"/>
                    </a:cubicBezTo>
                    <a:cubicBezTo>
                      <a:pt x="3622" y="8987"/>
                      <a:pt x="3683" y="9035"/>
                      <a:pt x="3719" y="9084"/>
                    </a:cubicBezTo>
                    <a:lnTo>
                      <a:pt x="3743" y="9096"/>
                    </a:lnTo>
                    <a:lnTo>
                      <a:pt x="3756" y="9121"/>
                    </a:lnTo>
                    <a:cubicBezTo>
                      <a:pt x="3805" y="9169"/>
                      <a:pt x="3853" y="9230"/>
                      <a:pt x="3902" y="9291"/>
                    </a:cubicBezTo>
                    <a:lnTo>
                      <a:pt x="4011" y="9400"/>
                    </a:lnTo>
                    <a:cubicBezTo>
                      <a:pt x="4035" y="9437"/>
                      <a:pt x="4072" y="9473"/>
                      <a:pt x="4108" y="9510"/>
                    </a:cubicBezTo>
                    <a:lnTo>
                      <a:pt x="4145" y="9546"/>
                    </a:lnTo>
                    <a:cubicBezTo>
                      <a:pt x="4194" y="9594"/>
                      <a:pt x="4242" y="9656"/>
                      <a:pt x="4278" y="9716"/>
                    </a:cubicBezTo>
                    <a:cubicBezTo>
                      <a:pt x="4302" y="9728"/>
                      <a:pt x="4315" y="9764"/>
                      <a:pt x="4327" y="9789"/>
                    </a:cubicBezTo>
                    <a:cubicBezTo>
                      <a:pt x="4351" y="9813"/>
                      <a:pt x="4364" y="9850"/>
                      <a:pt x="4375" y="9886"/>
                    </a:cubicBezTo>
                    <a:cubicBezTo>
                      <a:pt x="4388" y="9910"/>
                      <a:pt x="4400" y="9947"/>
                      <a:pt x="4424" y="9983"/>
                    </a:cubicBezTo>
                    <a:cubicBezTo>
                      <a:pt x="4437" y="10020"/>
                      <a:pt x="4448" y="10056"/>
                      <a:pt x="4448" y="10080"/>
                    </a:cubicBezTo>
                    <a:cubicBezTo>
                      <a:pt x="4461" y="10117"/>
                      <a:pt x="4473" y="10153"/>
                      <a:pt x="4485" y="10178"/>
                    </a:cubicBezTo>
                    <a:lnTo>
                      <a:pt x="4485" y="10215"/>
                    </a:lnTo>
                    <a:cubicBezTo>
                      <a:pt x="4485" y="10226"/>
                      <a:pt x="4497" y="10239"/>
                      <a:pt x="4497" y="10251"/>
                    </a:cubicBezTo>
                    <a:cubicBezTo>
                      <a:pt x="4497" y="10275"/>
                      <a:pt x="4497" y="10287"/>
                      <a:pt x="4510" y="10299"/>
                    </a:cubicBezTo>
                    <a:lnTo>
                      <a:pt x="4510" y="10336"/>
                    </a:lnTo>
                    <a:cubicBezTo>
                      <a:pt x="4521" y="10372"/>
                      <a:pt x="4521" y="10409"/>
                      <a:pt x="4521" y="10458"/>
                    </a:cubicBezTo>
                    <a:lnTo>
                      <a:pt x="4534" y="10469"/>
                    </a:lnTo>
                    <a:lnTo>
                      <a:pt x="4534" y="10506"/>
                    </a:lnTo>
                    <a:cubicBezTo>
                      <a:pt x="4545" y="10615"/>
                      <a:pt x="4558" y="10737"/>
                      <a:pt x="4594" y="10847"/>
                    </a:cubicBezTo>
                    <a:cubicBezTo>
                      <a:pt x="4594" y="10871"/>
                      <a:pt x="4607" y="10907"/>
                      <a:pt x="4618" y="10931"/>
                    </a:cubicBezTo>
                    <a:cubicBezTo>
                      <a:pt x="4631" y="10955"/>
                      <a:pt x="4631" y="10980"/>
                      <a:pt x="4643" y="11004"/>
                    </a:cubicBezTo>
                    <a:lnTo>
                      <a:pt x="4680" y="11077"/>
                    </a:lnTo>
                    <a:cubicBezTo>
                      <a:pt x="4691" y="11101"/>
                      <a:pt x="4704" y="11126"/>
                      <a:pt x="4728" y="11150"/>
                    </a:cubicBezTo>
                    <a:cubicBezTo>
                      <a:pt x="4740" y="11174"/>
                      <a:pt x="4753" y="11199"/>
                      <a:pt x="4777" y="11235"/>
                    </a:cubicBezTo>
                    <a:lnTo>
                      <a:pt x="4777" y="11247"/>
                    </a:lnTo>
                    <a:cubicBezTo>
                      <a:pt x="4801" y="11260"/>
                      <a:pt x="4813" y="11284"/>
                      <a:pt x="4825" y="11308"/>
                    </a:cubicBezTo>
                    <a:cubicBezTo>
                      <a:pt x="4837" y="11333"/>
                      <a:pt x="4837" y="11344"/>
                      <a:pt x="4850" y="11369"/>
                    </a:cubicBezTo>
                    <a:cubicBezTo>
                      <a:pt x="4861" y="11393"/>
                      <a:pt x="4874" y="11430"/>
                      <a:pt x="4886" y="11466"/>
                    </a:cubicBezTo>
                    <a:lnTo>
                      <a:pt x="4886" y="11479"/>
                    </a:lnTo>
                    <a:cubicBezTo>
                      <a:pt x="4886" y="11503"/>
                      <a:pt x="4898" y="11527"/>
                      <a:pt x="4898" y="11551"/>
                    </a:cubicBezTo>
                    <a:cubicBezTo>
                      <a:pt x="4898" y="11587"/>
                      <a:pt x="4910" y="11612"/>
                      <a:pt x="4910" y="11636"/>
                    </a:cubicBezTo>
                    <a:lnTo>
                      <a:pt x="4910" y="11649"/>
                    </a:lnTo>
                    <a:lnTo>
                      <a:pt x="4910" y="11660"/>
                    </a:lnTo>
                    <a:lnTo>
                      <a:pt x="4910" y="11697"/>
                    </a:lnTo>
                    <a:lnTo>
                      <a:pt x="4910" y="11758"/>
                    </a:lnTo>
                    <a:lnTo>
                      <a:pt x="4910" y="11903"/>
                    </a:lnTo>
                    <a:lnTo>
                      <a:pt x="4910" y="11928"/>
                    </a:lnTo>
                    <a:cubicBezTo>
                      <a:pt x="4910" y="11952"/>
                      <a:pt x="4898" y="11965"/>
                      <a:pt x="4898" y="11989"/>
                    </a:cubicBezTo>
                    <a:lnTo>
                      <a:pt x="4898" y="12025"/>
                    </a:lnTo>
                    <a:lnTo>
                      <a:pt x="4886" y="12062"/>
                    </a:lnTo>
                    <a:lnTo>
                      <a:pt x="4886" y="12074"/>
                    </a:lnTo>
                    <a:lnTo>
                      <a:pt x="4886" y="12098"/>
                    </a:lnTo>
                    <a:lnTo>
                      <a:pt x="4886" y="12111"/>
                    </a:lnTo>
                    <a:cubicBezTo>
                      <a:pt x="4886" y="12111"/>
                      <a:pt x="4874" y="12122"/>
                      <a:pt x="4874" y="12135"/>
                    </a:cubicBezTo>
                    <a:lnTo>
                      <a:pt x="4861" y="12208"/>
                    </a:lnTo>
                    <a:cubicBezTo>
                      <a:pt x="4850" y="12244"/>
                      <a:pt x="4837" y="12281"/>
                      <a:pt x="4813" y="12317"/>
                    </a:cubicBezTo>
                    <a:cubicBezTo>
                      <a:pt x="4801" y="12354"/>
                      <a:pt x="4789" y="12390"/>
                      <a:pt x="4777" y="12414"/>
                    </a:cubicBezTo>
                    <a:cubicBezTo>
                      <a:pt x="4753" y="12475"/>
                      <a:pt x="4728" y="12524"/>
                      <a:pt x="4704" y="12572"/>
                    </a:cubicBezTo>
                    <a:cubicBezTo>
                      <a:pt x="4691" y="12608"/>
                      <a:pt x="4667" y="12645"/>
                      <a:pt x="4655" y="12681"/>
                    </a:cubicBezTo>
                    <a:cubicBezTo>
                      <a:pt x="4631" y="12730"/>
                      <a:pt x="4607" y="12778"/>
                      <a:pt x="4594" y="12827"/>
                    </a:cubicBezTo>
                    <a:cubicBezTo>
                      <a:pt x="4582" y="12840"/>
                      <a:pt x="4570" y="12864"/>
                      <a:pt x="4570" y="12876"/>
                    </a:cubicBezTo>
                    <a:cubicBezTo>
                      <a:pt x="4558" y="12888"/>
                      <a:pt x="4558" y="12888"/>
                      <a:pt x="4558" y="12900"/>
                    </a:cubicBezTo>
                    <a:cubicBezTo>
                      <a:pt x="4545" y="12913"/>
                      <a:pt x="4545" y="12924"/>
                      <a:pt x="4534" y="12949"/>
                    </a:cubicBezTo>
                    <a:lnTo>
                      <a:pt x="4534" y="12973"/>
                    </a:lnTo>
                    <a:cubicBezTo>
                      <a:pt x="4521" y="12997"/>
                      <a:pt x="4521" y="13010"/>
                      <a:pt x="4510" y="13034"/>
                    </a:cubicBezTo>
                    <a:lnTo>
                      <a:pt x="4497" y="13058"/>
                    </a:lnTo>
                    <a:cubicBezTo>
                      <a:pt x="4497" y="13083"/>
                      <a:pt x="4485" y="13107"/>
                      <a:pt x="4485" y="13131"/>
                    </a:cubicBezTo>
                    <a:cubicBezTo>
                      <a:pt x="4473" y="13192"/>
                      <a:pt x="4448" y="13265"/>
                      <a:pt x="4437" y="13338"/>
                    </a:cubicBezTo>
                    <a:cubicBezTo>
                      <a:pt x="4412" y="13435"/>
                      <a:pt x="4388" y="13545"/>
                      <a:pt x="4364" y="13642"/>
                    </a:cubicBezTo>
                    <a:cubicBezTo>
                      <a:pt x="4364" y="13666"/>
                      <a:pt x="4351" y="13690"/>
                      <a:pt x="4351" y="13715"/>
                    </a:cubicBezTo>
                    <a:lnTo>
                      <a:pt x="4315" y="13897"/>
                    </a:lnTo>
                    <a:cubicBezTo>
                      <a:pt x="4302" y="13970"/>
                      <a:pt x="4291" y="14031"/>
                      <a:pt x="4266" y="14104"/>
                    </a:cubicBezTo>
                    <a:cubicBezTo>
                      <a:pt x="4266" y="14128"/>
                      <a:pt x="4266" y="14152"/>
                      <a:pt x="4254" y="14177"/>
                    </a:cubicBezTo>
                    <a:cubicBezTo>
                      <a:pt x="4254" y="14201"/>
                      <a:pt x="4254" y="14237"/>
                      <a:pt x="4242" y="14261"/>
                    </a:cubicBezTo>
                    <a:cubicBezTo>
                      <a:pt x="4242" y="14250"/>
                      <a:pt x="4229" y="14225"/>
                      <a:pt x="4229" y="14213"/>
                    </a:cubicBezTo>
                    <a:cubicBezTo>
                      <a:pt x="4218" y="14104"/>
                      <a:pt x="4194" y="13982"/>
                      <a:pt x="4169" y="13861"/>
                    </a:cubicBezTo>
                    <a:cubicBezTo>
                      <a:pt x="4157" y="13812"/>
                      <a:pt x="4157" y="13775"/>
                      <a:pt x="4145" y="13726"/>
                    </a:cubicBezTo>
                    <a:cubicBezTo>
                      <a:pt x="4132" y="13690"/>
                      <a:pt x="4121" y="13642"/>
                      <a:pt x="4108" y="13593"/>
                    </a:cubicBezTo>
                    <a:cubicBezTo>
                      <a:pt x="4108" y="13556"/>
                      <a:pt x="4096" y="13508"/>
                      <a:pt x="4084" y="13459"/>
                    </a:cubicBezTo>
                    <a:lnTo>
                      <a:pt x="4084" y="13435"/>
                    </a:lnTo>
                    <a:cubicBezTo>
                      <a:pt x="4072" y="13399"/>
                      <a:pt x="4072" y="13362"/>
                      <a:pt x="4059" y="13326"/>
                    </a:cubicBezTo>
                    <a:cubicBezTo>
                      <a:pt x="4048" y="13265"/>
                      <a:pt x="4035" y="13229"/>
                      <a:pt x="4023" y="13180"/>
                    </a:cubicBezTo>
                    <a:cubicBezTo>
                      <a:pt x="4011" y="13156"/>
                      <a:pt x="4011" y="13143"/>
                      <a:pt x="3999" y="13119"/>
                    </a:cubicBezTo>
                    <a:cubicBezTo>
                      <a:pt x="3986" y="13094"/>
                      <a:pt x="3975" y="13070"/>
                      <a:pt x="3962" y="13058"/>
                    </a:cubicBezTo>
                    <a:cubicBezTo>
                      <a:pt x="3950" y="13010"/>
                      <a:pt x="3926" y="12973"/>
                      <a:pt x="3902" y="12924"/>
                    </a:cubicBezTo>
                    <a:cubicBezTo>
                      <a:pt x="3889" y="12888"/>
                      <a:pt x="3878" y="12851"/>
                      <a:pt x="3865" y="12827"/>
                    </a:cubicBezTo>
                    <a:lnTo>
                      <a:pt x="3853" y="12803"/>
                    </a:lnTo>
                    <a:lnTo>
                      <a:pt x="3841" y="12791"/>
                    </a:lnTo>
                    <a:lnTo>
                      <a:pt x="3841" y="12754"/>
                    </a:lnTo>
                    <a:cubicBezTo>
                      <a:pt x="3816" y="12718"/>
                      <a:pt x="3805" y="12681"/>
                      <a:pt x="3792" y="12645"/>
                    </a:cubicBezTo>
                    <a:cubicBezTo>
                      <a:pt x="3780" y="12597"/>
                      <a:pt x="3756" y="12548"/>
                      <a:pt x="3743" y="12499"/>
                    </a:cubicBezTo>
                    <a:cubicBezTo>
                      <a:pt x="3719" y="12438"/>
                      <a:pt x="3695" y="12365"/>
                      <a:pt x="3670" y="12305"/>
                    </a:cubicBezTo>
                    <a:lnTo>
                      <a:pt x="3646" y="12244"/>
                    </a:lnTo>
                    <a:cubicBezTo>
                      <a:pt x="3634" y="12219"/>
                      <a:pt x="3622" y="12183"/>
                      <a:pt x="3622" y="12159"/>
                    </a:cubicBezTo>
                    <a:cubicBezTo>
                      <a:pt x="3598" y="12111"/>
                      <a:pt x="3573" y="12049"/>
                      <a:pt x="3562" y="11989"/>
                    </a:cubicBezTo>
                    <a:cubicBezTo>
                      <a:pt x="3537" y="11940"/>
                      <a:pt x="3525" y="11903"/>
                      <a:pt x="3513" y="11855"/>
                    </a:cubicBezTo>
                    <a:cubicBezTo>
                      <a:pt x="3500" y="11806"/>
                      <a:pt x="3489" y="11770"/>
                      <a:pt x="3476" y="11733"/>
                    </a:cubicBezTo>
                    <a:cubicBezTo>
                      <a:pt x="3452" y="11624"/>
                      <a:pt x="3440" y="11515"/>
                      <a:pt x="3427" y="11417"/>
                    </a:cubicBezTo>
                    <a:lnTo>
                      <a:pt x="3416" y="11333"/>
                    </a:lnTo>
                    <a:cubicBezTo>
                      <a:pt x="3403" y="11260"/>
                      <a:pt x="3391" y="11187"/>
                      <a:pt x="3391" y="11114"/>
                    </a:cubicBezTo>
                    <a:lnTo>
                      <a:pt x="3391" y="11090"/>
                    </a:lnTo>
                    <a:lnTo>
                      <a:pt x="3379" y="11065"/>
                    </a:lnTo>
                    <a:cubicBezTo>
                      <a:pt x="3379" y="11004"/>
                      <a:pt x="3367" y="10931"/>
                      <a:pt x="3354" y="10871"/>
                    </a:cubicBezTo>
                    <a:cubicBezTo>
                      <a:pt x="3354" y="10847"/>
                      <a:pt x="3343" y="10810"/>
                      <a:pt x="3343" y="10785"/>
                    </a:cubicBezTo>
                    <a:cubicBezTo>
                      <a:pt x="3330" y="10676"/>
                      <a:pt x="3318" y="10579"/>
                      <a:pt x="3318" y="10506"/>
                    </a:cubicBezTo>
                    <a:cubicBezTo>
                      <a:pt x="3306" y="10409"/>
                      <a:pt x="3306" y="10312"/>
                      <a:pt x="3306" y="10215"/>
                    </a:cubicBezTo>
                    <a:lnTo>
                      <a:pt x="3306" y="10069"/>
                    </a:lnTo>
                    <a:lnTo>
                      <a:pt x="3306" y="10032"/>
                    </a:lnTo>
                    <a:lnTo>
                      <a:pt x="3306" y="9935"/>
                    </a:lnTo>
                    <a:cubicBezTo>
                      <a:pt x="3306" y="9837"/>
                      <a:pt x="3282" y="9753"/>
                      <a:pt x="3270" y="9667"/>
                    </a:cubicBezTo>
                    <a:cubicBezTo>
                      <a:pt x="3246" y="9753"/>
                      <a:pt x="3233" y="9826"/>
                      <a:pt x="3221" y="9910"/>
                    </a:cubicBezTo>
                    <a:lnTo>
                      <a:pt x="3221" y="9996"/>
                    </a:lnTo>
                    <a:lnTo>
                      <a:pt x="3221" y="10032"/>
                    </a:lnTo>
                    <a:lnTo>
                      <a:pt x="3221" y="10105"/>
                    </a:lnTo>
                    <a:lnTo>
                      <a:pt x="3221" y="10153"/>
                    </a:lnTo>
                    <a:lnTo>
                      <a:pt x="3221" y="10166"/>
                    </a:lnTo>
                    <a:lnTo>
                      <a:pt x="3221" y="10336"/>
                    </a:lnTo>
                    <a:lnTo>
                      <a:pt x="3221" y="10396"/>
                    </a:lnTo>
                    <a:cubicBezTo>
                      <a:pt x="3233" y="10469"/>
                      <a:pt x="3233" y="10542"/>
                      <a:pt x="3246" y="10628"/>
                    </a:cubicBezTo>
                    <a:cubicBezTo>
                      <a:pt x="3246" y="10701"/>
                      <a:pt x="3257" y="10774"/>
                      <a:pt x="3270" y="10858"/>
                    </a:cubicBezTo>
                    <a:cubicBezTo>
                      <a:pt x="3270" y="10895"/>
                      <a:pt x="3282" y="10919"/>
                      <a:pt x="3282" y="10944"/>
                    </a:cubicBezTo>
                    <a:cubicBezTo>
                      <a:pt x="3282" y="10992"/>
                      <a:pt x="3294" y="11041"/>
                      <a:pt x="3294" y="11077"/>
                    </a:cubicBezTo>
                    <a:cubicBezTo>
                      <a:pt x="3306" y="11150"/>
                      <a:pt x="3318" y="11235"/>
                      <a:pt x="3330" y="11308"/>
                    </a:cubicBezTo>
                    <a:lnTo>
                      <a:pt x="3343" y="11344"/>
                    </a:lnTo>
                    <a:lnTo>
                      <a:pt x="3343" y="11357"/>
                    </a:lnTo>
                    <a:lnTo>
                      <a:pt x="3379" y="11612"/>
                    </a:lnTo>
                    <a:cubicBezTo>
                      <a:pt x="3416" y="11795"/>
                      <a:pt x="3476" y="11976"/>
                      <a:pt x="3525" y="12122"/>
                    </a:cubicBezTo>
                    <a:cubicBezTo>
                      <a:pt x="3562" y="12195"/>
                      <a:pt x="3586" y="12281"/>
                      <a:pt x="3610" y="12354"/>
                    </a:cubicBezTo>
                    <a:lnTo>
                      <a:pt x="3622" y="12378"/>
                    </a:lnTo>
                    <a:lnTo>
                      <a:pt x="3659" y="12487"/>
                    </a:lnTo>
                    <a:cubicBezTo>
                      <a:pt x="3670" y="12548"/>
                      <a:pt x="3695" y="12597"/>
                      <a:pt x="3707" y="12645"/>
                    </a:cubicBezTo>
                    <a:cubicBezTo>
                      <a:pt x="3719" y="12670"/>
                      <a:pt x="3732" y="12694"/>
                      <a:pt x="3732" y="12706"/>
                    </a:cubicBezTo>
                    <a:cubicBezTo>
                      <a:pt x="3756" y="12778"/>
                      <a:pt x="3780" y="12840"/>
                      <a:pt x="3805" y="12900"/>
                    </a:cubicBezTo>
                    <a:cubicBezTo>
                      <a:pt x="3816" y="12949"/>
                      <a:pt x="3841" y="12997"/>
                      <a:pt x="3865" y="13046"/>
                    </a:cubicBezTo>
                    <a:lnTo>
                      <a:pt x="3865" y="13058"/>
                    </a:lnTo>
                    <a:cubicBezTo>
                      <a:pt x="3878" y="13083"/>
                      <a:pt x="3902" y="13119"/>
                      <a:pt x="3913" y="13156"/>
                    </a:cubicBezTo>
                    <a:cubicBezTo>
                      <a:pt x="3926" y="13180"/>
                      <a:pt x="3926" y="13204"/>
                      <a:pt x="3938" y="13240"/>
                    </a:cubicBezTo>
                    <a:cubicBezTo>
                      <a:pt x="3950" y="13313"/>
                      <a:pt x="3975" y="13399"/>
                      <a:pt x="3986" y="13483"/>
                    </a:cubicBezTo>
                    <a:lnTo>
                      <a:pt x="3986" y="13496"/>
                    </a:lnTo>
                    <a:cubicBezTo>
                      <a:pt x="4010" y="13602"/>
                      <a:pt x="4023" y="13698"/>
                      <a:pt x="4034" y="13782"/>
                    </a:cubicBezTo>
                    <a:lnTo>
                      <a:pt x="4034" y="13782"/>
                    </a:lnTo>
                    <a:cubicBezTo>
                      <a:pt x="4032" y="13772"/>
                      <a:pt x="4023" y="13763"/>
                      <a:pt x="4023" y="13763"/>
                    </a:cubicBezTo>
                    <a:cubicBezTo>
                      <a:pt x="4023" y="13751"/>
                      <a:pt x="4011" y="13739"/>
                      <a:pt x="4011" y="13739"/>
                    </a:cubicBezTo>
                    <a:lnTo>
                      <a:pt x="3975" y="13666"/>
                    </a:lnTo>
                    <a:cubicBezTo>
                      <a:pt x="3950" y="13605"/>
                      <a:pt x="3926" y="13545"/>
                      <a:pt x="3902" y="13496"/>
                    </a:cubicBezTo>
                    <a:cubicBezTo>
                      <a:pt x="3878" y="13435"/>
                      <a:pt x="3841" y="13386"/>
                      <a:pt x="3816" y="13326"/>
                    </a:cubicBezTo>
                    <a:lnTo>
                      <a:pt x="3805" y="13313"/>
                    </a:lnTo>
                    <a:cubicBezTo>
                      <a:pt x="3805" y="13313"/>
                      <a:pt x="3792" y="13302"/>
                      <a:pt x="3792" y="13289"/>
                    </a:cubicBezTo>
                    <a:lnTo>
                      <a:pt x="3756" y="13253"/>
                    </a:lnTo>
                    <a:lnTo>
                      <a:pt x="3756" y="13229"/>
                    </a:lnTo>
                    <a:lnTo>
                      <a:pt x="3732" y="13204"/>
                    </a:lnTo>
                    <a:lnTo>
                      <a:pt x="3695" y="13156"/>
                    </a:lnTo>
                    <a:cubicBezTo>
                      <a:pt x="3683" y="13143"/>
                      <a:pt x="3659" y="13119"/>
                      <a:pt x="3646" y="13094"/>
                    </a:cubicBezTo>
                    <a:lnTo>
                      <a:pt x="3634" y="13083"/>
                    </a:lnTo>
                    <a:cubicBezTo>
                      <a:pt x="3610" y="13058"/>
                      <a:pt x="3586" y="13046"/>
                      <a:pt x="3562" y="13022"/>
                    </a:cubicBezTo>
                    <a:cubicBezTo>
                      <a:pt x="3537" y="12997"/>
                      <a:pt x="3513" y="12973"/>
                      <a:pt x="3489" y="12961"/>
                    </a:cubicBezTo>
                    <a:cubicBezTo>
                      <a:pt x="3464" y="12937"/>
                      <a:pt x="3440" y="12913"/>
                      <a:pt x="3416" y="12900"/>
                    </a:cubicBezTo>
                    <a:lnTo>
                      <a:pt x="3306" y="12827"/>
                    </a:lnTo>
                    <a:cubicBezTo>
                      <a:pt x="3282" y="12815"/>
                      <a:pt x="3270" y="12803"/>
                      <a:pt x="3257" y="12791"/>
                    </a:cubicBezTo>
                    <a:cubicBezTo>
                      <a:pt x="3221" y="12767"/>
                      <a:pt x="3197" y="12754"/>
                      <a:pt x="3173" y="12730"/>
                    </a:cubicBezTo>
                    <a:cubicBezTo>
                      <a:pt x="3148" y="12718"/>
                      <a:pt x="3136" y="12706"/>
                      <a:pt x="3124" y="12694"/>
                    </a:cubicBezTo>
                    <a:lnTo>
                      <a:pt x="3100" y="12681"/>
                    </a:lnTo>
                    <a:lnTo>
                      <a:pt x="3075" y="12657"/>
                    </a:lnTo>
                    <a:lnTo>
                      <a:pt x="3051" y="12633"/>
                    </a:lnTo>
                    <a:cubicBezTo>
                      <a:pt x="3014" y="12608"/>
                      <a:pt x="2978" y="12584"/>
                      <a:pt x="2954" y="12548"/>
                    </a:cubicBezTo>
                    <a:lnTo>
                      <a:pt x="2905" y="12499"/>
                    </a:lnTo>
                    <a:cubicBezTo>
                      <a:pt x="2893" y="12487"/>
                      <a:pt x="2893" y="12462"/>
                      <a:pt x="2881" y="12451"/>
                    </a:cubicBezTo>
                    <a:cubicBezTo>
                      <a:pt x="2868" y="12426"/>
                      <a:pt x="2844" y="12390"/>
                      <a:pt x="2832" y="12365"/>
                    </a:cubicBezTo>
                    <a:cubicBezTo>
                      <a:pt x="2820" y="12341"/>
                      <a:pt x="2820" y="12317"/>
                      <a:pt x="2808" y="12305"/>
                    </a:cubicBezTo>
                    <a:lnTo>
                      <a:pt x="2795" y="12281"/>
                    </a:lnTo>
                    <a:cubicBezTo>
                      <a:pt x="2771" y="12219"/>
                      <a:pt x="2747" y="12159"/>
                      <a:pt x="2722" y="12111"/>
                    </a:cubicBezTo>
                    <a:cubicBezTo>
                      <a:pt x="2674" y="11989"/>
                      <a:pt x="2638" y="11855"/>
                      <a:pt x="2601" y="11709"/>
                    </a:cubicBezTo>
                    <a:cubicBezTo>
                      <a:pt x="2589" y="11660"/>
                      <a:pt x="2577" y="11600"/>
                      <a:pt x="2565" y="11539"/>
                    </a:cubicBezTo>
                    <a:cubicBezTo>
                      <a:pt x="2552" y="11479"/>
                      <a:pt x="2541" y="11417"/>
                      <a:pt x="2528" y="11369"/>
                    </a:cubicBezTo>
                    <a:lnTo>
                      <a:pt x="2528" y="11284"/>
                    </a:lnTo>
                    <a:lnTo>
                      <a:pt x="2528" y="11187"/>
                    </a:lnTo>
                    <a:cubicBezTo>
                      <a:pt x="2528" y="11150"/>
                      <a:pt x="2528" y="11090"/>
                      <a:pt x="2541" y="11028"/>
                    </a:cubicBezTo>
                    <a:cubicBezTo>
                      <a:pt x="2541" y="10968"/>
                      <a:pt x="2552" y="10919"/>
                      <a:pt x="2552" y="10871"/>
                    </a:cubicBezTo>
                    <a:lnTo>
                      <a:pt x="2589" y="10688"/>
                    </a:lnTo>
                    <a:lnTo>
                      <a:pt x="2589" y="10676"/>
                    </a:lnTo>
                    <a:lnTo>
                      <a:pt x="2625" y="10531"/>
                    </a:lnTo>
                    <a:cubicBezTo>
                      <a:pt x="2674" y="10385"/>
                      <a:pt x="2711" y="10263"/>
                      <a:pt x="2747" y="10153"/>
                    </a:cubicBezTo>
                    <a:lnTo>
                      <a:pt x="2784" y="10044"/>
                    </a:lnTo>
                    <a:cubicBezTo>
                      <a:pt x="2820" y="9947"/>
                      <a:pt x="2868" y="9837"/>
                      <a:pt x="2905" y="9740"/>
                    </a:cubicBezTo>
                    <a:lnTo>
                      <a:pt x="2941" y="9680"/>
                    </a:lnTo>
                    <a:cubicBezTo>
                      <a:pt x="2954" y="9631"/>
                      <a:pt x="2978" y="9570"/>
                      <a:pt x="3002" y="9510"/>
                    </a:cubicBezTo>
                    <a:cubicBezTo>
                      <a:pt x="3014" y="9485"/>
                      <a:pt x="3027" y="9448"/>
                      <a:pt x="3038" y="9424"/>
                    </a:cubicBezTo>
                    <a:lnTo>
                      <a:pt x="3075" y="9315"/>
                    </a:lnTo>
                    <a:cubicBezTo>
                      <a:pt x="3075" y="9291"/>
                      <a:pt x="3087" y="9267"/>
                      <a:pt x="3087" y="9254"/>
                    </a:cubicBezTo>
                    <a:lnTo>
                      <a:pt x="3100" y="9218"/>
                    </a:lnTo>
                    <a:cubicBezTo>
                      <a:pt x="3100" y="9194"/>
                      <a:pt x="3111" y="9169"/>
                      <a:pt x="3124" y="9132"/>
                    </a:cubicBezTo>
                    <a:cubicBezTo>
                      <a:pt x="3136" y="9072"/>
                      <a:pt x="3148" y="8999"/>
                      <a:pt x="3160" y="8938"/>
                    </a:cubicBezTo>
                    <a:lnTo>
                      <a:pt x="3173" y="8902"/>
                    </a:lnTo>
                    <a:lnTo>
                      <a:pt x="3209" y="8756"/>
                    </a:lnTo>
                    <a:cubicBezTo>
                      <a:pt x="3209" y="8719"/>
                      <a:pt x="3221" y="8695"/>
                      <a:pt x="3221" y="8671"/>
                    </a:cubicBezTo>
                    <a:cubicBezTo>
                      <a:pt x="3233" y="8659"/>
                      <a:pt x="3233" y="8659"/>
                      <a:pt x="3233" y="8646"/>
                    </a:cubicBezTo>
                    <a:close/>
                    <a:moveTo>
                      <a:pt x="7135" y="11503"/>
                    </a:moveTo>
                    <a:lnTo>
                      <a:pt x="7135" y="11503"/>
                    </a:lnTo>
                    <a:cubicBezTo>
                      <a:pt x="7073" y="11709"/>
                      <a:pt x="7013" y="11903"/>
                      <a:pt x="6964" y="12111"/>
                    </a:cubicBezTo>
                    <a:cubicBezTo>
                      <a:pt x="6916" y="12244"/>
                      <a:pt x="6879" y="12390"/>
                      <a:pt x="6843" y="12535"/>
                    </a:cubicBezTo>
                    <a:cubicBezTo>
                      <a:pt x="6843" y="12572"/>
                      <a:pt x="6830" y="12597"/>
                      <a:pt x="6830" y="12633"/>
                    </a:cubicBezTo>
                    <a:cubicBezTo>
                      <a:pt x="6782" y="12767"/>
                      <a:pt x="6733" y="12913"/>
                      <a:pt x="6684" y="13046"/>
                    </a:cubicBezTo>
                    <a:cubicBezTo>
                      <a:pt x="6660" y="13107"/>
                      <a:pt x="6636" y="13180"/>
                      <a:pt x="6612" y="13240"/>
                    </a:cubicBezTo>
                    <a:cubicBezTo>
                      <a:pt x="6587" y="13302"/>
                      <a:pt x="6551" y="13362"/>
                      <a:pt x="6527" y="13423"/>
                    </a:cubicBezTo>
                    <a:cubicBezTo>
                      <a:pt x="6490" y="13508"/>
                      <a:pt x="6454" y="13593"/>
                      <a:pt x="6417" y="13666"/>
                    </a:cubicBezTo>
                    <a:cubicBezTo>
                      <a:pt x="6381" y="13739"/>
                      <a:pt x="6344" y="13824"/>
                      <a:pt x="6308" y="13897"/>
                    </a:cubicBezTo>
                    <a:cubicBezTo>
                      <a:pt x="6260" y="13970"/>
                      <a:pt x="6223" y="14055"/>
                      <a:pt x="6174" y="14128"/>
                    </a:cubicBezTo>
                    <a:cubicBezTo>
                      <a:pt x="6138" y="14201"/>
                      <a:pt x="6101" y="14274"/>
                      <a:pt x="6065" y="14358"/>
                    </a:cubicBezTo>
                    <a:cubicBezTo>
                      <a:pt x="6004" y="14493"/>
                      <a:pt x="5944" y="14638"/>
                      <a:pt x="5882" y="14784"/>
                    </a:cubicBezTo>
                    <a:cubicBezTo>
                      <a:pt x="5834" y="14881"/>
                      <a:pt x="5785" y="14990"/>
                      <a:pt x="5737" y="15088"/>
                    </a:cubicBezTo>
                    <a:cubicBezTo>
                      <a:pt x="5712" y="15125"/>
                      <a:pt x="5688" y="15173"/>
                      <a:pt x="5664" y="15209"/>
                    </a:cubicBezTo>
                    <a:cubicBezTo>
                      <a:pt x="5591" y="15331"/>
                      <a:pt x="5530" y="15452"/>
                      <a:pt x="5457" y="15574"/>
                    </a:cubicBezTo>
                    <a:cubicBezTo>
                      <a:pt x="5396" y="15708"/>
                      <a:pt x="5323" y="15829"/>
                      <a:pt x="5250" y="15963"/>
                    </a:cubicBezTo>
                    <a:cubicBezTo>
                      <a:pt x="5190" y="16048"/>
                      <a:pt x="5141" y="16133"/>
                      <a:pt x="5080" y="16218"/>
                    </a:cubicBezTo>
                    <a:cubicBezTo>
                      <a:pt x="5044" y="16267"/>
                      <a:pt x="5020" y="16316"/>
                      <a:pt x="4983" y="16352"/>
                    </a:cubicBezTo>
                    <a:cubicBezTo>
                      <a:pt x="4971" y="16376"/>
                      <a:pt x="4959" y="16400"/>
                      <a:pt x="4934" y="16413"/>
                    </a:cubicBezTo>
                    <a:cubicBezTo>
                      <a:pt x="4971" y="16327"/>
                      <a:pt x="4996" y="16230"/>
                      <a:pt x="5020" y="16133"/>
                    </a:cubicBezTo>
                    <a:cubicBezTo>
                      <a:pt x="5044" y="16011"/>
                      <a:pt x="5080" y="15878"/>
                      <a:pt x="5105" y="15757"/>
                    </a:cubicBezTo>
                    <a:cubicBezTo>
                      <a:pt x="5129" y="15635"/>
                      <a:pt x="5166" y="15501"/>
                      <a:pt x="5190" y="15379"/>
                    </a:cubicBezTo>
                    <a:cubicBezTo>
                      <a:pt x="5214" y="15258"/>
                      <a:pt x="5239" y="15125"/>
                      <a:pt x="5250" y="15003"/>
                    </a:cubicBezTo>
                    <a:cubicBezTo>
                      <a:pt x="5275" y="14869"/>
                      <a:pt x="5299" y="14747"/>
                      <a:pt x="5312" y="14614"/>
                    </a:cubicBezTo>
                    <a:cubicBezTo>
                      <a:pt x="5323" y="14504"/>
                      <a:pt x="5336" y="14395"/>
                      <a:pt x="5360" y="14285"/>
                    </a:cubicBezTo>
                    <a:cubicBezTo>
                      <a:pt x="5385" y="14018"/>
                      <a:pt x="5421" y="13763"/>
                      <a:pt x="5445" y="13496"/>
                    </a:cubicBezTo>
                    <a:cubicBezTo>
                      <a:pt x="5457" y="13350"/>
                      <a:pt x="5469" y="13204"/>
                      <a:pt x="5482" y="13070"/>
                    </a:cubicBezTo>
                    <a:cubicBezTo>
                      <a:pt x="5482" y="13058"/>
                      <a:pt x="5493" y="13058"/>
                      <a:pt x="5493" y="13046"/>
                    </a:cubicBezTo>
                    <a:lnTo>
                      <a:pt x="5530" y="12900"/>
                    </a:lnTo>
                    <a:cubicBezTo>
                      <a:pt x="5542" y="12851"/>
                      <a:pt x="5555" y="12791"/>
                      <a:pt x="5566" y="12742"/>
                    </a:cubicBezTo>
                    <a:lnTo>
                      <a:pt x="5603" y="12633"/>
                    </a:lnTo>
                    <a:lnTo>
                      <a:pt x="5639" y="12524"/>
                    </a:lnTo>
                    <a:cubicBezTo>
                      <a:pt x="5652" y="12499"/>
                      <a:pt x="5664" y="12475"/>
                      <a:pt x="5664" y="12451"/>
                    </a:cubicBezTo>
                    <a:cubicBezTo>
                      <a:pt x="5676" y="12438"/>
                      <a:pt x="5676" y="12426"/>
                      <a:pt x="5688" y="12414"/>
                    </a:cubicBezTo>
                    <a:cubicBezTo>
                      <a:pt x="5701" y="12378"/>
                      <a:pt x="5712" y="12341"/>
                      <a:pt x="5737" y="12305"/>
                    </a:cubicBezTo>
                    <a:cubicBezTo>
                      <a:pt x="5749" y="12268"/>
                      <a:pt x="5773" y="12219"/>
                      <a:pt x="5785" y="12183"/>
                    </a:cubicBezTo>
                    <a:cubicBezTo>
                      <a:pt x="5809" y="12135"/>
                      <a:pt x="5834" y="12098"/>
                      <a:pt x="5858" y="12049"/>
                    </a:cubicBezTo>
                    <a:cubicBezTo>
                      <a:pt x="5871" y="12001"/>
                      <a:pt x="5895" y="11965"/>
                      <a:pt x="5919" y="11916"/>
                    </a:cubicBezTo>
                    <a:cubicBezTo>
                      <a:pt x="5944" y="11867"/>
                      <a:pt x="5968" y="11830"/>
                      <a:pt x="5992" y="11782"/>
                    </a:cubicBezTo>
                    <a:cubicBezTo>
                      <a:pt x="6017" y="11746"/>
                      <a:pt x="6041" y="11697"/>
                      <a:pt x="6065" y="11660"/>
                    </a:cubicBezTo>
                    <a:lnTo>
                      <a:pt x="6065" y="11649"/>
                    </a:lnTo>
                    <a:lnTo>
                      <a:pt x="6368" y="11649"/>
                    </a:lnTo>
                    <a:cubicBezTo>
                      <a:pt x="6381" y="11636"/>
                      <a:pt x="6405" y="11636"/>
                      <a:pt x="6417" y="11636"/>
                    </a:cubicBezTo>
                    <a:cubicBezTo>
                      <a:pt x="6466" y="11636"/>
                      <a:pt x="6503" y="11624"/>
                      <a:pt x="6551" y="11624"/>
                    </a:cubicBezTo>
                    <a:cubicBezTo>
                      <a:pt x="6636" y="11612"/>
                      <a:pt x="6733" y="11600"/>
                      <a:pt x="6830" y="11576"/>
                    </a:cubicBezTo>
                    <a:cubicBezTo>
                      <a:pt x="6879" y="11576"/>
                      <a:pt x="6928" y="11563"/>
                      <a:pt x="6989" y="11551"/>
                    </a:cubicBezTo>
                    <a:cubicBezTo>
                      <a:pt x="7013" y="11539"/>
                      <a:pt x="7037" y="11539"/>
                      <a:pt x="7062" y="11527"/>
                    </a:cubicBezTo>
                    <a:cubicBezTo>
                      <a:pt x="7086" y="11515"/>
                      <a:pt x="7110" y="11515"/>
                      <a:pt x="7135" y="11503"/>
                    </a:cubicBezTo>
                    <a:close/>
                    <a:moveTo>
                      <a:pt x="8094" y="17255"/>
                    </a:moveTo>
                    <a:cubicBezTo>
                      <a:pt x="8090" y="17257"/>
                      <a:pt x="8086" y="17260"/>
                      <a:pt x="8083" y="17264"/>
                    </a:cubicBezTo>
                    <a:cubicBezTo>
                      <a:pt x="8083" y="17264"/>
                      <a:pt x="8092" y="17264"/>
                      <a:pt x="8094" y="17255"/>
                    </a:cubicBezTo>
                    <a:close/>
                    <a:moveTo>
                      <a:pt x="10136" y="13897"/>
                    </a:moveTo>
                    <a:lnTo>
                      <a:pt x="10136" y="13909"/>
                    </a:lnTo>
                    <a:cubicBezTo>
                      <a:pt x="10124" y="13945"/>
                      <a:pt x="10112" y="13970"/>
                      <a:pt x="10100" y="14006"/>
                    </a:cubicBezTo>
                    <a:cubicBezTo>
                      <a:pt x="10087" y="14042"/>
                      <a:pt x="10076" y="14067"/>
                      <a:pt x="10063" y="14091"/>
                    </a:cubicBezTo>
                    <a:cubicBezTo>
                      <a:pt x="10051" y="14152"/>
                      <a:pt x="10027" y="14201"/>
                      <a:pt x="10003" y="14250"/>
                    </a:cubicBezTo>
                    <a:lnTo>
                      <a:pt x="9966" y="14322"/>
                    </a:lnTo>
                    <a:cubicBezTo>
                      <a:pt x="9942" y="14407"/>
                      <a:pt x="9906" y="14493"/>
                      <a:pt x="9869" y="14566"/>
                    </a:cubicBezTo>
                    <a:cubicBezTo>
                      <a:pt x="9820" y="14711"/>
                      <a:pt x="9760" y="14869"/>
                      <a:pt x="9699" y="15027"/>
                    </a:cubicBezTo>
                    <a:cubicBezTo>
                      <a:pt x="9663" y="15112"/>
                      <a:pt x="9638" y="15185"/>
                      <a:pt x="9614" y="15270"/>
                    </a:cubicBezTo>
                    <a:cubicBezTo>
                      <a:pt x="9590" y="15343"/>
                      <a:pt x="9565" y="15428"/>
                      <a:pt x="9541" y="15501"/>
                    </a:cubicBezTo>
                    <a:cubicBezTo>
                      <a:pt x="9528" y="15525"/>
                      <a:pt x="9528" y="15549"/>
                      <a:pt x="9517" y="15574"/>
                    </a:cubicBezTo>
                    <a:cubicBezTo>
                      <a:pt x="9504" y="15635"/>
                      <a:pt x="9480" y="15684"/>
                      <a:pt x="9468" y="15744"/>
                    </a:cubicBezTo>
                    <a:cubicBezTo>
                      <a:pt x="9444" y="15793"/>
                      <a:pt x="9431" y="15829"/>
                      <a:pt x="9419" y="15878"/>
                    </a:cubicBezTo>
                    <a:cubicBezTo>
                      <a:pt x="9407" y="15914"/>
                      <a:pt x="9395" y="15938"/>
                      <a:pt x="9383" y="15975"/>
                    </a:cubicBezTo>
                    <a:lnTo>
                      <a:pt x="9371" y="15987"/>
                    </a:lnTo>
                    <a:lnTo>
                      <a:pt x="9371" y="16000"/>
                    </a:lnTo>
                    <a:cubicBezTo>
                      <a:pt x="9358" y="16011"/>
                      <a:pt x="9347" y="16036"/>
                      <a:pt x="9347" y="16048"/>
                    </a:cubicBezTo>
                    <a:cubicBezTo>
                      <a:pt x="9334" y="16073"/>
                      <a:pt x="9322" y="16097"/>
                      <a:pt x="9310" y="16109"/>
                    </a:cubicBezTo>
                    <a:cubicBezTo>
                      <a:pt x="9298" y="16133"/>
                      <a:pt x="9285" y="16157"/>
                      <a:pt x="9261" y="16181"/>
                    </a:cubicBezTo>
                    <a:lnTo>
                      <a:pt x="9225" y="16218"/>
                    </a:lnTo>
                    <a:lnTo>
                      <a:pt x="9225" y="16243"/>
                    </a:lnTo>
                    <a:lnTo>
                      <a:pt x="9201" y="16254"/>
                    </a:lnTo>
                    <a:lnTo>
                      <a:pt x="9188" y="16279"/>
                    </a:lnTo>
                    <a:cubicBezTo>
                      <a:pt x="9152" y="16327"/>
                      <a:pt x="9115" y="16364"/>
                      <a:pt x="9067" y="16413"/>
                    </a:cubicBezTo>
                    <a:lnTo>
                      <a:pt x="8945" y="16534"/>
                    </a:lnTo>
                    <a:lnTo>
                      <a:pt x="8933" y="16546"/>
                    </a:lnTo>
                    <a:cubicBezTo>
                      <a:pt x="8896" y="16570"/>
                      <a:pt x="8872" y="16595"/>
                      <a:pt x="8848" y="16632"/>
                    </a:cubicBezTo>
                    <a:cubicBezTo>
                      <a:pt x="8836" y="16643"/>
                      <a:pt x="8812" y="16656"/>
                      <a:pt x="8799" y="16668"/>
                    </a:cubicBezTo>
                    <a:lnTo>
                      <a:pt x="8690" y="16777"/>
                    </a:lnTo>
                    <a:cubicBezTo>
                      <a:pt x="8653" y="16802"/>
                      <a:pt x="8617" y="16838"/>
                      <a:pt x="8569" y="16875"/>
                    </a:cubicBezTo>
                    <a:lnTo>
                      <a:pt x="8556" y="16875"/>
                    </a:lnTo>
                    <a:lnTo>
                      <a:pt x="8544" y="16899"/>
                    </a:lnTo>
                    <a:cubicBezTo>
                      <a:pt x="8507" y="16923"/>
                      <a:pt x="8472" y="16948"/>
                      <a:pt x="8423" y="16959"/>
                    </a:cubicBezTo>
                    <a:cubicBezTo>
                      <a:pt x="8399" y="16984"/>
                      <a:pt x="8374" y="16996"/>
                      <a:pt x="8337" y="17008"/>
                    </a:cubicBezTo>
                    <a:cubicBezTo>
                      <a:pt x="8313" y="17021"/>
                      <a:pt x="8289" y="17032"/>
                      <a:pt x="8253" y="17056"/>
                    </a:cubicBezTo>
                    <a:cubicBezTo>
                      <a:pt x="8240" y="17056"/>
                      <a:pt x="8228" y="17069"/>
                      <a:pt x="8204" y="17069"/>
                    </a:cubicBezTo>
                    <a:cubicBezTo>
                      <a:pt x="8204" y="17081"/>
                      <a:pt x="8192" y="17081"/>
                      <a:pt x="8180" y="17093"/>
                    </a:cubicBezTo>
                    <a:lnTo>
                      <a:pt x="8156" y="17093"/>
                    </a:lnTo>
                    <a:cubicBezTo>
                      <a:pt x="8143" y="17105"/>
                      <a:pt x="8143" y="17105"/>
                      <a:pt x="8131" y="17105"/>
                    </a:cubicBezTo>
                    <a:cubicBezTo>
                      <a:pt x="8119" y="17118"/>
                      <a:pt x="8107" y="17118"/>
                      <a:pt x="8094" y="17118"/>
                    </a:cubicBezTo>
                    <a:lnTo>
                      <a:pt x="8058" y="17142"/>
                    </a:lnTo>
                    <a:lnTo>
                      <a:pt x="8034" y="17154"/>
                    </a:lnTo>
                    <a:cubicBezTo>
                      <a:pt x="8010" y="17154"/>
                      <a:pt x="7997" y="17154"/>
                      <a:pt x="7985" y="17166"/>
                    </a:cubicBezTo>
                    <a:lnTo>
                      <a:pt x="7973" y="17166"/>
                    </a:lnTo>
                    <a:cubicBezTo>
                      <a:pt x="7948" y="17178"/>
                      <a:pt x="7924" y="17178"/>
                      <a:pt x="7912" y="17191"/>
                    </a:cubicBezTo>
                    <a:lnTo>
                      <a:pt x="7876" y="17191"/>
                    </a:lnTo>
                    <a:cubicBezTo>
                      <a:pt x="7864" y="17202"/>
                      <a:pt x="7851" y="17202"/>
                      <a:pt x="7840" y="17202"/>
                    </a:cubicBezTo>
                    <a:cubicBezTo>
                      <a:pt x="7803" y="17215"/>
                      <a:pt x="7767" y="17215"/>
                      <a:pt x="7730" y="17227"/>
                    </a:cubicBezTo>
                    <a:cubicBezTo>
                      <a:pt x="7694" y="17239"/>
                      <a:pt x="7657" y="17239"/>
                      <a:pt x="7621" y="17251"/>
                    </a:cubicBezTo>
                    <a:cubicBezTo>
                      <a:pt x="7584" y="17251"/>
                      <a:pt x="7535" y="17264"/>
                      <a:pt x="7499" y="17275"/>
                    </a:cubicBezTo>
                    <a:cubicBezTo>
                      <a:pt x="7475" y="17275"/>
                      <a:pt x="7438" y="17275"/>
                      <a:pt x="7414" y="17288"/>
                    </a:cubicBezTo>
                    <a:lnTo>
                      <a:pt x="7305" y="17288"/>
                    </a:lnTo>
                    <a:cubicBezTo>
                      <a:pt x="7280" y="17300"/>
                      <a:pt x="7256" y="17300"/>
                      <a:pt x="7244" y="17300"/>
                    </a:cubicBezTo>
                    <a:lnTo>
                      <a:pt x="7110" y="17300"/>
                    </a:lnTo>
                    <a:cubicBezTo>
                      <a:pt x="7062" y="17312"/>
                      <a:pt x="7025" y="17312"/>
                      <a:pt x="6989" y="17312"/>
                    </a:cubicBezTo>
                    <a:lnTo>
                      <a:pt x="6867" y="17312"/>
                    </a:lnTo>
                    <a:cubicBezTo>
                      <a:pt x="6843" y="17324"/>
                      <a:pt x="6819" y="17324"/>
                      <a:pt x="6794" y="17324"/>
                    </a:cubicBezTo>
                    <a:lnTo>
                      <a:pt x="6770" y="17324"/>
                    </a:lnTo>
                    <a:lnTo>
                      <a:pt x="6770" y="17312"/>
                    </a:lnTo>
                    <a:cubicBezTo>
                      <a:pt x="6806" y="17288"/>
                      <a:pt x="6830" y="17264"/>
                      <a:pt x="6867" y="17239"/>
                    </a:cubicBezTo>
                    <a:cubicBezTo>
                      <a:pt x="6892" y="17227"/>
                      <a:pt x="6903" y="17202"/>
                      <a:pt x="6928" y="17191"/>
                    </a:cubicBezTo>
                    <a:lnTo>
                      <a:pt x="6964" y="17154"/>
                    </a:lnTo>
                    <a:cubicBezTo>
                      <a:pt x="7000" y="17129"/>
                      <a:pt x="7037" y="17093"/>
                      <a:pt x="7073" y="17056"/>
                    </a:cubicBezTo>
                    <a:cubicBezTo>
                      <a:pt x="7195" y="16959"/>
                      <a:pt x="7292" y="16862"/>
                      <a:pt x="7389" y="16765"/>
                    </a:cubicBezTo>
                    <a:cubicBezTo>
                      <a:pt x="7438" y="16716"/>
                      <a:pt x="7487" y="16668"/>
                      <a:pt x="7524" y="16619"/>
                    </a:cubicBezTo>
                    <a:cubicBezTo>
                      <a:pt x="7572" y="16570"/>
                      <a:pt x="7608" y="16510"/>
                      <a:pt x="7645" y="16461"/>
                    </a:cubicBezTo>
                    <a:cubicBezTo>
                      <a:pt x="7681" y="16413"/>
                      <a:pt x="7718" y="16376"/>
                      <a:pt x="7754" y="16327"/>
                    </a:cubicBezTo>
                    <a:cubicBezTo>
                      <a:pt x="7791" y="16267"/>
                      <a:pt x="7851" y="16194"/>
                      <a:pt x="7900" y="16133"/>
                    </a:cubicBezTo>
                    <a:cubicBezTo>
                      <a:pt x="7937" y="16084"/>
                      <a:pt x="7973" y="16036"/>
                      <a:pt x="8021" y="15987"/>
                    </a:cubicBezTo>
                    <a:cubicBezTo>
                      <a:pt x="8058" y="15938"/>
                      <a:pt x="8107" y="15902"/>
                      <a:pt x="8143" y="15865"/>
                    </a:cubicBezTo>
                    <a:cubicBezTo>
                      <a:pt x="8167" y="15841"/>
                      <a:pt x="8192" y="15817"/>
                      <a:pt x="8228" y="15793"/>
                    </a:cubicBezTo>
                    <a:cubicBezTo>
                      <a:pt x="8264" y="15757"/>
                      <a:pt x="8313" y="15720"/>
                      <a:pt x="8362" y="15671"/>
                    </a:cubicBezTo>
                    <a:cubicBezTo>
                      <a:pt x="8423" y="15598"/>
                      <a:pt x="8496" y="15525"/>
                      <a:pt x="8556" y="15452"/>
                    </a:cubicBezTo>
                    <a:cubicBezTo>
                      <a:pt x="8617" y="15392"/>
                      <a:pt x="8666" y="15331"/>
                      <a:pt x="8715" y="15270"/>
                    </a:cubicBezTo>
                    <a:cubicBezTo>
                      <a:pt x="8751" y="15233"/>
                      <a:pt x="8775" y="15197"/>
                      <a:pt x="8812" y="15161"/>
                    </a:cubicBezTo>
                    <a:cubicBezTo>
                      <a:pt x="8860" y="15100"/>
                      <a:pt x="8896" y="15052"/>
                      <a:pt x="8945" y="14990"/>
                    </a:cubicBezTo>
                    <a:cubicBezTo>
                      <a:pt x="8969" y="14966"/>
                      <a:pt x="8994" y="14930"/>
                      <a:pt x="9018" y="14893"/>
                    </a:cubicBezTo>
                    <a:cubicBezTo>
                      <a:pt x="9031" y="14869"/>
                      <a:pt x="9042" y="14857"/>
                      <a:pt x="9055" y="14845"/>
                    </a:cubicBezTo>
                    <a:cubicBezTo>
                      <a:pt x="9067" y="14820"/>
                      <a:pt x="9079" y="14809"/>
                      <a:pt x="9091" y="14796"/>
                    </a:cubicBezTo>
                    <a:lnTo>
                      <a:pt x="9115" y="14760"/>
                    </a:lnTo>
                    <a:cubicBezTo>
                      <a:pt x="9128" y="14747"/>
                      <a:pt x="9128" y="14736"/>
                      <a:pt x="9139" y="14723"/>
                    </a:cubicBezTo>
                    <a:lnTo>
                      <a:pt x="9152" y="14711"/>
                    </a:lnTo>
                    <a:cubicBezTo>
                      <a:pt x="9152" y="14711"/>
                      <a:pt x="9164" y="14699"/>
                      <a:pt x="9164" y="14687"/>
                    </a:cubicBezTo>
                    <a:cubicBezTo>
                      <a:pt x="9176" y="14674"/>
                      <a:pt x="9176" y="14663"/>
                      <a:pt x="9164" y="14650"/>
                    </a:cubicBezTo>
                    <a:cubicBezTo>
                      <a:pt x="9164" y="14650"/>
                      <a:pt x="9152" y="14638"/>
                      <a:pt x="9139" y="14638"/>
                    </a:cubicBezTo>
                    <a:lnTo>
                      <a:pt x="9139" y="14650"/>
                    </a:lnTo>
                    <a:lnTo>
                      <a:pt x="9115" y="14650"/>
                    </a:lnTo>
                    <a:cubicBezTo>
                      <a:pt x="9115" y="14663"/>
                      <a:pt x="9115" y="14663"/>
                      <a:pt x="9104" y="14674"/>
                    </a:cubicBezTo>
                    <a:lnTo>
                      <a:pt x="9079" y="14711"/>
                    </a:lnTo>
                    <a:lnTo>
                      <a:pt x="8969" y="14857"/>
                    </a:lnTo>
                    <a:cubicBezTo>
                      <a:pt x="8945" y="14893"/>
                      <a:pt x="8921" y="14917"/>
                      <a:pt x="8896" y="14942"/>
                    </a:cubicBezTo>
                    <a:cubicBezTo>
                      <a:pt x="8885" y="14966"/>
                      <a:pt x="8860" y="14990"/>
                      <a:pt x="8848" y="15015"/>
                    </a:cubicBezTo>
                    <a:cubicBezTo>
                      <a:pt x="8763" y="15112"/>
                      <a:pt x="8690" y="15209"/>
                      <a:pt x="8593" y="15306"/>
                    </a:cubicBezTo>
                    <a:cubicBezTo>
                      <a:pt x="8544" y="15379"/>
                      <a:pt x="8472" y="15441"/>
                      <a:pt x="8410" y="15513"/>
                    </a:cubicBezTo>
                    <a:lnTo>
                      <a:pt x="8337" y="15586"/>
                    </a:lnTo>
                    <a:lnTo>
                      <a:pt x="8313" y="15598"/>
                    </a:lnTo>
                    <a:lnTo>
                      <a:pt x="8301" y="15611"/>
                    </a:lnTo>
                    <a:cubicBezTo>
                      <a:pt x="8253" y="15659"/>
                      <a:pt x="8192" y="15695"/>
                      <a:pt x="8143" y="15732"/>
                    </a:cubicBezTo>
                    <a:cubicBezTo>
                      <a:pt x="8119" y="15757"/>
                      <a:pt x="8094" y="15781"/>
                      <a:pt x="8070" y="15793"/>
                    </a:cubicBezTo>
                    <a:cubicBezTo>
                      <a:pt x="8046" y="15817"/>
                      <a:pt x="8010" y="15841"/>
                      <a:pt x="7985" y="15865"/>
                    </a:cubicBezTo>
                    <a:cubicBezTo>
                      <a:pt x="7888" y="15938"/>
                      <a:pt x="7803" y="16036"/>
                      <a:pt x="7694" y="16145"/>
                    </a:cubicBezTo>
                    <a:cubicBezTo>
                      <a:pt x="7657" y="16181"/>
                      <a:pt x="7621" y="16230"/>
                      <a:pt x="7572" y="16279"/>
                    </a:cubicBezTo>
                    <a:cubicBezTo>
                      <a:pt x="7524" y="16340"/>
                      <a:pt x="7475" y="16400"/>
                      <a:pt x="7414" y="16449"/>
                    </a:cubicBezTo>
                    <a:cubicBezTo>
                      <a:pt x="7341" y="16534"/>
                      <a:pt x="7256" y="16632"/>
                      <a:pt x="7146" y="16729"/>
                    </a:cubicBezTo>
                    <a:cubicBezTo>
                      <a:pt x="7062" y="16802"/>
                      <a:pt x="6989" y="16875"/>
                      <a:pt x="6916" y="16935"/>
                    </a:cubicBezTo>
                    <a:lnTo>
                      <a:pt x="6843" y="17008"/>
                    </a:lnTo>
                    <a:lnTo>
                      <a:pt x="6782" y="17056"/>
                    </a:lnTo>
                    <a:cubicBezTo>
                      <a:pt x="6746" y="17093"/>
                      <a:pt x="6709" y="17118"/>
                      <a:pt x="6684" y="17154"/>
                    </a:cubicBezTo>
                    <a:cubicBezTo>
                      <a:pt x="6660" y="17166"/>
                      <a:pt x="6649" y="17178"/>
                      <a:pt x="6624" y="17202"/>
                    </a:cubicBezTo>
                    <a:cubicBezTo>
                      <a:pt x="6624" y="17191"/>
                      <a:pt x="6624" y="17191"/>
                      <a:pt x="6636" y="17178"/>
                    </a:cubicBezTo>
                    <a:lnTo>
                      <a:pt x="6636" y="17166"/>
                    </a:lnTo>
                    <a:cubicBezTo>
                      <a:pt x="6660" y="17129"/>
                      <a:pt x="6684" y="17093"/>
                      <a:pt x="6709" y="17045"/>
                    </a:cubicBezTo>
                    <a:cubicBezTo>
                      <a:pt x="6721" y="17032"/>
                      <a:pt x="6733" y="17008"/>
                      <a:pt x="6746" y="16984"/>
                    </a:cubicBezTo>
                    <a:cubicBezTo>
                      <a:pt x="6746" y="16972"/>
                      <a:pt x="6757" y="16959"/>
                      <a:pt x="6757" y="16948"/>
                    </a:cubicBezTo>
                    <a:cubicBezTo>
                      <a:pt x="6782" y="16911"/>
                      <a:pt x="6794" y="16875"/>
                      <a:pt x="6819" y="16838"/>
                    </a:cubicBezTo>
                    <a:cubicBezTo>
                      <a:pt x="6830" y="16789"/>
                      <a:pt x="6855" y="16753"/>
                      <a:pt x="6867" y="16716"/>
                    </a:cubicBezTo>
                    <a:lnTo>
                      <a:pt x="6879" y="16705"/>
                    </a:lnTo>
                    <a:cubicBezTo>
                      <a:pt x="6903" y="16656"/>
                      <a:pt x="6928" y="16595"/>
                      <a:pt x="6940" y="16534"/>
                    </a:cubicBezTo>
                    <a:lnTo>
                      <a:pt x="6964" y="16486"/>
                    </a:lnTo>
                    <a:cubicBezTo>
                      <a:pt x="7000" y="16413"/>
                      <a:pt x="7025" y="16340"/>
                      <a:pt x="7062" y="16267"/>
                    </a:cubicBezTo>
                    <a:lnTo>
                      <a:pt x="7062" y="16254"/>
                    </a:lnTo>
                    <a:cubicBezTo>
                      <a:pt x="7073" y="16230"/>
                      <a:pt x="7086" y="16194"/>
                      <a:pt x="7098" y="16170"/>
                    </a:cubicBezTo>
                    <a:cubicBezTo>
                      <a:pt x="7110" y="16157"/>
                      <a:pt x="7110" y="16145"/>
                      <a:pt x="7110" y="16145"/>
                    </a:cubicBezTo>
                    <a:lnTo>
                      <a:pt x="7122" y="16133"/>
                    </a:lnTo>
                    <a:lnTo>
                      <a:pt x="7135" y="16109"/>
                    </a:lnTo>
                    <a:cubicBezTo>
                      <a:pt x="7135" y="16109"/>
                      <a:pt x="7135" y="16097"/>
                      <a:pt x="7146" y="16084"/>
                    </a:cubicBezTo>
                    <a:lnTo>
                      <a:pt x="7159" y="16060"/>
                    </a:lnTo>
                    <a:lnTo>
                      <a:pt x="7171" y="16048"/>
                    </a:lnTo>
                    <a:lnTo>
                      <a:pt x="7171" y="16036"/>
                    </a:lnTo>
                    <a:cubicBezTo>
                      <a:pt x="7171" y="16024"/>
                      <a:pt x="7183" y="16011"/>
                      <a:pt x="7183" y="16011"/>
                    </a:cubicBezTo>
                    <a:lnTo>
                      <a:pt x="7195" y="15987"/>
                    </a:lnTo>
                    <a:cubicBezTo>
                      <a:pt x="7208" y="15963"/>
                      <a:pt x="7219" y="15951"/>
                      <a:pt x="7232" y="15927"/>
                    </a:cubicBezTo>
                    <a:lnTo>
                      <a:pt x="7256" y="15890"/>
                    </a:lnTo>
                    <a:lnTo>
                      <a:pt x="7280" y="15854"/>
                    </a:lnTo>
                    <a:cubicBezTo>
                      <a:pt x="7292" y="15841"/>
                      <a:pt x="7292" y="15829"/>
                      <a:pt x="7305" y="15817"/>
                    </a:cubicBezTo>
                    <a:lnTo>
                      <a:pt x="7305" y="15805"/>
                    </a:lnTo>
                    <a:lnTo>
                      <a:pt x="7329" y="15781"/>
                    </a:lnTo>
                    <a:cubicBezTo>
                      <a:pt x="7329" y="15768"/>
                      <a:pt x="7341" y="15757"/>
                      <a:pt x="7353" y="15744"/>
                    </a:cubicBezTo>
                    <a:cubicBezTo>
                      <a:pt x="7353" y="15744"/>
                      <a:pt x="7353" y="15732"/>
                      <a:pt x="7365" y="15732"/>
                    </a:cubicBezTo>
                    <a:cubicBezTo>
                      <a:pt x="7365" y="15720"/>
                      <a:pt x="7378" y="15720"/>
                      <a:pt x="7378" y="15708"/>
                    </a:cubicBezTo>
                    <a:cubicBezTo>
                      <a:pt x="7389" y="15684"/>
                      <a:pt x="7402" y="15671"/>
                      <a:pt x="7426" y="15647"/>
                    </a:cubicBezTo>
                    <a:lnTo>
                      <a:pt x="7475" y="15586"/>
                    </a:lnTo>
                    <a:lnTo>
                      <a:pt x="7499" y="15549"/>
                    </a:lnTo>
                    <a:cubicBezTo>
                      <a:pt x="7511" y="15525"/>
                      <a:pt x="7535" y="15501"/>
                      <a:pt x="7548" y="15489"/>
                    </a:cubicBezTo>
                    <a:cubicBezTo>
                      <a:pt x="7560" y="15477"/>
                      <a:pt x="7572" y="15465"/>
                      <a:pt x="7572" y="15441"/>
                    </a:cubicBezTo>
                    <a:cubicBezTo>
                      <a:pt x="7596" y="15428"/>
                      <a:pt x="7608" y="15404"/>
                      <a:pt x="7632" y="15379"/>
                    </a:cubicBezTo>
                    <a:lnTo>
                      <a:pt x="7657" y="15355"/>
                    </a:lnTo>
                    <a:cubicBezTo>
                      <a:pt x="7657" y="15343"/>
                      <a:pt x="7657" y="15343"/>
                      <a:pt x="7669" y="15331"/>
                    </a:cubicBezTo>
                    <a:lnTo>
                      <a:pt x="7681" y="15319"/>
                    </a:lnTo>
                    <a:lnTo>
                      <a:pt x="7718" y="15270"/>
                    </a:lnTo>
                    <a:cubicBezTo>
                      <a:pt x="7742" y="15246"/>
                      <a:pt x="7754" y="15233"/>
                      <a:pt x="7767" y="15209"/>
                    </a:cubicBezTo>
                    <a:lnTo>
                      <a:pt x="7791" y="15197"/>
                    </a:lnTo>
                    <a:cubicBezTo>
                      <a:pt x="7827" y="15149"/>
                      <a:pt x="7876" y="15100"/>
                      <a:pt x="7912" y="15052"/>
                    </a:cubicBezTo>
                    <a:cubicBezTo>
                      <a:pt x="7924" y="15039"/>
                      <a:pt x="7937" y="15039"/>
                      <a:pt x="7937" y="15027"/>
                    </a:cubicBezTo>
                    <a:lnTo>
                      <a:pt x="7948" y="15015"/>
                    </a:lnTo>
                    <a:cubicBezTo>
                      <a:pt x="7961" y="15015"/>
                      <a:pt x="7961" y="15003"/>
                      <a:pt x="7973" y="15003"/>
                    </a:cubicBezTo>
                    <a:lnTo>
                      <a:pt x="7997" y="14979"/>
                    </a:lnTo>
                    <a:lnTo>
                      <a:pt x="8010" y="14966"/>
                    </a:lnTo>
                    <a:cubicBezTo>
                      <a:pt x="8021" y="14966"/>
                      <a:pt x="8021" y="14954"/>
                      <a:pt x="8021" y="14954"/>
                    </a:cubicBezTo>
                    <a:cubicBezTo>
                      <a:pt x="8034" y="14942"/>
                      <a:pt x="8046" y="14942"/>
                      <a:pt x="8058" y="14930"/>
                    </a:cubicBezTo>
                    <a:lnTo>
                      <a:pt x="8070" y="14917"/>
                    </a:lnTo>
                    <a:cubicBezTo>
                      <a:pt x="8083" y="14917"/>
                      <a:pt x="8094" y="14906"/>
                      <a:pt x="8094" y="14906"/>
                    </a:cubicBezTo>
                    <a:lnTo>
                      <a:pt x="8119" y="14881"/>
                    </a:lnTo>
                    <a:cubicBezTo>
                      <a:pt x="8143" y="14869"/>
                      <a:pt x="8167" y="14857"/>
                      <a:pt x="8180" y="14845"/>
                    </a:cubicBezTo>
                    <a:cubicBezTo>
                      <a:pt x="8204" y="14833"/>
                      <a:pt x="8240" y="14820"/>
                      <a:pt x="8264" y="14796"/>
                    </a:cubicBezTo>
                    <a:cubicBezTo>
                      <a:pt x="8301" y="14784"/>
                      <a:pt x="8326" y="14760"/>
                      <a:pt x="8362" y="14747"/>
                    </a:cubicBezTo>
                    <a:cubicBezTo>
                      <a:pt x="8435" y="14699"/>
                      <a:pt x="8496" y="14663"/>
                      <a:pt x="8569" y="14614"/>
                    </a:cubicBezTo>
                    <a:cubicBezTo>
                      <a:pt x="8593" y="14577"/>
                      <a:pt x="8629" y="14553"/>
                      <a:pt x="8666" y="14529"/>
                    </a:cubicBezTo>
                    <a:cubicBezTo>
                      <a:pt x="8690" y="14504"/>
                      <a:pt x="8715" y="14480"/>
                      <a:pt x="8751" y="14468"/>
                    </a:cubicBezTo>
                    <a:lnTo>
                      <a:pt x="8763" y="14444"/>
                    </a:lnTo>
                    <a:lnTo>
                      <a:pt x="8775" y="14444"/>
                    </a:lnTo>
                    <a:lnTo>
                      <a:pt x="8799" y="14420"/>
                    </a:lnTo>
                    <a:cubicBezTo>
                      <a:pt x="8812" y="14420"/>
                      <a:pt x="8812" y="14407"/>
                      <a:pt x="8823" y="14407"/>
                    </a:cubicBezTo>
                    <a:cubicBezTo>
                      <a:pt x="8848" y="14395"/>
                      <a:pt x="8860" y="14383"/>
                      <a:pt x="8885" y="14371"/>
                    </a:cubicBezTo>
                    <a:lnTo>
                      <a:pt x="8896" y="14371"/>
                    </a:lnTo>
                    <a:cubicBezTo>
                      <a:pt x="8909" y="14358"/>
                      <a:pt x="8933" y="14347"/>
                      <a:pt x="8958" y="14334"/>
                    </a:cubicBezTo>
                    <a:cubicBezTo>
                      <a:pt x="8969" y="14334"/>
                      <a:pt x="8994" y="14322"/>
                      <a:pt x="9018" y="14322"/>
                    </a:cubicBezTo>
                    <a:lnTo>
                      <a:pt x="9031" y="14310"/>
                    </a:lnTo>
                    <a:lnTo>
                      <a:pt x="9067" y="14310"/>
                    </a:lnTo>
                    <a:lnTo>
                      <a:pt x="9091" y="14298"/>
                    </a:lnTo>
                    <a:lnTo>
                      <a:pt x="9128" y="14298"/>
                    </a:lnTo>
                    <a:cubicBezTo>
                      <a:pt x="9152" y="14285"/>
                      <a:pt x="9164" y="14285"/>
                      <a:pt x="9188" y="14285"/>
                    </a:cubicBezTo>
                    <a:lnTo>
                      <a:pt x="9237" y="14285"/>
                    </a:lnTo>
                    <a:lnTo>
                      <a:pt x="9261" y="14274"/>
                    </a:lnTo>
                    <a:cubicBezTo>
                      <a:pt x="9298" y="14274"/>
                      <a:pt x="9334" y="14261"/>
                      <a:pt x="9371" y="14261"/>
                    </a:cubicBezTo>
                    <a:lnTo>
                      <a:pt x="9395" y="14261"/>
                    </a:lnTo>
                    <a:cubicBezTo>
                      <a:pt x="9407" y="14250"/>
                      <a:pt x="9419" y="14250"/>
                      <a:pt x="9431" y="14250"/>
                    </a:cubicBezTo>
                    <a:lnTo>
                      <a:pt x="9455" y="14250"/>
                    </a:lnTo>
                    <a:cubicBezTo>
                      <a:pt x="9468" y="14237"/>
                      <a:pt x="9480" y="14237"/>
                      <a:pt x="9504" y="14237"/>
                    </a:cubicBezTo>
                    <a:lnTo>
                      <a:pt x="9517" y="14225"/>
                    </a:lnTo>
                    <a:cubicBezTo>
                      <a:pt x="9528" y="14225"/>
                      <a:pt x="9553" y="14225"/>
                      <a:pt x="9565" y="14213"/>
                    </a:cubicBezTo>
                    <a:cubicBezTo>
                      <a:pt x="9614" y="14201"/>
                      <a:pt x="9663" y="14188"/>
                      <a:pt x="9711" y="14164"/>
                    </a:cubicBezTo>
                    <a:lnTo>
                      <a:pt x="9747" y="14140"/>
                    </a:lnTo>
                    <a:cubicBezTo>
                      <a:pt x="9771" y="14128"/>
                      <a:pt x="9796" y="14115"/>
                      <a:pt x="9833" y="14104"/>
                    </a:cubicBezTo>
                    <a:cubicBezTo>
                      <a:pt x="9869" y="14079"/>
                      <a:pt x="9906" y="14055"/>
                      <a:pt x="9942" y="14042"/>
                    </a:cubicBezTo>
                    <a:cubicBezTo>
                      <a:pt x="9979" y="14018"/>
                      <a:pt x="10003" y="13994"/>
                      <a:pt x="10039" y="13970"/>
                    </a:cubicBezTo>
                    <a:cubicBezTo>
                      <a:pt x="10076" y="13945"/>
                      <a:pt x="10112" y="13921"/>
                      <a:pt x="10136" y="13897"/>
                    </a:cubicBezTo>
                    <a:close/>
                    <a:moveTo>
                      <a:pt x="4778" y="0"/>
                    </a:moveTo>
                    <a:cubicBezTo>
                      <a:pt x="4773" y="0"/>
                      <a:pt x="4768" y="2"/>
                      <a:pt x="4764" y="6"/>
                    </a:cubicBezTo>
                    <a:lnTo>
                      <a:pt x="4740" y="30"/>
                    </a:lnTo>
                    <a:cubicBezTo>
                      <a:pt x="4740" y="42"/>
                      <a:pt x="4740" y="54"/>
                      <a:pt x="4728" y="66"/>
                    </a:cubicBezTo>
                    <a:lnTo>
                      <a:pt x="4728" y="54"/>
                    </a:lnTo>
                    <a:cubicBezTo>
                      <a:pt x="4716" y="103"/>
                      <a:pt x="4704" y="139"/>
                      <a:pt x="4691" y="176"/>
                    </a:cubicBezTo>
                    <a:lnTo>
                      <a:pt x="4582" y="395"/>
                    </a:lnTo>
                    <a:cubicBezTo>
                      <a:pt x="4570" y="431"/>
                      <a:pt x="4545" y="467"/>
                      <a:pt x="4534" y="503"/>
                    </a:cubicBezTo>
                    <a:cubicBezTo>
                      <a:pt x="4521" y="528"/>
                      <a:pt x="4510" y="552"/>
                      <a:pt x="4497" y="565"/>
                    </a:cubicBezTo>
                    <a:cubicBezTo>
                      <a:pt x="4485" y="589"/>
                      <a:pt x="4485" y="601"/>
                      <a:pt x="4473" y="625"/>
                    </a:cubicBezTo>
                    <a:cubicBezTo>
                      <a:pt x="4448" y="649"/>
                      <a:pt x="4437" y="686"/>
                      <a:pt x="4412" y="722"/>
                    </a:cubicBezTo>
                    <a:cubicBezTo>
                      <a:pt x="4375" y="771"/>
                      <a:pt x="4339" y="819"/>
                      <a:pt x="4315" y="868"/>
                    </a:cubicBezTo>
                    <a:cubicBezTo>
                      <a:pt x="4291" y="892"/>
                      <a:pt x="4278" y="917"/>
                      <a:pt x="4254" y="941"/>
                    </a:cubicBezTo>
                    <a:cubicBezTo>
                      <a:pt x="4242" y="965"/>
                      <a:pt x="4218" y="990"/>
                      <a:pt x="4205" y="1027"/>
                    </a:cubicBezTo>
                    <a:cubicBezTo>
                      <a:pt x="4194" y="1038"/>
                      <a:pt x="4181" y="1051"/>
                      <a:pt x="4181" y="1075"/>
                    </a:cubicBezTo>
                    <a:cubicBezTo>
                      <a:pt x="4169" y="1087"/>
                      <a:pt x="4169" y="1099"/>
                      <a:pt x="4157" y="1111"/>
                    </a:cubicBezTo>
                    <a:lnTo>
                      <a:pt x="4121" y="1184"/>
                    </a:lnTo>
                    <a:cubicBezTo>
                      <a:pt x="4084" y="1245"/>
                      <a:pt x="4059" y="1294"/>
                      <a:pt x="4035" y="1354"/>
                    </a:cubicBezTo>
                    <a:cubicBezTo>
                      <a:pt x="3986" y="1464"/>
                      <a:pt x="3926" y="1573"/>
                      <a:pt x="3878" y="1683"/>
                    </a:cubicBezTo>
                    <a:cubicBezTo>
                      <a:pt x="3829" y="1804"/>
                      <a:pt x="3780" y="1913"/>
                      <a:pt x="3743" y="2035"/>
                    </a:cubicBezTo>
                    <a:cubicBezTo>
                      <a:pt x="3695" y="2145"/>
                      <a:pt x="3634" y="2266"/>
                      <a:pt x="3586" y="2375"/>
                    </a:cubicBezTo>
                    <a:cubicBezTo>
                      <a:pt x="3586" y="2412"/>
                      <a:pt x="3573" y="2436"/>
                      <a:pt x="3562" y="2461"/>
                    </a:cubicBezTo>
                    <a:cubicBezTo>
                      <a:pt x="3549" y="2497"/>
                      <a:pt x="3537" y="2521"/>
                      <a:pt x="3525" y="2558"/>
                    </a:cubicBezTo>
                    <a:cubicBezTo>
                      <a:pt x="3525" y="2582"/>
                      <a:pt x="3513" y="2618"/>
                      <a:pt x="3500" y="2642"/>
                    </a:cubicBezTo>
                    <a:cubicBezTo>
                      <a:pt x="3500" y="2679"/>
                      <a:pt x="3489" y="2715"/>
                      <a:pt x="3476" y="2752"/>
                    </a:cubicBezTo>
                    <a:cubicBezTo>
                      <a:pt x="3476" y="2777"/>
                      <a:pt x="3464" y="2813"/>
                      <a:pt x="3464" y="2850"/>
                    </a:cubicBezTo>
                    <a:cubicBezTo>
                      <a:pt x="3452" y="2874"/>
                      <a:pt x="3452" y="2910"/>
                      <a:pt x="3440" y="2934"/>
                    </a:cubicBezTo>
                    <a:cubicBezTo>
                      <a:pt x="3440" y="2958"/>
                      <a:pt x="3440" y="2983"/>
                      <a:pt x="3427" y="3020"/>
                    </a:cubicBezTo>
                    <a:lnTo>
                      <a:pt x="3427" y="3080"/>
                    </a:lnTo>
                    <a:cubicBezTo>
                      <a:pt x="3416" y="3093"/>
                      <a:pt x="3416" y="3104"/>
                      <a:pt x="3416" y="3104"/>
                    </a:cubicBezTo>
                    <a:lnTo>
                      <a:pt x="3416" y="3166"/>
                    </a:lnTo>
                    <a:lnTo>
                      <a:pt x="3416" y="3202"/>
                    </a:lnTo>
                    <a:cubicBezTo>
                      <a:pt x="3403" y="3238"/>
                      <a:pt x="3403" y="3263"/>
                      <a:pt x="3403" y="3299"/>
                    </a:cubicBezTo>
                    <a:lnTo>
                      <a:pt x="3403" y="3347"/>
                    </a:lnTo>
                    <a:lnTo>
                      <a:pt x="3403" y="3384"/>
                    </a:lnTo>
                    <a:cubicBezTo>
                      <a:pt x="3403" y="3420"/>
                      <a:pt x="3403" y="3445"/>
                      <a:pt x="3416" y="3482"/>
                    </a:cubicBezTo>
                    <a:lnTo>
                      <a:pt x="3416" y="3579"/>
                    </a:lnTo>
                    <a:cubicBezTo>
                      <a:pt x="3427" y="3615"/>
                      <a:pt x="3427" y="3639"/>
                      <a:pt x="3427" y="3676"/>
                    </a:cubicBezTo>
                    <a:cubicBezTo>
                      <a:pt x="3440" y="3736"/>
                      <a:pt x="3452" y="3798"/>
                      <a:pt x="3464" y="3846"/>
                    </a:cubicBezTo>
                    <a:cubicBezTo>
                      <a:pt x="3464" y="3882"/>
                      <a:pt x="3476" y="3906"/>
                      <a:pt x="3476" y="3931"/>
                    </a:cubicBezTo>
                    <a:cubicBezTo>
                      <a:pt x="3489" y="3955"/>
                      <a:pt x="3489" y="3979"/>
                      <a:pt x="3500" y="4004"/>
                    </a:cubicBezTo>
                    <a:cubicBezTo>
                      <a:pt x="3500" y="4004"/>
                      <a:pt x="3500" y="4016"/>
                      <a:pt x="3513" y="4028"/>
                    </a:cubicBezTo>
                    <a:cubicBezTo>
                      <a:pt x="3525" y="4065"/>
                      <a:pt x="3537" y="4101"/>
                      <a:pt x="3549" y="4125"/>
                    </a:cubicBezTo>
                    <a:cubicBezTo>
                      <a:pt x="3549" y="4138"/>
                      <a:pt x="3549" y="4150"/>
                      <a:pt x="3562" y="4162"/>
                    </a:cubicBezTo>
                    <a:cubicBezTo>
                      <a:pt x="3562" y="4174"/>
                      <a:pt x="3573" y="4198"/>
                      <a:pt x="3586" y="4222"/>
                    </a:cubicBezTo>
                    <a:cubicBezTo>
                      <a:pt x="3610" y="4271"/>
                      <a:pt x="3634" y="4320"/>
                      <a:pt x="3659" y="4381"/>
                    </a:cubicBezTo>
                    <a:cubicBezTo>
                      <a:pt x="3695" y="4430"/>
                      <a:pt x="3719" y="4490"/>
                      <a:pt x="3756" y="4538"/>
                    </a:cubicBezTo>
                    <a:cubicBezTo>
                      <a:pt x="3768" y="4563"/>
                      <a:pt x="3780" y="4587"/>
                      <a:pt x="3805" y="4600"/>
                    </a:cubicBezTo>
                    <a:cubicBezTo>
                      <a:pt x="3816" y="4636"/>
                      <a:pt x="3841" y="4673"/>
                      <a:pt x="3865" y="4697"/>
                    </a:cubicBezTo>
                    <a:cubicBezTo>
                      <a:pt x="3878" y="4721"/>
                      <a:pt x="3902" y="4746"/>
                      <a:pt x="3926" y="4770"/>
                    </a:cubicBezTo>
                    <a:cubicBezTo>
                      <a:pt x="3938" y="4794"/>
                      <a:pt x="3950" y="4806"/>
                      <a:pt x="3962" y="4830"/>
                    </a:cubicBezTo>
                    <a:cubicBezTo>
                      <a:pt x="3986" y="4854"/>
                      <a:pt x="4011" y="4891"/>
                      <a:pt x="4035" y="4916"/>
                    </a:cubicBezTo>
                    <a:lnTo>
                      <a:pt x="4108" y="4989"/>
                    </a:lnTo>
                    <a:cubicBezTo>
                      <a:pt x="4145" y="5037"/>
                      <a:pt x="4181" y="5073"/>
                      <a:pt x="4218" y="5122"/>
                    </a:cubicBezTo>
                    <a:cubicBezTo>
                      <a:pt x="4266" y="5170"/>
                      <a:pt x="4302" y="5219"/>
                      <a:pt x="4339" y="5268"/>
                    </a:cubicBezTo>
                    <a:cubicBezTo>
                      <a:pt x="4364" y="5292"/>
                      <a:pt x="4388" y="5316"/>
                      <a:pt x="4400" y="5341"/>
                    </a:cubicBezTo>
                    <a:cubicBezTo>
                      <a:pt x="4424" y="5365"/>
                      <a:pt x="4448" y="5389"/>
                      <a:pt x="4461" y="5413"/>
                    </a:cubicBezTo>
                    <a:lnTo>
                      <a:pt x="4473" y="5426"/>
                    </a:lnTo>
                    <a:cubicBezTo>
                      <a:pt x="4473" y="5462"/>
                      <a:pt x="4485" y="5499"/>
                      <a:pt x="4485" y="5523"/>
                    </a:cubicBezTo>
                    <a:cubicBezTo>
                      <a:pt x="4497" y="5584"/>
                      <a:pt x="4497" y="5632"/>
                      <a:pt x="4510" y="5693"/>
                    </a:cubicBezTo>
                    <a:cubicBezTo>
                      <a:pt x="4521" y="5754"/>
                      <a:pt x="4534" y="5815"/>
                      <a:pt x="4534" y="5875"/>
                    </a:cubicBezTo>
                    <a:cubicBezTo>
                      <a:pt x="4545" y="5900"/>
                      <a:pt x="4545" y="5924"/>
                      <a:pt x="4558" y="5948"/>
                    </a:cubicBezTo>
                    <a:cubicBezTo>
                      <a:pt x="4558" y="5973"/>
                      <a:pt x="4558" y="5997"/>
                      <a:pt x="4570" y="6021"/>
                    </a:cubicBezTo>
                    <a:lnTo>
                      <a:pt x="4607" y="6204"/>
                    </a:lnTo>
                    <a:cubicBezTo>
                      <a:pt x="4643" y="6313"/>
                      <a:pt x="4667" y="6434"/>
                      <a:pt x="4704" y="6544"/>
                    </a:cubicBezTo>
                    <a:cubicBezTo>
                      <a:pt x="4716" y="6580"/>
                      <a:pt x="4716" y="6629"/>
                      <a:pt x="4728" y="6666"/>
                    </a:cubicBezTo>
                    <a:cubicBezTo>
                      <a:pt x="4740" y="6702"/>
                      <a:pt x="4753" y="6739"/>
                      <a:pt x="4764" y="6787"/>
                    </a:cubicBezTo>
                    <a:cubicBezTo>
                      <a:pt x="4777" y="6836"/>
                      <a:pt x="4777" y="6885"/>
                      <a:pt x="4789" y="6933"/>
                    </a:cubicBezTo>
                    <a:cubicBezTo>
                      <a:pt x="4801" y="6969"/>
                      <a:pt x="4813" y="7006"/>
                      <a:pt x="4813" y="7042"/>
                    </a:cubicBezTo>
                    <a:cubicBezTo>
                      <a:pt x="4801" y="7006"/>
                      <a:pt x="4789" y="6982"/>
                      <a:pt x="4777" y="6957"/>
                    </a:cubicBezTo>
                    <a:cubicBezTo>
                      <a:pt x="4753" y="6909"/>
                      <a:pt x="4716" y="6860"/>
                      <a:pt x="4691" y="6812"/>
                    </a:cubicBezTo>
                    <a:cubicBezTo>
                      <a:pt x="4667" y="6763"/>
                      <a:pt x="4631" y="6726"/>
                      <a:pt x="4607" y="6677"/>
                    </a:cubicBezTo>
                    <a:cubicBezTo>
                      <a:pt x="4545" y="6593"/>
                      <a:pt x="4485" y="6520"/>
                      <a:pt x="4424" y="6434"/>
                    </a:cubicBezTo>
                    <a:cubicBezTo>
                      <a:pt x="4375" y="6361"/>
                      <a:pt x="4327" y="6289"/>
                      <a:pt x="4266" y="6228"/>
                    </a:cubicBezTo>
                    <a:cubicBezTo>
                      <a:pt x="4266" y="6216"/>
                      <a:pt x="4254" y="6204"/>
                      <a:pt x="4242" y="6191"/>
                    </a:cubicBezTo>
                    <a:cubicBezTo>
                      <a:pt x="4229" y="6191"/>
                      <a:pt x="4218" y="6180"/>
                      <a:pt x="4205" y="6167"/>
                    </a:cubicBezTo>
                    <a:cubicBezTo>
                      <a:pt x="4194" y="6143"/>
                      <a:pt x="4169" y="6131"/>
                      <a:pt x="4145" y="6107"/>
                    </a:cubicBezTo>
                    <a:cubicBezTo>
                      <a:pt x="4108" y="6070"/>
                      <a:pt x="4059" y="6045"/>
                      <a:pt x="4011" y="6009"/>
                    </a:cubicBezTo>
                    <a:cubicBezTo>
                      <a:pt x="3975" y="5985"/>
                      <a:pt x="3938" y="5948"/>
                      <a:pt x="3902" y="5924"/>
                    </a:cubicBezTo>
                    <a:cubicBezTo>
                      <a:pt x="3853" y="5900"/>
                      <a:pt x="3805" y="5864"/>
                      <a:pt x="3756" y="5839"/>
                    </a:cubicBezTo>
                    <a:cubicBezTo>
                      <a:pt x="3670" y="5778"/>
                      <a:pt x="3586" y="5718"/>
                      <a:pt x="3489" y="5681"/>
                    </a:cubicBezTo>
                    <a:cubicBezTo>
                      <a:pt x="3476" y="5669"/>
                      <a:pt x="3464" y="5669"/>
                      <a:pt x="3464" y="5669"/>
                    </a:cubicBezTo>
                    <a:cubicBezTo>
                      <a:pt x="3452" y="5657"/>
                      <a:pt x="3452" y="5657"/>
                      <a:pt x="3452" y="5645"/>
                    </a:cubicBezTo>
                    <a:cubicBezTo>
                      <a:pt x="3427" y="5621"/>
                      <a:pt x="3416" y="5608"/>
                      <a:pt x="3403" y="5584"/>
                    </a:cubicBezTo>
                    <a:cubicBezTo>
                      <a:pt x="3379" y="5559"/>
                      <a:pt x="3367" y="5535"/>
                      <a:pt x="3354" y="5511"/>
                    </a:cubicBezTo>
                    <a:cubicBezTo>
                      <a:pt x="3330" y="5486"/>
                      <a:pt x="3318" y="5462"/>
                      <a:pt x="3294" y="5438"/>
                    </a:cubicBezTo>
                    <a:lnTo>
                      <a:pt x="3270" y="5413"/>
                    </a:lnTo>
                    <a:cubicBezTo>
                      <a:pt x="3270" y="5402"/>
                      <a:pt x="3257" y="5389"/>
                      <a:pt x="3257" y="5389"/>
                    </a:cubicBezTo>
                    <a:cubicBezTo>
                      <a:pt x="3246" y="5365"/>
                      <a:pt x="3221" y="5353"/>
                      <a:pt x="3209" y="5341"/>
                    </a:cubicBezTo>
                    <a:cubicBezTo>
                      <a:pt x="3209" y="5329"/>
                      <a:pt x="3197" y="5329"/>
                      <a:pt x="3197" y="5316"/>
                    </a:cubicBezTo>
                    <a:cubicBezTo>
                      <a:pt x="3184" y="5316"/>
                      <a:pt x="3184" y="5316"/>
                      <a:pt x="3184" y="5305"/>
                    </a:cubicBezTo>
                    <a:lnTo>
                      <a:pt x="3173" y="5305"/>
                    </a:lnTo>
                    <a:lnTo>
                      <a:pt x="3173" y="5292"/>
                    </a:lnTo>
                    <a:cubicBezTo>
                      <a:pt x="3160" y="5280"/>
                      <a:pt x="3160" y="5280"/>
                      <a:pt x="3148" y="5280"/>
                    </a:cubicBezTo>
                    <a:lnTo>
                      <a:pt x="3160" y="5280"/>
                    </a:lnTo>
                    <a:cubicBezTo>
                      <a:pt x="3148" y="5280"/>
                      <a:pt x="3148" y="5268"/>
                      <a:pt x="3148" y="5268"/>
                    </a:cubicBezTo>
                    <a:cubicBezTo>
                      <a:pt x="3148" y="5268"/>
                      <a:pt x="3136" y="5268"/>
                      <a:pt x="3136" y="5256"/>
                    </a:cubicBezTo>
                    <a:cubicBezTo>
                      <a:pt x="3124" y="5256"/>
                      <a:pt x="3124" y="5243"/>
                      <a:pt x="3124" y="5243"/>
                    </a:cubicBezTo>
                    <a:lnTo>
                      <a:pt x="3075" y="5195"/>
                    </a:lnTo>
                    <a:lnTo>
                      <a:pt x="3038" y="5159"/>
                    </a:lnTo>
                    <a:cubicBezTo>
                      <a:pt x="3014" y="5146"/>
                      <a:pt x="3002" y="5122"/>
                      <a:pt x="2978" y="5110"/>
                    </a:cubicBezTo>
                    <a:lnTo>
                      <a:pt x="2941" y="5073"/>
                    </a:lnTo>
                    <a:cubicBezTo>
                      <a:pt x="2917" y="5061"/>
                      <a:pt x="2905" y="5061"/>
                      <a:pt x="2893" y="5049"/>
                    </a:cubicBezTo>
                    <a:cubicBezTo>
                      <a:pt x="2893" y="5037"/>
                      <a:pt x="2881" y="5037"/>
                      <a:pt x="2881" y="5037"/>
                    </a:cubicBezTo>
                    <a:cubicBezTo>
                      <a:pt x="2857" y="5013"/>
                      <a:pt x="2832" y="5000"/>
                      <a:pt x="2820" y="4989"/>
                    </a:cubicBezTo>
                    <a:cubicBezTo>
                      <a:pt x="2795" y="4976"/>
                      <a:pt x="2784" y="4976"/>
                      <a:pt x="2771" y="4964"/>
                    </a:cubicBezTo>
                    <a:lnTo>
                      <a:pt x="2698" y="4927"/>
                    </a:lnTo>
                    <a:cubicBezTo>
                      <a:pt x="2638" y="4891"/>
                      <a:pt x="2577" y="4867"/>
                      <a:pt x="2516" y="4854"/>
                    </a:cubicBezTo>
                    <a:cubicBezTo>
                      <a:pt x="2455" y="4830"/>
                      <a:pt x="2395" y="4818"/>
                      <a:pt x="2334" y="4806"/>
                    </a:cubicBezTo>
                    <a:cubicBezTo>
                      <a:pt x="2236" y="4794"/>
                      <a:pt x="2139" y="4781"/>
                      <a:pt x="2030" y="4781"/>
                    </a:cubicBezTo>
                    <a:cubicBezTo>
                      <a:pt x="1993" y="4781"/>
                      <a:pt x="1957" y="4770"/>
                      <a:pt x="1909" y="4770"/>
                    </a:cubicBezTo>
                    <a:lnTo>
                      <a:pt x="1774" y="4770"/>
                    </a:lnTo>
                    <a:cubicBezTo>
                      <a:pt x="1750" y="4770"/>
                      <a:pt x="1726" y="4770"/>
                      <a:pt x="1714" y="4781"/>
                    </a:cubicBezTo>
                    <a:cubicBezTo>
                      <a:pt x="1690" y="4781"/>
                      <a:pt x="1666" y="4794"/>
                      <a:pt x="1641" y="4794"/>
                    </a:cubicBezTo>
                    <a:cubicBezTo>
                      <a:pt x="1593" y="4806"/>
                      <a:pt x="1556" y="4818"/>
                      <a:pt x="1507" y="4830"/>
                    </a:cubicBezTo>
                    <a:cubicBezTo>
                      <a:pt x="1434" y="4867"/>
                      <a:pt x="1350" y="4891"/>
                      <a:pt x="1264" y="4916"/>
                    </a:cubicBezTo>
                    <a:cubicBezTo>
                      <a:pt x="1240" y="4916"/>
                      <a:pt x="1215" y="4927"/>
                      <a:pt x="1191" y="4927"/>
                    </a:cubicBezTo>
                    <a:cubicBezTo>
                      <a:pt x="1167" y="4927"/>
                      <a:pt x="1143" y="4940"/>
                      <a:pt x="1118" y="4940"/>
                    </a:cubicBezTo>
                    <a:cubicBezTo>
                      <a:pt x="1082" y="4940"/>
                      <a:pt x="1045" y="4940"/>
                      <a:pt x="1009" y="4952"/>
                    </a:cubicBezTo>
                    <a:lnTo>
                      <a:pt x="899" y="4952"/>
                    </a:lnTo>
                    <a:cubicBezTo>
                      <a:pt x="815" y="4952"/>
                      <a:pt x="729" y="4952"/>
                      <a:pt x="645" y="4964"/>
                    </a:cubicBezTo>
                    <a:cubicBezTo>
                      <a:pt x="559" y="4976"/>
                      <a:pt x="462" y="4989"/>
                      <a:pt x="377" y="4989"/>
                    </a:cubicBezTo>
                    <a:cubicBezTo>
                      <a:pt x="340" y="5000"/>
                      <a:pt x="292" y="5000"/>
                      <a:pt x="243" y="5013"/>
                    </a:cubicBezTo>
                    <a:lnTo>
                      <a:pt x="97" y="5013"/>
                    </a:lnTo>
                    <a:cubicBezTo>
                      <a:pt x="86" y="5025"/>
                      <a:pt x="61" y="5025"/>
                      <a:pt x="49" y="5037"/>
                    </a:cubicBezTo>
                    <a:cubicBezTo>
                      <a:pt x="37" y="5037"/>
                      <a:pt x="24" y="5049"/>
                      <a:pt x="24" y="5061"/>
                    </a:cubicBezTo>
                    <a:cubicBezTo>
                      <a:pt x="13" y="5073"/>
                      <a:pt x="13" y="5086"/>
                      <a:pt x="0" y="5097"/>
                    </a:cubicBezTo>
                    <a:lnTo>
                      <a:pt x="0" y="5134"/>
                    </a:lnTo>
                    <a:cubicBezTo>
                      <a:pt x="0" y="5159"/>
                      <a:pt x="13" y="5195"/>
                      <a:pt x="37" y="5219"/>
                    </a:cubicBezTo>
                    <a:cubicBezTo>
                      <a:pt x="37" y="5243"/>
                      <a:pt x="49" y="5268"/>
                      <a:pt x="61" y="5280"/>
                    </a:cubicBezTo>
                    <a:lnTo>
                      <a:pt x="134" y="5389"/>
                    </a:lnTo>
                    <a:cubicBezTo>
                      <a:pt x="183" y="5475"/>
                      <a:pt x="231" y="5548"/>
                      <a:pt x="280" y="5621"/>
                    </a:cubicBezTo>
                    <a:cubicBezTo>
                      <a:pt x="304" y="5669"/>
                      <a:pt x="329" y="5705"/>
                      <a:pt x="353" y="5742"/>
                    </a:cubicBezTo>
                    <a:cubicBezTo>
                      <a:pt x="377" y="5754"/>
                      <a:pt x="389" y="5778"/>
                      <a:pt x="402" y="5791"/>
                    </a:cubicBezTo>
                    <a:cubicBezTo>
                      <a:pt x="402" y="5802"/>
                      <a:pt x="413" y="5815"/>
                      <a:pt x="413" y="5815"/>
                    </a:cubicBezTo>
                    <a:cubicBezTo>
                      <a:pt x="426" y="5827"/>
                      <a:pt x="426" y="5839"/>
                      <a:pt x="438" y="5851"/>
                    </a:cubicBezTo>
                    <a:cubicBezTo>
                      <a:pt x="450" y="5864"/>
                      <a:pt x="475" y="5888"/>
                      <a:pt x="486" y="5912"/>
                    </a:cubicBezTo>
                    <a:cubicBezTo>
                      <a:pt x="499" y="5937"/>
                      <a:pt x="523" y="5948"/>
                      <a:pt x="535" y="5973"/>
                    </a:cubicBezTo>
                    <a:cubicBezTo>
                      <a:pt x="559" y="5997"/>
                      <a:pt x="583" y="6021"/>
                      <a:pt x="608" y="6034"/>
                    </a:cubicBezTo>
                    <a:cubicBezTo>
                      <a:pt x="693" y="6131"/>
                      <a:pt x="791" y="6204"/>
                      <a:pt x="899" y="6264"/>
                    </a:cubicBezTo>
                    <a:cubicBezTo>
                      <a:pt x="961" y="6301"/>
                      <a:pt x="1021" y="6325"/>
                      <a:pt x="1082" y="6350"/>
                    </a:cubicBezTo>
                    <a:cubicBezTo>
                      <a:pt x="1143" y="6374"/>
                      <a:pt x="1191" y="6398"/>
                      <a:pt x="1264" y="6410"/>
                    </a:cubicBezTo>
                    <a:cubicBezTo>
                      <a:pt x="1325" y="6434"/>
                      <a:pt x="1386" y="6447"/>
                      <a:pt x="1447" y="6459"/>
                    </a:cubicBezTo>
                    <a:cubicBezTo>
                      <a:pt x="1507" y="6459"/>
                      <a:pt x="1556" y="6471"/>
                      <a:pt x="1617" y="6471"/>
                    </a:cubicBezTo>
                    <a:lnTo>
                      <a:pt x="1774" y="6471"/>
                    </a:lnTo>
                    <a:cubicBezTo>
                      <a:pt x="1787" y="6471"/>
                      <a:pt x="1811" y="6471"/>
                      <a:pt x="1836" y="6459"/>
                    </a:cubicBezTo>
                    <a:lnTo>
                      <a:pt x="1884" y="6459"/>
                    </a:lnTo>
                    <a:cubicBezTo>
                      <a:pt x="1909" y="6459"/>
                      <a:pt x="1920" y="6459"/>
                      <a:pt x="1945" y="6447"/>
                    </a:cubicBezTo>
                    <a:lnTo>
                      <a:pt x="1969" y="6447"/>
                    </a:lnTo>
                    <a:cubicBezTo>
                      <a:pt x="1993" y="6434"/>
                      <a:pt x="2018" y="6434"/>
                      <a:pt x="2030" y="6434"/>
                    </a:cubicBezTo>
                    <a:cubicBezTo>
                      <a:pt x="2079" y="6423"/>
                      <a:pt x="2115" y="6410"/>
                      <a:pt x="2163" y="6398"/>
                    </a:cubicBezTo>
                    <a:cubicBezTo>
                      <a:pt x="2188" y="6398"/>
                      <a:pt x="2200" y="6386"/>
                      <a:pt x="2225" y="6386"/>
                    </a:cubicBezTo>
                    <a:cubicBezTo>
                      <a:pt x="2249" y="6374"/>
                      <a:pt x="2261" y="6374"/>
                      <a:pt x="2273" y="6361"/>
                    </a:cubicBezTo>
                    <a:lnTo>
                      <a:pt x="2419" y="6325"/>
                    </a:lnTo>
                    <a:cubicBezTo>
                      <a:pt x="2455" y="6313"/>
                      <a:pt x="2504" y="6301"/>
                      <a:pt x="2541" y="6289"/>
                    </a:cubicBezTo>
                    <a:cubicBezTo>
                      <a:pt x="2589" y="6277"/>
                      <a:pt x="2625" y="6253"/>
                      <a:pt x="2674" y="6240"/>
                    </a:cubicBezTo>
                    <a:cubicBezTo>
                      <a:pt x="2722" y="6228"/>
                      <a:pt x="2759" y="6216"/>
                      <a:pt x="2808" y="6204"/>
                    </a:cubicBezTo>
                    <a:cubicBezTo>
                      <a:pt x="2881" y="6180"/>
                      <a:pt x="2966" y="6155"/>
                      <a:pt x="3051" y="6131"/>
                    </a:cubicBezTo>
                    <a:cubicBezTo>
                      <a:pt x="3087" y="6118"/>
                      <a:pt x="3124" y="6107"/>
                      <a:pt x="3160" y="6107"/>
                    </a:cubicBezTo>
                    <a:cubicBezTo>
                      <a:pt x="3197" y="6094"/>
                      <a:pt x="3233" y="6094"/>
                      <a:pt x="3270" y="6082"/>
                    </a:cubicBezTo>
                    <a:lnTo>
                      <a:pt x="3343" y="6082"/>
                    </a:lnTo>
                    <a:cubicBezTo>
                      <a:pt x="3489" y="6082"/>
                      <a:pt x="3634" y="6094"/>
                      <a:pt x="3780" y="6107"/>
                    </a:cubicBezTo>
                    <a:cubicBezTo>
                      <a:pt x="3805" y="6118"/>
                      <a:pt x="3841" y="6118"/>
                      <a:pt x="3865" y="6131"/>
                    </a:cubicBezTo>
                    <a:lnTo>
                      <a:pt x="3878" y="6131"/>
                    </a:lnTo>
                    <a:cubicBezTo>
                      <a:pt x="3889" y="6143"/>
                      <a:pt x="3902" y="6143"/>
                      <a:pt x="3913" y="6155"/>
                    </a:cubicBezTo>
                    <a:cubicBezTo>
                      <a:pt x="3938" y="6167"/>
                      <a:pt x="3950" y="6167"/>
                      <a:pt x="3962" y="6180"/>
                    </a:cubicBezTo>
                    <a:cubicBezTo>
                      <a:pt x="3986" y="6191"/>
                      <a:pt x="3999" y="6204"/>
                      <a:pt x="4023" y="6216"/>
                    </a:cubicBezTo>
                    <a:cubicBezTo>
                      <a:pt x="4035" y="6228"/>
                      <a:pt x="4048" y="6240"/>
                      <a:pt x="4072" y="6240"/>
                    </a:cubicBezTo>
                    <a:cubicBezTo>
                      <a:pt x="4096" y="6289"/>
                      <a:pt x="4132" y="6325"/>
                      <a:pt x="4169" y="6374"/>
                    </a:cubicBezTo>
                    <a:cubicBezTo>
                      <a:pt x="4205" y="6423"/>
                      <a:pt x="4242" y="6483"/>
                      <a:pt x="4278" y="6532"/>
                    </a:cubicBezTo>
                    <a:cubicBezTo>
                      <a:pt x="4351" y="6629"/>
                      <a:pt x="4424" y="6739"/>
                      <a:pt x="4497" y="6836"/>
                    </a:cubicBezTo>
                    <a:cubicBezTo>
                      <a:pt x="4534" y="6885"/>
                      <a:pt x="4570" y="6933"/>
                      <a:pt x="4618" y="6982"/>
                    </a:cubicBezTo>
                    <a:cubicBezTo>
                      <a:pt x="4655" y="7030"/>
                      <a:pt x="4691" y="7091"/>
                      <a:pt x="4740" y="7139"/>
                    </a:cubicBezTo>
                    <a:cubicBezTo>
                      <a:pt x="4753" y="7164"/>
                      <a:pt x="4777" y="7188"/>
                      <a:pt x="4789" y="7212"/>
                    </a:cubicBezTo>
                    <a:cubicBezTo>
                      <a:pt x="4801" y="7249"/>
                      <a:pt x="4825" y="7273"/>
                      <a:pt x="4837" y="7298"/>
                    </a:cubicBezTo>
                    <a:cubicBezTo>
                      <a:pt x="4850" y="7309"/>
                      <a:pt x="4850" y="7334"/>
                      <a:pt x="4861" y="7346"/>
                    </a:cubicBezTo>
                    <a:cubicBezTo>
                      <a:pt x="4886" y="7395"/>
                      <a:pt x="4898" y="7431"/>
                      <a:pt x="4923" y="7480"/>
                    </a:cubicBezTo>
                    <a:cubicBezTo>
                      <a:pt x="4934" y="7492"/>
                      <a:pt x="4934" y="7516"/>
                      <a:pt x="4947" y="7528"/>
                    </a:cubicBezTo>
                    <a:cubicBezTo>
                      <a:pt x="4947" y="7552"/>
                      <a:pt x="4959" y="7589"/>
                      <a:pt x="4971" y="7614"/>
                    </a:cubicBezTo>
                    <a:cubicBezTo>
                      <a:pt x="4971" y="7638"/>
                      <a:pt x="4971" y="7662"/>
                      <a:pt x="4983" y="7687"/>
                    </a:cubicBezTo>
                    <a:cubicBezTo>
                      <a:pt x="4996" y="7711"/>
                      <a:pt x="4996" y="7747"/>
                      <a:pt x="5007" y="7771"/>
                    </a:cubicBezTo>
                    <a:lnTo>
                      <a:pt x="5032" y="7796"/>
                    </a:lnTo>
                    <a:cubicBezTo>
                      <a:pt x="5044" y="7796"/>
                      <a:pt x="5044" y="7796"/>
                      <a:pt x="5044" y="7784"/>
                    </a:cubicBezTo>
                    <a:cubicBezTo>
                      <a:pt x="5069" y="7844"/>
                      <a:pt x="5093" y="7893"/>
                      <a:pt x="5105" y="7954"/>
                    </a:cubicBezTo>
                    <a:cubicBezTo>
                      <a:pt x="5141" y="8051"/>
                      <a:pt x="5177" y="8148"/>
                      <a:pt x="5202" y="8257"/>
                    </a:cubicBezTo>
                    <a:cubicBezTo>
                      <a:pt x="5214" y="8306"/>
                      <a:pt x="5226" y="8367"/>
                      <a:pt x="5239" y="8416"/>
                    </a:cubicBezTo>
                    <a:cubicBezTo>
                      <a:pt x="5250" y="8464"/>
                      <a:pt x="5250" y="8525"/>
                      <a:pt x="5263" y="8573"/>
                    </a:cubicBezTo>
                    <a:cubicBezTo>
                      <a:pt x="5263" y="8610"/>
                      <a:pt x="5263" y="8646"/>
                      <a:pt x="5275" y="8683"/>
                    </a:cubicBezTo>
                    <a:lnTo>
                      <a:pt x="5275" y="8732"/>
                    </a:lnTo>
                    <a:lnTo>
                      <a:pt x="5275" y="8792"/>
                    </a:lnTo>
                    <a:cubicBezTo>
                      <a:pt x="5287" y="8816"/>
                      <a:pt x="5287" y="8829"/>
                      <a:pt x="5287" y="8853"/>
                    </a:cubicBezTo>
                    <a:lnTo>
                      <a:pt x="5287" y="8878"/>
                    </a:lnTo>
                    <a:lnTo>
                      <a:pt x="5287" y="8951"/>
                    </a:lnTo>
                    <a:lnTo>
                      <a:pt x="5287" y="9157"/>
                    </a:lnTo>
                    <a:cubicBezTo>
                      <a:pt x="5287" y="9291"/>
                      <a:pt x="5299" y="9424"/>
                      <a:pt x="5299" y="9558"/>
                    </a:cubicBezTo>
                    <a:cubicBezTo>
                      <a:pt x="5312" y="9691"/>
                      <a:pt x="5312" y="9826"/>
                      <a:pt x="5323" y="9959"/>
                    </a:cubicBezTo>
                    <a:cubicBezTo>
                      <a:pt x="5336" y="10469"/>
                      <a:pt x="5336" y="10980"/>
                      <a:pt x="5336" y="11490"/>
                    </a:cubicBezTo>
                    <a:cubicBezTo>
                      <a:pt x="5336" y="11576"/>
                      <a:pt x="5323" y="11673"/>
                      <a:pt x="5323" y="11758"/>
                    </a:cubicBezTo>
                    <a:lnTo>
                      <a:pt x="5323" y="11806"/>
                    </a:lnTo>
                    <a:lnTo>
                      <a:pt x="5323" y="12146"/>
                    </a:lnTo>
                    <a:cubicBezTo>
                      <a:pt x="5323" y="12256"/>
                      <a:pt x="5336" y="12365"/>
                      <a:pt x="5336" y="12475"/>
                    </a:cubicBezTo>
                    <a:cubicBezTo>
                      <a:pt x="5336" y="12572"/>
                      <a:pt x="5348" y="12681"/>
                      <a:pt x="5348" y="12778"/>
                    </a:cubicBezTo>
                    <a:cubicBezTo>
                      <a:pt x="5336" y="12961"/>
                      <a:pt x="5336" y="13131"/>
                      <a:pt x="5312" y="13302"/>
                    </a:cubicBezTo>
                    <a:cubicBezTo>
                      <a:pt x="5287" y="13569"/>
                      <a:pt x="5263" y="13836"/>
                      <a:pt x="5226" y="14091"/>
                    </a:cubicBezTo>
                    <a:cubicBezTo>
                      <a:pt x="5202" y="14347"/>
                      <a:pt x="5166" y="14601"/>
                      <a:pt x="5129" y="14857"/>
                    </a:cubicBezTo>
                    <a:cubicBezTo>
                      <a:pt x="5117" y="14966"/>
                      <a:pt x="5093" y="15076"/>
                      <a:pt x="5080" y="15185"/>
                    </a:cubicBezTo>
                    <a:cubicBezTo>
                      <a:pt x="5056" y="15295"/>
                      <a:pt x="5032" y="15392"/>
                      <a:pt x="5007" y="15501"/>
                    </a:cubicBezTo>
                    <a:cubicBezTo>
                      <a:pt x="4971" y="15708"/>
                      <a:pt x="4910" y="15902"/>
                      <a:pt x="4861" y="16109"/>
                    </a:cubicBezTo>
                    <a:cubicBezTo>
                      <a:pt x="4813" y="16243"/>
                      <a:pt x="4764" y="16376"/>
                      <a:pt x="4728" y="16510"/>
                    </a:cubicBezTo>
                    <a:cubicBezTo>
                      <a:pt x="4691" y="16607"/>
                      <a:pt x="4667" y="16705"/>
                      <a:pt x="4618" y="16802"/>
                    </a:cubicBezTo>
                    <a:cubicBezTo>
                      <a:pt x="4558" y="16899"/>
                      <a:pt x="4485" y="16984"/>
                      <a:pt x="4412" y="17081"/>
                    </a:cubicBezTo>
                    <a:cubicBezTo>
                      <a:pt x="4375" y="17142"/>
                      <a:pt x="4327" y="17202"/>
                      <a:pt x="4291" y="17264"/>
                    </a:cubicBezTo>
                    <a:cubicBezTo>
                      <a:pt x="4242" y="17324"/>
                      <a:pt x="4205" y="17385"/>
                      <a:pt x="4169" y="17445"/>
                    </a:cubicBezTo>
                    <a:cubicBezTo>
                      <a:pt x="4096" y="17531"/>
                      <a:pt x="4035" y="17628"/>
                      <a:pt x="3975" y="17713"/>
                    </a:cubicBezTo>
                    <a:lnTo>
                      <a:pt x="3975" y="17701"/>
                    </a:lnTo>
                    <a:cubicBezTo>
                      <a:pt x="3999" y="17604"/>
                      <a:pt x="4011" y="17518"/>
                      <a:pt x="4023" y="17421"/>
                    </a:cubicBezTo>
                    <a:cubicBezTo>
                      <a:pt x="4048" y="17336"/>
                      <a:pt x="4059" y="17251"/>
                      <a:pt x="4072" y="17154"/>
                    </a:cubicBezTo>
                    <a:lnTo>
                      <a:pt x="4145" y="16607"/>
                    </a:lnTo>
                    <a:cubicBezTo>
                      <a:pt x="4145" y="16510"/>
                      <a:pt x="4157" y="16425"/>
                      <a:pt x="4169" y="16327"/>
                    </a:cubicBezTo>
                    <a:cubicBezTo>
                      <a:pt x="4169" y="16230"/>
                      <a:pt x="4181" y="16145"/>
                      <a:pt x="4181" y="16048"/>
                    </a:cubicBezTo>
                    <a:cubicBezTo>
                      <a:pt x="4194" y="15865"/>
                      <a:pt x="4205" y="15684"/>
                      <a:pt x="4218" y="15513"/>
                    </a:cubicBezTo>
                    <a:cubicBezTo>
                      <a:pt x="4229" y="15331"/>
                      <a:pt x="4242" y="15149"/>
                      <a:pt x="4242" y="14966"/>
                    </a:cubicBezTo>
                    <a:cubicBezTo>
                      <a:pt x="4254" y="14869"/>
                      <a:pt x="4254" y="14784"/>
                      <a:pt x="4254" y="14687"/>
                    </a:cubicBezTo>
                    <a:lnTo>
                      <a:pt x="4254" y="14566"/>
                    </a:lnTo>
                    <a:cubicBezTo>
                      <a:pt x="4266" y="14566"/>
                      <a:pt x="4291" y="14566"/>
                      <a:pt x="4302" y="14553"/>
                    </a:cubicBezTo>
                    <a:cubicBezTo>
                      <a:pt x="4315" y="14541"/>
                      <a:pt x="4315" y="14529"/>
                      <a:pt x="4315" y="14504"/>
                    </a:cubicBezTo>
                    <a:cubicBezTo>
                      <a:pt x="4327" y="14493"/>
                      <a:pt x="4327" y="14480"/>
                      <a:pt x="4327" y="14468"/>
                    </a:cubicBezTo>
                    <a:lnTo>
                      <a:pt x="4327" y="14407"/>
                    </a:lnTo>
                    <a:cubicBezTo>
                      <a:pt x="4327" y="14383"/>
                      <a:pt x="4339" y="14358"/>
                      <a:pt x="4339" y="14334"/>
                    </a:cubicBezTo>
                    <a:cubicBezTo>
                      <a:pt x="4351" y="14274"/>
                      <a:pt x="4351" y="14213"/>
                      <a:pt x="4364" y="14140"/>
                    </a:cubicBezTo>
                    <a:cubicBezTo>
                      <a:pt x="4375" y="14031"/>
                      <a:pt x="4400" y="13921"/>
                      <a:pt x="4424" y="13799"/>
                    </a:cubicBezTo>
                    <a:cubicBezTo>
                      <a:pt x="4437" y="13666"/>
                      <a:pt x="4461" y="13532"/>
                      <a:pt x="4497" y="13410"/>
                    </a:cubicBezTo>
                    <a:lnTo>
                      <a:pt x="4570" y="13046"/>
                    </a:lnTo>
                    <a:cubicBezTo>
                      <a:pt x="4582" y="13022"/>
                      <a:pt x="4582" y="13010"/>
                      <a:pt x="4582" y="12997"/>
                    </a:cubicBezTo>
                    <a:cubicBezTo>
                      <a:pt x="4594" y="12986"/>
                      <a:pt x="4594" y="12973"/>
                      <a:pt x="4594" y="12961"/>
                    </a:cubicBezTo>
                    <a:cubicBezTo>
                      <a:pt x="4607" y="12937"/>
                      <a:pt x="4618" y="12900"/>
                      <a:pt x="4631" y="12876"/>
                    </a:cubicBezTo>
                    <a:cubicBezTo>
                      <a:pt x="4680" y="12778"/>
                      <a:pt x="4728" y="12670"/>
                      <a:pt x="4777" y="12572"/>
                    </a:cubicBezTo>
                    <a:cubicBezTo>
                      <a:pt x="4813" y="12511"/>
                      <a:pt x="4837" y="12451"/>
                      <a:pt x="4861" y="12390"/>
                    </a:cubicBezTo>
                    <a:cubicBezTo>
                      <a:pt x="4874" y="12354"/>
                      <a:pt x="4886" y="12329"/>
                      <a:pt x="4898" y="12305"/>
                    </a:cubicBezTo>
                    <a:cubicBezTo>
                      <a:pt x="4910" y="12281"/>
                      <a:pt x="4910" y="12268"/>
                      <a:pt x="4923" y="12256"/>
                    </a:cubicBezTo>
                    <a:cubicBezTo>
                      <a:pt x="4923" y="12244"/>
                      <a:pt x="4923" y="12232"/>
                      <a:pt x="4934" y="12219"/>
                    </a:cubicBezTo>
                    <a:cubicBezTo>
                      <a:pt x="4947" y="12183"/>
                      <a:pt x="4947" y="12159"/>
                      <a:pt x="4959" y="12122"/>
                    </a:cubicBezTo>
                    <a:cubicBezTo>
                      <a:pt x="4959" y="12111"/>
                      <a:pt x="4971" y="12086"/>
                      <a:pt x="4971" y="12074"/>
                    </a:cubicBezTo>
                    <a:cubicBezTo>
                      <a:pt x="4971" y="12049"/>
                      <a:pt x="4971" y="12038"/>
                      <a:pt x="4983" y="12013"/>
                    </a:cubicBezTo>
                    <a:cubicBezTo>
                      <a:pt x="4983" y="11989"/>
                      <a:pt x="4983" y="11952"/>
                      <a:pt x="4996" y="11916"/>
                    </a:cubicBezTo>
                    <a:lnTo>
                      <a:pt x="4996" y="11830"/>
                    </a:lnTo>
                    <a:cubicBezTo>
                      <a:pt x="4996" y="11795"/>
                      <a:pt x="5007" y="11770"/>
                      <a:pt x="5007" y="11733"/>
                    </a:cubicBezTo>
                    <a:lnTo>
                      <a:pt x="5007" y="11685"/>
                    </a:lnTo>
                    <a:cubicBezTo>
                      <a:pt x="4996" y="11673"/>
                      <a:pt x="4996" y="11649"/>
                      <a:pt x="4996" y="11636"/>
                    </a:cubicBezTo>
                    <a:cubicBezTo>
                      <a:pt x="4996" y="11563"/>
                      <a:pt x="4983" y="11503"/>
                      <a:pt x="4971" y="11442"/>
                    </a:cubicBezTo>
                    <a:cubicBezTo>
                      <a:pt x="4959" y="11406"/>
                      <a:pt x="4947" y="11381"/>
                      <a:pt x="4934" y="11344"/>
                    </a:cubicBezTo>
                    <a:cubicBezTo>
                      <a:pt x="4923" y="11296"/>
                      <a:pt x="4898" y="11247"/>
                      <a:pt x="4874" y="11211"/>
                    </a:cubicBezTo>
                    <a:cubicBezTo>
                      <a:pt x="4837" y="11150"/>
                      <a:pt x="4801" y="11101"/>
                      <a:pt x="4764" y="11041"/>
                    </a:cubicBezTo>
                    <a:cubicBezTo>
                      <a:pt x="4753" y="11004"/>
                      <a:pt x="4740" y="10980"/>
                      <a:pt x="4728" y="10944"/>
                    </a:cubicBezTo>
                    <a:cubicBezTo>
                      <a:pt x="4716" y="10907"/>
                      <a:pt x="4704" y="10883"/>
                      <a:pt x="4691" y="10847"/>
                    </a:cubicBezTo>
                    <a:cubicBezTo>
                      <a:pt x="4691" y="10834"/>
                      <a:pt x="4680" y="10810"/>
                      <a:pt x="4680" y="10798"/>
                    </a:cubicBezTo>
                    <a:cubicBezTo>
                      <a:pt x="4667" y="10774"/>
                      <a:pt x="4667" y="10749"/>
                      <a:pt x="4667" y="10725"/>
                    </a:cubicBezTo>
                    <a:cubicBezTo>
                      <a:pt x="4655" y="10701"/>
                      <a:pt x="4655" y="10676"/>
                      <a:pt x="4655" y="10652"/>
                    </a:cubicBezTo>
                    <a:cubicBezTo>
                      <a:pt x="4643" y="10615"/>
                      <a:pt x="4643" y="10567"/>
                      <a:pt x="4631" y="10518"/>
                    </a:cubicBezTo>
                    <a:cubicBezTo>
                      <a:pt x="4631" y="10482"/>
                      <a:pt x="4618" y="10445"/>
                      <a:pt x="4618" y="10396"/>
                    </a:cubicBezTo>
                    <a:cubicBezTo>
                      <a:pt x="4607" y="10372"/>
                      <a:pt x="4607" y="10348"/>
                      <a:pt x="4607" y="10323"/>
                    </a:cubicBezTo>
                    <a:cubicBezTo>
                      <a:pt x="4594" y="10299"/>
                      <a:pt x="4594" y="10275"/>
                      <a:pt x="4582" y="10251"/>
                    </a:cubicBezTo>
                    <a:cubicBezTo>
                      <a:pt x="4582" y="10226"/>
                      <a:pt x="4570" y="10190"/>
                      <a:pt x="4570" y="10166"/>
                    </a:cubicBezTo>
                    <a:cubicBezTo>
                      <a:pt x="4558" y="10129"/>
                      <a:pt x="4558" y="10105"/>
                      <a:pt x="4545" y="10080"/>
                    </a:cubicBezTo>
                    <a:cubicBezTo>
                      <a:pt x="4534" y="10044"/>
                      <a:pt x="4521" y="10007"/>
                      <a:pt x="4510" y="9983"/>
                    </a:cubicBezTo>
                    <a:cubicBezTo>
                      <a:pt x="4497" y="9947"/>
                      <a:pt x="4485" y="9910"/>
                      <a:pt x="4473" y="9886"/>
                    </a:cubicBezTo>
                    <a:lnTo>
                      <a:pt x="4437" y="9813"/>
                    </a:lnTo>
                    <a:cubicBezTo>
                      <a:pt x="4412" y="9764"/>
                      <a:pt x="4388" y="9716"/>
                      <a:pt x="4351" y="9667"/>
                    </a:cubicBezTo>
                    <a:cubicBezTo>
                      <a:pt x="4315" y="9607"/>
                      <a:pt x="4266" y="9558"/>
                      <a:pt x="4218" y="9497"/>
                    </a:cubicBezTo>
                    <a:lnTo>
                      <a:pt x="3962" y="9205"/>
                    </a:lnTo>
                    <a:cubicBezTo>
                      <a:pt x="3913" y="9157"/>
                      <a:pt x="3878" y="9108"/>
                      <a:pt x="3829" y="9060"/>
                    </a:cubicBezTo>
                    <a:cubicBezTo>
                      <a:pt x="3792" y="9011"/>
                      <a:pt x="3756" y="8962"/>
                      <a:pt x="3707" y="8926"/>
                    </a:cubicBezTo>
                    <a:cubicBezTo>
                      <a:pt x="3670" y="8878"/>
                      <a:pt x="3634" y="8829"/>
                      <a:pt x="3586" y="8780"/>
                    </a:cubicBezTo>
                    <a:cubicBezTo>
                      <a:pt x="3573" y="8756"/>
                      <a:pt x="3549" y="8744"/>
                      <a:pt x="3525" y="8719"/>
                    </a:cubicBezTo>
                    <a:cubicBezTo>
                      <a:pt x="3500" y="8695"/>
                      <a:pt x="3476" y="8683"/>
                      <a:pt x="3452" y="8659"/>
                    </a:cubicBezTo>
                    <a:cubicBezTo>
                      <a:pt x="3403" y="8622"/>
                      <a:pt x="3343" y="8598"/>
                      <a:pt x="3294" y="8562"/>
                    </a:cubicBezTo>
                    <a:cubicBezTo>
                      <a:pt x="3282" y="8549"/>
                      <a:pt x="3257" y="8549"/>
                      <a:pt x="3233" y="8549"/>
                    </a:cubicBezTo>
                    <a:lnTo>
                      <a:pt x="3221" y="8562"/>
                    </a:lnTo>
                    <a:lnTo>
                      <a:pt x="3209" y="8562"/>
                    </a:lnTo>
                    <a:cubicBezTo>
                      <a:pt x="3197" y="8562"/>
                      <a:pt x="3184" y="8573"/>
                      <a:pt x="3184" y="8586"/>
                    </a:cubicBezTo>
                    <a:cubicBezTo>
                      <a:pt x="3184" y="8598"/>
                      <a:pt x="3184" y="8610"/>
                      <a:pt x="3173" y="8622"/>
                    </a:cubicBezTo>
                    <a:cubicBezTo>
                      <a:pt x="3173" y="8646"/>
                      <a:pt x="3160" y="8671"/>
                      <a:pt x="3160" y="8683"/>
                    </a:cubicBezTo>
                    <a:lnTo>
                      <a:pt x="3124" y="8829"/>
                    </a:lnTo>
                    <a:cubicBezTo>
                      <a:pt x="3111" y="8926"/>
                      <a:pt x="3087" y="9024"/>
                      <a:pt x="3063" y="9121"/>
                    </a:cubicBezTo>
                    <a:cubicBezTo>
                      <a:pt x="3051" y="9145"/>
                      <a:pt x="3038" y="9169"/>
                      <a:pt x="3038" y="9205"/>
                    </a:cubicBezTo>
                    <a:cubicBezTo>
                      <a:pt x="3027" y="9230"/>
                      <a:pt x="3014" y="9254"/>
                      <a:pt x="3002" y="9291"/>
                    </a:cubicBezTo>
                    <a:cubicBezTo>
                      <a:pt x="3002" y="9315"/>
                      <a:pt x="2990" y="9340"/>
                      <a:pt x="2978" y="9364"/>
                    </a:cubicBezTo>
                    <a:cubicBezTo>
                      <a:pt x="2966" y="9388"/>
                      <a:pt x="2954" y="9424"/>
                      <a:pt x="2941" y="9448"/>
                    </a:cubicBezTo>
                    <a:cubicBezTo>
                      <a:pt x="2941" y="9461"/>
                      <a:pt x="2930" y="9473"/>
                      <a:pt x="2930" y="9485"/>
                    </a:cubicBezTo>
                    <a:cubicBezTo>
                      <a:pt x="2930" y="9497"/>
                      <a:pt x="2917" y="9497"/>
                      <a:pt x="2917" y="9497"/>
                    </a:cubicBezTo>
                    <a:lnTo>
                      <a:pt x="2930" y="9497"/>
                    </a:lnTo>
                    <a:cubicBezTo>
                      <a:pt x="2917" y="9497"/>
                      <a:pt x="2917" y="9497"/>
                      <a:pt x="2917" y="9510"/>
                    </a:cubicBezTo>
                    <a:lnTo>
                      <a:pt x="2917" y="9497"/>
                    </a:lnTo>
                    <a:cubicBezTo>
                      <a:pt x="2905" y="9521"/>
                      <a:pt x="2905" y="9546"/>
                      <a:pt x="2893" y="9570"/>
                    </a:cubicBezTo>
                    <a:cubicBezTo>
                      <a:pt x="2832" y="9680"/>
                      <a:pt x="2771" y="9801"/>
                      <a:pt x="2722" y="9910"/>
                    </a:cubicBezTo>
                    <a:cubicBezTo>
                      <a:pt x="2698" y="9971"/>
                      <a:pt x="2662" y="10044"/>
                      <a:pt x="2638" y="10105"/>
                    </a:cubicBezTo>
                    <a:cubicBezTo>
                      <a:pt x="2614" y="10166"/>
                      <a:pt x="2589" y="10226"/>
                      <a:pt x="2577" y="10287"/>
                    </a:cubicBezTo>
                    <a:cubicBezTo>
                      <a:pt x="2552" y="10348"/>
                      <a:pt x="2528" y="10396"/>
                      <a:pt x="2516" y="10458"/>
                    </a:cubicBezTo>
                    <a:cubicBezTo>
                      <a:pt x="2492" y="10518"/>
                      <a:pt x="2479" y="10591"/>
                      <a:pt x="2455" y="10652"/>
                    </a:cubicBezTo>
                    <a:cubicBezTo>
                      <a:pt x="2443" y="10712"/>
                      <a:pt x="2431" y="10785"/>
                      <a:pt x="2419" y="10847"/>
                    </a:cubicBezTo>
                    <a:cubicBezTo>
                      <a:pt x="2419" y="10907"/>
                      <a:pt x="2406" y="10980"/>
                      <a:pt x="2406" y="11041"/>
                    </a:cubicBezTo>
                    <a:cubicBezTo>
                      <a:pt x="2395" y="11101"/>
                      <a:pt x="2395" y="11174"/>
                      <a:pt x="2395" y="11235"/>
                    </a:cubicBezTo>
                    <a:cubicBezTo>
                      <a:pt x="2395" y="11296"/>
                      <a:pt x="2406" y="11369"/>
                      <a:pt x="2406" y="11430"/>
                    </a:cubicBezTo>
                    <a:lnTo>
                      <a:pt x="2443" y="11612"/>
                    </a:lnTo>
                    <a:cubicBezTo>
                      <a:pt x="2455" y="11685"/>
                      <a:pt x="2479" y="11746"/>
                      <a:pt x="2492" y="11806"/>
                    </a:cubicBezTo>
                    <a:cubicBezTo>
                      <a:pt x="2528" y="11928"/>
                      <a:pt x="2552" y="12049"/>
                      <a:pt x="2601" y="12171"/>
                    </a:cubicBezTo>
                    <a:lnTo>
                      <a:pt x="2674" y="12354"/>
                    </a:lnTo>
                    <a:lnTo>
                      <a:pt x="2747" y="12535"/>
                    </a:lnTo>
                    <a:cubicBezTo>
                      <a:pt x="2771" y="12572"/>
                      <a:pt x="2795" y="12608"/>
                      <a:pt x="2820" y="12633"/>
                    </a:cubicBezTo>
                    <a:lnTo>
                      <a:pt x="2881" y="12694"/>
                    </a:lnTo>
                    <a:cubicBezTo>
                      <a:pt x="2893" y="12718"/>
                      <a:pt x="2917" y="12730"/>
                      <a:pt x="2941" y="12754"/>
                    </a:cubicBezTo>
                    <a:cubicBezTo>
                      <a:pt x="2966" y="12778"/>
                      <a:pt x="2990" y="12791"/>
                      <a:pt x="3027" y="12815"/>
                    </a:cubicBezTo>
                    <a:cubicBezTo>
                      <a:pt x="3051" y="12840"/>
                      <a:pt x="3075" y="12864"/>
                      <a:pt x="3111" y="12876"/>
                    </a:cubicBezTo>
                    <a:lnTo>
                      <a:pt x="3257" y="12986"/>
                    </a:lnTo>
                    <a:cubicBezTo>
                      <a:pt x="3318" y="13022"/>
                      <a:pt x="3367" y="13058"/>
                      <a:pt x="3416" y="13094"/>
                    </a:cubicBezTo>
                    <a:cubicBezTo>
                      <a:pt x="3440" y="13119"/>
                      <a:pt x="3464" y="13131"/>
                      <a:pt x="3489" y="13156"/>
                    </a:cubicBezTo>
                    <a:cubicBezTo>
                      <a:pt x="3500" y="13180"/>
                      <a:pt x="3525" y="13204"/>
                      <a:pt x="3549" y="13229"/>
                    </a:cubicBezTo>
                    <a:cubicBezTo>
                      <a:pt x="3573" y="13240"/>
                      <a:pt x="3586" y="13253"/>
                      <a:pt x="3598" y="13277"/>
                    </a:cubicBezTo>
                    <a:cubicBezTo>
                      <a:pt x="3610" y="13289"/>
                      <a:pt x="3634" y="13313"/>
                      <a:pt x="3646" y="13338"/>
                    </a:cubicBezTo>
                    <a:cubicBezTo>
                      <a:pt x="3683" y="13386"/>
                      <a:pt x="3719" y="13447"/>
                      <a:pt x="3756" y="13508"/>
                    </a:cubicBezTo>
                    <a:cubicBezTo>
                      <a:pt x="3780" y="13545"/>
                      <a:pt x="3792" y="13581"/>
                      <a:pt x="3816" y="13618"/>
                    </a:cubicBezTo>
                    <a:cubicBezTo>
                      <a:pt x="3841" y="13678"/>
                      <a:pt x="3865" y="13739"/>
                      <a:pt x="3889" y="13788"/>
                    </a:cubicBezTo>
                    <a:lnTo>
                      <a:pt x="3962" y="13970"/>
                    </a:lnTo>
                    <a:cubicBezTo>
                      <a:pt x="3999" y="14018"/>
                      <a:pt x="4023" y="14079"/>
                      <a:pt x="4059" y="14128"/>
                    </a:cubicBezTo>
                    <a:cubicBezTo>
                      <a:pt x="4084" y="14188"/>
                      <a:pt x="4108" y="14237"/>
                      <a:pt x="4132" y="14298"/>
                    </a:cubicBezTo>
                    <a:lnTo>
                      <a:pt x="4132" y="14310"/>
                    </a:lnTo>
                    <a:cubicBezTo>
                      <a:pt x="4145" y="14395"/>
                      <a:pt x="4145" y="14493"/>
                      <a:pt x="4157" y="14577"/>
                    </a:cubicBezTo>
                    <a:lnTo>
                      <a:pt x="4157" y="14833"/>
                    </a:lnTo>
                    <a:lnTo>
                      <a:pt x="4157" y="15088"/>
                    </a:lnTo>
                    <a:cubicBezTo>
                      <a:pt x="4145" y="15185"/>
                      <a:pt x="4145" y="15270"/>
                      <a:pt x="4145" y="15355"/>
                    </a:cubicBezTo>
                    <a:lnTo>
                      <a:pt x="4108" y="15647"/>
                    </a:lnTo>
                    <a:cubicBezTo>
                      <a:pt x="4084" y="15817"/>
                      <a:pt x="4072" y="16000"/>
                      <a:pt x="4048" y="16181"/>
                    </a:cubicBezTo>
                    <a:cubicBezTo>
                      <a:pt x="4023" y="16303"/>
                      <a:pt x="4011" y="16425"/>
                      <a:pt x="3986" y="16546"/>
                    </a:cubicBezTo>
                    <a:cubicBezTo>
                      <a:pt x="3950" y="16740"/>
                      <a:pt x="3926" y="16935"/>
                      <a:pt x="3902" y="17129"/>
                    </a:cubicBezTo>
                    <a:cubicBezTo>
                      <a:pt x="3878" y="17300"/>
                      <a:pt x="3865" y="17482"/>
                      <a:pt x="3841" y="17664"/>
                    </a:cubicBezTo>
                    <a:cubicBezTo>
                      <a:pt x="3816" y="17774"/>
                      <a:pt x="3805" y="17871"/>
                      <a:pt x="3780" y="17980"/>
                    </a:cubicBezTo>
                    <a:cubicBezTo>
                      <a:pt x="3743" y="18041"/>
                      <a:pt x="3695" y="18102"/>
                      <a:pt x="3659" y="18175"/>
                    </a:cubicBezTo>
                    <a:cubicBezTo>
                      <a:pt x="3573" y="18296"/>
                      <a:pt x="3476" y="18418"/>
                      <a:pt x="3391" y="18552"/>
                    </a:cubicBezTo>
                    <a:cubicBezTo>
                      <a:pt x="3354" y="18612"/>
                      <a:pt x="3306" y="18673"/>
                      <a:pt x="3270" y="18734"/>
                    </a:cubicBezTo>
                    <a:cubicBezTo>
                      <a:pt x="3233" y="18795"/>
                      <a:pt x="3197" y="18868"/>
                      <a:pt x="3160" y="18928"/>
                    </a:cubicBezTo>
                    <a:cubicBezTo>
                      <a:pt x="3136" y="18952"/>
                      <a:pt x="3124" y="18989"/>
                      <a:pt x="3100" y="19025"/>
                    </a:cubicBezTo>
                    <a:cubicBezTo>
                      <a:pt x="2966" y="19244"/>
                      <a:pt x="2857" y="19487"/>
                      <a:pt x="2747" y="19719"/>
                    </a:cubicBezTo>
                    <a:cubicBezTo>
                      <a:pt x="2662" y="19900"/>
                      <a:pt x="2589" y="20083"/>
                      <a:pt x="2528" y="20265"/>
                    </a:cubicBezTo>
                    <a:lnTo>
                      <a:pt x="2528" y="20156"/>
                    </a:lnTo>
                    <a:cubicBezTo>
                      <a:pt x="2541" y="20107"/>
                      <a:pt x="2541" y="20071"/>
                      <a:pt x="2552" y="20022"/>
                    </a:cubicBezTo>
                    <a:lnTo>
                      <a:pt x="2552" y="19889"/>
                    </a:lnTo>
                    <a:cubicBezTo>
                      <a:pt x="2577" y="19719"/>
                      <a:pt x="2589" y="19536"/>
                      <a:pt x="2614" y="19366"/>
                    </a:cubicBezTo>
                    <a:cubicBezTo>
                      <a:pt x="2614" y="19366"/>
                      <a:pt x="2625" y="19354"/>
                      <a:pt x="2625" y="19341"/>
                    </a:cubicBezTo>
                    <a:cubicBezTo>
                      <a:pt x="2638" y="19220"/>
                      <a:pt x="2650" y="19111"/>
                      <a:pt x="2674" y="18989"/>
                    </a:cubicBezTo>
                    <a:cubicBezTo>
                      <a:pt x="2686" y="18880"/>
                      <a:pt x="2698" y="18758"/>
                      <a:pt x="2711" y="18636"/>
                    </a:cubicBezTo>
                    <a:lnTo>
                      <a:pt x="2711" y="18649"/>
                    </a:lnTo>
                    <a:cubicBezTo>
                      <a:pt x="2722" y="18612"/>
                      <a:pt x="2722" y="18564"/>
                      <a:pt x="2735" y="18528"/>
                    </a:cubicBezTo>
                    <a:cubicBezTo>
                      <a:pt x="2759" y="18345"/>
                      <a:pt x="2784" y="18163"/>
                      <a:pt x="2795" y="17980"/>
                    </a:cubicBezTo>
                    <a:cubicBezTo>
                      <a:pt x="2808" y="17896"/>
                      <a:pt x="2795" y="17810"/>
                      <a:pt x="2795" y="17725"/>
                    </a:cubicBezTo>
                    <a:cubicBezTo>
                      <a:pt x="2784" y="17677"/>
                      <a:pt x="2784" y="17628"/>
                      <a:pt x="2784" y="17580"/>
                    </a:cubicBezTo>
                    <a:cubicBezTo>
                      <a:pt x="2784" y="17555"/>
                      <a:pt x="2771" y="17531"/>
                      <a:pt x="2771" y="17518"/>
                    </a:cubicBezTo>
                    <a:cubicBezTo>
                      <a:pt x="2771" y="17482"/>
                      <a:pt x="2771" y="17458"/>
                      <a:pt x="2759" y="17421"/>
                    </a:cubicBezTo>
                    <a:cubicBezTo>
                      <a:pt x="2759" y="17415"/>
                      <a:pt x="2753" y="17412"/>
                      <a:pt x="2746" y="17412"/>
                    </a:cubicBezTo>
                    <a:cubicBezTo>
                      <a:pt x="2738" y="17412"/>
                      <a:pt x="2729" y="17415"/>
                      <a:pt x="2722" y="17421"/>
                    </a:cubicBezTo>
                    <a:lnTo>
                      <a:pt x="2722" y="17445"/>
                    </a:lnTo>
                    <a:lnTo>
                      <a:pt x="2722" y="17470"/>
                    </a:lnTo>
                    <a:lnTo>
                      <a:pt x="2722" y="17664"/>
                    </a:lnTo>
                    <a:lnTo>
                      <a:pt x="2722" y="17834"/>
                    </a:lnTo>
                    <a:cubicBezTo>
                      <a:pt x="2711" y="17920"/>
                      <a:pt x="2711" y="17993"/>
                      <a:pt x="2698" y="18077"/>
                    </a:cubicBezTo>
                    <a:cubicBezTo>
                      <a:pt x="2698" y="18150"/>
                      <a:pt x="2686" y="18223"/>
                      <a:pt x="2674" y="18296"/>
                    </a:cubicBezTo>
                    <a:cubicBezTo>
                      <a:pt x="2650" y="18455"/>
                      <a:pt x="2625" y="18612"/>
                      <a:pt x="2601" y="18782"/>
                    </a:cubicBezTo>
                    <a:cubicBezTo>
                      <a:pt x="2577" y="18868"/>
                      <a:pt x="2565" y="18965"/>
                      <a:pt x="2552" y="19050"/>
                    </a:cubicBezTo>
                    <a:cubicBezTo>
                      <a:pt x="2528" y="19147"/>
                      <a:pt x="2516" y="19232"/>
                      <a:pt x="2492" y="19317"/>
                    </a:cubicBezTo>
                    <a:cubicBezTo>
                      <a:pt x="2468" y="19414"/>
                      <a:pt x="2455" y="19500"/>
                      <a:pt x="2431" y="19584"/>
                    </a:cubicBezTo>
                    <a:cubicBezTo>
                      <a:pt x="2406" y="19670"/>
                      <a:pt x="2395" y="19755"/>
                      <a:pt x="2370" y="19840"/>
                    </a:cubicBezTo>
                    <a:cubicBezTo>
                      <a:pt x="2346" y="19925"/>
                      <a:pt x="2334" y="20010"/>
                      <a:pt x="2309" y="20095"/>
                    </a:cubicBezTo>
                    <a:cubicBezTo>
                      <a:pt x="2298" y="20180"/>
                      <a:pt x="2273" y="20265"/>
                      <a:pt x="2249" y="20351"/>
                    </a:cubicBezTo>
                    <a:cubicBezTo>
                      <a:pt x="2236" y="20448"/>
                      <a:pt x="2225" y="20532"/>
                      <a:pt x="2212" y="20630"/>
                    </a:cubicBezTo>
                    <a:lnTo>
                      <a:pt x="2176" y="20885"/>
                    </a:lnTo>
                    <a:lnTo>
                      <a:pt x="2176" y="21164"/>
                    </a:lnTo>
                    <a:cubicBezTo>
                      <a:pt x="2176" y="21237"/>
                      <a:pt x="2188" y="21323"/>
                      <a:pt x="2200" y="21396"/>
                    </a:cubicBezTo>
                    <a:cubicBezTo>
                      <a:pt x="2188" y="21456"/>
                      <a:pt x="2176" y="21505"/>
                      <a:pt x="2163" y="21566"/>
                    </a:cubicBezTo>
                    <a:cubicBezTo>
                      <a:pt x="2139" y="21687"/>
                      <a:pt x="2115" y="21821"/>
                      <a:pt x="2079" y="21942"/>
                    </a:cubicBezTo>
                    <a:cubicBezTo>
                      <a:pt x="2055" y="22064"/>
                      <a:pt x="2018" y="22174"/>
                      <a:pt x="1993" y="22295"/>
                    </a:cubicBezTo>
                    <a:cubicBezTo>
                      <a:pt x="1969" y="22417"/>
                      <a:pt x="1957" y="22550"/>
                      <a:pt x="1933" y="22671"/>
                    </a:cubicBezTo>
                    <a:cubicBezTo>
                      <a:pt x="1920" y="22793"/>
                      <a:pt x="1896" y="22927"/>
                      <a:pt x="1872" y="23049"/>
                    </a:cubicBezTo>
                    <a:cubicBezTo>
                      <a:pt x="1872" y="23122"/>
                      <a:pt x="1860" y="23182"/>
                      <a:pt x="1860" y="23255"/>
                    </a:cubicBezTo>
                    <a:cubicBezTo>
                      <a:pt x="1860" y="23292"/>
                      <a:pt x="1872" y="23328"/>
                      <a:pt x="1872" y="23365"/>
                    </a:cubicBezTo>
                    <a:cubicBezTo>
                      <a:pt x="1884" y="23376"/>
                      <a:pt x="1884" y="23376"/>
                      <a:pt x="1884" y="23389"/>
                    </a:cubicBezTo>
                    <a:cubicBezTo>
                      <a:pt x="1884" y="23413"/>
                      <a:pt x="1896" y="23438"/>
                      <a:pt x="1909" y="23462"/>
                    </a:cubicBezTo>
                    <a:cubicBezTo>
                      <a:pt x="1933" y="23498"/>
                      <a:pt x="1969" y="23522"/>
                      <a:pt x="1993" y="23546"/>
                    </a:cubicBezTo>
                    <a:cubicBezTo>
                      <a:pt x="2030" y="23559"/>
                      <a:pt x="2055" y="23571"/>
                      <a:pt x="2090" y="23571"/>
                    </a:cubicBezTo>
                    <a:lnTo>
                      <a:pt x="2127" y="23571"/>
                    </a:lnTo>
                    <a:cubicBezTo>
                      <a:pt x="2176" y="23559"/>
                      <a:pt x="2212" y="23535"/>
                      <a:pt x="2249" y="23498"/>
                    </a:cubicBezTo>
                    <a:cubicBezTo>
                      <a:pt x="2285" y="23474"/>
                      <a:pt x="2298" y="23413"/>
                      <a:pt x="2309" y="23365"/>
                    </a:cubicBezTo>
                    <a:lnTo>
                      <a:pt x="2309" y="23303"/>
                    </a:lnTo>
                    <a:lnTo>
                      <a:pt x="2309" y="23230"/>
                    </a:lnTo>
                    <a:cubicBezTo>
                      <a:pt x="2309" y="23133"/>
                      <a:pt x="2309" y="23049"/>
                      <a:pt x="2322" y="22951"/>
                    </a:cubicBezTo>
                    <a:cubicBezTo>
                      <a:pt x="2334" y="22842"/>
                      <a:pt x="2358" y="22733"/>
                      <a:pt x="2370" y="22635"/>
                    </a:cubicBezTo>
                    <a:cubicBezTo>
                      <a:pt x="2382" y="22501"/>
                      <a:pt x="2382" y="22380"/>
                      <a:pt x="2395" y="22246"/>
                    </a:cubicBezTo>
                    <a:cubicBezTo>
                      <a:pt x="2406" y="22125"/>
                      <a:pt x="2419" y="21991"/>
                      <a:pt x="2431" y="21869"/>
                    </a:cubicBezTo>
                    <a:cubicBezTo>
                      <a:pt x="2443" y="21796"/>
                      <a:pt x="2443" y="21712"/>
                      <a:pt x="2455" y="21639"/>
                    </a:cubicBezTo>
                    <a:lnTo>
                      <a:pt x="2455" y="21590"/>
                    </a:lnTo>
                    <a:cubicBezTo>
                      <a:pt x="2479" y="21493"/>
                      <a:pt x="2492" y="21396"/>
                      <a:pt x="2516" y="21299"/>
                    </a:cubicBezTo>
                    <a:cubicBezTo>
                      <a:pt x="2541" y="21201"/>
                      <a:pt x="2565" y="21104"/>
                      <a:pt x="2589" y="20994"/>
                    </a:cubicBezTo>
                    <a:cubicBezTo>
                      <a:pt x="2625" y="20800"/>
                      <a:pt x="2686" y="20605"/>
                      <a:pt x="2735" y="20411"/>
                    </a:cubicBezTo>
                    <a:cubicBezTo>
                      <a:pt x="2747" y="20362"/>
                      <a:pt x="2759" y="20314"/>
                      <a:pt x="2784" y="20265"/>
                    </a:cubicBezTo>
                    <a:cubicBezTo>
                      <a:pt x="2795" y="20216"/>
                      <a:pt x="2820" y="20156"/>
                      <a:pt x="2832" y="20095"/>
                    </a:cubicBezTo>
                    <a:cubicBezTo>
                      <a:pt x="2868" y="19998"/>
                      <a:pt x="2917" y="19900"/>
                      <a:pt x="2954" y="19803"/>
                    </a:cubicBezTo>
                    <a:lnTo>
                      <a:pt x="2990" y="19730"/>
                    </a:lnTo>
                    <a:lnTo>
                      <a:pt x="2990" y="19706"/>
                    </a:lnTo>
                    <a:cubicBezTo>
                      <a:pt x="3038" y="19621"/>
                      <a:pt x="3075" y="19536"/>
                      <a:pt x="3124" y="19451"/>
                    </a:cubicBezTo>
                    <a:cubicBezTo>
                      <a:pt x="3136" y="19414"/>
                      <a:pt x="3148" y="19390"/>
                      <a:pt x="3160" y="19354"/>
                    </a:cubicBezTo>
                    <a:cubicBezTo>
                      <a:pt x="3173" y="19354"/>
                      <a:pt x="3173" y="19341"/>
                      <a:pt x="3184" y="19330"/>
                    </a:cubicBezTo>
                    <a:lnTo>
                      <a:pt x="3221" y="19293"/>
                    </a:lnTo>
                    <a:cubicBezTo>
                      <a:pt x="3246" y="19281"/>
                      <a:pt x="3257" y="19268"/>
                      <a:pt x="3270" y="19257"/>
                    </a:cubicBezTo>
                    <a:cubicBezTo>
                      <a:pt x="3294" y="19244"/>
                      <a:pt x="3306" y="19232"/>
                      <a:pt x="3318" y="19232"/>
                    </a:cubicBezTo>
                    <a:cubicBezTo>
                      <a:pt x="3330" y="19220"/>
                      <a:pt x="3354" y="19208"/>
                      <a:pt x="3367" y="19195"/>
                    </a:cubicBezTo>
                    <a:cubicBezTo>
                      <a:pt x="3427" y="19171"/>
                      <a:pt x="3476" y="19147"/>
                      <a:pt x="3537" y="19111"/>
                    </a:cubicBezTo>
                    <a:cubicBezTo>
                      <a:pt x="3586" y="19087"/>
                      <a:pt x="3634" y="19062"/>
                      <a:pt x="3695" y="19038"/>
                    </a:cubicBezTo>
                    <a:cubicBezTo>
                      <a:pt x="3743" y="19001"/>
                      <a:pt x="3792" y="18977"/>
                      <a:pt x="3841" y="18941"/>
                    </a:cubicBezTo>
                    <a:cubicBezTo>
                      <a:pt x="3902" y="18916"/>
                      <a:pt x="3950" y="18880"/>
                      <a:pt x="3999" y="18855"/>
                    </a:cubicBezTo>
                    <a:cubicBezTo>
                      <a:pt x="4096" y="18807"/>
                      <a:pt x="4194" y="18746"/>
                      <a:pt x="4302" y="18698"/>
                    </a:cubicBezTo>
                    <a:lnTo>
                      <a:pt x="4291" y="18698"/>
                    </a:lnTo>
                    <a:cubicBezTo>
                      <a:pt x="4337" y="18675"/>
                      <a:pt x="4383" y="18640"/>
                      <a:pt x="4440" y="18616"/>
                    </a:cubicBezTo>
                    <a:lnTo>
                      <a:pt x="4440" y="18616"/>
                    </a:lnTo>
                    <a:cubicBezTo>
                      <a:pt x="4437" y="18619"/>
                      <a:pt x="4437" y="18625"/>
                      <a:pt x="4437" y="18625"/>
                    </a:cubicBezTo>
                    <a:cubicBezTo>
                      <a:pt x="4448" y="18612"/>
                      <a:pt x="4473" y="18600"/>
                      <a:pt x="4497" y="18588"/>
                    </a:cubicBezTo>
                    <a:lnTo>
                      <a:pt x="4510" y="18576"/>
                    </a:lnTo>
                    <a:cubicBezTo>
                      <a:pt x="4545" y="18564"/>
                      <a:pt x="4594" y="18539"/>
                      <a:pt x="4643" y="18515"/>
                    </a:cubicBezTo>
                    <a:lnTo>
                      <a:pt x="4655" y="18515"/>
                    </a:lnTo>
                    <a:lnTo>
                      <a:pt x="4667" y="18503"/>
                    </a:lnTo>
                    <a:lnTo>
                      <a:pt x="4680" y="18491"/>
                    </a:lnTo>
                    <a:cubicBezTo>
                      <a:pt x="4691" y="18491"/>
                      <a:pt x="4691" y="18491"/>
                      <a:pt x="4691" y="18479"/>
                    </a:cubicBezTo>
                    <a:cubicBezTo>
                      <a:pt x="4753" y="18455"/>
                      <a:pt x="4813" y="18418"/>
                      <a:pt x="4874" y="18393"/>
                    </a:cubicBezTo>
                    <a:cubicBezTo>
                      <a:pt x="4983" y="18333"/>
                      <a:pt x="5105" y="18260"/>
                      <a:pt x="5226" y="18199"/>
                    </a:cubicBezTo>
                    <a:cubicBezTo>
                      <a:pt x="5287" y="18175"/>
                      <a:pt x="5348" y="18139"/>
                      <a:pt x="5409" y="18114"/>
                    </a:cubicBezTo>
                    <a:cubicBezTo>
                      <a:pt x="5469" y="18077"/>
                      <a:pt x="5542" y="18041"/>
                      <a:pt x="5603" y="18004"/>
                    </a:cubicBezTo>
                    <a:cubicBezTo>
                      <a:pt x="5664" y="17968"/>
                      <a:pt x="5725" y="17944"/>
                      <a:pt x="5785" y="17907"/>
                    </a:cubicBezTo>
                    <a:cubicBezTo>
                      <a:pt x="5834" y="17871"/>
                      <a:pt x="5895" y="17834"/>
                      <a:pt x="5944" y="17810"/>
                    </a:cubicBezTo>
                    <a:lnTo>
                      <a:pt x="5955" y="17810"/>
                    </a:lnTo>
                    <a:cubicBezTo>
                      <a:pt x="5992" y="17786"/>
                      <a:pt x="6017" y="17774"/>
                      <a:pt x="6053" y="17750"/>
                    </a:cubicBezTo>
                    <a:cubicBezTo>
                      <a:pt x="6174" y="17688"/>
                      <a:pt x="6308" y="17628"/>
                      <a:pt x="6430" y="17555"/>
                    </a:cubicBezTo>
                    <a:cubicBezTo>
                      <a:pt x="6454" y="17543"/>
                      <a:pt x="6490" y="17518"/>
                      <a:pt x="6527" y="17494"/>
                    </a:cubicBezTo>
                    <a:lnTo>
                      <a:pt x="6563" y="17494"/>
                    </a:lnTo>
                    <a:cubicBezTo>
                      <a:pt x="6587" y="17482"/>
                      <a:pt x="6624" y="17482"/>
                      <a:pt x="6660" y="17470"/>
                    </a:cubicBezTo>
                    <a:lnTo>
                      <a:pt x="6709" y="17470"/>
                    </a:lnTo>
                    <a:cubicBezTo>
                      <a:pt x="6721" y="17470"/>
                      <a:pt x="6733" y="17458"/>
                      <a:pt x="6746" y="17458"/>
                    </a:cubicBezTo>
                    <a:lnTo>
                      <a:pt x="6782" y="17458"/>
                    </a:lnTo>
                    <a:cubicBezTo>
                      <a:pt x="6879" y="17445"/>
                      <a:pt x="6976" y="17445"/>
                      <a:pt x="7062" y="17445"/>
                    </a:cubicBezTo>
                    <a:cubicBezTo>
                      <a:pt x="7146" y="17434"/>
                      <a:pt x="7232" y="17434"/>
                      <a:pt x="7316" y="17421"/>
                    </a:cubicBezTo>
                    <a:cubicBezTo>
                      <a:pt x="7402" y="17421"/>
                      <a:pt x="7487" y="17409"/>
                      <a:pt x="7572" y="17385"/>
                    </a:cubicBezTo>
                    <a:cubicBezTo>
                      <a:pt x="7608" y="17385"/>
                      <a:pt x="7645" y="17372"/>
                      <a:pt x="7681" y="17372"/>
                    </a:cubicBezTo>
                    <a:cubicBezTo>
                      <a:pt x="7730" y="17361"/>
                      <a:pt x="7767" y="17348"/>
                      <a:pt x="7815" y="17336"/>
                    </a:cubicBezTo>
                    <a:cubicBezTo>
                      <a:pt x="7840" y="17336"/>
                      <a:pt x="7851" y="17324"/>
                      <a:pt x="7876" y="17324"/>
                    </a:cubicBezTo>
                    <a:cubicBezTo>
                      <a:pt x="7900" y="17312"/>
                      <a:pt x="7924" y="17312"/>
                      <a:pt x="7948" y="17300"/>
                    </a:cubicBezTo>
                    <a:cubicBezTo>
                      <a:pt x="7973" y="17300"/>
                      <a:pt x="7985" y="17300"/>
                      <a:pt x="7997" y="17288"/>
                    </a:cubicBezTo>
                    <a:cubicBezTo>
                      <a:pt x="8021" y="17288"/>
                      <a:pt x="8046" y="17275"/>
                      <a:pt x="8058" y="17264"/>
                    </a:cubicBezTo>
                    <a:lnTo>
                      <a:pt x="8070" y="17264"/>
                    </a:lnTo>
                    <a:cubicBezTo>
                      <a:pt x="8083" y="17264"/>
                      <a:pt x="8083" y="17264"/>
                      <a:pt x="8094" y="17251"/>
                    </a:cubicBezTo>
                    <a:lnTo>
                      <a:pt x="8094" y="17251"/>
                    </a:lnTo>
                    <a:cubicBezTo>
                      <a:pt x="8094" y="17252"/>
                      <a:pt x="8094" y="17254"/>
                      <a:pt x="8094" y="17255"/>
                    </a:cubicBezTo>
                    <a:lnTo>
                      <a:pt x="8094" y="17255"/>
                    </a:lnTo>
                    <a:cubicBezTo>
                      <a:pt x="8102" y="17251"/>
                      <a:pt x="8111" y="17251"/>
                      <a:pt x="8119" y="17251"/>
                    </a:cubicBezTo>
                    <a:lnTo>
                      <a:pt x="8107" y="17251"/>
                    </a:lnTo>
                    <a:cubicBezTo>
                      <a:pt x="8119" y="17251"/>
                      <a:pt x="8131" y="17239"/>
                      <a:pt x="8131" y="17239"/>
                    </a:cubicBezTo>
                    <a:lnTo>
                      <a:pt x="8143" y="17239"/>
                    </a:lnTo>
                    <a:cubicBezTo>
                      <a:pt x="8167" y="17227"/>
                      <a:pt x="8180" y="17227"/>
                      <a:pt x="8192" y="17215"/>
                    </a:cubicBezTo>
                    <a:cubicBezTo>
                      <a:pt x="8204" y="17215"/>
                      <a:pt x="8216" y="17202"/>
                      <a:pt x="8228" y="17202"/>
                    </a:cubicBezTo>
                    <a:cubicBezTo>
                      <a:pt x="8264" y="17178"/>
                      <a:pt x="8301" y="17166"/>
                      <a:pt x="8337" y="17154"/>
                    </a:cubicBezTo>
                    <a:cubicBezTo>
                      <a:pt x="8374" y="17129"/>
                      <a:pt x="8410" y="17118"/>
                      <a:pt x="8447" y="17093"/>
                    </a:cubicBezTo>
                    <a:cubicBezTo>
                      <a:pt x="8459" y="17081"/>
                      <a:pt x="8483" y="17069"/>
                      <a:pt x="8507" y="17056"/>
                    </a:cubicBezTo>
                    <a:cubicBezTo>
                      <a:pt x="8520" y="17045"/>
                      <a:pt x="8544" y="17032"/>
                      <a:pt x="8556" y="17021"/>
                    </a:cubicBezTo>
                    <a:cubicBezTo>
                      <a:pt x="8629" y="16984"/>
                      <a:pt x="8690" y="16923"/>
                      <a:pt x="8751" y="16875"/>
                    </a:cubicBezTo>
                    <a:lnTo>
                      <a:pt x="8763" y="16862"/>
                    </a:lnTo>
                    <a:lnTo>
                      <a:pt x="8775" y="16850"/>
                    </a:lnTo>
                    <a:cubicBezTo>
                      <a:pt x="8836" y="16802"/>
                      <a:pt x="8872" y="16753"/>
                      <a:pt x="8921" y="16705"/>
                    </a:cubicBezTo>
                    <a:cubicBezTo>
                      <a:pt x="8969" y="16656"/>
                      <a:pt x="9018" y="16619"/>
                      <a:pt x="9067" y="16570"/>
                    </a:cubicBezTo>
                    <a:cubicBezTo>
                      <a:pt x="9128" y="16510"/>
                      <a:pt x="9188" y="16449"/>
                      <a:pt x="9237" y="16389"/>
                    </a:cubicBezTo>
                    <a:cubicBezTo>
                      <a:pt x="9261" y="16352"/>
                      <a:pt x="9298" y="16316"/>
                      <a:pt x="9322" y="16279"/>
                    </a:cubicBezTo>
                    <a:cubicBezTo>
                      <a:pt x="9334" y="16267"/>
                      <a:pt x="9347" y="16243"/>
                      <a:pt x="9358" y="16230"/>
                    </a:cubicBezTo>
                    <a:cubicBezTo>
                      <a:pt x="9371" y="16206"/>
                      <a:pt x="9383" y="16194"/>
                      <a:pt x="9395" y="16170"/>
                    </a:cubicBezTo>
                    <a:cubicBezTo>
                      <a:pt x="9395" y="16157"/>
                      <a:pt x="9407" y="16157"/>
                      <a:pt x="9407" y="16145"/>
                    </a:cubicBezTo>
                    <a:cubicBezTo>
                      <a:pt x="9419" y="16133"/>
                      <a:pt x="9419" y="16133"/>
                      <a:pt x="9419" y="16121"/>
                    </a:cubicBezTo>
                    <a:cubicBezTo>
                      <a:pt x="9431" y="16097"/>
                      <a:pt x="9444" y="16084"/>
                      <a:pt x="9455" y="16060"/>
                    </a:cubicBezTo>
                    <a:cubicBezTo>
                      <a:pt x="9468" y="16024"/>
                      <a:pt x="9492" y="15987"/>
                      <a:pt x="9504" y="15938"/>
                    </a:cubicBezTo>
                    <a:cubicBezTo>
                      <a:pt x="9528" y="15865"/>
                      <a:pt x="9565" y="15781"/>
                      <a:pt x="9590" y="15695"/>
                    </a:cubicBezTo>
                    <a:cubicBezTo>
                      <a:pt x="9614" y="15611"/>
                      <a:pt x="9638" y="15538"/>
                      <a:pt x="9663" y="15452"/>
                    </a:cubicBezTo>
                    <a:cubicBezTo>
                      <a:pt x="9687" y="15379"/>
                      <a:pt x="9711" y="15295"/>
                      <a:pt x="9735" y="15222"/>
                    </a:cubicBezTo>
                    <a:cubicBezTo>
                      <a:pt x="9760" y="15136"/>
                      <a:pt x="9796" y="15063"/>
                      <a:pt x="9820" y="14990"/>
                    </a:cubicBezTo>
                    <a:cubicBezTo>
                      <a:pt x="9844" y="14906"/>
                      <a:pt x="9869" y="14833"/>
                      <a:pt x="9906" y="14747"/>
                    </a:cubicBezTo>
                    <a:lnTo>
                      <a:pt x="10087" y="14274"/>
                    </a:lnTo>
                    <a:cubicBezTo>
                      <a:pt x="10112" y="14201"/>
                      <a:pt x="10149" y="14115"/>
                      <a:pt x="10173" y="14042"/>
                    </a:cubicBezTo>
                    <a:cubicBezTo>
                      <a:pt x="10197" y="13970"/>
                      <a:pt x="10209" y="13885"/>
                      <a:pt x="10233" y="13812"/>
                    </a:cubicBezTo>
                    <a:cubicBezTo>
                      <a:pt x="10233" y="13799"/>
                      <a:pt x="10233" y="13788"/>
                      <a:pt x="10222" y="13775"/>
                    </a:cubicBezTo>
                    <a:cubicBezTo>
                      <a:pt x="10222" y="13763"/>
                      <a:pt x="10197" y="13763"/>
                      <a:pt x="10185" y="13763"/>
                    </a:cubicBezTo>
                    <a:cubicBezTo>
                      <a:pt x="10185" y="13763"/>
                      <a:pt x="10173" y="13763"/>
                      <a:pt x="10160" y="13775"/>
                    </a:cubicBezTo>
                    <a:lnTo>
                      <a:pt x="10149" y="13788"/>
                    </a:lnTo>
                    <a:cubicBezTo>
                      <a:pt x="10124" y="13799"/>
                      <a:pt x="10112" y="13812"/>
                      <a:pt x="10100" y="13824"/>
                    </a:cubicBezTo>
                    <a:cubicBezTo>
                      <a:pt x="10076" y="13848"/>
                      <a:pt x="10039" y="13872"/>
                      <a:pt x="10015" y="13897"/>
                    </a:cubicBezTo>
                    <a:lnTo>
                      <a:pt x="9942" y="13934"/>
                    </a:lnTo>
                    <a:cubicBezTo>
                      <a:pt x="9930" y="13958"/>
                      <a:pt x="9906" y="13970"/>
                      <a:pt x="9881" y="13982"/>
                    </a:cubicBezTo>
                    <a:cubicBezTo>
                      <a:pt x="9833" y="13994"/>
                      <a:pt x="9796" y="14018"/>
                      <a:pt x="9760" y="14042"/>
                    </a:cubicBezTo>
                    <a:cubicBezTo>
                      <a:pt x="9711" y="14067"/>
                      <a:pt x="9650" y="14091"/>
                      <a:pt x="9601" y="14115"/>
                    </a:cubicBezTo>
                    <a:cubicBezTo>
                      <a:pt x="9565" y="14128"/>
                      <a:pt x="9517" y="14140"/>
                      <a:pt x="9480" y="14152"/>
                    </a:cubicBezTo>
                    <a:cubicBezTo>
                      <a:pt x="9455" y="14152"/>
                      <a:pt x="9431" y="14164"/>
                      <a:pt x="9419" y="14164"/>
                    </a:cubicBezTo>
                    <a:cubicBezTo>
                      <a:pt x="9395" y="14177"/>
                      <a:pt x="9371" y="14177"/>
                      <a:pt x="9347" y="14177"/>
                    </a:cubicBezTo>
                    <a:cubicBezTo>
                      <a:pt x="9310" y="14188"/>
                      <a:pt x="9274" y="14188"/>
                      <a:pt x="9237" y="14201"/>
                    </a:cubicBezTo>
                    <a:lnTo>
                      <a:pt x="9176" y="14201"/>
                    </a:lnTo>
                    <a:cubicBezTo>
                      <a:pt x="9164" y="14213"/>
                      <a:pt x="9139" y="14213"/>
                      <a:pt x="9115" y="14213"/>
                    </a:cubicBezTo>
                    <a:lnTo>
                      <a:pt x="8969" y="14250"/>
                    </a:lnTo>
                    <a:cubicBezTo>
                      <a:pt x="8872" y="14285"/>
                      <a:pt x="8788" y="14334"/>
                      <a:pt x="8715" y="14395"/>
                    </a:cubicBezTo>
                    <a:cubicBezTo>
                      <a:pt x="8678" y="14420"/>
                      <a:pt x="8642" y="14456"/>
                      <a:pt x="8605" y="14480"/>
                    </a:cubicBezTo>
                    <a:cubicBezTo>
                      <a:pt x="8580" y="14504"/>
                      <a:pt x="8544" y="14529"/>
                      <a:pt x="8507" y="14553"/>
                    </a:cubicBezTo>
                    <a:cubicBezTo>
                      <a:pt x="8496" y="14566"/>
                      <a:pt x="8472" y="14577"/>
                      <a:pt x="8459" y="14590"/>
                    </a:cubicBezTo>
                    <a:cubicBezTo>
                      <a:pt x="8435" y="14601"/>
                      <a:pt x="8410" y="14626"/>
                      <a:pt x="8399" y="14638"/>
                    </a:cubicBezTo>
                    <a:cubicBezTo>
                      <a:pt x="8386" y="14638"/>
                      <a:pt x="8374" y="14650"/>
                      <a:pt x="8362" y="14650"/>
                    </a:cubicBezTo>
                    <a:cubicBezTo>
                      <a:pt x="8350" y="14663"/>
                      <a:pt x="8337" y="14663"/>
                      <a:pt x="8337" y="14674"/>
                    </a:cubicBezTo>
                    <a:cubicBezTo>
                      <a:pt x="8313" y="14674"/>
                      <a:pt x="8289" y="14687"/>
                      <a:pt x="8277" y="14699"/>
                    </a:cubicBezTo>
                    <a:cubicBezTo>
                      <a:pt x="8240" y="14723"/>
                      <a:pt x="8192" y="14747"/>
                      <a:pt x="8156" y="14760"/>
                    </a:cubicBezTo>
                    <a:lnTo>
                      <a:pt x="8046" y="14833"/>
                    </a:lnTo>
                    <a:cubicBezTo>
                      <a:pt x="8034" y="14845"/>
                      <a:pt x="8021" y="14857"/>
                      <a:pt x="7997" y="14857"/>
                    </a:cubicBezTo>
                    <a:cubicBezTo>
                      <a:pt x="7985" y="14869"/>
                      <a:pt x="7973" y="14881"/>
                      <a:pt x="7948" y="14893"/>
                    </a:cubicBezTo>
                    <a:lnTo>
                      <a:pt x="7912" y="14930"/>
                    </a:lnTo>
                    <a:cubicBezTo>
                      <a:pt x="7888" y="14954"/>
                      <a:pt x="7876" y="14966"/>
                      <a:pt x="7851" y="14979"/>
                    </a:cubicBezTo>
                    <a:cubicBezTo>
                      <a:pt x="7840" y="15003"/>
                      <a:pt x="7815" y="15015"/>
                      <a:pt x="7803" y="15039"/>
                    </a:cubicBezTo>
                    <a:cubicBezTo>
                      <a:pt x="7791" y="15039"/>
                      <a:pt x="7778" y="15052"/>
                      <a:pt x="7767" y="15063"/>
                    </a:cubicBezTo>
                    <a:cubicBezTo>
                      <a:pt x="7754" y="15088"/>
                      <a:pt x="7730" y="15100"/>
                      <a:pt x="7718" y="15112"/>
                    </a:cubicBezTo>
                    <a:cubicBezTo>
                      <a:pt x="7705" y="15136"/>
                      <a:pt x="7694" y="15149"/>
                      <a:pt x="7669" y="15173"/>
                    </a:cubicBezTo>
                    <a:cubicBezTo>
                      <a:pt x="7560" y="15295"/>
                      <a:pt x="7451" y="15441"/>
                      <a:pt x="7353" y="15574"/>
                    </a:cubicBezTo>
                    <a:cubicBezTo>
                      <a:pt x="7329" y="15611"/>
                      <a:pt x="7305" y="15635"/>
                      <a:pt x="7268" y="15671"/>
                    </a:cubicBezTo>
                    <a:cubicBezTo>
                      <a:pt x="7244" y="15708"/>
                      <a:pt x="7232" y="15744"/>
                      <a:pt x="7208" y="15781"/>
                    </a:cubicBezTo>
                    <a:lnTo>
                      <a:pt x="7171" y="15817"/>
                    </a:lnTo>
                    <a:cubicBezTo>
                      <a:pt x="7159" y="15841"/>
                      <a:pt x="7146" y="15854"/>
                      <a:pt x="7135" y="15878"/>
                    </a:cubicBezTo>
                    <a:cubicBezTo>
                      <a:pt x="7122" y="15914"/>
                      <a:pt x="7098" y="15951"/>
                      <a:pt x="7086" y="15987"/>
                    </a:cubicBezTo>
                    <a:cubicBezTo>
                      <a:pt x="7073" y="16000"/>
                      <a:pt x="7062" y="16024"/>
                      <a:pt x="7049" y="16036"/>
                    </a:cubicBezTo>
                    <a:cubicBezTo>
                      <a:pt x="7037" y="16060"/>
                      <a:pt x="7025" y="16084"/>
                      <a:pt x="7025" y="16109"/>
                    </a:cubicBezTo>
                    <a:cubicBezTo>
                      <a:pt x="7013" y="16133"/>
                      <a:pt x="7000" y="16145"/>
                      <a:pt x="7000" y="16157"/>
                    </a:cubicBezTo>
                    <a:cubicBezTo>
                      <a:pt x="6989" y="16181"/>
                      <a:pt x="6976" y="16194"/>
                      <a:pt x="6976" y="16218"/>
                    </a:cubicBezTo>
                    <a:cubicBezTo>
                      <a:pt x="6940" y="16303"/>
                      <a:pt x="6903" y="16389"/>
                      <a:pt x="6879" y="16461"/>
                    </a:cubicBezTo>
                    <a:cubicBezTo>
                      <a:pt x="6855" y="16534"/>
                      <a:pt x="6819" y="16607"/>
                      <a:pt x="6794" y="16680"/>
                    </a:cubicBezTo>
                    <a:cubicBezTo>
                      <a:pt x="6782" y="16729"/>
                      <a:pt x="6757" y="16777"/>
                      <a:pt x="6746" y="16813"/>
                    </a:cubicBezTo>
                    <a:cubicBezTo>
                      <a:pt x="6733" y="16850"/>
                      <a:pt x="6709" y="16886"/>
                      <a:pt x="6697" y="16923"/>
                    </a:cubicBezTo>
                    <a:cubicBezTo>
                      <a:pt x="6684" y="16959"/>
                      <a:pt x="6673" y="16984"/>
                      <a:pt x="6660" y="17008"/>
                    </a:cubicBezTo>
                    <a:cubicBezTo>
                      <a:pt x="6624" y="17093"/>
                      <a:pt x="6587" y="17178"/>
                      <a:pt x="6551" y="17251"/>
                    </a:cubicBezTo>
                    <a:cubicBezTo>
                      <a:pt x="6551" y="17264"/>
                      <a:pt x="6551" y="17264"/>
                      <a:pt x="6539" y="17264"/>
                    </a:cubicBezTo>
                    <a:lnTo>
                      <a:pt x="6539" y="17275"/>
                    </a:lnTo>
                    <a:lnTo>
                      <a:pt x="6527" y="17275"/>
                    </a:lnTo>
                    <a:cubicBezTo>
                      <a:pt x="6503" y="17300"/>
                      <a:pt x="6466" y="17324"/>
                      <a:pt x="6430" y="17348"/>
                    </a:cubicBezTo>
                    <a:cubicBezTo>
                      <a:pt x="6393" y="17361"/>
                      <a:pt x="6357" y="17385"/>
                      <a:pt x="6320" y="17409"/>
                    </a:cubicBezTo>
                    <a:lnTo>
                      <a:pt x="6333" y="17409"/>
                    </a:lnTo>
                    <a:cubicBezTo>
                      <a:pt x="6308" y="17409"/>
                      <a:pt x="6296" y="17421"/>
                      <a:pt x="6271" y="17434"/>
                    </a:cubicBezTo>
                    <a:lnTo>
                      <a:pt x="5944" y="17616"/>
                    </a:lnTo>
                    <a:lnTo>
                      <a:pt x="5931" y="17616"/>
                    </a:lnTo>
                    <a:cubicBezTo>
                      <a:pt x="5919" y="17616"/>
                      <a:pt x="5919" y="17616"/>
                      <a:pt x="5919" y="17628"/>
                    </a:cubicBezTo>
                    <a:cubicBezTo>
                      <a:pt x="5761" y="17713"/>
                      <a:pt x="5615" y="17798"/>
                      <a:pt x="5457" y="17883"/>
                    </a:cubicBezTo>
                    <a:cubicBezTo>
                      <a:pt x="5323" y="17956"/>
                      <a:pt x="5202" y="18029"/>
                      <a:pt x="5069" y="18090"/>
                    </a:cubicBezTo>
                    <a:cubicBezTo>
                      <a:pt x="5105" y="18053"/>
                      <a:pt x="5129" y="18004"/>
                      <a:pt x="5166" y="17968"/>
                    </a:cubicBezTo>
                    <a:cubicBezTo>
                      <a:pt x="5190" y="17932"/>
                      <a:pt x="5226" y="17883"/>
                      <a:pt x="5250" y="17847"/>
                    </a:cubicBezTo>
                    <a:cubicBezTo>
                      <a:pt x="5299" y="17786"/>
                      <a:pt x="5348" y="17725"/>
                      <a:pt x="5385" y="17664"/>
                    </a:cubicBezTo>
                    <a:cubicBezTo>
                      <a:pt x="5433" y="17616"/>
                      <a:pt x="5482" y="17555"/>
                      <a:pt x="5530" y="17494"/>
                    </a:cubicBezTo>
                    <a:cubicBezTo>
                      <a:pt x="5566" y="17434"/>
                      <a:pt x="5615" y="17372"/>
                      <a:pt x="5664" y="17312"/>
                    </a:cubicBezTo>
                    <a:cubicBezTo>
                      <a:pt x="5712" y="17251"/>
                      <a:pt x="5749" y="17191"/>
                      <a:pt x="5785" y="17129"/>
                    </a:cubicBezTo>
                    <a:lnTo>
                      <a:pt x="5798" y="17118"/>
                    </a:lnTo>
                    <a:cubicBezTo>
                      <a:pt x="5798" y="17105"/>
                      <a:pt x="5798" y="17105"/>
                      <a:pt x="5809" y="17093"/>
                    </a:cubicBezTo>
                    <a:cubicBezTo>
                      <a:pt x="5822" y="17081"/>
                      <a:pt x="5834" y="17056"/>
                      <a:pt x="5846" y="17045"/>
                    </a:cubicBezTo>
                    <a:cubicBezTo>
                      <a:pt x="5882" y="16972"/>
                      <a:pt x="5919" y="16911"/>
                      <a:pt x="5955" y="16850"/>
                    </a:cubicBezTo>
                    <a:cubicBezTo>
                      <a:pt x="5968" y="16826"/>
                      <a:pt x="5968" y="16813"/>
                      <a:pt x="5980" y="16802"/>
                    </a:cubicBezTo>
                    <a:cubicBezTo>
                      <a:pt x="5992" y="16777"/>
                      <a:pt x="6004" y="16765"/>
                      <a:pt x="6004" y="16740"/>
                    </a:cubicBezTo>
                    <a:cubicBezTo>
                      <a:pt x="6017" y="16716"/>
                      <a:pt x="6004" y="16680"/>
                      <a:pt x="5992" y="16656"/>
                    </a:cubicBezTo>
                    <a:cubicBezTo>
                      <a:pt x="5968" y="16656"/>
                      <a:pt x="5955" y="16680"/>
                      <a:pt x="5931" y="16692"/>
                    </a:cubicBezTo>
                    <a:cubicBezTo>
                      <a:pt x="5931" y="16705"/>
                      <a:pt x="5919" y="16716"/>
                      <a:pt x="5907" y="16729"/>
                    </a:cubicBezTo>
                    <a:cubicBezTo>
                      <a:pt x="5907" y="16729"/>
                      <a:pt x="5907" y="16740"/>
                      <a:pt x="5895" y="16753"/>
                    </a:cubicBezTo>
                    <a:cubicBezTo>
                      <a:pt x="5895" y="16765"/>
                      <a:pt x="5882" y="16777"/>
                      <a:pt x="5871" y="16802"/>
                    </a:cubicBezTo>
                    <a:cubicBezTo>
                      <a:pt x="5858" y="16826"/>
                      <a:pt x="5834" y="16862"/>
                      <a:pt x="5822" y="16899"/>
                    </a:cubicBezTo>
                    <a:cubicBezTo>
                      <a:pt x="5785" y="16959"/>
                      <a:pt x="5749" y="17021"/>
                      <a:pt x="5712" y="17093"/>
                    </a:cubicBezTo>
                    <a:cubicBezTo>
                      <a:pt x="5701" y="17118"/>
                      <a:pt x="5676" y="17142"/>
                      <a:pt x="5664" y="17178"/>
                    </a:cubicBezTo>
                    <a:cubicBezTo>
                      <a:pt x="5639" y="17202"/>
                      <a:pt x="5615" y="17239"/>
                      <a:pt x="5591" y="17264"/>
                    </a:cubicBezTo>
                    <a:cubicBezTo>
                      <a:pt x="5555" y="17324"/>
                      <a:pt x="5506" y="17385"/>
                      <a:pt x="5469" y="17434"/>
                    </a:cubicBezTo>
                    <a:lnTo>
                      <a:pt x="5323" y="17616"/>
                    </a:lnTo>
                    <a:cubicBezTo>
                      <a:pt x="5287" y="17677"/>
                      <a:pt x="5239" y="17737"/>
                      <a:pt x="5202" y="17798"/>
                    </a:cubicBezTo>
                    <a:cubicBezTo>
                      <a:pt x="5117" y="17920"/>
                      <a:pt x="5020" y="18041"/>
                      <a:pt x="4934" y="18163"/>
                    </a:cubicBezTo>
                    <a:cubicBezTo>
                      <a:pt x="4813" y="18236"/>
                      <a:pt x="4691" y="18296"/>
                      <a:pt x="4582" y="18357"/>
                    </a:cubicBezTo>
                    <a:cubicBezTo>
                      <a:pt x="4461" y="18430"/>
                      <a:pt x="4339" y="18491"/>
                      <a:pt x="4218" y="18564"/>
                    </a:cubicBezTo>
                    <a:cubicBezTo>
                      <a:pt x="4108" y="18636"/>
                      <a:pt x="3986" y="18709"/>
                      <a:pt x="3865" y="18782"/>
                    </a:cubicBezTo>
                    <a:cubicBezTo>
                      <a:pt x="3756" y="18855"/>
                      <a:pt x="3659" y="18928"/>
                      <a:pt x="3537" y="18989"/>
                    </a:cubicBezTo>
                    <a:cubicBezTo>
                      <a:pt x="3513" y="19014"/>
                      <a:pt x="3476" y="19025"/>
                      <a:pt x="3440" y="19050"/>
                    </a:cubicBezTo>
                    <a:cubicBezTo>
                      <a:pt x="3416" y="19062"/>
                      <a:pt x="3391" y="19074"/>
                      <a:pt x="3367" y="19098"/>
                    </a:cubicBezTo>
                    <a:cubicBezTo>
                      <a:pt x="3343" y="19098"/>
                      <a:pt x="3330" y="19111"/>
                      <a:pt x="3318" y="19123"/>
                    </a:cubicBezTo>
                    <a:cubicBezTo>
                      <a:pt x="3306" y="19135"/>
                      <a:pt x="3294" y="19147"/>
                      <a:pt x="3270" y="19147"/>
                    </a:cubicBezTo>
                    <a:cubicBezTo>
                      <a:pt x="3282" y="19135"/>
                      <a:pt x="3294" y="19123"/>
                      <a:pt x="3306" y="19098"/>
                    </a:cubicBezTo>
                    <a:cubicBezTo>
                      <a:pt x="3343" y="19038"/>
                      <a:pt x="3379" y="18977"/>
                      <a:pt x="3427" y="18904"/>
                    </a:cubicBezTo>
                    <a:cubicBezTo>
                      <a:pt x="3464" y="18844"/>
                      <a:pt x="3513" y="18782"/>
                      <a:pt x="3549" y="18722"/>
                    </a:cubicBezTo>
                    <a:cubicBezTo>
                      <a:pt x="3634" y="18600"/>
                      <a:pt x="3732" y="18466"/>
                      <a:pt x="3816" y="18345"/>
                    </a:cubicBezTo>
                    <a:cubicBezTo>
                      <a:pt x="3902" y="18212"/>
                      <a:pt x="3975" y="18090"/>
                      <a:pt x="4072" y="17968"/>
                    </a:cubicBezTo>
                    <a:cubicBezTo>
                      <a:pt x="4157" y="17847"/>
                      <a:pt x="4242" y="17725"/>
                      <a:pt x="4339" y="17616"/>
                    </a:cubicBezTo>
                    <a:cubicBezTo>
                      <a:pt x="4448" y="17470"/>
                      <a:pt x="4570" y="17336"/>
                      <a:pt x="4680" y="17191"/>
                    </a:cubicBezTo>
                    <a:cubicBezTo>
                      <a:pt x="4764" y="17081"/>
                      <a:pt x="4850" y="16984"/>
                      <a:pt x="4947" y="16875"/>
                    </a:cubicBezTo>
                    <a:cubicBezTo>
                      <a:pt x="5020" y="16777"/>
                      <a:pt x="5105" y="16668"/>
                      <a:pt x="5177" y="16559"/>
                    </a:cubicBezTo>
                    <a:cubicBezTo>
                      <a:pt x="5275" y="16425"/>
                      <a:pt x="5360" y="16291"/>
                      <a:pt x="5445" y="16145"/>
                    </a:cubicBezTo>
                    <a:cubicBezTo>
                      <a:pt x="5530" y="16011"/>
                      <a:pt x="5603" y="15865"/>
                      <a:pt x="5676" y="15720"/>
                    </a:cubicBezTo>
                    <a:cubicBezTo>
                      <a:pt x="5712" y="15647"/>
                      <a:pt x="5749" y="15574"/>
                      <a:pt x="5785" y="15513"/>
                    </a:cubicBezTo>
                    <a:lnTo>
                      <a:pt x="5895" y="15295"/>
                    </a:lnTo>
                    <a:cubicBezTo>
                      <a:pt x="5968" y="15149"/>
                      <a:pt x="6041" y="15003"/>
                      <a:pt x="6101" y="14857"/>
                    </a:cubicBezTo>
                    <a:cubicBezTo>
                      <a:pt x="6162" y="14736"/>
                      <a:pt x="6211" y="14601"/>
                      <a:pt x="6271" y="14468"/>
                    </a:cubicBezTo>
                    <a:cubicBezTo>
                      <a:pt x="6296" y="14407"/>
                      <a:pt x="6333" y="14334"/>
                      <a:pt x="6357" y="14274"/>
                    </a:cubicBezTo>
                    <a:cubicBezTo>
                      <a:pt x="6368" y="14261"/>
                      <a:pt x="6368" y="14261"/>
                      <a:pt x="6368" y="14250"/>
                    </a:cubicBezTo>
                    <a:cubicBezTo>
                      <a:pt x="6381" y="14237"/>
                      <a:pt x="6393" y="14213"/>
                      <a:pt x="6405" y="14201"/>
                    </a:cubicBezTo>
                    <a:cubicBezTo>
                      <a:pt x="6441" y="14152"/>
                      <a:pt x="6478" y="14115"/>
                      <a:pt x="6527" y="14067"/>
                    </a:cubicBezTo>
                    <a:cubicBezTo>
                      <a:pt x="6551" y="14031"/>
                      <a:pt x="6576" y="14006"/>
                      <a:pt x="6612" y="13970"/>
                    </a:cubicBezTo>
                    <a:cubicBezTo>
                      <a:pt x="6649" y="13921"/>
                      <a:pt x="6697" y="13885"/>
                      <a:pt x="6733" y="13836"/>
                    </a:cubicBezTo>
                    <a:cubicBezTo>
                      <a:pt x="6867" y="13690"/>
                      <a:pt x="7013" y="13545"/>
                      <a:pt x="7146" y="13399"/>
                    </a:cubicBezTo>
                    <a:cubicBezTo>
                      <a:pt x="7268" y="13265"/>
                      <a:pt x="7378" y="13119"/>
                      <a:pt x="7499" y="12986"/>
                    </a:cubicBezTo>
                    <a:cubicBezTo>
                      <a:pt x="7560" y="12913"/>
                      <a:pt x="7632" y="12840"/>
                      <a:pt x="7694" y="12767"/>
                    </a:cubicBezTo>
                    <a:cubicBezTo>
                      <a:pt x="7754" y="12706"/>
                      <a:pt x="7803" y="12633"/>
                      <a:pt x="7864" y="12560"/>
                    </a:cubicBezTo>
                    <a:cubicBezTo>
                      <a:pt x="7876" y="12535"/>
                      <a:pt x="7900" y="12524"/>
                      <a:pt x="7924" y="12511"/>
                    </a:cubicBezTo>
                    <a:cubicBezTo>
                      <a:pt x="8021" y="12426"/>
                      <a:pt x="8119" y="12354"/>
                      <a:pt x="8216" y="12281"/>
                    </a:cubicBezTo>
                    <a:cubicBezTo>
                      <a:pt x="8253" y="12256"/>
                      <a:pt x="8289" y="12232"/>
                      <a:pt x="8337" y="12208"/>
                    </a:cubicBezTo>
                    <a:cubicBezTo>
                      <a:pt x="8374" y="12183"/>
                      <a:pt x="8410" y="12159"/>
                      <a:pt x="8459" y="12135"/>
                    </a:cubicBezTo>
                    <a:cubicBezTo>
                      <a:pt x="8520" y="12098"/>
                      <a:pt x="8593" y="12062"/>
                      <a:pt x="8653" y="12038"/>
                    </a:cubicBezTo>
                    <a:cubicBezTo>
                      <a:pt x="8726" y="12001"/>
                      <a:pt x="8788" y="11976"/>
                      <a:pt x="8860" y="11952"/>
                    </a:cubicBezTo>
                    <a:cubicBezTo>
                      <a:pt x="8933" y="11916"/>
                      <a:pt x="9006" y="11892"/>
                      <a:pt x="9079" y="11855"/>
                    </a:cubicBezTo>
                    <a:cubicBezTo>
                      <a:pt x="9115" y="11843"/>
                      <a:pt x="9152" y="11819"/>
                      <a:pt x="9188" y="11795"/>
                    </a:cubicBezTo>
                    <a:cubicBezTo>
                      <a:pt x="9225" y="11770"/>
                      <a:pt x="9274" y="11758"/>
                      <a:pt x="9310" y="11722"/>
                    </a:cubicBezTo>
                    <a:cubicBezTo>
                      <a:pt x="9347" y="11697"/>
                      <a:pt x="9395" y="11673"/>
                      <a:pt x="9431" y="11636"/>
                    </a:cubicBezTo>
                    <a:cubicBezTo>
                      <a:pt x="9468" y="11612"/>
                      <a:pt x="9492" y="11587"/>
                      <a:pt x="9528" y="11551"/>
                    </a:cubicBezTo>
                    <a:cubicBezTo>
                      <a:pt x="9565" y="11515"/>
                      <a:pt x="9601" y="11490"/>
                      <a:pt x="9638" y="11454"/>
                    </a:cubicBezTo>
                    <a:cubicBezTo>
                      <a:pt x="9674" y="11417"/>
                      <a:pt x="9711" y="11381"/>
                      <a:pt x="9747" y="11333"/>
                    </a:cubicBezTo>
                    <a:cubicBezTo>
                      <a:pt x="9796" y="11271"/>
                      <a:pt x="9857" y="11211"/>
                      <a:pt x="9917" y="11150"/>
                    </a:cubicBezTo>
                    <a:cubicBezTo>
                      <a:pt x="9990" y="11090"/>
                      <a:pt x="10051" y="11028"/>
                      <a:pt x="10124" y="10955"/>
                    </a:cubicBezTo>
                    <a:lnTo>
                      <a:pt x="10306" y="10737"/>
                    </a:lnTo>
                    <a:cubicBezTo>
                      <a:pt x="10367" y="10664"/>
                      <a:pt x="10428" y="10603"/>
                      <a:pt x="10489" y="10531"/>
                    </a:cubicBezTo>
                    <a:cubicBezTo>
                      <a:pt x="10513" y="10494"/>
                      <a:pt x="10549" y="10445"/>
                      <a:pt x="10574" y="10409"/>
                    </a:cubicBezTo>
                    <a:cubicBezTo>
                      <a:pt x="10598" y="10385"/>
                      <a:pt x="10611" y="10372"/>
                      <a:pt x="10622" y="10348"/>
                    </a:cubicBezTo>
                    <a:cubicBezTo>
                      <a:pt x="10635" y="10323"/>
                      <a:pt x="10647" y="10312"/>
                      <a:pt x="10659" y="10287"/>
                    </a:cubicBezTo>
                    <a:cubicBezTo>
                      <a:pt x="10683" y="10239"/>
                      <a:pt x="10708" y="10202"/>
                      <a:pt x="10719" y="10166"/>
                    </a:cubicBezTo>
                    <a:cubicBezTo>
                      <a:pt x="10744" y="10117"/>
                      <a:pt x="10768" y="10069"/>
                      <a:pt x="10781" y="10020"/>
                    </a:cubicBezTo>
                    <a:cubicBezTo>
                      <a:pt x="10805" y="9971"/>
                      <a:pt x="10817" y="9935"/>
                      <a:pt x="10829" y="9886"/>
                    </a:cubicBezTo>
                    <a:cubicBezTo>
                      <a:pt x="10841" y="9837"/>
                      <a:pt x="10854" y="9801"/>
                      <a:pt x="10865" y="9753"/>
                    </a:cubicBezTo>
                    <a:cubicBezTo>
                      <a:pt x="10878" y="9704"/>
                      <a:pt x="10890" y="9656"/>
                      <a:pt x="10902" y="9619"/>
                    </a:cubicBezTo>
                    <a:cubicBezTo>
                      <a:pt x="10914" y="9570"/>
                      <a:pt x="10927" y="9521"/>
                      <a:pt x="10927" y="9473"/>
                    </a:cubicBezTo>
                    <a:cubicBezTo>
                      <a:pt x="10938" y="9424"/>
                      <a:pt x="10951" y="9388"/>
                      <a:pt x="10951" y="9340"/>
                    </a:cubicBezTo>
                    <a:cubicBezTo>
                      <a:pt x="10962" y="9291"/>
                      <a:pt x="10962" y="9254"/>
                      <a:pt x="10975" y="9205"/>
                    </a:cubicBezTo>
                    <a:lnTo>
                      <a:pt x="10975" y="9194"/>
                    </a:lnTo>
                    <a:lnTo>
                      <a:pt x="10975" y="9157"/>
                    </a:lnTo>
                    <a:lnTo>
                      <a:pt x="10975" y="9145"/>
                    </a:lnTo>
                    <a:cubicBezTo>
                      <a:pt x="10987" y="9145"/>
                      <a:pt x="10987" y="9132"/>
                      <a:pt x="10987" y="9132"/>
                    </a:cubicBezTo>
                    <a:cubicBezTo>
                      <a:pt x="10999" y="8999"/>
                      <a:pt x="11024" y="8865"/>
                      <a:pt x="11035" y="8732"/>
                    </a:cubicBezTo>
                    <a:cubicBezTo>
                      <a:pt x="11035" y="8671"/>
                      <a:pt x="11048" y="8598"/>
                      <a:pt x="11048" y="8525"/>
                    </a:cubicBezTo>
                    <a:cubicBezTo>
                      <a:pt x="11048" y="8464"/>
                      <a:pt x="11060" y="8403"/>
                      <a:pt x="11060" y="8355"/>
                    </a:cubicBezTo>
                    <a:lnTo>
                      <a:pt x="11060" y="8330"/>
                    </a:lnTo>
                    <a:lnTo>
                      <a:pt x="11060" y="8319"/>
                    </a:lnTo>
                    <a:lnTo>
                      <a:pt x="11060" y="8306"/>
                    </a:lnTo>
                    <a:lnTo>
                      <a:pt x="11060" y="8282"/>
                    </a:lnTo>
                    <a:lnTo>
                      <a:pt x="11060" y="8233"/>
                    </a:lnTo>
                    <a:lnTo>
                      <a:pt x="11060" y="8184"/>
                    </a:lnTo>
                    <a:cubicBezTo>
                      <a:pt x="11048" y="8160"/>
                      <a:pt x="11048" y="8136"/>
                      <a:pt x="11035" y="8112"/>
                    </a:cubicBezTo>
                    <a:cubicBezTo>
                      <a:pt x="11035" y="8076"/>
                      <a:pt x="11011" y="8051"/>
                      <a:pt x="10987" y="8027"/>
                    </a:cubicBezTo>
                    <a:cubicBezTo>
                      <a:pt x="10975" y="8021"/>
                      <a:pt x="10960" y="8017"/>
                      <a:pt x="10945" y="8017"/>
                    </a:cubicBezTo>
                    <a:cubicBezTo>
                      <a:pt x="10929" y="8017"/>
                      <a:pt x="10914" y="8021"/>
                      <a:pt x="10902" y="8027"/>
                    </a:cubicBezTo>
                    <a:cubicBezTo>
                      <a:pt x="10865" y="8039"/>
                      <a:pt x="10829" y="8063"/>
                      <a:pt x="10805" y="8076"/>
                    </a:cubicBezTo>
                    <a:cubicBezTo>
                      <a:pt x="10756" y="8100"/>
                      <a:pt x="10719" y="8124"/>
                      <a:pt x="10695" y="8148"/>
                    </a:cubicBezTo>
                    <a:lnTo>
                      <a:pt x="10586" y="8221"/>
                    </a:lnTo>
                    <a:cubicBezTo>
                      <a:pt x="10549" y="8246"/>
                      <a:pt x="10525" y="8270"/>
                      <a:pt x="10489" y="8294"/>
                    </a:cubicBezTo>
                    <a:cubicBezTo>
                      <a:pt x="10416" y="8355"/>
                      <a:pt x="10355" y="8403"/>
                      <a:pt x="10282" y="8464"/>
                    </a:cubicBezTo>
                    <a:cubicBezTo>
                      <a:pt x="10209" y="8525"/>
                      <a:pt x="10149" y="8586"/>
                      <a:pt x="10076" y="8635"/>
                    </a:cubicBezTo>
                    <a:cubicBezTo>
                      <a:pt x="10051" y="8646"/>
                      <a:pt x="10039" y="8671"/>
                      <a:pt x="10015" y="8683"/>
                    </a:cubicBezTo>
                    <a:cubicBezTo>
                      <a:pt x="9930" y="8719"/>
                      <a:pt x="9844" y="8756"/>
                      <a:pt x="9760" y="8780"/>
                    </a:cubicBezTo>
                    <a:cubicBezTo>
                      <a:pt x="9674" y="8816"/>
                      <a:pt x="9590" y="8853"/>
                      <a:pt x="9504" y="8902"/>
                    </a:cubicBezTo>
                    <a:cubicBezTo>
                      <a:pt x="9455" y="8914"/>
                      <a:pt x="9419" y="8938"/>
                      <a:pt x="9383" y="8962"/>
                    </a:cubicBezTo>
                    <a:cubicBezTo>
                      <a:pt x="9347" y="8987"/>
                      <a:pt x="9310" y="9011"/>
                      <a:pt x="9274" y="9048"/>
                    </a:cubicBezTo>
                    <a:cubicBezTo>
                      <a:pt x="9249" y="9072"/>
                      <a:pt x="9212" y="9108"/>
                      <a:pt x="9188" y="9145"/>
                    </a:cubicBezTo>
                    <a:lnTo>
                      <a:pt x="9115" y="9254"/>
                    </a:lnTo>
                    <a:cubicBezTo>
                      <a:pt x="9067" y="9340"/>
                      <a:pt x="9018" y="9412"/>
                      <a:pt x="8982" y="9497"/>
                    </a:cubicBezTo>
                    <a:cubicBezTo>
                      <a:pt x="8945" y="9583"/>
                      <a:pt x="8909" y="9667"/>
                      <a:pt x="8860" y="9753"/>
                    </a:cubicBezTo>
                    <a:cubicBezTo>
                      <a:pt x="8848" y="9777"/>
                      <a:pt x="8836" y="9801"/>
                      <a:pt x="8812" y="9826"/>
                    </a:cubicBezTo>
                    <a:cubicBezTo>
                      <a:pt x="8702" y="9983"/>
                      <a:pt x="8605" y="10129"/>
                      <a:pt x="8556" y="10312"/>
                    </a:cubicBezTo>
                    <a:cubicBezTo>
                      <a:pt x="8507" y="10482"/>
                      <a:pt x="8472" y="10664"/>
                      <a:pt x="8423" y="10834"/>
                    </a:cubicBezTo>
                    <a:lnTo>
                      <a:pt x="8410" y="10847"/>
                    </a:lnTo>
                    <a:cubicBezTo>
                      <a:pt x="8386" y="10944"/>
                      <a:pt x="8350" y="11053"/>
                      <a:pt x="8326" y="11150"/>
                    </a:cubicBezTo>
                    <a:lnTo>
                      <a:pt x="8253" y="11442"/>
                    </a:lnTo>
                    <a:cubicBezTo>
                      <a:pt x="8228" y="11515"/>
                      <a:pt x="8204" y="11587"/>
                      <a:pt x="8180" y="11649"/>
                    </a:cubicBezTo>
                    <a:cubicBezTo>
                      <a:pt x="8156" y="11722"/>
                      <a:pt x="8131" y="11782"/>
                      <a:pt x="8107" y="11843"/>
                    </a:cubicBezTo>
                    <a:cubicBezTo>
                      <a:pt x="8058" y="11940"/>
                      <a:pt x="8010" y="12049"/>
                      <a:pt x="7948" y="12146"/>
                    </a:cubicBezTo>
                    <a:cubicBezTo>
                      <a:pt x="7888" y="12256"/>
                      <a:pt x="7827" y="12365"/>
                      <a:pt x="7767" y="12462"/>
                    </a:cubicBezTo>
                    <a:cubicBezTo>
                      <a:pt x="7754" y="12499"/>
                      <a:pt x="7730" y="12535"/>
                      <a:pt x="7718" y="12560"/>
                    </a:cubicBezTo>
                    <a:cubicBezTo>
                      <a:pt x="7694" y="12572"/>
                      <a:pt x="7681" y="12597"/>
                      <a:pt x="7669" y="12608"/>
                    </a:cubicBezTo>
                    <a:cubicBezTo>
                      <a:pt x="7596" y="12670"/>
                      <a:pt x="7535" y="12742"/>
                      <a:pt x="7475" y="12815"/>
                    </a:cubicBezTo>
                    <a:cubicBezTo>
                      <a:pt x="7414" y="12888"/>
                      <a:pt x="7353" y="12961"/>
                      <a:pt x="7305" y="13046"/>
                    </a:cubicBezTo>
                    <a:lnTo>
                      <a:pt x="7232" y="13156"/>
                    </a:lnTo>
                    <a:cubicBezTo>
                      <a:pt x="7208" y="13192"/>
                      <a:pt x="7183" y="13229"/>
                      <a:pt x="7159" y="13253"/>
                    </a:cubicBezTo>
                    <a:cubicBezTo>
                      <a:pt x="7135" y="13289"/>
                      <a:pt x="7110" y="13313"/>
                      <a:pt x="7086" y="13350"/>
                    </a:cubicBezTo>
                    <a:cubicBezTo>
                      <a:pt x="6952" y="13496"/>
                      <a:pt x="6819" y="13642"/>
                      <a:pt x="6673" y="13788"/>
                    </a:cubicBezTo>
                    <a:cubicBezTo>
                      <a:pt x="6612" y="13861"/>
                      <a:pt x="6563" y="13921"/>
                      <a:pt x="6503" y="13982"/>
                    </a:cubicBezTo>
                    <a:cubicBezTo>
                      <a:pt x="6539" y="13885"/>
                      <a:pt x="6587" y="13799"/>
                      <a:pt x="6636" y="13702"/>
                    </a:cubicBezTo>
                    <a:cubicBezTo>
                      <a:pt x="6684" y="13569"/>
                      <a:pt x="6746" y="13435"/>
                      <a:pt x="6794" y="13302"/>
                    </a:cubicBezTo>
                    <a:cubicBezTo>
                      <a:pt x="6806" y="13240"/>
                      <a:pt x="6830" y="13180"/>
                      <a:pt x="6855" y="13119"/>
                    </a:cubicBezTo>
                    <a:cubicBezTo>
                      <a:pt x="6879" y="13046"/>
                      <a:pt x="6903" y="12973"/>
                      <a:pt x="6916" y="12900"/>
                    </a:cubicBezTo>
                    <a:cubicBezTo>
                      <a:pt x="6964" y="12754"/>
                      <a:pt x="7000" y="12597"/>
                      <a:pt x="7037" y="12451"/>
                    </a:cubicBezTo>
                    <a:cubicBezTo>
                      <a:pt x="7073" y="12305"/>
                      <a:pt x="7122" y="12146"/>
                      <a:pt x="7159" y="12001"/>
                    </a:cubicBezTo>
                    <a:cubicBezTo>
                      <a:pt x="7208" y="11843"/>
                      <a:pt x="7244" y="11685"/>
                      <a:pt x="7280" y="11527"/>
                    </a:cubicBezTo>
                    <a:cubicBezTo>
                      <a:pt x="7292" y="11503"/>
                      <a:pt x="7292" y="11466"/>
                      <a:pt x="7305" y="11442"/>
                    </a:cubicBezTo>
                    <a:cubicBezTo>
                      <a:pt x="7341" y="11417"/>
                      <a:pt x="7378" y="11406"/>
                      <a:pt x="7414" y="11369"/>
                    </a:cubicBezTo>
                    <a:cubicBezTo>
                      <a:pt x="7462" y="11344"/>
                      <a:pt x="7499" y="11308"/>
                      <a:pt x="7535" y="11260"/>
                    </a:cubicBezTo>
                    <a:lnTo>
                      <a:pt x="7645" y="11150"/>
                    </a:lnTo>
                    <a:cubicBezTo>
                      <a:pt x="7778" y="10992"/>
                      <a:pt x="7900" y="10834"/>
                      <a:pt x="8010" y="10664"/>
                    </a:cubicBezTo>
                    <a:cubicBezTo>
                      <a:pt x="8058" y="10579"/>
                      <a:pt x="8119" y="10494"/>
                      <a:pt x="8156" y="10396"/>
                    </a:cubicBezTo>
                    <a:cubicBezTo>
                      <a:pt x="8180" y="10348"/>
                      <a:pt x="8204" y="10299"/>
                      <a:pt x="8216" y="10251"/>
                    </a:cubicBezTo>
                    <a:cubicBezTo>
                      <a:pt x="8240" y="10202"/>
                      <a:pt x="8253" y="10153"/>
                      <a:pt x="8264" y="10105"/>
                    </a:cubicBezTo>
                    <a:cubicBezTo>
                      <a:pt x="8289" y="10056"/>
                      <a:pt x="8301" y="10020"/>
                      <a:pt x="8313" y="9971"/>
                    </a:cubicBezTo>
                    <a:lnTo>
                      <a:pt x="8350" y="9826"/>
                    </a:lnTo>
                    <a:cubicBezTo>
                      <a:pt x="8386" y="9728"/>
                      <a:pt x="8423" y="9631"/>
                      <a:pt x="8447" y="9534"/>
                    </a:cubicBezTo>
                    <a:cubicBezTo>
                      <a:pt x="8483" y="9437"/>
                      <a:pt x="8507" y="9351"/>
                      <a:pt x="8544" y="9254"/>
                    </a:cubicBezTo>
                    <a:cubicBezTo>
                      <a:pt x="8569" y="9157"/>
                      <a:pt x="8605" y="9060"/>
                      <a:pt x="8629" y="8975"/>
                    </a:cubicBezTo>
                    <a:cubicBezTo>
                      <a:pt x="8629" y="8951"/>
                      <a:pt x="8642" y="8938"/>
                      <a:pt x="8642" y="8926"/>
                    </a:cubicBezTo>
                    <a:cubicBezTo>
                      <a:pt x="8642" y="8902"/>
                      <a:pt x="8629" y="8889"/>
                      <a:pt x="8605" y="8889"/>
                    </a:cubicBezTo>
                    <a:cubicBezTo>
                      <a:pt x="8593" y="8889"/>
                      <a:pt x="8580" y="8889"/>
                      <a:pt x="8569" y="8902"/>
                    </a:cubicBezTo>
                    <a:cubicBezTo>
                      <a:pt x="8544" y="8902"/>
                      <a:pt x="8532" y="8914"/>
                      <a:pt x="8520" y="8914"/>
                    </a:cubicBezTo>
                    <a:cubicBezTo>
                      <a:pt x="8507" y="8926"/>
                      <a:pt x="8496" y="8938"/>
                      <a:pt x="8472" y="8938"/>
                    </a:cubicBezTo>
                    <a:cubicBezTo>
                      <a:pt x="8447" y="8951"/>
                      <a:pt x="8423" y="8975"/>
                      <a:pt x="8399" y="8987"/>
                    </a:cubicBezTo>
                    <a:cubicBezTo>
                      <a:pt x="8374" y="9011"/>
                      <a:pt x="8337" y="9024"/>
                      <a:pt x="8326" y="9048"/>
                    </a:cubicBezTo>
                    <a:cubicBezTo>
                      <a:pt x="8309" y="9056"/>
                      <a:pt x="8298" y="9064"/>
                      <a:pt x="8289" y="9077"/>
                    </a:cubicBezTo>
                    <a:lnTo>
                      <a:pt x="8289" y="9077"/>
                    </a:lnTo>
                    <a:cubicBezTo>
                      <a:pt x="8289" y="9075"/>
                      <a:pt x="8289" y="9074"/>
                      <a:pt x="8289" y="9072"/>
                    </a:cubicBezTo>
                    <a:cubicBezTo>
                      <a:pt x="8313" y="9035"/>
                      <a:pt x="8326" y="8999"/>
                      <a:pt x="8337" y="8975"/>
                    </a:cubicBezTo>
                    <a:cubicBezTo>
                      <a:pt x="8350" y="8938"/>
                      <a:pt x="8362" y="8902"/>
                      <a:pt x="8374" y="8878"/>
                    </a:cubicBezTo>
                    <a:cubicBezTo>
                      <a:pt x="8399" y="8792"/>
                      <a:pt x="8423" y="8719"/>
                      <a:pt x="8435" y="8635"/>
                    </a:cubicBezTo>
                    <a:cubicBezTo>
                      <a:pt x="8459" y="8562"/>
                      <a:pt x="8472" y="8489"/>
                      <a:pt x="8496" y="8416"/>
                    </a:cubicBezTo>
                    <a:cubicBezTo>
                      <a:pt x="8507" y="8343"/>
                      <a:pt x="8520" y="8270"/>
                      <a:pt x="8532" y="8209"/>
                    </a:cubicBezTo>
                    <a:cubicBezTo>
                      <a:pt x="8544" y="8124"/>
                      <a:pt x="8556" y="8051"/>
                      <a:pt x="8569" y="7966"/>
                    </a:cubicBezTo>
                    <a:cubicBezTo>
                      <a:pt x="8580" y="7893"/>
                      <a:pt x="8580" y="7820"/>
                      <a:pt x="8580" y="7747"/>
                    </a:cubicBezTo>
                    <a:lnTo>
                      <a:pt x="8580" y="7698"/>
                    </a:lnTo>
                    <a:cubicBezTo>
                      <a:pt x="8580" y="7614"/>
                      <a:pt x="8580" y="7528"/>
                      <a:pt x="8569" y="7444"/>
                    </a:cubicBezTo>
                    <a:cubicBezTo>
                      <a:pt x="8569" y="7407"/>
                      <a:pt x="8556" y="7358"/>
                      <a:pt x="8556" y="7322"/>
                    </a:cubicBezTo>
                    <a:cubicBezTo>
                      <a:pt x="8544" y="7285"/>
                      <a:pt x="8544" y="7236"/>
                      <a:pt x="8532" y="7201"/>
                    </a:cubicBezTo>
                    <a:lnTo>
                      <a:pt x="8496" y="7091"/>
                    </a:lnTo>
                    <a:cubicBezTo>
                      <a:pt x="8496" y="7066"/>
                      <a:pt x="8483" y="7042"/>
                      <a:pt x="8472" y="7030"/>
                    </a:cubicBezTo>
                    <a:cubicBezTo>
                      <a:pt x="8472" y="7018"/>
                      <a:pt x="8459" y="6993"/>
                      <a:pt x="8459" y="6982"/>
                    </a:cubicBezTo>
                    <a:cubicBezTo>
                      <a:pt x="8423" y="6920"/>
                      <a:pt x="8399" y="6848"/>
                      <a:pt x="8362" y="6787"/>
                    </a:cubicBezTo>
                    <a:cubicBezTo>
                      <a:pt x="8277" y="6666"/>
                      <a:pt x="8204" y="6532"/>
                      <a:pt x="8131" y="6398"/>
                    </a:cubicBezTo>
                    <a:cubicBezTo>
                      <a:pt x="8070" y="6301"/>
                      <a:pt x="8021" y="6204"/>
                      <a:pt x="7973" y="6107"/>
                    </a:cubicBezTo>
                    <a:cubicBezTo>
                      <a:pt x="7937" y="5997"/>
                      <a:pt x="7888" y="5888"/>
                      <a:pt x="7840" y="5778"/>
                    </a:cubicBezTo>
                    <a:lnTo>
                      <a:pt x="7657" y="5377"/>
                    </a:lnTo>
                    <a:cubicBezTo>
                      <a:pt x="7621" y="5316"/>
                      <a:pt x="7584" y="5243"/>
                      <a:pt x="7548" y="5183"/>
                    </a:cubicBezTo>
                    <a:cubicBezTo>
                      <a:pt x="7535" y="5170"/>
                      <a:pt x="7524" y="5146"/>
                      <a:pt x="7511" y="5134"/>
                    </a:cubicBezTo>
                    <a:cubicBezTo>
                      <a:pt x="7511" y="5122"/>
                      <a:pt x="7499" y="5110"/>
                      <a:pt x="7487" y="5097"/>
                    </a:cubicBezTo>
                    <a:cubicBezTo>
                      <a:pt x="7475" y="5086"/>
                      <a:pt x="7462" y="5073"/>
                      <a:pt x="7451" y="5073"/>
                    </a:cubicBezTo>
                    <a:cubicBezTo>
                      <a:pt x="7438" y="5073"/>
                      <a:pt x="7414" y="5073"/>
                      <a:pt x="7402" y="5086"/>
                    </a:cubicBezTo>
                    <a:cubicBezTo>
                      <a:pt x="7389" y="5086"/>
                      <a:pt x="7389" y="5097"/>
                      <a:pt x="7378" y="5110"/>
                    </a:cubicBezTo>
                    <a:cubicBezTo>
                      <a:pt x="7378" y="5122"/>
                      <a:pt x="7365" y="5146"/>
                      <a:pt x="7365" y="5159"/>
                    </a:cubicBezTo>
                    <a:cubicBezTo>
                      <a:pt x="7341" y="5305"/>
                      <a:pt x="7316" y="5438"/>
                      <a:pt x="7292" y="5584"/>
                    </a:cubicBezTo>
                    <a:cubicBezTo>
                      <a:pt x="7280" y="5657"/>
                      <a:pt x="7280" y="5729"/>
                      <a:pt x="7256" y="5791"/>
                    </a:cubicBezTo>
                    <a:cubicBezTo>
                      <a:pt x="7244" y="5875"/>
                      <a:pt x="7232" y="5948"/>
                      <a:pt x="7219" y="6021"/>
                    </a:cubicBezTo>
                    <a:lnTo>
                      <a:pt x="7183" y="6240"/>
                    </a:lnTo>
                    <a:cubicBezTo>
                      <a:pt x="7159" y="6313"/>
                      <a:pt x="7146" y="6386"/>
                      <a:pt x="7122" y="6471"/>
                    </a:cubicBezTo>
                    <a:cubicBezTo>
                      <a:pt x="7086" y="6617"/>
                      <a:pt x="7037" y="6750"/>
                      <a:pt x="7000" y="6896"/>
                    </a:cubicBezTo>
                    <a:lnTo>
                      <a:pt x="7000" y="6885"/>
                    </a:lnTo>
                    <a:lnTo>
                      <a:pt x="6892" y="7322"/>
                    </a:lnTo>
                    <a:cubicBezTo>
                      <a:pt x="6855" y="7468"/>
                      <a:pt x="6819" y="7614"/>
                      <a:pt x="6794" y="7760"/>
                    </a:cubicBezTo>
                    <a:cubicBezTo>
                      <a:pt x="6770" y="7844"/>
                      <a:pt x="6757" y="7930"/>
                      <a:pt x="6757" y="8014"/>
                    </a:cubicBezTo>
                    <a:cubicBezTo>
                      <a:pt x="6746" y="8027"/>
                      <a:pt x="6746" y="8039"/>
                      <a:pt x="6746" y="8051"/>
                    </a:cubicBezTo>
                    <a:lnTo>
                      <a:pt x="6746" y="8112"/>
                    </a:lnTo>
                    <a:cubicBezTo>
                      <a:pt x="6746" y="8148"/>
                      <a:pt x="6733" y="8184"/>
                      <a:pt x="6733" y="8221"/>
                    </a:cubicBezTo>
                    <a:cubicBezTo>
                      <a:pt x="6733" y="8379"/>
                      <a:pt x="6733" y="8537"/>
                      <a:pt x="6757" y="8683"/>
                    </a:cubicBezTo>
                    <a:cubicBezTo>
                      <a:pt x="6782" y="8829"/>
                      <a:pt x="6819" y="8987"/>
                      <a:pt x="6855" y="9132"/>
                    </a:cubicBezTo>
                    <a:cubicBezTo>
                      <a:pt x="6892" y="9267"/>
                      <a:pt x="6940" y="9412"/>
                      <a:pt x="6989" y="9546"/>
                    </a:cubicBezTo>
                    <a:cubicBezTo>
                      <a:pt x="6976" y="9546"/>
                      <a:pt x="6964" y="9558"/>
                      <a:pt x="6940" y="9558"/>
                    </a:cubicBezTo>
                    <a:cubicBezTo>
                      <a:pt x="6903" y="9570"/>
                      <a:pt x="6855" y="9583"/>
                      <a:pt x="6819" y="9594"/>
                    </a:cubicBezTo>
                    <a:cubicBezTo>
                      <a:pt x="6782" y="9619"/>
                      <a:pt x="6746" y="9643"/>
                      <a:pt x="6709" y="9656"/>
                    </a:cubicBezTo>
                    <a:cubicBezTo>
                      <a:pt x="6684" y="9667"/>
                      <a:pt x="6660" y="9680"/>
                      <a:pt x="6649" y="9691"/>
                    </a:cubicBezTo>
                    <a:cubicBezTo>
                      <a:pt x="6624" y="9704"/>
                      <a:pt x="6600" y="9728"/>
                      <a:pt x="6587" y="9740"/>
                    </a:cubicBezTo>
                    <a:cubicBezTo>
                      <a:pt x="6551" y="9777"/>
                      <a:pt x="6514" y="9813"/>
                      <a:pt x="6466" y="9850"/>
                    </a:cubicBezTo>
                    <a:cubicBezTo>
                      <a:pt x="6441" y="9886"/>
                      <a:pt x="6405" y="9923"/>
                      <a:pt x="6368" y="9959"/>
                    </a:cubicBezTo>
                    <a:cubicBezTo>
                      <a:pt x="6344" y="10007"/>
                      <a:pt x="6320" y="10044"/>
                      <a:pt x="6296" y="10093"/>
                    </a:cubicBezTo>
                    <a:lnTo>
                      <a:pt x="6284" y="10093"/>
                    </a:lnTo>
                    <a:cubicBezTo>
                      <a:pt x="6284" y="10105"/>
                      <a:pt x="6284" y="10105"/>
                      <a:pt x="6271" y="10117"/>
                    </a:cubicBezTo>
                    <a:cubicBezTo>
                      <a:pt x="6211" y="10226"/>
                      <a:pt x="6150" y="10348"/>
                      <a:pt x="6089" y="10469"/>
                    </a:cubicBezTo>
                    <a:cubicBezTo>
                      <a:pt x="6092" y="10469"/>
                      <a:pt x="6094" y="10469"/>
                      <a:pt x="6096" y="10469"/>
                    </a:cubicBezTo>
                    <a:lnTo>
                      <a:pt x="6096" y="10469"/>
                    </a:lnTo>
                    <a:cubicBezTo>
                      <a:pt x="6089" y="10486"/>
                      <a:pt x="6087" y="10496"/>
                      <a:pt x="6077" y="10506"/>
                    </a:cubicBezTo>
                    <a:cubicBezTo>
                      <a:pt x="6041" y="10591"/>
                      <a:pt x="6017" y="10676"/>
                      <a:pt x="5992" y="10761"/>
                    </a:cubicBezTo>
                    <a:cubicBezTo>
                      <a:pt x="5968" y="10847"/>
                      <a:pt x="5955" y="10931"/>
                      <a:pt x="5944" y="11028"/>
                    </a:cubicBezTo>
                    <a:cubicBezTo>
                      <a:pt x="5931" y="11077"/>
                      <a:pt x="5919" y="11126"/>
                      <a:pt x="5919" y="11174"/>
                    </a:cubicBezTo>
                    <a:cubicBezTo>
                      <a:pt x="5919" y="11223"/>
                      <a:pt x="5907" y="11271"/>
                      <a:pt x="5919" y="11333"/>
                    </a:cubicBezTo>
                    <a:lnTo>
                      <a:pt x="5919" y="11479"/>
                    </a:lnTo>
                    <a:cubicBezTo>
                      <a:pt x="5931" y="11503"/>
                      <a:pt x="5931" y="11527"/>
                      <a:pt x="5931" y="11551"/>
                    </a:cubicBezTo>
                    <a:cubicBezTo>
                      <a:pt x="5931" y="11576"/>
                      <a:pt x="5944" y="11600"/>
                      <a:pt x="5944" y="11624"/>
                    </a:cubicBezTo>
                    <a:lnTo>
                      <a:pt x="5944" y="11636"/>
                    </a:lnTo>
                    <a:lnTo>
                      <a:pt x="5944" y="11649"/>
                    </a:lnTo>
                    <a:cubicBezTo>
                      <a:pt x="5931" y="11685"/>
                      <a:pt x="5907" y="11709"/>
                      <a:pt x="5895" y="11746"/>
                    </a:cubicBezTo>
                    <a:cubicBezTo>
                      <a:pt x="5871" y="11782"/>
                      <a:pt x="5846" y="11830"/>
                      <a:pt x="5822" y="11879"/>
                    </a:cubicBezTo>
                    <a:cubicBezTo>
                      <a:pt x="5809" y="11916"/>
                      <a:pt x="5785" y="11965"/>
                      <a:pt x="5761" y="12013"/>
                    </a:cubicBezTo>
                    <a:cubicBezTo>
                      <a:pt x="5737" y="12062"/>
                      <a:pt x="5712" y="12111"/>
                      <a:pt x="5701" y="12159"/>
                    </a:cubicBezTo>
                    <a:cubicBezTo>
                      <a:pt x="5676" y="12195"/>
                      <a:pt x="5652" y="12244"/>
                      <a:pt x="5639" y="12292"/>
                    </a:cubicBezTo>
                    <a:cubicBezTo>
                      <a:pt x="5628" y="12329"/>
                      <a:pt x="5615" y="12354"/>
                      <a:pt x="5603" y="12390"/>
                    </a:cubicBezTo>
                    <a:cubicBezTo>
                      <a:pt x="5591" y="12402"/>
                      <a:pt x="5591" y="12426"/>
                      <a:pt x="5579" y="12451"/>
                    </a:cubicBezTo>
                    <a:cubicBezTo>
                      <a:pt x="5579" y="12462"/>
                      <a:pt x="5566" y="12487"/>
                      <a:pt x="5566" y="12511"/>
                    </a:cubicBezTo>
                    <a:cubicBezTo>
                      <a:pt x="5555" y="12535"/>
                      <a:pt x="5542" y="12572"/>
                      <a:pt x="5530" y="12597"/>
                    </a:cubicBezTo>
                    <a:cubicBezTo>
                      <a:pt x="5530" y="12621"/>
                      <a:pt x="5530" y="12645"/>
                      <a:pt x="5518" y="12657"/>
                    </a:cubicBezTo>
                    <a:cubicBezTo>
                      <a:pt x="5518" y="12681"/>
                      <a:pt x="5506" y="12706"/>
                      <a:pt x="5506" y="12730"/>
                    </a:cubicBezTo>
                    <a:cubicBezTo>
                      <a:pt x="5493" y="12754"/>
                      <a:pt x="5493" y="12778"/>
                      <a:pt x="5482" y="12815"/>
                    </a:cubicBezTo>
                    <a:lnTo>
                      <a:pt x="5482" y="12730"/>
                    </a:lnTo>
                    <a:cubicBezTo>
                      <a:pt x="5482" y="12597"/>
                      <a:pt x="5482" y="12475"/>
                      <a:pt x="5469" y="12341"/>
                    </a:cubicBezTo>
                    <a:cubicBezTo>
                      <a:pt x="5469" y="12208"/>
                      <a:pt x="5457" y="12074"/>
                      <a:pt x="5457" y="11940"/>
                    </a:cubicBezTo>
                    <a:lnTo>
                      <a:pt x="5457" y="11758"/>
                    </a:lnTo>
                    <a:lnTo>
                      <a:pt x="5457" y="11746"/>
                    </a:lnTo>
                    <a:lnTo>
                      <a:pt x="5457" y="11527"/>
                    </a:lnTo>
                    <a:lnTo>
                      <a:pt x="5457" y="11138"/>
                    </a:lnTo>
                    <a:lnTo>
                      <a:pt x="5457" y="10749"/>
                    </a:lnTo>
                    <a:lnTo>
                      <a:pt x="5457" y="9996"/>
                    </a:lnTo>
                    <a:cubicBezTo>
                      <a:pt x="5469" y="9899"/>
                      <a:pt x="5469" y="9801"/>
                      <a:pt x="5469" y="9704"/>
                    </a:cubicBezTo>
                    <a:lnTo>
                      <a:pt x="5469" y="9667"/>
                    </a:lnTo>
                    <a:lnTo>
                      <a:pt x="5469" y="9570"/>
                    </a:lnTo>
                    <a:lnTo>
                      <a:pt x="5469" y="9558"/>
                    </a:lnTo>
                    <a:lnTo>
                      <a:pt x="5469" y="9412"/>
                    </a:lnTo>
                    <a:cubicBezTo>
                      <a:pt x="5469" y="9291"/>
                      <a:pt x="5469" y="9169"/>
                      <a:pt x="5482" y="9035"/>
                    </a:cubicBezTo>
                    <a:lnTo>
                      <a:pt x="5482" y="8938"/>
                    </a:lnTo>
                    <a:cubicBezTo>
                      <a:pt x="5482" y="8902"/>
                      <a:pt x="5493" y="8865"/>
                      <a:pt x="5493" y="8829"/>
                    </a:cubicBezTo>
                    <a:cubicBezTo>
                      <a:pt x="5493" y="8780"/>
                      <a:pt x="5506" y="8719"/>
                      <a:pt x="5506" y="8659"/>
                    </a:cubicBezTo>
                    <a:cubicBezTo>
                      <a:pt x="5518" y="8635"/>
                      <a:pt x="5518" y="8610"/>
                      <a:pt x="5518" y="8598"/>
                    </a:cubicBezTo>
                    <a:cubicBezTo>
                      <a:pt x="5542" y="8464"/>
                      <a:pt x="5555" y="8343"/>
                      <a:pt x="5579" y="8209"/>
                    </a:cubicBezTo>
                    <a:cubicBezTo>
                      <a:pt x="5603" y="8087"/>
                      <a:pt x="5615" y="7954"/>
                      <a:pt x="5639" y="7820"/>
                    </a:cubicBezTo>
                    <a:cubicBezTo>
                      <a:pt x="5688" y="7565"/>
                      <a:pt x="5761" y="7322"/>
                      <a:pt x="5822" y="7079"/>
                    </a:cubicBezTo>
                    <a:cubicBezTo>
                      <a:pt x="5846" y="7006"/>
                      <a:pt x="5858" y="6945"/>
                      <a:pt x="5882" y="6872"/>
                    </a:cubicBezTo>
                    <a:cubicBezTo>
                      <a:pt x="5907" y="6812"/>
                      <a:pt x="5931" y="6739"/>
                      <a:pt x="5944" y="6677"/>
                    </a:cubicBezTo>
                    <a:cubicBezTo>
                      <a:pt x="5968" y="6641"/>
                      <a:pt x="5992" y="6617"/>
                      <a:pt x="6017" y="6593"/>
                    </a:cubicBezTo>
                    <a:cubicBezTo>
                      <a:pt x="6041" y="6556"/>
                      <a:pt x="6077" y="6532"/>
                      <a:pt x="6101" y="6496"/>
                    </a:cubicBezTo>
                    <a:cubicBezTo>
                      <a:pt x="6138" y="6459"/>
                      <a:pt x="6162" y="6423"/>
                      <a:pt x="6198" y="6386"/>
                    </a:cubicBezTo>
                    <a:cubicBezTo>
                      <a:pt x="6223" y="6350"/>
                      <a:pt x="6260" y="6325"/>
                      <a:pt x="6296" y="6289"/>
                    </a:cubicBezTo>
                    <a:lnTo>
                      <a:pt x="6296" y="6289"/>
                    </a:lnTo>
                    <a:lnTo>
                      <a:pt x="6284" y="6301"/>
                    </a:lnTo>
                    <a:lnTo>
                      <a:pt x="6333" y="6253"/>
                    </a:lnTo>
                    <a:cubicBezTo>
                      <a:pt x="6393" y="6191"/>
                      <a:pt x="6466" y="6143"/>
                      <a:pt x="6527" y="6082"/>
                    </a:cubicBezTo>
                    <a:cubicBezTo>
                      <a:pt x="6600" y="6021"/>
                      <a:pt x="6673" y="5973"/>
                      <a:pt x="6746" y="5912"/>
                    </a:cubicBezTo>
                    <a:cubicBezTo>
                      <a:pt x="6757" y="5900"/>
                      <a:pt x="6782" y="5888"/>
                      <a:pt x="6794" y="5875"/>
                    </a:cubicBezTo>
                    <a:lnTo>
                      <a:pt x="6855" y="5815"/>
                    </a:lnTo>
                    <a:cubicBezTo>
                      <a:pt x="6867" y="5802"/>
                      <a:pt x="6892" y="5791"/>
                      <a:pt x="6903" y="5766"/>
                    </a:cubicBezTo>
                    <a:cubicBezTo>
                      <a:pt x="6916" y="5754"/>
                      <a:pt x="6928" y="5742"/>
                      <a:pt x="6952" y="5729"/>
                    </a:cubicBezTo>
                    <a:cubicBezTo>
                      <a:pt x="6964" y="5705"/>
                      <a:pt x="6976" y="5693"/>
                      <a:pt x="6989" y="5681"/>
                    </a:cubicBezTo>
                    <a:cubicBezTo>
                      <a:pt x="7013" y="5657"/>
                      <a:pt x="7025" y="5632"/>
                      <a:pt x="7037" y="5621"/>
                    </a:cubicBezTo>
                    <a:lnTo>
                      <a:pt x="7062" y="5596"/>
                    </a:lnTo>
                    <a:cubicBezTo>
                      <a:pt x="7073" y="5584"/>
                      <a:pt x="7073" y="5572"/>
                      <a:pt x="7086" y="5559"/>
                    </a:cubicBezTo>
                    <a:cubicBezTo>
                      <a:pt x="7098" y="5548"/>
                      <a:pt x="7110" y="5523"/>
                      <a:pt x="7122" y="5511"/>
                    </a:cubicBezTo>
                    <a:cubicBezTo>
                      <a:pt x="7135" y="5486"/>
                      <a:pt x="7146" y="5475"/>
                      <a:pt x="7159" y="5462"/>
                    </a:cubicBezTo>
                    <a:lnTo>
                      <a:pt x="7195" y="5389"/>
                    </a:lnTo>
                    <a:cubicBezTo>
                      <a:pt x="7208" y="5377"/>
                      <a:pt x="7219" y="5353"/>
                      <a:pt x="7244" y="5329"/>
                    </a:cubicBezTo>
                    <a:cubicBezTo>
                      <a:pt x="7244" y="5316"/>
                      <a:pt x="7256" y="5292"/>
                      <a:pt x="7268" y="5280"/>
                    </a:cubicBezTo>
                    <a:cubicBezTo>
                      <a:pt x="7316" y="5195"/>
                      <a:pt x="7353" y="5110"/>
                      <a:pt x="7402" y="5025"/>
                    </a:cubicBezTo>
                    <a:cubicBezTo>
                      <a:pt x="7426" y="4989"/>
                      <a:pt x="7451" y="4940"/>
                      <a:pt x="7462" y="4903"/>
                    </a:cubicBezTo>
                    <a:cubicBezTo>
                      <a:pt x="7475" y="4879"/>
                      <a:pt x="7487" y="4867"/>
                      <a:pt x="7499" y="4843"/>
                    </a:cubicBezTo>
                    <a:cubicBezTo>
                      <a:pt x="7499" y="4818"/>
                      <a:pt x="7511" y="4806"/>
                      <a:pt x="7524" y="4781"/>
                    </a:cubicBezTo>
                    <a:lnTo>
                      <a:pt x="7560" y="4709"/>
                    </a:lnTo>
                    <a:cubicBezTo>
                      <a:pt x="7560" y="4684"/>
                      <a:pt x="7572" y="4673"/>
                      <a:pt x="7572" y="4648"/>
                    </a:cubicBezTo>
                    <a:cubicBezTo>
                      <a:pt x="7584" y="4636"/>
                      <a:pt x="7596" y="4611"/>
                      <a:pt x="7596" y="4587"/>
                    </a:cubicBezTo>
                    <a:cubicBezTo>
                      <a:pt x="7608" y="4563"/>
                      <a:pt x="7621" y="4538"/>
                      <a:pt x="7621" y="4514"/>
                    </a:cubicBezTo>
                    <a:lnTo>
                      <a:pt x="7657" y="4368"/>
                    </a:lnTo>
                    <a:cubicBezTo>
                      <a:pt x="7669" y="4332"/>
                      <a:pt x="7681" y="4284"/>
                      <a:pt x="7694" y="4247"/>
                    </a:cubicBezTo>
                    <a:cubicBezTo>
                      <a:pt x="7705" y="4198"/>
                      <a:pt x="7718" y="4162"/>
                      <a:pt x="7718" y="4114"/>
                    </a:cubicBezTo>
                    <a:cubicBezTo>
                      <a:pt x="7730" y="4077"/>
                      <a:pt x="7742" y="4041"/>
                      <a:pt x="7754" y="3992"/>
                    </a:cubicBezTo>
                    <a:cubicBezTo>
                      <a:pt x="7754" y="3943"/>
                      <a:pt x="7767" y="3895"/>
                      <a:pt x="7778" y="3858"/>
                    </a:cubicBezTo>
                    <a:cubicBezTo>
                      <a:pt x="7791" y="3809"/>
                      <a:pt x="7791" y="3749"/>
                      <a:pt x="7803" y="3700"/>
                    </a:cubicBezTo>
                    <a:cubicBezTo>
                      <a:pt x="7815" y="3615"/>
                      <a:pt x="7827" y="3530"/>
                      <a:pt x="7840" y="3433"/>
                    </a:cubicBezTo>
                    <a:cubicBezTo>
                      <a:pt x="7840" y="3409"/>
                      <a:pt x="7851" y="3384"/>
                      <a:pt x="7851" y="3360"/>
                    </a:cubicBezTo>
                    <a:cubicBezTo>
                      <a:pt x="7864" y="3263"/>
                      <a:pt x="7876" y="3177"/>
                      <a:pt x="7888" y="3093"/>
                    </a:cubicBezTo>
                    <a:cubicBezTo>
                      <a:pt x="7888" y="3044"/>
                      <a:pt x="7888" y="2995"/>
                      <a:pt x="7900" y="2958"/>
                    </a:cubicBezTo>
                    <a:lnTo>
                      <a:pt x="7900" y="2886"/>
                    </a:lnTo>
                    <a:lnTo>
                      <a:pt x="7900" y="2850"/>
                    </a:lnTo>
                    <a:lnTo>
                      <a:pt x="7900" y="2813"/>
                    </a:lnTo>
                    <a:lnTo>
                      <a:pt x="7900" y="2788"/>
                    </a:lnTo>
                    <a:lnTo>
                      <a:pt x="7900" y="2764"/>
                    </a:lnTo>
                    <a:lnTo>
                      <a:pt x="7876" y="2740"/>
                    </a:lnTo>
                    <a:cubicBezTo>
                      <a:pt x="7864" y="2728"/>
                      <a:pt x="7851" y="2728"/>
                      <a:pt x="7840" y="2728"/>
                    </a:cubicBezTo>
                    <a:cubicBezTo>
                      <a:pt x="7827" y="2740"/>
                      <a:pt x="7815" y="2740"/>
                      <a:pt x="7803" y="2740"/>
                    </a:cubicBezTo>
                    <a:cubicBezTo>
                      <a:pt x="7803" y="2752"/>
                      <a:pt x="7791" y="2752"/>
                      <a:pt x="7791" y="2764"/>
                    </a:cubicBezTo>
                    <a:cubicBezTo>
                      <a:pt x="7767" y="2777"/>
                      <a:pt x="7742" y="2801"/>
                      <a:pt x="7718" y="2813"/>
                    </a:cubicBezTo>
                    <a:cubicBezTo>
                      <a:pt x="7705" y="2837"/>
                      <a:pt x="7681" y="2850"/>
                      <a:pt x="7657" y="2874"/>
                    </a:cubicBezTo>
                    <a:cubicBezTo>
                      <a:pt x="7621" y="2910"/>
                      <a:pt x="7572" y="2947"/>
                      <a:pt x="7524" y="2983"/>
                    </a:cubicBezTo>
                    <a:cubicBezTo>
                      <a:pt x="7451" y="3044"/>
                      <a:pt x="7378" y="3093"/>
                      <a:pt x="7305" y="3153"/>
                    </a:cubicBezTo>
                    <a:cubicBezTo>
                      <a:pt x="7232" y="3214"/>
                      <a:pt x="7171" y="3274"/>
                      <a:pt x="7098" y="3336"/>
                    </a:cubicBezTo>
                    <a:cubicBezTo>
                      <a:pt x="7025" y="3396"/>
                      <a:pt x="6952" y="3445"/>
                      <a:pt x="6879" y="3506"/>
                    </a:cubicBezTo>
                    <a:cubicBezTo>
                      <a:pt x="6867" y="3518"/>
                      <a:pt x="6843" y="3530"/>
                      <a:pt x="6830" y="3542"/>
                    </a:cubicBezTo>
                    <a:lnTo>
                      <a:pt x="6782" y="3590"/>
                    </a:lnTo>
                    <a:cubicBezTo>
                      <a:pt x="6733" y="3615"/>
                      <a:pt x="6697" y="3639"/>
                      <a:pt x="6660" y="3663"/>
                    </a:cubicBezTo>
                    <a:lnTo>
                      <a:pt x="6673" y="3663"/>
                    </a:lnTo>
                    <a:cubicBezTo>
                      <a:pt x="6624" y="3700"/>
                      <a:pt x="6587" y="3725"/>
                      <a:pt x="6539" y="3761"/>
                    </a:cubicBezTo>
                    <a:cubicBezTo>
                      <a:pt x="6514" y="3773"/>
                      <a:pt x="6490" y="3798"/>
                      <a:pt x="6454" y="3809"/>
                    </a:cubicBezTo>
                    <a:cubicBezTo>
                      <a:pt x="6430" y="3834"/>
                      <a:pt x="6417" y="3846"/>
                      <a:pt x="6393" y="3858"/>
                    </a:cubicBezTo>
                    <a:cubicBezTo>
                      <a:pt x="6393" y="3870"/>
                      <a:pt x="6381" y="3870"/>
                      <a:pt x="6381" y="3870"/>
                    </a:cubicBezTo>
                    <a:cubicBezTo>
                      <a:pt x="6368" y="3882"/>
                      <a:pt x="6357" y="3882"/>
                      <a:pt x="6357" y="3895"/>
                    </a:cubicBezTo>
                    <a:cubicBezTo>
                      <a:pt x="6344" y="3906"/>
                      <a:pt x="6333" y="3906"/>
                      <a:pt x="6320" y="3919"/>
                    </a:cubicBezTo>
                    <a:lnTo>
                      <a:pt x="6247" y="3992"/>
                    </a:lnTo>
                    <a:cubicBezTo>
                      <a:pt x="6223" y="4028"/>
                      <a:pt x="6187" y="4065"/>
                      <a:pt x="6162" y="4114"/>
                    </a:cubicBezTo>
                    <a:cubicBezTo>
                      <a:pt x="6138" y="4138"/>
                      <a:pt x="6114" y="4174"/>
                      <a:pt x="6089" y="4211"/>
                    </a:cubicBezTo>
                    <a:cubicBezTo>
                      <a:pt x="6041" y="4284"/>
                      <a:pt x="5992" y="4357"/>
                      <a:pt x="5944" y="4441"/>
                    </a:cubicBezTo>
                    <a:lnTo>
                      <a:pt x="5944" y="4430"/>
                    </a:lnTo>
                    <a:cubicBezTo>
                      <a:pt x="5919" y="4465"/>
                      <a:pt x="5895" y="4502"/>
                      <a:pt x="5882" y="4538"/>
                    </a:cubicBezTo>
                    <a:cubicBezTo>
                      <a:pt x="5834" y="4611"/>
                      <a:pt x="5785" y="4697"/>
                      <a:pt x="5761" y="4781"/>
                    </a:cubicBezTo>
                    <a:cubicBezTo>
                      <a:pt x="5725" y="4867"/>
                      <a:pt x="5701" y="4952"/>
                      <a:pt x="5676" y="5037"/>
                    </a:cubicBezTo>
                    <a:cubicBezTo>
                      <a:pt x="5652" y="5122"/>
                      <a:pt x="5639" y="5207"/>
                      <a:pt x="5615" y="5292"/>
                    </a:cubicBezTo>
                    <a:cubicBezTo>
                      <a:pt x="5603" y="5389"/>
                      <a:pt x="5579" y="5475"/>
                      <a:pt x="5579" y="5572"/>
                    </a:cubicBezTo>
                    <a:cubicBezTo>
                      <a:pt x="5566" y="5621"/>
                      <a:pt x="5566" y="5657"/>
                      <a:pt x="5566" y="5705"/>
                    </a:cubicBezTo>
                    <a:lnTo>
                      <a:pt x="5566" y="5851"/>
                    </a:lnTo>
                    <a:cubicBezTo>
                      <a:pt x="5566" y="5888"/>
                      <a:pt x="5579" y="5937"/>
                      <a:pt x="5579" y="5985"/>
                    </a:cubicBezTo>
                    <a:cubicBezTo>
                      <a:pt x="5579" y="6021"/>
                      <a:pt x="5579" y="6070"/>
                      <a:pt x="5591" y="6118"/>
                    </a:cubicBezTo>
                    <a:cubicBezTo>
                      <a:pt x="5603" y="6155"/>
                      <a:pt x="5603" y="6204"/>
                      <a:pt x="5615" y="6240"/>
                    </a:cubicBezTo>
                    <a:cubicBezTo>
                      <a:pt x="5628" y="6289"/>
                      <a:pt x="5639" y="6337"/>
                      <a:pt x="5652" y="6374"/>
                    </a:cubicBezTo>
                    <a:cubicBezTo>
                      <a:pt x="5664" y="6423"/>
                      <a:pt x="5676" y="6471"/>
                      <a:pt x="5701" y="6520"/>
                    </a:cubicBezTo>
                    <a:cubicBezTo>
                      <a:pt x="5712" y="6556"/>
                      <a:pt x="5725" y="6593"/>
                      <a:pt x="5737" y="6641"/>
                    </a:cubicBezTo>
                    <a:cubicBezTo>
                      <a:pt x="5737" y="6666"/>
                      <a:pt x="5749" y="6702"/>
                      <a:pt x="5749" y="6726"/>
                    </a:cubicBezTo>
                    <a:lnTo>
                      <a:pt x="5749" y="6739"/>
                    </a:lnTo>
                    <a:cubicBezTo>
                      <a:pt x="5701" y="6885"/>
                      <a:pt x="5652" y="7030"/>
                      <a:pt x="5603" y="7188"/>
                    </a:cubicBezTo>
                    <a:cubicBezTo>
                      <a:pt x="5555" y="7382"/>
                      <a:pt x="5493" y="7577"/>
                      <a:pt x="5457" y="7784"/>
                    </a:cubicBezTo>
                    <a:cubicBezTo>
                      <a:pt x="5421" y="7930"/>
                      <a:pt x="5396" y="8076"/>
                      <a:pt x="5372" y="8221"/>
                    </a:cubicBezTo>
                    <a:cubicBezTo>
                      <a:pt x="5360" y="8173"/>
                      <a:pt x="5348" y="8124"/>
                      <a:pt x="5336" y="8087"/>
                    </a:cubicBezTo>
                    <a:cubicBezTo>
                      <a:pt x="5323" y="8027"/>
                      <a:pt x="5299" y="7966"/>
                      <a:pt x="5275" y="7905"/>
                    </a:cubicBezTo>
                    <a:cubicBezTo>
                      <a:pt x="5226" y="7784"/>
                      <a:pt x="5166" y="7662"/>
                      <a:pt x="5105" y="7541"/>
                    </a:cubicBezTo>
                    <a:cubicBezTo>
                      <a:pt x="5080" y="7480"/>
                      <a:pt x="5044" y="7431"/>
                      <a:pt x="5020" y="7371"/>
                    </a:cubicBezTo>
                    <a:cubicBezTo>
                      <a:pt x="5007" y="7346"/>
                      <a:pt x="4983" y="7322"/>
                      <a:pt x="4971" y="7298"/>
                    </a:cubicBezTo>
                    <a:cubicBezTo>
                      <a:pt x="4959" y="7201"/>
                      <a:pt x="4947" y="7115"/>
                      <a:pt x="4923" y="7030"/>
                    </a:cubicBezTo>
                    <a:cubicBezTo>
                      <a:pt x="4910" y="6909"/>
                      <a:pt x="4898" y="6787"/>
                      <a:pt x="4874" y="6677"/>
                    </a:cubicBezTo>
                    <a:cubicBezTo>
                      <a:pt x="4861" y="6569"/>
                      <a:pt x="4837" y="6459"/>
                      <a:pt x="4813" y="6350"/>
                    </a:cubicBezTo>
                    <a:cubicBezTo>
                      <a:pt x="4789" y="6289"/>
                      <a:pt x="4777" y="6228"/>
                      <a:pt x="4764" y="6155"/>
                    </a:cubicBezTo>
                    <a:cubicBezTo>
                      <a:pt x="4753" y="6107"/>
                      <a:pt x="4740" y="6045"/>
                      <a:pt x="4728" y="5997"/>
                    </a:cubicBezTo>
                    <a:cubicBezTo>
                      <a:pt x="4716" y="5973"/>
                      <a:pt x="4716" y="5937"/>
                      <a:pt x="4704" y="5912"/>
                    </a:cubicBezTo>
                    <a:cubicBezTo>
                      <a:pt x="4704" y="5888"/>
                      <a:pt x="4704" y="5864"/>
                      <a:pt x="4691" y="5839"/>
                    </a:cubicBezTo>
                    <a:lnTo>
                      <a:pt x="4655" y="5657"/>
                    </a:lnTo>
                    <a:cubicBezTo>
                      <a:pt x="4643" y="5559"/>
                      <a:pt x="4618" y="5450"/>
                      <a:pt x="4607" y="5353"/>
                    </a:cubicBezTo>
                    <a:cubicBezTo>
                      <a:pt x="4607" y="5329"/>
                      <a:pt x="4607" y="5292"/>
                      <a:pt x="4618" y="5268"/>
                    </a:cubicBezTo>
                    <a:cubicBezTo>
                      <a:pt x="4631" y="5207"/>
                      <a:pt x="4643" y="5146"/>
                      <a:pt x="4643" y="5097"/>
                    </a:cubicBezTo>
                    <a:cubicBezTo>
                      <a:pt x="4655" y="4989"/>
                      <a:pt x="4667" y="4879"/>
                      <a:pt x="4691" y="4781"/>
                    </a:cubicBezTo>
                    <a:cubicBezTo>
                      <a:pt x="4691" y="4746"/>
                      <a:pt x="4704" y="4697"/>
                      <a:pt x="4704" y="4660"/>
                    </a:cubicBezTo>
                    <a:cubicBezTo>
                      <a:pt x="4716" y="4624"/>
                      <a:pt x="4716" y="4587"/>
                      <a:pt x="4728" y="4551"/>
                    </a:cubicBezTo>
                    <a:cubicBezTo>
                      <a:pt x="4740" y="4514"/>
                      <a:pt x="4740" y="4478"/>
                      <a:pt x="4753" y="4441"/>
                    </a:cubicBezTo>
                    <a:cubicBezTo>
                      <a:pt x="4764" y="4417"/>
                      <a:pt x="4777" y="4381"/>
                      <a:pt x="4789" y="4344"/>
                    </a:cubicBezTo>
                    <a:cubicBezTo>
                      <a:pt x="4789" y="4320"/>
                      <a:pt x="4789" y="4308"/>
                      <a:pt x="4801" y="4284"/>
                    </a:cubicBezTo>
                    <a:cubicBezTo>
                      <a:pt x="4813" y="4235"/>
                      <a:pt x="4837" y="4174"/>
                      <a:pt x="4861" y="4125"/>
                    </a:cubicBezTo>
                    <a:lnTo>
                      <a:pt x="4934" y="3943"/>
                    </a:lnTo>
                    <a:cubicBezTo>
                      <a:pt x="4983" y="3834"/>
                      <a:pt x="5020" y="3712"/>
                      <a:pt x="5069" y="3603"/>
                    </a:cubicBezTo>
                    <a:cubicBezTo>
                      <a:pt x="5080" y="3566"/>
                      <a:pt x="5093" y="3542"/>
                      <a:pt x="5105" y="3506"/>
                    </a:cubicBezTo>
                    <a:cubicBezTo>
                      <a:pt x="5117" y="3482"/>
                      <a:pt x="5117" y="3457"/>
                      <a:pt x="5129" y="3420"/>
                    </a:cubicBezTo>
                    <a:cubicBezTo>
                      <a:pt x="5141" y="3396"/>
                      <a:pt x="5153" y="3360"/>
                      <a:pt x="5166" y="3336"/>
                    </a:cubicBezTo>
                    <a:cubicBezTo>
                      <a:pt x="5166" y="3299"/>
                      <a:pt x="5177" y="3263"/>
                      <a:pt x="5190" y="3238"/>
                    </a:cubicBezTo>
                    <a:cubicBezTo>
                      <a:pt x="5190" y="3214"/>
                      <a:pt x="5202" y="3177"/>
                      <a:pt x="5202" y="3153"/>
                    </a:cubicBezTo>
                    <a:cubicBezTo>
                      <a:pt x="5202" y="3129"/>
                      <a:pt x="5214" y="3104"/>
                      <a:pt x="5214" y="3080"/>
                    </a:cubicBezTo>
                    <a:cubicBezTo>
                      <a:pt x="5226" y="3044"/>
                      <a:pt x="5239" y="3007"/>
                      <a:pt x="5239" y="2958"/>
                    </a:cubicBezTo>
                    <a:cubicBezTo>
                      <a:pt x="5250" y="2934"/>
                      <a:pt x="5250" y="2910"/>
                      <a:pt x="5250" y="2886"/>
                    </a:cubicBezTo>
                    <a:cubicBezTo>
                      <a:pt x="5263" y="2825"/>
                      <a:pt x="5275" y="2752"/>
                      <a:pt x="5287" y="2691"/>
                    </a:cubicBezTo>
                    <a:lnTo>
                      <a:pt x="5287" y="2655"/>
                    </a:lnTo>
                    <a:cubicBezTo>
                      <a:pt x="5287" y="2631"/>
                      <a:pt x="5299" y="2618"/>
                      <a:pt x="5299" y="2594"/>
                    </a:cubicBezTo>
                    <a:lnTo>
                      <a:pt x="5299" y="2497"/>
                    </a:lnTo>
                    <a:lnTo>
                      <a:pt x="5299" y="2412"/>
                    </a:lnTo>
                    <a:lnTo>
                      <a:pt x="5299" y="2315"/>
                    </a:lnTo>
                    <a:cubicBezTo>
                      <a:pt x="5299" y="2254"/>
                      <a:pt x="5287" y="2193"/>
                      <a:pt x="5287" y="2132"/>
                    </a:cubicBezTo>
                    <a:cubicBezTo>
                      <a:pt x="5275" y="2010"/>
                      <a:pt x="5239" y="1889"/>
                      <a:pt x="5214" y="1780"/>
                    </a:cubicBezTo>
                    <a:lnTo>
                      <a:pt x="5141" y="1415"/>
                    </a:lnTo>
                    <a:cubicBezTo>
                      <a:pt x="5129" y="1294"/>
                      <a:pt x="5105" y="1172"/>
                      <a:pt x="5093" y="1051"/>
                    </a:cubicBezTo>
                    <a:cubicBezTo>
                      <a:pt x="5080" y="990"/>
                      <a:pt x="5080" y="929"/>
                      <a:pt x="5069" y="868"/>
                    </a:cubicBezTo>
                    <a:lnTo>
                      <a:pt x="5032" y="686"/>
                    </a:lnTo>
                    <a:cubicBezTo>
                      <a:pt x="5032" y="662"/>
                      <a:pt x="5020" y="625"/>
                      <a:pt x="5020" y="601"/>
                    </a:cubicBezTo>
                    <a:cubicBezTo>
                      <a:pt x="5007" y="565"/>
                      <a:pt x="5007" y="528"/>
                      <a:pt x="4996" y="503"/>
                    </a:cubicBezTo>
                    <a:cubicBezTo>
                      <a:pt x="4983" y="467"/>
                      <a:pt x="4983" y="443"/>
                      <a:pt x="4971" y="406"/>
                    </a:cubicBezTo>
                    <a:cubicBezTo>
                      <a:pt x="4959" y="382"/>
                      <a:pt x="4959" y="358"/>
                      <a:pt x="4947" y="322"/>
                    </a:cubicBezTo>
                    <a:cubicBezTo>
                      <a:pt x="4923" y="260"/>
                      <a:pt x="4910" y="212"/>
                      <a:pt x="4886" y="151"/>
                    </a:cubicBezTo>
                    <a:cubicBezTo>
                      <a:pt x="4874" y="127"/>
                      <a:pt x="4874" y="115"/>
                      <a:pt x="4861" y="90"/>
                    </a:cubicBezTo>
                    <a:cubicBezTo>
                      <a:pt x="4850" y="79"/>
                      <a:pt x="4850" y="66"/>
                      <a:pt x="4837" y="54"/>
                    </a:cubicBezTo>
                    <a:cubicBezTo>
                      <a:pt x="4825" y="42"/>
                      <a:pt x="4825" y="30"/>
                      <a:pt x="4813" y="17"/>
                    </a:cubicBezTo>
                    <a:cubicBezTo>
                      <a:pt x="4805" y="9"/>
                      <a:pt x="4790" y="0"/>
                      <a:pt x="4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7162601" y="3581779"/>
                <a:ext cx="57" cy="681"/>
              </a:xfrm>
              <a:custGeom>
                <a:avLst/>
                <a:gdLst/>
                <a:ahLst/>
                <a:cxnLst/>
                <a:rect l="l" t="t" r="r" b="b"/>
                <a:pathLst>
                  <a:path w="1" h="12" extrusionOk="0">
                    <a:moveTo>
                      <a:pt x="0" y="12"/>
                    </a:moveTo>
                    <a:lnTo>
                      <a:pt x="0" y="1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7341160" y="4131359"/>
                <a:ext cx="794" cy="738"/>
              </a:xfrm>
              <a:custGeom>
                <a:avLst/>
                <a:gdLst/>
                <a:ahLst/>
                <a:cxnLst/>
                <a:rect l="l" t="t" r="r" b="b"/>
                <a:pathLst>
                  <a:path w="14" h="13" extrusionOk="0">
                    <a:moveTo>
                      <a:pt x="13" y="0"/>
                    </a:moveTo>
                    <a:cubicBezTo>
                      <a:pt x="1" y="0"/>
                      <a:pt x="1" y="13"/>
                      <a:pt x="1" y="13"/>
                    </a:cubicBezTo>
                    <a:lnTo>
                      <a:pt x="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6852916" y="3469321"/>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7289470" y="3369346"/>
                <a:ext cx="57" cy="738"/>
              </a:xfrm>
              <a:custGeom>
                <a:avLst/>
                <a:gdLst/>
                <a:ahLst/>
                <a:cxnLst/>
                <a:rect l="l" t="t" r="r" b="b"/>
                <a:pathLst>
                  <a:path w="1" h="13" extrusionOk="0">
                    <a:moveTo>
                      <a:pt x="1" y="1"/>
                    </a:moveTo>
                    <a:lnTo>
                      <a:pt x="1" y="1"/>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7243965" y="3723117"/>
                <a:ext cx="57" cy="57"/>
              </a:xfrm>
              <a:custGeom>
                <a:avLst/>
                <a:gdLst/>
                <a:ahLst/>
                <a:cxnLst/>
                <a:rect l="l" t="t" r="r" b="b"/>
                <a:pathLst>
                  <a:path w="1" h="1" extrusionOk="0">
                    <a:moveTo>
                      <a:pt x="0" y="0"/>
                    </a:move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7334295" y="368379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7172927" y="414650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7174289" y="414446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7640462" y="40085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7650789" y="3619000"/>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rot="-5902662" flipH="1">
              <a:off x="7372429" y="-552541"/>
              <a:ext cx="799123" cy="1857158"/>
              <a:chOff x="5617920" y="3034242"/>
              <a:chExt cx="635885" cy="1477793"/>
            </a:xfrm>
          </p:grpSpPr>
          <p:sp>
            <p:nvSpPr>
              <p:cNvPr id="212" name="Google Shape;212;p7"/>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4"/>
        <p:cNvGrpSpPr/>
        <p:nvPr/>
      </p:nvGrpSpPr>
      <p:grpSpPr>
        <a:xfrm>
          <a:off x="0" y="0"/>
          <a:ext cx="0" cy="0"/>
          <a:chOff x="0" y="0"/>
          <a:chExt cx="0" cy="0"/>
        </a:xfrm>
      </p:grpSpPr>
      <p:pic>
        <p:nvPicPr>
          <p:cNvPr id="225" name="Google Shape;225;p8"/>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226" name="Google Shape;226;p8"/>
          <p:cNvGrpSpPr/>
          <p:nvPr/>
        </p:nvGrpSpPr>
        <p:grpSpPr>
          <a:xfrm>
            <a:off x="68313" y="67463"/>
            <a:ext cx="9007375" cy="5008575"/>
            <a:chOff x="68313" y="67463"/>
            <a:chExt cx="9007375" cy="5008575"/>
          </a:xfrm>
        </p:grpSpPr>
        <p:sp>
          <p:nvSpPr>
            <p:cNvPr id="227" name="Google Shape;227;p8"/>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228" name="Google Shape;228;p8"/>
            <p:cNvSpPr/>
            <p:nvPr/>
          </p:nvSpPr>
          <p:spPr>
            <a:xfrm>
              <a:off x="133288" y="122438"/>
              <a:ext cx="8942400" cy="495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229" name="Google Shape;229;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30" name="Google Shape;230;p8"/>
          <p:cNvGrpSpPr/>
          <p:nvPr/>
        </p:nvGrpSpPr>
        <p:grpSpPr>
          <a:xfrm>
            <a:off x="-23859" y="2601830"/>
            <a:ext cx="2612685" cy="2629469"/>
            <a:chOff x="-23859" y="2601830"/>
            <a:chExt cx="2612685" cy="2629469"/>
          </a:xfrm>
        </p:grpSpPr>
        <p:grpSp>
          <p:nvGrpSpPr>
            <p:cNvPr id="231" name="Google Shape;231;p8"/>
            <p:cNvGrpSpPr/>
            <p:nvPr/>
          </p:nvGrpSpPr>
          <p:grpSpPr>
            <a:xfrm rot="719096">
              <a:off x="168325" y="2667309"/>
              <a:ext cx="834150" cy="1938561"/>
              <a:chOff x="5617920" y="3034242"/>
              <a:chExt cx="635885" cy="1477793"/>
            </a:xfrm>
          </p:grpSpPr>
          <p:sp>
            <p:nvSpPr>
              <p:cNvPr id="232" name="Google Shape;232;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8"/>
            <p:cNvGrpSpPr/>
            <p:nvPr/>
          </p:nvGrpSpPr>
          <p:grpSpPr>
            <a:xfrm rot="4608420" flipH="1">
              <a:off x="1132831" y="3634695"/>
              <a:ext cx="834169" cy="1938604"/>
              <a:chOff x="5617920" y="3034242"/>
              <a:chExt cx="635885" cy="1477793"/>
            </a:xfrm>
          </p:grpSpPr>
          <p:sp>
            <p:nvSpPr>
              <p:cNvPr id="245" name="Google Shape;245;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8"/>
          <p:cNvGrpSpPr/>
          <p:nvPr/>
        </p:nvGrpSpPr>
        <p:grpSpPr>
          <a:xfrm rot="10800000" flipH="1">
            <a:off x="-23859" y="-179245"/>
            <a:ext cx="2612685" cy="2629469"/>
            <a:chOff x="-23859" y="2601830"/>
            <a:chExt cx="2612685" cy="2629469"/>
          </a:xfrm>
        </p:grpSpPr>
        <p:grpSp>
          <p:nvGrpSpPr>
            <p:cNvPr id="258" name="Google Shape;258;p8"/>
            <p:cNvGrpSpPr/>
            <p:nvPr/>
          </p:nvGrpSpPr>
          <p:grpSpPr>
            <a:xfrm rot="719096">
              <a:off x="168325" y="2667309"/>
              <a:ext cx="834150" cy="1938561"/>
              <a:chOff x="5617920" y="3034242"/>
              <a:chExt cx="635885" cy="1477793"/>
            </a:xfrm>
          </p:grpSpPr>
          <p:sp>
            <p:nvSpPr>
              <p:cNvPr id="259" name="Google Shape;259;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8"/>
            <p:cNvGrpSpPr/>
            <p:nvPr/>
          </p:nvGrpSpPr>
          <p:grpSpPr>
            <a:xfrm rot="4608420" flipH="1">
              <a:off x="1132831" y="3634695"/>
              <a:ext cx="834169" cy="1938604"/>
              <a:chOff x="5617920" y="3034242"/>
              <a:chExt cx="635885" cy="1477793"/>
            </a:xfrm>
          </p:grpSpPr>
          <p:sp>
            <p:nvSpPr>
              <p:cNvPr id="272" name="Google Shape;272;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8"/>
          <p:cNvGrpSpPr/>
          <p:nvPr/>
        </p:nvGrpSpPr>
        <p:grpSpPr>
          <a:xfrm flipH="1">
            <a:off x="6565016" y="2601830"/>
            <a:ext cx="2612685" cy="2629469"/>
            <a:chOff x="-23859" y="2601830"/>
            <a:chExt cx="2612685" cy="2629469"/>
          </a:xfrm>
        </p:grpSpPr>
        <p:grpSp>
          <p:nvGrpSpPr>
            <p:cNvPr id="285" name="Google Shape;285;p8"/>
            <p:cNvGrpSpPr/>
            <p:nvPr/>
          </p:nvGrpSpPr>
          <p:grpSpPr>
            <a:xfrm rot="719096">
              <a:off x="168325" y="2667309"/>
              <a:ext cx="834150" cy="1938561"/>
              <a:chOff x="5617920" y="3034242"/>
              <a:chExt cx="635885" cy="1477793"/>
            </a:xfrm>
          </p:grpSpPr>
          <p:sp>
            <p:nvSpPr>
              <p:cNvPr id="286" name="Google Shape;286;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8"/>
            <p:cNvGrpSpPr/>
            <p:nvPr/>
          </p:nvGrpSpPr>
          <p:grpSpPr>
            <a:xfrm rot="4608420" flipH="1">
              <a:off x="1132831" y="3634695"/>
              <a:ext cx="834169" cy="1938604"/>
              <a:chOff x="5617920" y="3034242"/>
              <a:chExt cx="635885" cy="1477793"/>
            </a:xfrm>
          </p:grpSpPr>
          <p:sp>
            <p:nvSpPr>
              <p:cNvPr id="299" name="Google Shape;299;p8"/>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79"/>
        <p:cNvGrpSpPr/>
        <p:nvPr/>
      </p:nvGrpSpPr>
      <p:grpSpPr>
        <a:xfrm>
          <a:off x="0" y="0"/>
          <a:ext cx="0" cy="0"/>
          <a:chOff x="0" y="0"/>
          <a:chExt cx="0" cy="0"/>
        </a:xfrm>
      </p:grpSpPr>
      <p:pic>
        <p:nvPicPr>
          <p:cNvPr id="380" name="Google Shape;380;p14"/>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381" name="Google Shape;381;p14"/>
          <p:cNvGrpSpPr/>
          <p:nvPr/>
        </p:nvGrpSpPr>
        <p:grpSpPr>
          <a:xfrm>
            <a:off x="68313" y="67463"/>
            <a:ext cx="9007375" cy="5008575"/>
            <a:chOff x="68313" y="67463"/>
            <a:chExt cx="9007375" cy="5008575"/>
          </a:xfrm>
        </p:grpSpPr>
        <p:sp>
          <p:nvSpPr>
            <p:cNvPr id="382" name="Google Shape;382;p14"/>
            <p:cNvSpPr/>
            <p:nvPr/>
          </p:nvSpPr>
          <p:spPr>
            <a:xfrm>
              <a:off x="68313" y="67463"/>
              <a:ext cx="8942400" cy="495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383" name="Google Shape;383;p14"/>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384" name="Google Shape;384;p14"/>
          <p:cNvSpPr txBox="1">
            <a:spLocks noGrp="1"/>
          </p:cNvSpPr>
          <p:nvPr>
            <p:ph type="title"/>
          </p:nvPr>
        </p:nvSpPr>
        <p:spPr>
          <a:xfrm>
            <a:off x="1030229" y="3253550"/>
            <a:ext cx="70836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85" name="Google Shape;385;p14"/>
          <p:cNvSpPr txBox="1">
            <a:spLocks noGrp="1"/>
          </p:cNvSpPr>
          <p:nvPr>
            <p:ph type="subTitle" idx="1"/>
          </p:nvPr>
        </p:nvSpPr>
        <p:spPr>
          <a:xfrm>
            <a:off x="1030188" y="1228150"/>
            <a:ext cx="7083600" cy="1914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86" name="Google Shape;386;p14"/>
          <p:cNvGrpSpPr/>
          <p:nvPr/>
        </p:nvGrpSpPr>
        <p:grpSpPr>
          <a:xfrm>
            <a:off x="212757" y="-141201"/>
            <a:ext cx="8690353" cy="5327301"/>
            <a:chOff x="212757" y="-141201"/>
            <a:chExt cx="8690353" cy="5327301"/>
          </a:xfrm>
        </p:grpSpPr>
        <p:grpSp>
          <p:nvGrpSpPr>
            <p:cNvPr id="387" name="Google Shape;387;p14"/>
            <p:cNvGrpSpPr/>
            <p:nvPr/>
          </p:nvGrpSpPr>
          <p:grpSpPr>
            <a:xfrm rot="10800000">
              <a:off x="6763207" y="2599999"/>
              <a:ext cx="2139903" cy="2586101"/>
              <a:chOff x="368254" y="32514"/>
              <a:chExt cx="2586611" cy="3125954"/>
            </a:xfrm>
          </p:grpSpPr>
          <p:grpSp>
            <p:nvGrpSpPr>
              <p:cNvPr id="388" name="Google Shape;388;p14"/>
              <p:cNvGrpSpPr/>
              <p:nvPr/>
            </p:nvGrpSpPr>
            <p:grpSpPr>
              <a:xfrm rot="10800000" flipH="1">
                <a:off x="368254" y="502582"/>
                <a:ext cx="912287" cy="2655886"/>
                <a:chOff x="7503890" y="633475"/>
                <a:chExt cx="617955" cy="1798771"/>
              </a:xfrm>
            </p:grpSpPr>
            <p:sp>
              <p:nvSpPr>
                <p:cNvPr id="389" name="Google Shape;389;p14"/>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4"/>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4"/>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4"/>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4"/>
              <p:cNvGrpSpPr/>
              <p:nvPr/>
            </p:nvGrpSpPr>
            <p:grpSpPr>
              <a:xfrm rot="6164523">
                <a:off x="1260326" y="-412217"/>
                <a:ext cx="932367" cy="2307903"/>
                <a:chOff x="7541848" y="2950097"/>
                <a:chExt cx="631006" cy="1561939"/>
              </a:xfrm>
            </p:grpSpPr>
            <p:sp>
              <p:nvSpPr>
                <p:cNvPr id="424" name="Google Shape;424;p14"/>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 name="Google Shape;440;p14"/>
            <p:cNvGrpSpPr/>
            <p:nvPr/>
          </p:nvGrpSpPr>
          <p:grpSpPr>
            <a:xfrm>
              <a:off x="212757" y="-141201"/>
              <a:ext cx="2139903" cy="2586101"/>
              <a:chOff x="368254" y="32514"/>
              <a:chExt cx="2586611" cy="3125954"/>
            </a:xfrm>
          </p:grpSpPr>
          <p:grpSp>
            <p:nvGrpSpPr>
              <p:cNvPr id="441" name="Google Shape;441;p14"/>
              <p:cNvGrpSpPr/>
              <p:nvPr/>
            </p:nvGrpSpPr>
            <p:grpSpPr>
              <a:xfrm rot="10800000" flipH="1">
                <a:off x="368254" y="502582"/>
                <a:ext cx="912287" cy="2655886"/>
                <a:chOff x="7503890" y="633475"/>
                <a:chExt cx="617955" cy="1798771"/>
              </a:xfrm>
            </p:grpSpPr>
            <p:sp>
              <p:nvSpPr>
                <p:cNvPr id="442" name="Google Shape;442;p14"/>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4"/>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4"/>
              <p:cNvGrpSpPr/>
              <p:nvPr/>
            </p:nvGrpSpPr>
            <p:grpSpPr>
              <a:xfrm rot="6164523">
                <a:off x="1260326" y="-412217"/>
                <a:ext cx="932367" cy="2307903"/>
                <a:chOff x="7541848" y="2950097"/>
                <a:chExt cx="631006" cy="1561939"/>
              </a:xfrm>
            </p:grpSpPr>
            <p:sp>
              <p:nvSpPr>
                <p:cNvPr id="477" name="Google Shape;477;p14"/>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93"/>
        <p:cNvGrpSpPr/>
        <p:nvPr/>
      </p:nvGrpSpPr>
      <p:grpSpPr>
        <a:xfrm>
          <a:off x="0" y="0"/>
          <a:ext cx="0" cy="0"/>
          <a:chOff x="0" y="0"/>
          <a:chExt cx="0" cy="0"/>
        </a:xfrm>
      </p:grpSpPr>
      <p:pic>
        <p:nvPicPr>
          <p:cNvPr id="494" name="Google Shape;494;p15"/>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495" name="Google Shape;495;p15"/>
          <p:cNvGrpSpPr/>
          <p:nvPr/>
        </p:nvGrpSpPr>
        <p:grpSpPr>
          <a:xfrm>
            <a:off x="68313" y="67463"/>
            <a:ext cx="9007375" cy="5008575"/>
            <a:chOff x="68313" y="67463"/>
            <a:chExt cx="9007375" cy="5008575"/>
          </a:xfrm>
        </p:grpSpPr>
        <p:sp>
          <p:nvSpPr>
            <p:cNvPr id="496" name="Google Shape;496;p15"/>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497" name="Google Shape;497;p15"/>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498" name="Google Shape;498;p15"/>
          <p:cNvSpPr txBox="1">
            <a:spLocks noGrp="1"/>
          </p:cNvSpPr>
          <p:nvPr>
            <p:ph type="title"/>
          </p:nvPr>
        </p:nvSpPr>
        <p:spPr>
          <a:xfrm>
            <a:off x="720000" y="1725050"/>
            <a:ext cx="3986700" cy="1768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9" name="Google Shape;499;p15"/>
          <p:cNvSpPr txBox="1">
            <a:spLocks noGrp="1"/>
          </p:cNvSpPr>
          <p:nvPr>
            <p:ph type="subTitle" idx="1"/>
          </p:nvPr>
        </p:nvSpPr>
        <p:spPr>
          <a:xfrm>
            <a:off x="720000" y="3493325"/>
            <a:ext cx="3986700" cy="91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5"/>
          <p:cNvSpPr>
            <a:spLocks noGrp="1"/>
          </p:cNvSpPr>
          <p:nvPr>
            <p:ph type="pic" idx="2"/>
          </p:nvPr>
        </p:nvSpPr>
        <p:spPr>
          <a:xfrm>
            <a:off x="5273100" y="533863"/>
            <a:ext cx="2910000" cy="4075800"/>
          </a:xfrm>
          <a:prstGeom prst="rect">
            <a:avLst/>
          </a:prstGeom>
          <a:noFill/>
          <a:ln>
            <a:noFill/>
          </a:ln>
        </p:spPr>
      </p:sp>
      <p:grpSp>
        <p:nvGrpSpPr>
          <p:cNvPr id="501" name="Google Shape;501;p15"/>
          <p:cNvGrpSpPr/>
          <p:nvPr/>
        </p:nvGrpSpPr>
        <p:grpSpPr>
          <a:xfrm flipH="1">
            <a:off x="-258045" y="-154552"/>
            <a:ext cx="2581133" cy="2230022"/>
            <a:chOff x="6795105" y="-154552"/>
            <a:chExt cx="2581133" cy="2230022"/>
          </a:xfrm>
        </p:grpSpPr>
        <p:grpSp>
          <p:nvGrpSpPr>
            <p:cNvPr id="502" name="Google Shape;502;p15"/>
            <p:cNvGrpSpPr/>
            <p:nvPr/>
          </p:nvGrpSpPr>
          <p:grpSpPr>
            <a:xfrm rot="-10227269" flipH="1">
              <a:off x="8230795" y="322370"/>
              <a:ext cx="1013097" cy="1680734"/>
              <a:chOff x="6844688" y="3174615"/>
              <a:chExt cx="806157" cy="1337419"/>
            </a:xfrm>
          </p:grpSpPr>
          <p:sp>
            <p:nvSpPr>
              <p:cNvPr id="503" name="Google Shape;503;p15"/>
              <p:cNvSpPr/>
              <p:nvPr/>
            </p:nvSpPr>
            <p:spPr>
              <a:xfrm>
                <a:off x="7190857" y="4017596"/>
                <a:ext cx="57" cy="681"/>
              </a:xfrm>
              <a:custGeom>
                <a:avLst/>
                <a:gdLst/>
                <a:ahLst/>
                <a:cxnLst/>
                <a:rect l="l" t="t" r="r" b="b"/>
                <a:pathLst>
                  <a:path w="1" h="12" extrusionOk="0">
                    <a:moveTo>
                      <a:pt x="0" y="0"/>
                    </a:moveTo>
                    <a:lnTo>
                      <a:pt x="0" y="0"/>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7468030" y="369208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7467406" y="3694123"/>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6844688" y="3174615"/>
                <a:ext cx="627544" cy="1337419"/>
              </a:xfrm>
              <a:custGeom>
                <a:avLst/>
                <a:gdLst/>
                <a:ahLst/>
                <a:cxnLst/>
                <a:rect l="l" t="t" r="r" b="b"/>
                <a:pathLst>
                  <a:path w="11060" h="23571" extrusionOk="0">
                    <a:moveTo>
                      <a:pt x="7535" y="3093"/>
                    </a:moveTo>
                    <a:lnTo>
                      <a:pt x="7535" y="3104"/>
                    </a:lnTo>
                    <a:lnTo>
                      <a:pt x="7524" y="3104"/>
                    </a:lnTo>
                    <a:lnTo>
                      <a:pt x="7535" y="3093"/>
                    </a:lnTo>
                    <a:close/>
                    <a:moveTo>
                      <a:pt x="4789" y="79"/>
                    </a:moveTo>
                    <a:cubicBezTo>
                      <a:pt x="4789" y="90"/>
                      <a:pt x="4801" y="90"/>
                      <a:pt x="4801" y="103"/>
                    </a:cubicBezTo>
                    <a:lnTo>
                      <a:pt x="4837" y="176"/>
                    </a:lnTo>
                    <a:lnTo>
                      <a:pt x="4837" y="187"/>
                    </a:lnTo>
                    <a:lnTo>
                      <a:pt x="4850" y="212"/>
                    </a:lnTo>
                    <a:cubicBezTo>
                      <a:pt x="4861" y="224"/>
                      <a:pt x="4861" y="249"/>
                      <a:pt x="4874" y="260"/>
                    </a:cubicBezTo>
                    <a:lnTo>
                      <a:pt x="4874" y="285"/>
                    </a:lnTo>
                    <a:cubicBezTo>
                      <a:pt x="4886" y="309"/>
                      <a:pt x="4886" y="322"/>
                      <a:pt x="4898" y="346"/>
                    </a:cubicBezTo>
                    <a:cubicBezTo>
                      <a:pt x="4910" y="406"/>
                      <a:pt x="4934" y="455"/>
                      <a:pt x="4947" y="516"/>
                    </a:cubicBezTo>
                    <a:lnTo>
                      <a:pt x="4983" y="662"/>
                    </a:lnTo>
                    <a:cubicBezTo>
                      <a:pt x="4996" y="771"/>
                      <a:pt x="5020" y="892"/>
                      <a:pt x="5044" y="1027"/>
                    </a:cubicBezTo>
                    <a:cubicBezTo>
                      <a:pt x="5044" y="1099"/>
                      <a:pt x="5056" y="1160"/>
                      <a:pt x="5069" y="1233"/>
                    </a:cubicBezTo>
                    <a:cubicBezTo>
                      <a:pt x="5080" y="1281"/>
                      <a:pt x="5080" y="1343"/>
                      <a:pt x="5093" y="1391"/>
                    </a:cubicBezTo>
                    <a:cubicBezTo>
                      <a:pt x="5105" y="1513"/>
                      <a:pt x="5129" y="1634"/>
                      <a:pt x="5153" y="1756"/>
                    </a:cubicBezTo>
                    <a:cubicBezTo>
                      <a:pt x="5153" y="1804"/>
                      <a:pt x="5166" y="1840"/>
                      <a:pt x="5177" y="1889"/>
                    </a:cubicBezTo>
                    <a:lnTo>
                      <a:pt x="5190" y="1950"/>
                    </a:lnTo>
                    <a:cubicBezTo>
                      <a:pt x="5202" y="1999"/>
                      <a:pt x="5202" y="2059"/>
                      <a:pt x="5214" y="2108"/>
                    </a:cubicBezTo>
                    <a:lnTo>
                      <a:pt x="5214" y="2120"/>
                    </a:lnTo>
                    <a:cubicBezTo>
                      <a:pt x="5214" y="2145"/>
                      <a:pt x="5226" y="2169"/>
                      <a:pt x="5226" y="2193"/>
                    </a:cubicBezTo>
                    <a:lnTo>
                      <a:pt x="5226" y="2205"/>
                    </a:lnTo>
                    <a:lnTo>
                      <a:pt x="5226" y="2242"/>
                    </a:lnTo>
                    <a:lnTo>
                      <a:pt x="5226" y="2266"/>
                    </a:lnTo>
                    <a:lnTo>
                      <a:pt x="5226" y="2315"/>
                    </a:lnTo>
                    <a:lnTo>
                      <a:pt x="5239" y="2388"/>
                    </a:lnTo>
                    <a:cubicBezTo>
                      <a:pt x="5226" y="2412"/>
                      <a:pt x="5226" y="2448"/>
                      <a:pt x="5226" y="2472"/>
                    </a:cubicBezTo>
                    <a:lnTo>
                      <a:pt x="5226" y="2521"/>
                    </a:lnTo>
                    <a:lnTo>
                      <a:pt x="5226" y="2534"/>
                    </a:lnTo>
                    <a:cubicBezTo>
                      <a:pt x="5226" y="2570"/>
                      <a:pt x="5214" y="2618"/>
                      <a:pt x="5214" y="2655"/>
                    </a:cubicBezTo>
                    <a:lnTo>
                      <a:pt x="5214" y="2667"/>
                    </a:lnTo>
                    <a:lnTo>
                      <a:pt x="5202" y="2740"/>
                    </a:lnTo>
                    <a:cubicBezTo>
                      <a:pt x="5190" y="2777"/>
                      <a:pt x="5177" y="2813"/>
                      <a:pt x="5177" y="2850"/>
                    </a:cubicBezTo>
                    <a:cubicBezTo>
                      <a:pt x="5166" y="2886"/>
                      <a:pt x="5166" y="2922"/>
                      <a:pt x="5153" y="2958"/>
                    </a:cubicBezTo>
                    <a:lnTo>
                      <a:pt x="5141" y="2995"/>
                    </a:lnTo>
                    <a:cubicBezTo>
                      <a:pt x="5141" y="3044"/>
                      <a:pt x="5129" y="3093"/>
                      <a:pt x="5117" y="3153"/>
                    </a:cubicBezTo>
                    <a:cubicBezTo>
                      <a:pt x="5105" y="3177"/>
                      <a:pt x="5105" y="3190"/>
                      <a:pt x="5093" y="3214"/>
                    </a:cubicBezTo>
                    <a:lnTo>
                      <a:pt x="5093" y="3238"/>
                    </a:lnTo>
                    <a:cubicBezTo>
                      <a:pt x="5080" y="3263"/>
                      <a:pt x="5080" y="3274"/>
                      <a:pt x="5080" y="3299"/>
                    </a:cubicBezTo>
                    <a:lnTo>
                      <a:pt x="5069" y="3323"/>
                    </a:lnTo>
                    <a:lnTo>
                      <a:pt x="5044" y="3372"/>
                    </a:lnTo>
                    <a:cubicBezTo>
                      <a:pt x="5044" y="3396"/>
                      <a:pt x="5032" y="3409"/>
                      <a:pt x="5032" y="3433"/>
                    </a:cubicBezTo>
                    <a:lnTo>
                      <a:pt x="5020" y="3445"/>
                    </a:lnTo>
                    <a:lnTo>
                      <a:pt x="4983" y="3554"/>
                    </a:lnTo>
                    <a:lnTo>
                      <a:pt x="4959" y="3590"/>
                    </a:lnTo>
                    <a:cubicBezTo>
                      <a:pt x="4959" y="3615"/>
                      <a:pt x="4947" y="3639"/>
                      <a:pt x="4934" y="3676"/>
                    </a:cubicBezTo>
                    <a:cubicBezTo>
                      <a:pt x="4910" y="3736"/>
                      <a:pt x="4874" y="3809"/>
                      <a:pt x="4850" y="3870"/>
                    </a:cubicBezTo>
                    <a:cubicBezTo>
                      <a:pt x="4825" y="3919"/>
                      <a:pt x="4813" y="3955"/>
                      <a:pt x="4789" y="4004"/>
                    </a:cubicBezTo>
                    <a:lnTo>
                      <a:pt x="4753" y="4114"/>
                    </a:lnTo>
                    <a:cubicBezTo>
                      <a:pt x="4728" y="4150"/>
                      <a:pt x="4716" y="4198"/>
                      <a:pt x="4691" y="4247"/>
                    </a:cubicBezTo>
                    <a:cubicBezTo>
                      <a:pt x="4680" y="4271"/>
                      <a:pt x="4680" y="4295"/>
                      <a:pt x="4667" y="4320"/>
                    </a:cubicBezTo>
                    <a:cubicBezTo>
                      <a:pt x="4655" y="4357"/>
                      <a:pt x="4643" y="4393"/>
                      <a:pt x="4643" y="4417"/>
                    </a:cubicBezTo>
                    <a:cubicBezTo>
                      <a:pt x="4631" y="4454"/>
                      <a:pt x="4618" y="4490"/>
                      <a:pt x="4607" y="4514"/>
                    </a:cubicBezTo>
                    <a:lnTo>
                      <a:pt x="4607" y="4551"/>
                    </a:lnTo>
                    <a:cubicBezTo>
                      <a:pt x="4607" y="4563"/>
                      <a:pt x="4607" y="4563"/>
                      <a:pt x="4594" y="4575"/>
                    </a:cubicBezTo>
                    <a:lnTo>
                      <a:pt x="4594" y="4600"/>
                    </a:lnTo>
                    <a:lnTo>
                      <a:pt x="4582" y="4624"/>
                    </a:lnTo>
                    <a:lnTo>
                      <a:pt x="4582" y="4684"/>
                    </a:lnTo>
                    <a:lnTo>
                      <a:pt x="4570" y="4697"/>
                    </a:lnTo>
                    <a:cubicBezTo>
                      <a:pt x="4570" y="4721"/>
                      <a:pt x="4570" y="4746"/>
                      <a:pt x="4558" y="4781"/>
                    </a:cubicBezTo>
                    <a:cubicBezTo>
                      <a:pt x="4558" y="4794"/>
                      <a:pt x="4558" y="4818"/>
                      <a:pt x="4545" y="4854"/>
                    </a:cubicBezTo>
                    <a:cubicBezTo>
                      <a:pt x="4545" y="4879"/>
                      <a:pt x="4545" y="4903"/>
                      <a:pt x="4534" y="4940"/>
                    </a:cubicBezTo>
                    <a:lnTo>
                      <a:pt x="4534" y="4867"/>
                    </a:lnTo>
                    <a:cubicBezTo>
                      <a:pt x="4534" y="4854"/>
                      <a:pt x="4534" y="4843"/>
                      <a:pt x="4521" y="4830"/>
                    </a:cubicBezTo>
                    <a:cubicBezTo>
                      <a:pt x="4521" y="4757"/>
                      <a:pt x="4510" y="4673"/>
                      <a:pt x="4497" y="4600"/>
                    </a:cubicBezTo>
                    <a:cubicBezTo>
                      <a:pt x="4497" y="4551"/>
                      <a:pt x="4485" y="4502"/>
                      <a:pt x="4485" y="4454"/>
                    </a:cubicBezTo>
                    <a:lnTo>
                      <a:pt x="4473" y="4381"/>
                    </a:lnTo>
                    <a:cubicBezTo>
                      <a:pt x="4461" y="4284"/>
                      <a:pt x="4448" y="4174"/>
                      <a:pt x="4437" y="4052"/>
                    </a:cubicBezTo>
                    <a:lnTo>
                      <a:pt x="4437" y="3968"/>
                    </a:lnTo>
                    <a:cubicBezTo>
                      <a:pt x="4424" y="3895"/>
                      <a:pt x="4424" y="3822"/>
                      <a:pt x="4412" y="3749"/>
                    </a:cubicBezTo>
                    <a:cubicBezTo>
                      <a:pt x="4412" y="3688"/>
                      <a:pt x="4400" y="3639"/>
                      <a:pt x="4388" y="3579"/>
                    </a:cubicBezTo>
                    <a:lnTo>
                      <a:pt x="4388" y="3409"/>
                    </a:lnTo>
                    <a:cubicBezTo>
                      <a:pt x="4388" y="3347"/>
                      <a:pt x="4388" y="3287"/>
                      <a:pt x="4375" y="3238"/>
                    </a:cubicBezTo>
                    <a:cubicBezTo>
                      <a:pt x="4375" y="3166"/>
                      <a:pt x="4364" y="3117"/>
                      <a:pt x="4351" y="3056"/>
                    </a:cubicBezTo>
                    <a:lnTo>
                      <a:pt x="4351" y="3068"/>
                    </a:lnTo>
                    <a:cubicBezTo>
                      <a:pt x="4351" y="3093"/>
                      <a:pt x="4339" y="3104"/>
                      <a:pt x="4339" y="3117"/>
                    </a:cubicBezTo>
                    <a:cubicBezTo>
                      <a:pt x="4327" y="3166"/>
                      <a:pt x="4327" y="3202"/>
                      <a:pt x="4315" y="3238"/>
                    </a:cubicBezTo>
                    <a:cubicBezTo>
                      <a:pt x="4315" y="3263"/>
                      <a:pt x="4302" y="3299"/>
                      <a:pt x="4302" y="3323"/>
                    </a:cubicBezTo>
                    <a:lnTo>
                      <a:pt x="4302" y="3409"/>
                    </a:lnTo>
                    <a:lnTo>
                      <a:pt x="4302" y="3579"/>
                    </a:lnTo>
                    <a:cubicBezTo>
                      <a:pt x="4315" y="3627"/>
                      <a:pt x="4315" y="3663"/>
                      <a:pt x="4327" y="3712"/>
                    </a:cubicBezTo>
                    <a:lnTo>
                      <a:pt x="4327" y="3761"/>
                    </a:lnTo>
                    <a:lnTo>
                      <a:pt x="4327" y="3773"/>
                    </a:lnTo>
                    <a:cubicBezTo>
                      <a:pt x="4339" y="3895"/>
                      <a:pt x="4351" y="4004"/>
                      <a:pt x="4364" y="4125"/>
                    </a:cubicBezTo>
                    <a:lnTo>
                      <a:pt x="4364" y="4138"/>
                    </a:lnTo>
                    <a:cubicBezTo>
                      <a:pt x="4375" y="4247"/>
                      <a:pt x="4375" y="4357"/>
                      <a:pt x="4388" y="4478"/>
                    </a:cubicBezTo>
                    <a:cubicBezTo>
                      <a:pt x="4400" y="4600"/>
                      <a:pt x="4412" y="4709"/>
                      <a:pt x="4424" y="4830"/>
                    </a:cubicBezTo>
                    <a:lnTo>
                      <a:pt x="4424" y="4891"/>
                    </a:lnTo>
                    <a:cubicBezTo>
                      <a:pt x="4437" y="4989"/>
                      <a:pt x="4437" y="5086"/>
                      <a:pt x="4448" y="5183"/>
                    </a:cubicBezTo>
                    <a:cubicBezTo>
                      <a:pt x="4448" y="5207"/>
                      <a:pt x="4448" y="5243"/>
                      <a:pt x="4461" y="5280"/>
                    </a:cubicBezTo>
                    <a:cubicBezTo>
                      <a:pt x="4448" y="5268"/>
                      <a:pt x="4437" y="5243"/>
                      <a:pt x="4424" y="5232"/>
                    </a:cubicBezTo>
                    <a:cubicBezTo>
                      <a:pt x="4388" y="5195"/>
                      <a:pt x="4351" y="5146"/>
                      <a:pt x="4315" y="5097"/>
                    </a:cubicBezTo>
                    <a:cubicBezTo>
                      <a:pt x="4278" y="5049"/>
                      <a:pt x="4229" y="5000"/>
                      <a:pt x="4181" y="4952"/>
                    </a:cubicBezTo>
                    <a:cubicBezTo>
                      <a:pt x="4157" y="4916"/>
                      <a:pt x="4132" y="4891"/>
                      <a:pt x="4121" y="4867"/>
                    </a:cubicBezTo>
                    <a:cubicBezTo>
                      <a:pt x="4096" y="4830"/>
                      <a:pt x="4072" y="4806"/>
                      <a:pt x="4048" y="4781"/>
                    </a:cubicBezTo>
                    <a:cubicBezTo>
                      <a:pt x="4023" y="4757"/>
                      <a:pt x="3999" y="4721"/>
                      <a:pt x="3975" y="4684"/>
                    </a:cubicBezTo>
                    <a:cubicBezTo>
                      <a:pt x="3962" y="4673"/>
                      <a:pt x="3950" y="4660"/>
                      <a:pt x="3950" y="4648"/>
                    </a:cubicBezTo>
                    <a:lnTo>
                      <a:pt x="3926" y="4611"/>
                    </a:lnTo>
                    <a:cubicBezTo>
                      <a:pt x="3902" y="4587"/>
                      <a:pt x="3878" y="4551"/>
                      <a:pt x="3853" y="4514"/>
                    </a:cubicBezTo>
                    <a:lnTo>
                      <a:pt x="3841" y="4490"/>
                    </a:lnTo>
                    <a:cubicBezTo>
                      <a:pt x="3829" y="4478"/>
                      <a:pt x="3816" y="4454"/>
                      <a:pt x="3805" y="4441"/>
                    </a:cubicBezTo>
                    <a:lnTo>
                      <a:pt x="3792" y="4405"/>
                    </a:lnTo>
                    <a:lnTo>
                      <a:pt x="3768" y="4368"/>
                    </a:lnTo>
                    <a:lnTo>
                      <a:pt x="3732" y="4295"/>
                    </a:lnTo>
                    <a:cubicBezTo>
                      <a:pt x="3719" y="4284"/>
                      <a:pt x="3707" y="4259"/>
                      <a:pt x="3707" y="4247"/>
                    </a:cubicBezTo>
                    <a:lnTo>
                      <a:pt x="3695" y="4235"/>
                    </a:lnTo>
                    <a:lnTo>
                      <a:pt x="3695" y="4222"/>
                    </a:lnTo>
                    <a:cubicBezTo>
                      <a:pt x="3683" y="4211"/>
                      <a:pt x="3683" y="4186"/>
                      <a:pt x="3670" y="4174"/>
                    </a:cubicBezTo>
                    <a:lnTo>
                      <a:pt x="3634" y="4101"/>
                    </a:lnTo>
                    <a:lnTo>
                      <a:pt x="3634" y="4089"/>
                    </a:lnTo>
                    <a:lnTo>
                      <a:pt x="3622" y="4052"/>
                    </a:lnTo>
                    <a:cubicBezTo>
                      <a:pt x="3622" y="4041"/>
                      <a:pt x="3622" y="4041"/>
                      <a:pt x="3610" y="4028"/>
                    </a:cubicBezTo>
                    <a:lnTo>
                      <a:pt x="3610" y="4016"/>
                    </a:lnTo>
                    <a:cubicBezTo>
                      <a:pt x="3610" y="4004"/>
                      <a:pt x="3610" y="4004"/>
                      <a:pt x="3598" y="3992"/>
                    </a:cubicBezTo>
                    <a:cubicBezTo>
                      <a:pt x="3598" y="3979"/>
                      <a:pt x="3598" y="3968"/>
                      <a:pt x="3586" y="3943"/>
                    </a:cubicBezTo>
                    <a:cubicBezTo>
                      <a:pt x="3586" y="3931"/>
                      <a:pt x="3573" y="3906"/>
                      <a:pt x="3573" y="3895"/>
                    </a:cubicBezTo>
                    <a:cubicBezTo>
                      <a:pt x="3573" y="3870"/>
                      <a:pt x="3562" y="3834"/>
                      <a:pt x="3562" y="3809"/>
                    </a:cubicBezTo>
                    <a:cubicBezTo>
                      <a:pt x="3549" y="3798"/>
                      <a:pt x="3549" y="3773"/>
                      <a:pt x="3549" y="3749"/>
                    </a:cubicBezTo>
                    <a:cubicBezTo>
                      <a:pt x="3537" y="3712"/>
                      <a:pt x="3537" y="3663"/>
                      <a:pt x="3525" y="3603"/>
                    </a:cubicBezTo>
                    <a:lnTo>
                      <a:pt x="3525" y="3590"/>
                    </a:lnTo>
                    <a:cubicBezTo>
                      <a:pt x="3525" y="3566"/>
                      <a:pt x="3513" y="3554"/>
                      <a:pt x="3513" y="3542"/>
                    </a:cubicBezTo>
                    <a:lnTo>
                      <a:pt x="3513" y="3518"/>
                    </a:lnTo>
                    <a:lnTo>
                      <a:pt x="3513" y="3457"/>
                    </a:lnTo>
                    <a:lnTo>
                      <a:pt x="3513" y="3433"/>
                    </a:lnTo>
                    <a:lnTo>
                      <a:pt x="3513" y="3384"/>
                    </a:lnTo>
                    <a:lnTo>
                      <a:pt x="3513" y="3347"/>
                    </a:lnTo>
                    <a:lnTo>
                      <a:pt x="3513" y="3311"/>
                    </a:lnTo>
                    <a:lnTo>
                      <a:pt x="3513" y="3250"/>
                    </a:lnTo>
                    <a:lnTo>
                      <a:pt x="3513" y="3238"/>
                    </a:lnTo>
                    <a:lnTo>
                      <a:pt x="3513" y="3214"/>
                    </a:lnTo>
                    <a:lnTo>
                      <a:pt x="3513" y="3177"/>
                    </a:lnTo>
                    <a:cubicBezTo>
                      <a:pt x="3525" y="3153"/>
                      <a:pt x="3525" y="3141"/>
                      <a:pt x="3525" y="3117"/>
                    </a:cubicBezTo>
                    <a:lnTo>
                      <a:pt x="3525" y="3104"/>
                    </a:lnTo>
                    <a:lnTo>
                      <a:pt x="3525" y="3093"/>
                    </a:lnTo>
                    <a:cubicBezTo>
                      <a:pt x="3537" y="3056"/>
                      <a:pt x="3537" y="3020"/>
                      <a:pt x="3549" y="2983"/>
                    </a:cubicBezTo>
                    <a:lnTo>
                      <a:pt x="3549" y="2971"/>
                    </a:lnTo>
                    <a:cubicBezTo>
                      <a:pt x="3549" y="2922"/>
                      <a:pt x="3562" y="2886"/>
                      <a:pt x="3573" y="2850"/>
                    </a:cubicBezTo>
                    <a:cubicBezTo>
                      <a:pt x="3586" y="2788"/>
                      <a:pt x="3586" y="2740"/>
                      <a:pt x="3598" y="2691"/>
                    </a:cubicBezTo>
                    <a:cubicBezTo>
                      <a:pt x="3610" y="2655"/>
                      <a:pt x="3622" y="2631"/>
                      <a:pt x="3634" y="2594"/>
                    </a:cubicBezTo>
                    <a:lnTo>
                      <a:pt x="3634" y="2570"/>
                    </a:lnTo>
                    <a:lnTo>
                      <a:pt x="3646" y="2521"/>
                    </a:lnTo>
                    <a:lnTo>
                      <a:pt x="3659" y="2485"/>
                    </a:lnTo>
                    <a:cubicBezTo>
                      <a:pt x="3670" y="2461"/>
                      <a:pt x="3670" y="2448"/>
                      <a:pt x="3683" y="2436"/>
                    </a:cubicBezTo>
                    <a:lnTo>
                      <a:pt x="3683" y="2424"/>
                    </a:lnTo>
                    <a:cubicBezTo>
                      <a:pt x="3707" y="2363"/>
                      <a:pt x="3732" y="2315"/>
                      <a:pt x="3743" y="2266"/>
                    </a:cubicBezTo>
                    <a:cubicBezTo>
                      <a:pt x="3768" y="2205"/>
                      <a:pt x="3792" y="2156"/>
                      <a:pt x="3805" y="2108"/>
                    </a:cubicBezTo>
                    <a:lnTo>
                      <a:pt x="3878" y="1926"/>
                    </a:lnTo>
                    <a:lnTo>
                      <a:pt x="3889" y="1902"/>
                    </a:lnTo>
                    <a:cubicBezTo>
                      <a:pt x="3902" y="1853"/>
                      <a:pt x="3926" y="1804"/>
                      <a:pt x="3938" y="1756"/>
                    </a:cubicBezTo>
                    <a:cubicBezTo>
                      <a:pt x="3975" y="1695"/>
                      <a:pt x="3999" y="1634"/>
                      <a:pt x="4023" y="1573"/>
                    </a:cubicBezTo>
                    <a:cubicBezTo>
                      <a:pt x="4023" y="1561"/>
                      <a:pt x="4035" y="1549"/>
                      <a:pt x="4035" y="1537"/>
                    </a:cubicBezTo>
                    <a:cubicBezTo>
                      <a:pt x="4059" y="1488"/>
                      <a:pt x="4084" y="1427"/>
                      <a:pt x="4121" y="1367"/>
                    </a:cubicBezTo>
                    <a:lnTo>
                      <a:pt x="4145" y="1306"/>
                    </a:lnTo>
                    <a:cubicBezTo>
                      <a:pt x="4169" y="1270"/>
                      <a:pt x="4181" y="1221"/>
                      <a:pt x="4205" y="1184"/>
                    </a:cubicBezTo>
                    <a:cubicBezTo>
                      <a:pt x="4218" y="1160"/>
                      <a:pt x="4229" y="1135"/>
                      <a:pt x="4242" y="1124"/>
                    </a:cubicBezTo>
                    <a:lnTo>
                      <a:pt x="4254" y="1099"/>
                    </a:lnTo>
                    <a:cubicBezTo>
                      <a:pt x="4254" y="1087"/>
                      <a:pt x="4266" y="1075"/>
                      <a:pt x="4278" y="1051"/>
                    </a:cubicBezTo>
                    <a:lnTo>
                      <a:pt x="4291" y="1027"/>
                    </a:lnTo>
                    <a:cubicBezTo>
                      <a:pt x="4302" y="1002"/>
                      <a:pt x="4315" y="990"/>
                      <a:pt x="4327" y="978"/>
                    </a:cubicBezTo>
                    <a:cubicBezTo>
                      <a:pt x="4339" y="954"/>
                      <a:pt x="4351" y="941"/>
                      <a:pt x="4364" y="929"/>
                    </a:cubicBezTo>
                    <a:cubicBezTo>
                      <a:pt x="4364" y="917"/>
                      <a:pt x="4375" y="905"/>
                      <a:pt x="4375" y="892"/>
                    </a:cubicBezTo>
                    <a:cubicBezTo>
                      <a:pt x="4388" y="881"/>
                      <a:pt x="4400" y="868"/>
                      <a:pt x="4412" y="844"/>
                    </a:cubicBezTo>
                    <a:cubicBezTo>
                      <a:pt x="4437" y="819"/>
                      <a:pt x="4461" y="783"/>
                      <a:pt x="4485" y="747"/>
                    </a:cubicBezTo>
                    <a:cubicBezTo>
                      <a:pt x="4497" y="722"/>
                      <a:pt x="4510" y="686"/>
                      <a:pt x="4534" y="662"/>
                    </a:cubicBezTo>
                    <a:lnTo>
                      <a:pt x="4570" y="589"/>
                    </a:lnTo>
                    <a:cubicBezTo>
                      <a:pt x="4582" y="565"/>
                      <a:pt x="4594" y="528"/>
                      <a:pt x="4607" y="503"/>
                    </a:cubicBezTo>
                    <a:cubicBezTo>
                      <a:pt x="4618" y="479"/>
                      <a:pt x="4631" y="443"/>
                      <a:pt x="4643" y="419"/>
                    </a:cubicBezTo>
                    <a:cubicBezTo>
                      <a:pt x="4680" y="358"/>
                      <a:pt x="4704" y="297"/>
                      <a:pt x="4728" y="236"/>
                    </a:cubicBezTo>
                    <a:cubicBezTo>
                      <a:pt x="4753" y="176"/>
                      <a:pt x="4777" y="127"/>
                      <a:pt x="4789" y="79"/>
                    </a:cubicBezTo>
                    <a:close/>
                    <a:moveTo>
                      <a:pt x="1920" y="4903"/>
                    </a:moveTo>
                    <a:cubicBezTo>
                      <a:pt x="1969" y="4903"/>
                      <a:pt x="2030" y="4916"/>
                      <a:pt x="2090" y="4916"/>
                    </a:cubicBezTo>
                    <a:lnTo>
                      <a:pt x="2188" y="4916"/>
                    </a:lnTo>
                    <a:lnTo>
                      <a:pt x="2200" y="4927"/>
                    </a:lnTo>
                    <a:cubicBezTo>
                      <a:pt x="2249" y="4927"/>
                      <a:pt x="2298" y="4927"/>
                      <a:pt x="2346" y="4940"/>
                    </a:cubicBezTo>
                    <a:cubicBezTo>
                      <a:pt x="2406" y="4940"/>
                      <a:pt x="2455" y="4952"/>
                      <a:pt x="2492" y="4964"/>
                    </a:cubicBezTo>
                    <a:cubicBezTo>
                      <a:pt x="2541" y="4976"/>
                      <a:pt x="2589" y="5000"/>
                      <a:pt x="2638" y="5013"/>
                    </a:cubicBezTo>
                    <a:cubicBezTo>
                      <a:pt x="2662" y="5025"/>
                      <a:pt x="2686" y="5037"/>
                      <a:pt x="2698" y="5049"/>
                    </a:cubicBezTo>
                    <a:cubicBezTo>
                      <a:pt x="2711" y="5049"/>
                      <a:pt x="2722" y="5061"/>
                      <a:pt x="2747" y="5073"/>
                    </a:cubicBezTo>
                    <a:lnTo>
                      <a:pt x="2759" y="5073"/>
                    </a:lnTo>
                    <a:lnTo>
                      <a:pt x="2771" y="5086"/>
                    </a:lnTo>
                    <a:lnTo>
                      <a:pt x="2784" y="5097"/>
                    </a:lnTo>
                    <a:lnTo>
                      <a:pt x="2795" y="5097"/>
                    </a:lnTo>
                    <a:cubicBezTo>
                      <a:pt x="2808" y="5110"/>
                      <a:pt x="2820" y="5110"/>
                      <a:pt x="2820" y="5110"/>
                    </a:cubicBezTo>
                    <a:cubicBezTo>
                      <a:pt x="2832" y="5122"/>
                      <a:pt x="2844" y="5122"/>
                      <a:pt x="2857" y="5134"/>
                    </a:cubicBezTo>
                    <a:lnTo>
                      <a:pt x="2868" y="5146"/>
                    </a:lnTo>
                    <a:lnTo>
                      <a:pt x="2881" y="5146"/>
                    </a:lnTo>
                    <a:cubicBezTo>
                      <a:pt x="2881" y="5159"/>
                      <a:pt x="2893" y="5159"/>
                      <a:pt x="2905" y="5170"/>
                    </a:cubicBezTo>
                    <a:lnTo>
                      <a:pt x="2917" y="5183"/>
                    </a:lnTo>
                    <a:cubicBezTo>
                      <a:pt x="2941" y="5195"/>
                      <a:pt x="2954" y="5207"/>
                      <a:pt x="2978" y="5232"/>
                    </a:cubicBezTo>
                    <a:cubicBezTo>
                      <a:pt x="2990" y="5232"/>
                      <a:pt x="3002" y="5243"/>
                      <a:pt x="3014" y="5256"/>
                    </a:cubicBezTo>
                    <a:lnTo>
                      <a:pt x="3051" y="5292"/>
                    </a:lnTo>
                    <a:lnTo>
                      <a:pt x="3087" y="5329"/>
                    </a:lnTo>
                    <a:lnTo>
                      <a:pt x="3111" y="5341"/>
                    </a:lnTo>
                    <a:lnTo>
                      <a:pt x="3160" y="5389"/>
                    </a:lnTo>
                    <a:lnTo>
                      <a:pt x="3184" y="5413"/>
                    </a:lnTo>
                    <a:cubicBezTo>
                      <a:pt x="3197" y="5426"/>
                      <a:pt x="3209" y="5438"/>
                      <a:pt x="3221" y="5462"/>
                    </a:cubicBezTo>
                    <a:lnTo>
                      <a:pt x="3270" y="5511"/>
                    </a:lnTo>
                    <a:lnTo>
                      <a:pt x="3294" y="5535"/>
                    </a:lnTo>
                    <a:cubicBezTo>
                      <a:pt x="3306" y="5548"/>
                      <a:pt x="3318" y="5559"/>
                      <a:pt x="3330" y="5584"/>
                    </a:cubicBezTo>
                    <a:lnTo>
                      <a:pt x="3343" y="5596"/>
                    </a:lnTo>
                    <a:lnTo>
                      <a:pt x="3367" y="5621"/>
                    </a:lnTo>
                    <a:cubicBezTo>
                      <a:pt x="3354" y="5621"/>
                      <a:pt x="3343" y="5621"/>
                      <a:pt x="3330" y="5608"/>
                    </a:cubicBezTo>
                    <a:cubicBezTo>
                      <a:pt x="3318" y="5608"/>
                      <a:pt x="3294" y="5608"/>
                      <a:pt x="3282" y="5596"/>
                    </a:cubicBezTo>
                    <a:lnTo>
                      <a:pt x="3257" y="5596"/>
                    </a:lnTo>
                    <a:cubicBezTo>
                      <a:pt x="3246" y="5584"/>
                      <a:pt x="3233" y="5584"/>
                      <a:pt x="3233" y="5584"/>
                    </a:cubicBezTo>
                    <a:lnTo>
                      <a:pt x="3209" y="5584"/>
                    </a:lnTo>
                    <a:lnTo>
                      <a:pt x="3209" y="5572"/>
                    </a:lnTo>
                    <a:lnTo>
                      <a:pt x="3160" y="5572"/>
                    </a:lnTo>
                    <a:cubicBezTo>
                      <a:pt x="3111" y="5559"/>
                      <a:pt x="3075" y="5548"/>
                      <a:pt x="3027" y="5548"/>
                    </a:cubicBezTo>
                    <a:cubicBezTo>
                      <a:pt x="2978" y="5535"/>
                      <a:pt x="2917" y="5535"/>
                      <a:pt x="2868" y="5523"/>
                    </a:cubicBezTo>
                    <a:lnTo>
                      <a:pt x="2722" y="5523"/>
                    </a:lnTo>
                    <a:cubicBezTo>
                      <a:pt x="2674" y="5511"/>
                      <a:pt x="2614" y="5511"/>
                      <a:pt x="2565" y="5511"/>
                    </a:cubicBezTo>
                    <a:cubicBezTo>
                      <a:pt x="2455" y="5499"/>
                      <a:pt x="2358" y="5486"/>
                      <a:pt x="2261" y="5475"/>
                    </a:cubicBezTo>
                    <a:cubicBezTo>
                      <a:pt x="2176" y="5462"/>
                      <a:pt x="2103" y="5450"/>
                      <a:pt x="2030" y="5450"/>
                    </a:cubicBezTo>
                    <a:lnTo>
                      <a:pt x="1945" y="5438"/>
                    </a:lnTo>
                    <a:cubicBezTo>
                      <a:pt x="1884" y="5426"/>
                      <a:pt x="1836" y="5426"/>
                      <a:pt x="1787" y="5413"/>
                    </a:cubicBezTo>
                    <a:lnTo>
                      <a:pt x="1641" y="5413"/>
                    </a:lnTo>
                    <a:cubicBezTo>
                      <a:pt x="1617" y="5413"/>
                      <a:pt x="1593" y="5402"/>
                      <a:pt x="1556" y="5402"/>
                    </a:cubicBezTo>
                    <a:lnTo>
                      <a:pt x="1483" y="5402"/>
                    </a:lnTo>
                    <a:cubicBezTo>
                      <a:pt x="1459" y="5402"/>
                      <a:pt x="1434" y="5413"/>
                      <a:pt x="1410" y="5413"/>
                    </a:cubicBezTo>
                    <a:cubicBezTo>
                      <a:pt x="1398" y="5426"/>
                      <a:pt x="1374" y="5438"/>
                      <a:pt x="1350" y="5438"/>
                    </a:cubicBezTo>
                    <a:cubicBezTo>
                      <a:pt x="1374" y="5475"/>
                      <a:pt x="1423" y="5499"/>
                      <a:pt x="1459" y="5511"/>
                    </a:cubicBezTo>
                    <a:lnTo>
                      <a:pt x="1568" y="5511"/>
                    </a:lnTo>
                    <a:cubicBezTo>
                      <a:pt x="1604" y="5511"/>
                      <a:pt x="1629" y="5511"/>
                      <a:pt x="1666" y="5523"/>
                    </a:cubicBezTo>
                    <a:lnTo>
                      <a:pt x="1823" y="5523"/>
                    </a:lnTo>
                    <a:cubicBezTo>
                      <a:pt x="1872" y="5535"/>
                      <a:pt x="1933" y="5535"/>
                      <a:pt x="1982" y="5548"/>
                    </a:cubicBezTo>
                    <a:lnTo>
                      <a:pt x="2066" y="5548"/>
                    </a:lnTo>
                    <a:cubicBezTo>
                      <a:pt x="2139" y="5559"/>
                      <a:pt x="2212" y="5572"/>
                      <a:pt x="2285" y="5572"/>
                    </a:cubicBezTo>
                    <a:lnTo>
                      <a:pt x="2298" y="5584"/>
                    </a:lnTo>
                    <a:cubicBezTo>
                      <a:pt x="2395" y="5596"/>
                      <a:pt x="2492" y="5608"/>
                      <a:pt x="2589" y="5608"/>
                    </a:cubicBezTo>
                    <a:cubicBezTo>
                      <a:pt x="2614" y="5608"/>
                      <a:pt x="2638" y="5621"/>
                      <a:pt x="2674" y="5621"/>
                    </a:cubicBezTo>
                    <a:lnTo>
                      <a:pt x="2735" y="5621"/>
                    </a:lnTo>
                    <a:cubicBezTo>
                      <a:pt x="2759" y="5621"/>
                      <a:pt x="2784" y="5632"/>
                      <a:pt x="2820" y="5632"/>
                    </a:cubicBezTo>
                    <a:lnTo>
                      <a:pt x="2893" y="5632"/>
                    </a:lnTo>
                    <a:cubicBezTo>
                      <a:pt x="2917" y="5645"/>
                      <a:pt x="2954" y="5645"/>
                      <a:pt x="2990" y="5657"/>
                    </a:cubicBezTo>
                    <a:lnTo>
                      <a:pt x="3002" y="5657"/>
                    </a:lnTo>
                    <a:cubicBezTo>
                      <a:pt x="3014" y="5657"/>
                      <a:pt x="3027" y="5657"/>
                      <a:pt x="3038" y="5669"/>
                    </a:cubicBezTo>
                    <a:lnTo>
                      <a:pt x="3075" y="5669"/>
                    </a:lnTo>
                    <a:lnTo>
                      <a:pt x="3087" y="5681"/>
                    </a:lnTo>
                    <a:cubicBezTo>
                      <a:pt x="3136" y="5693"/>
                      <a:pt x="3173" y="5705"/>
                      <a:pt x="3209" y="5718"/>
                    </a:cubicBezTo>
                    <a:lnTo>
                      <a:pt x="3318" y="5754"/>
                    </a:lnTo>
                    <a:lnTo>
                      <a:pt x="3330" y="5754"/>
                    </a:lnTo>
                    <a:lnTo>
                      <a:pt x="3343" y="5766"/>
                    </a:lnTo>
                    <a:cubicBezTo>
                      <a:pt x="3379" y="5778"/>
                      <a:pt x="3416" y="5791"/>
                      <a:pt x="3440" y="5815"/>
                    </a:cubicBezTo>
                    <a:lnTo>
                      <a:pt x="3464" y="5827"/>
                    </a:lnTo>
                    <a:cubicBezTo>
                      <a:pt x="3476" y="5827"/>
                      <a:pt x="3489" y="5839"/>
                      <a:pt x="3500" y="5839"/>
                    </a:cubicBezTo>
                    <a:cubicBezTo>
                      <a:pt x="3513" y="5851"/>
                      <a:pt x="3537" y="5864"/>
                      <a:pt x="3549" y="5875"/>
                    </a:cubicBezTo>
                    <a:cubicBezTo>
                      <a:pt x="3610" y="5912"/>
                      <a:pt x="3659" y="5948"/>
                      <a:pt x="3719" y="5985"/>
                    </a:cubicBezTo>
                    <a:cubicBezTo>
                      <a:pt x="3732" y="5997"/>
                      <a:pt x="3756" y="6009"/>
                      <a:pt x="3780" y="6021"/>
                    </a:cubicBezTo>
                    <a:cubicBezTo>
                      <a:pt x="3743" y="6021"/>
                      <a:pt x="3695" y="6021"/>
                      <a:pt x="3646" y="6009"/>
                    </a:cubicBezTo>
                    <a:lnTo>
                      <a:pt x="3489" y="6009"/>
                    </a:lnTo>
                    <a:cubicBezTo>
                      <a:pt x="3452" y="5997"/>
                      <a:pt x="3416" y="5997"/>
                      <a:pt x="3379" y="5997"/>
                    </a:cubicBezTo>
                    <a:lnTo>
                      <a:pt x="3306" y="5997"/>
                    </a:lnTo>
                    <a:cubicBezTo>
                      <a:pt x="3294" y="5997"/>
                      <a:pt x="3270" y="6009"/>
                      <a:pt x="3246" y="6009"/>
                    </a:cubicBezTo>
                    <a:cubicBezTo>
                      <a:pt x="3197" y="6009"/>
                      <a:pt x="3160" y="6021"/>
                      <a:pt x="3100" y="6034"/>
                    </a:cubicBezTo>
                    <a:cubicBezTo>
                      <a:pt x="3063" y="6034"/>
                      <a:pt x="3027" y="6045"/>
                      <a:pt x="2978" y="6058"/>
                    </a:cubicBezTo>
                    <a:lnTo>
                      <a:pt x="2966" y="6058"/>
                    </a:lnTo>
                    <a:cubicBezTo>
                      <a:pt x="2930" y="6070"/>
                      <a:pt x="2893" y="6082"/>
                      <a:pt x="2844" y="6094"/>
                    </a:cubicBezTo>
                    <a:lnTo>
                      <a:pt x="2698" y="6131"/>
                    </a:lnTo>
                    <a:lnTo>
                      <a:pt x="2662" y="6143"/>
                    </a:lnTo>
                    <a:cubicBezTo>
                      <a:pt x="2577" y="6167"/>
                      <a:pt x="2504" y="6191"/>
                      <a:pt x="2395" y="6216"/>
                    </a:cubicBezTo>
                    <a:cubicBezTo>
                      <a:pt x="2334" y="6228"/>
                      <a:pt x="2285" y="6253"/>
                      <a:pt x="2225" y="6264"/>
                    </a:cubicBezTo>
                    <a:cubicBezTo>
                      <a:pt x="2188" y="6277"/>
                      <a:pt x="2163" y="6277"/>
                      <a:pt x="2127" y="6289"/>
                    </a:cubicBezTo>
                    <a:cubicBezTo>
                      <a:pt x="2090" y="6301"/>
                      <a:pt x="2066" y="6301"/>
                      <a:pt x="2030" y="6313"/>
                    </a:cubicBezTo>
                    <a:cubicBezTo>
                      <a:pt x="2006" y="6313"/>
                      <a:pt x="1993" y="6325"/>
                      <a:pt x="1969" y="6325"/>
                    </a:cubicBezTo>
                    <a:cubicBezTo>
                      <a:pt x="1957" y="6325"/>
                      <a:pt x="1945" y="6325"/>
                      <a:pt x="1933" y="6337"/>
                    </a:cubicBezTo>
                    <a:lnTo>
                      <a:pt x="1836" y="6337"/>
                    </a:lnTo>
                    <a:cubicBezTo>
                      <a:pt x="1836" y="6337"/>
                      <a:pt x="1836" y="6350"/>
                      <a:pt x="1823" y="6350"/>
                    </a:cubicBezTo>
                    <a:lnTo>
                      <a:pt x="1641" y="6350"/>
                    </a:lnTo>
                    <a:cubicBezTo>
                      <a:pt x="1593" y="6350"/>
                      <a:pt x="1544" y="6337"/>
                      <a:pt x="1483" y="6337"/>
                    </a:cubicBezTo>
                    <a:cubicBezTo>
                      <a:pt x="1423" y="6325"/>
                      <a:pt x="1361" y="6313"/>
                      <a:pt x="1313" y="6301"/>
                    </a:cubicBezTo>
                    <a:cubicBezTo>
                      <a:pt x="1240" y="6277"/>
                      <a:pt x="1167" y="6253"/>
                      <a:pt x="1107" y="6228"/>
                    </a:cubicBezTo>
                    <a:cubicBezTo>
                      <a:pt x="1045" y="6191"/>
                      <a:pt x="985" y="6167"/>
                      <a:pt x="936" y="6131"/>
                    </a:cubicBezTo>
                    <a:cubicBezTo>
                      <a:pt x="875" y="6107"/>
                      <a:pt x="827" y="6070"/>
                      <a:pt x="778" y="6034"/>
                    </a:cubicBezTo>
                    <a:cubicBezTo>
                      <a:pt x="729" y="5997"/>
                      <a:pt x="681" y="5948"/>
                      <a:pt x="645" y="5900"/>
                    </a:cubicBezTo>
                    <a:cubicBezTo>
                      <a:pt x="620" y="5875"/>
                      <a:pt x="596" y="5851"/>
                      <a:pt x="583" y="5827"/>
                    </a:cubicBezTo>
                    <a:cubicBezTo>
                      <a:pt x="572" y="5815"/>
                      <a:pt x="559" y="5802"/>
                      <a:pt x="547" y="5802"/>
                    </a:cubicBezTo>
                    <a:lnTo>
                      <a:pt x="535" y="5766"/>
                    </a:lnTo>
                    <a:lnTo>
                      <a:pt x="499" y="5729"/>
                    </a:lnTo>
                    <a:cubicBezTo>
                      <a:pt x="486" y="5705"/>
                      <a:pt x="475" y="5693"/>
                      <a:pt x="450" y="5669"/>
                    </a:cubicBezTo>
                    <a:lnTo>
                      <a:pt x="450" y="5657"/>
                    </a:lnTo>
                    <a:cubicBezTo>
                      <a:pt x="426" y="5621"/>
                      <a:pt x="402" y="5584"/>
                      <a:pt x="377" y="5559"/>
                    </a:cubicBezTo>
                    <a:lnTo>
                      <a:pt x="365" y="5535"/>
                    </a:lnTo>
                    <a:lnTo>
                      <a:pt x="292" y="5426"/>
                    </a:lnTo>
                    <a:lnTo>
                      <a:pt x="243" y="5353"/>
                    </a:lnTo>
                    <a:lnTo>
                      <a:pt x="219" y="5316"/>
                    </a:lnTo>
                    <a:cubicBezTo>
                      <a:pt x="207" y="5305"/>
                      <a:pt x="207" y="5292"/>
                      <a:pt x="195" y="5280"/>
                    </a:cubicBezTo>
                    <a:lnTo>
                      <a:pt x="183" y="5268"/>
                    </a:lnTo>
                    <a:lnTo>
                      <a:pt x="146" y="5195"/>
                    </a:lnTo>
                    <a:lnTo>
                      <a:pt x="134" y="5183"/>
                    </a:lnTo>
                    <a:cubicBezTo>
                      <a:pt x="134" y="5170"/>
                      <a:pt x="122" y="5159"/>
                      <a:pt x="122" y="5146"/>
                    </a:cubicBezTo>
                    <a:cubicBezTo>
                      <a:pt x="122" y="5134"/>
                      <a:pt x="110" y="5134"/>
                      <a:pt x="110" y="5134"/>
                    </a:cubicBezTo>
                    <a:lnTo>
                      <a:pt x="122" y="5134"/>
                    </a:lnTo>
                    <a:cubicBezTo>
                      <a:pt x="122" y="5122"/>
                      <a:pt x="134" y="5122"/>
                      <a:pt x="134" y="5122"/>
                    </a:cubicBezTo>
                    <a:lnTo>
                      <a:pt x="146" y="5122"/>
                    </a:lnTo>
                    <a:cubicBezTo>
                      <a:pt x="231" y="5122"/>
                      <a:pt x="316" y="5110"/>
                      <a:pt x="413" y="5110"/>
                    </a:cubicBezTo>
                    <a:cubicBezTo>
                      <a:pt x="450" y="5110"/>
                      <a:pt x="486" y="5110"/>
                      <a:pt x="523" y="5097"/>
                    </a:cubicBezTo>
                    <a:cubicBezTo>
                      <a:pt x="572" y="5097"/>
                      <a:pt x="620" y="5097"/>
                      <a:pt x="669" y="5086"/>
                    </a:cubicBezTo>
                    <a:lnTo>
                      <a:pt x="1058" y="5086"/>
                    </a:lnTo>
                    <a:cubicBezTo>
                      <a:pt x="1107" y="5073"/>
                      <a:pt x="1155" y="5073"/>
                      <a:pt x="1191" y="5061"/>
                    </a:cubicBezTo>
                    <a:cubicBezTo>
                      <a:pt x="1228" y="5061"/>
                      <a:pt x="1277" y="5049"/>
                      <a:pt x="1325" y="5037"/>
                    </a:cubicBezTo>
                    <a:cubicBezTo>
                      <a:pt x="1361" y="5025"/>
                      <a:pt x="1410" y="5013"/>
                      <a:pt x="1447" y="5000"/>
                    </a:cubicBezTo>
                    <a:lnTo>
                      <a:pt x="1495" y="4989"/>
                    </a:lnTo>
                    <a:cubicBezTo>
                      <a:pt x="1568" y="4964"/>
                      <a:pt x="1629" y="4940"/>
                      <a:pt x="1690" y="4927"/>
                    </a:cubicBezTo>
                    <a:cubicBezTo>
                      <a:pt x="1726" y="4916"/>
                      <a:pt x="1750" y="4916"/>
                      <a:pt x="1774" y="4916"/>
                    </a:cubicBezTo>
                    <a:cubicBezTo>
                      <a:pt x="1811" y="4903"/>
                      <a:pt x="1847" y="4903"/>
                      <a:pt x="1884" y="4903"/>
                    </a:cubicBezTo>
                    <a:close/>
                    <a:moveTo>
                      <a:pt x="7803" y="2874"/>
                    </a:moveTo>
                    <a:lnTo>
                      <a:pt x="7803" y="2886"/>
                    </a:lnTo>
                    <a:cubicBezTo>
                      <a:pt x="7803" y="2922"/>
                      <a:pt x="7791" y="2958"/>
                      <a:pt x="7791" y="2995"/>
                    </a:cubicBezTo>
                    <a:lnTo>
                      <a:pt x="7791" y="3007"/>
                    </a:lnTo>
                    <a:cubicBezTo>
                      <a:pt x="7778" y="3056"/>
                      <a:pt x="7778" y="3104"/>
                      <a:pt x="7767" y="3153"/>
                    </a:cubicBezTo>
                    <a:lnTo>
                      <a:pt x="7767" y="3166"/>
                    </a:lnTo>
                    <a:cubicBezTo>
                      <a:pt x="7767" y="3214"/>
                      <a:pt x="7754" y="3274"/>
                      <a:pt x="7742" y="3323"/>
                    </a:cubicBezTo>
                    <a:cubicBezTo>
                      <a:pt x="7742" y="3360"/>
                      <a:pt x="7742" y="3396"/>
                      <a:pt x="7730" y="3433"/>
                    </a:cubicBezTo>
                    <a:lnTo>
                      <a:pt x="7730" y="3445"/>
                    </a:lnTo>
                    <a:cubicBezTo>
                      <a:pt x="7730" y="3482"/>
                      <a:pt x="7718" y="3506"/>
                      <a:pt x="7718" y="3542"/>
                    </a:cubicBezTo>
                    <a:lnTo>
                      <a:pt x="7705" y="3590"/>
                    </a:lnTo>
                    <a:lnTo>
                      <a:pt x="7705" y="3652"/>
                    </a:lnTo>
                    <a:cubicBezTo>
                      <a:pt x="7694" y="3652"/>
                      <a:pt x="7694" y="3663"/>
                      <a:pt x="7694" y="3663"/>
                    </a:cubicBezTo>
                    <a:lnTo>
                      <a:pt x="7694" y="3712"/>
                    </a:lnTo>
                    <a:cubicBezTo>
                      <a:pt x="7694" y="3736"/>
                      <a:pt x="7681" y="3749"/>
                      <a:pt x="7681" y="3773"/>
                    </a:cubicBezTo>
                    <a:lnTo>
                      <a:pt x="7681" y="3785"/>
                    </a:lnTo>
                    <a:cubicBezTo>
                      <a:pt x="7669" y="3834"/>
                      <a:pt x="7669" y="3870"/>
                      <a:pt x="7657" y="3919"/>
                    </a:cubicBezTo>
                    <a:cubicBezTo>
                      <a:pt x="7645" y="4016"/>
                      <a:pt x="7621" y="4101"/>
                      <a:pt x="7596" y="4211"/>
                    </a:cubicBezTo>
                    <a:cubicBezTo>
                      <a:pt x="7596" y="4235"/>
                      <a:pt x="7584" y="4259"/>
                      <a:pt x="7584" y="4295"/>
                    </a:cubicBezTo>
                    <a:lnTo>
                      <a:pt x="7572" y="4332"/>
                    </a:lnTo>
                    <a:cubicBezTo>
                      <a:pt x="7572" y="4368"/>
                      <a:pt x="7560" y="4393"/>
                      <a:pt x="7548" y="4417"/>
                    </a:cubicBezTo>
                    <a:lnTo>
                      <a:pt x="7548" y="4454"/>
                    </a:lnTo>
                    <a:cubicBezTo>
                      <a:pt x="7535" y="4478"/>
                      <a:pt x="7524" y="4502"/>
                      <a:pt x="7524" y="4527"/>
                    </a:cubicBezTo>
                    <a:lnTo>
                      <a:pt x="7511" y="4551"/>
                    </a:lnTo>
                    <a:cubicBezTo>
                      <a:pt x="7511" y="4563"/>
                      <a:pt x="7499" y="4587"/>
                      <a:pt x="7499" y="4611"/>
                    </a:cubicBezTo>
                    <a:lnTo>
                      <a:pt x="7487" y="4611"/>
                    </a:lnTo>
                    <a:lnTo>
                      <a:pt x="7487" y="4624"/>
                    </a:lnTo>
                    <a:cubicBezTo>
                      <a:pt x="7475" y="4648"/>
                      <a:pt x="7475" y="4673"/>
                      <a:pt x="7462" y="4684"/>
                    </a:cubicBezTo>
                    <a:lnTo>
                      <a:pt x="7451" y="4721"/>
                    </a:lnTo>
                    <a:cubicBezTo>
                      <a:pt x="7438" y="4733"/>
                      <a:pt x="7438" y="4757"/>
                      <a:pt x="7426" y="4770"/>
                    </a:cubicBezTo>
                    <a:lnTo>
                      <a:pt x="7414" y="4794"/>
                    </a:lnTo>
                    <a:lnTo>
                      <a:pt x="7414" y="4818"/>
                    </a:lnTo>
                    <a:lnTo>
                      <a:pt x="7402" y="4830"/>
                    </a:lnTo>
                    <a:cubicBezTo>
                      <a:pt x="7402" y="4843"/>
                      <a:pt x="7389" y="4854"/>
                      <a:pt x="7389" y="4867"/>
                    </a:cubicBezTo>
                    <a:lnTo>
                      <a:pt x="7365" y="4903"/>
                    </a:lnTo>
                    <a:lnTo>
                      <a:pt x="7329" y="4976"/>
                    </a:lnTo>
                    <a:cubicBezTo>
                      <a:pt x="7305" y="5025"/>
                      <a:pt x="7280" y="5061"/>
                      <a:pt x="7256" y="5110"/>
                    </a:cubicBezTo>
                    <a:cubicBezTo>
                      <a:pt x="7232" y="5146"/>
                      <a:pt x="7208" y="5195"/>
                      <a:pt x="7183" y="5243"/>
                    </a:cubicBezTo>
                    <a:cubicBezTo>
                      <a:pt x="7171" y="5268"/>
                      <a:pt x="7159" y="5305"/>
                      <a:pt x="7135" y="5329"/>
                    </a:cubicBezTo>
                    <a:lnTo>
                      <a:pt x="7122" y="5341"/>
                    </a:lnTo>
                    <a:lnTo>
                      <a:pt x="7110" y="5377"/>
                    </a:lnTo>
                    <a:lnTo>
                      <a:pt x="7086" y="5413"/>
                    </a:lnTo>
                    <a:cubicBezTo>
                      <a:pt x="7073" y="5426"/>
                      <a:pt x="7073" y="5438"/>
                      <a:pt x="7062" y="5450"/>
                    </a:cubicBezTo>
                    <a:lnTo>
                      <a:pt x="7049" y="5450"/>
                    </a:lnTo>
                    <a:lnTo>
                      <a:pt x="7049" y="5462"/>
                    </a:lnTo>
                    <a:cubicBezTo>
                      <a:pt x="7037" y="5475"/>
                      <a:pt x="7025" y="5486"/>
                      <a:pt x="7025" y="5499"/>
                    </a:cubicBezTo>
                    <a:lnTo>
                      <a:pt x="7013" y="5523"/>
                    </a:lnTo>
                    <a:lnTo>
                      <a:pt x="6976" y="5559"/>
                    </a:lnTo>
                    <a:lnTo>
                      <a:pt x="6940" y="5596"/>
                    </a:lnTo>
                    <a:lnTo>
                      <a:pt x="6928" y="5608"/>
                    </a:lnTo>
                    <a:cubicBezTo>
                      <a:pt x="6916" y="5621"/>
                      <a:pt x="6903" y="5645"/>
                      <a:pt x="6892" y="5657"/>
                    </a:cubicBezTo>
                    <a:lnTo>
                      <a:pt x="6879" y="5669"/>
                    </a:lnTo>
                    <a:cubicBezTo>
                      <a:pt x="6867" y="5681"/>
                      <a:pt x="6855" y="5681"/>
                      <a:pt x="6855" y="5693"/>
                    </a:cubicBezTo>
                    <a:lnTo>
                      <a:pt x="6794" y="5742"/>
                    </a:lnTo>
                    <a:cubicBezTo>
                      <a:pt x="6782" y="5754"/>
                      <a:pt x="6770" y="5766"/>
                      <a:pt x="6770" y="5778"/>
                    </a:cubicBezTo>
                    <a:cubicBezTo>
                      <a:pt x="6757" y="5778"/>
                      <a:pt x="6746" y="5791"/>
                      <a:pt x="6746" y="5791"/>
                    </a:cubicBezTo>
                    <a:lnTo>
                      <a:pt x="6709" y="5827"/>
                    </a:lnTo>
                    <a:lnTo>
                      <a:pt x="6697" y="5827"/>
                    </a:lnTo>
                    <a:cubicBezTo>
                      <a:pt x="6673" y="5851"/>
                      <a:pt x="6649" y="5875"/>
                      <a:pt x="6612" y="5900"/>
                    </a:cubicBezTo>
                    <a:lnTo>
                      <a:pt x="6587" y="5912"/>
                    </a:lnTo>
                    <a:lnTo>
                      <a:pt x="6563" y="5937"/>
                    </a:lnTo>
                    <a:lnTo>
                      <a:pt x="6381" y="6082"/>
                    </a:lnTo>
                    <a:cubicBezTo>
                      <a:pt x="6344" y="6118"/>
                      <a:pt x="6308" y="6143"/>
                      <a:pt x="6271" y="6180"/>
                    </a:cubicBezTo>
                    <a:cubicBezTo>
                      <a:pt x="6247" y="6204"/>
                      <a:pt x="6211" y="6240"/>
                      <a:pt x="6174" y="6264"/>
                    </a:cubicBezTo>
                    <a:lnTo>
                      <a:pt x="6174" y="6277"/>
                    </a:lnTo>
                    <a:cubicBezTo>
                      <a:pt x="6150" y="6301"/>
                      <a:pt x="6114" y="6325"/>
                      <a:pt x="6089" y="6361"/>
                    </a:cubicBezTo>
                    <a:cubicBezTo>
                      <a:pt x="6065" y="6386"/>
                      <a:pt x="6041" y="6410"/>
                      <a:pt x="6028" y="6434"/>
                    </a:cubicBezTo>
                    <a:lnTo>
                      <a:pt x="6017" y="6434"/>
                    </a:lnTo>
                    <a:cubicBezTo>
                      <a:pt x="6028" y="6423"/>
                      <a:pt x="6028" y="6398"/>
                      <a:pt x="6041" y="6386"/>
                    </a:cubicBezTo>
                    <a:cubicBezTo>
                      <a:pt x="6077" y="6277"/>
                      <a:pt x="6101" y="6167"/>
                      <a:pt x="6138" y="6058"/>
                    </a:cubicBezTo>
                    <a:cubicBezTo>
                      <a:pt x="6150" y="5997"/>
                      <a:pt x="6174" y="5937"/>
                      <a:pt x="6198" y="5864"/>
                    </a:cubicBezTo>
                    <a:cubicBezTo>
                      <a:pt x="6211" y="5815"/>
                      <a:pt x="6223" y="5766"/>
                      <a:pt x="6247" y="5705"/>
                    </a:cubicBezTo>
                    <a:cubicBezTo>
                      <a:pt x="6260" y="5645"/>
                      <a:pt x="6284" y="5584"/>
                      <a:pt x="6296" y="5523"/>
                    </a:cubicBezTo>
                    <a:cubicBezTo>
                      <a:pt x="6320" y="5438"/>
                      <a:pt x="6344" y="5353"/>
                      <a:pt x="6381" y="5243"/>
                    </a:cubicBezTo>
                    <a:lnTo>
                      <a:pt x="6417" y="5134"/>
                    </a:lnTo>
                    <a:lnTo>
                      <a:pt x="6417" y="5097"/>
                    </a:lnTo>
                    <a:cubicBezTo>
                      <a:pt x="6417" y="5086"/>
                      <a:pt x="6405" y="5073"/>
                      <a:pt x="6405" y="5061"/>
                    </a:cubicBezTo>
                    <a:cubicBezTo>
                      <a:pt x="6393" y="5049"/>
                      <a:pt x="6381" y="5037"/>
                      <a:pt x="6357" y="5037"/>
                    </a:cubicBezTo>
                    <a:cubicBezTo>
                      <a:pt x="6357" y="5025"/>
                      <a:pt x="6344" y="5025"/>
                      <a:pt x="6344" y="5025"/>
                    </a:cubicBezTo>
                    <a:cubicBezTo>
                      <a:pt x="6320" y="5025"/>
                      <a:pt x="6308" y="5037"/>
                      <a:pt x="6296" y="5049"/>
                    </a:cubicBezTo>
                    <a:cubicBezTo>
                      <a:pt x="6284" y="5061"/>
                      <a:pt x="6271" y="5073"/>
                      <a:pt x="6271" y="5086"/>
                    </a:cubicBezTo>
                    <a:cubicBezTo>
                      <a:pt x="6247" y="5159"/>
                      <a:pt x="6235" y="5219"/>
                      <a:pt x="6211" y="5292"/>
                    </a:cubicBezTo>
                    <a:lnTo>
                      <a:pt x="6174" y="5413"/>
                    </a:lnTo>
                    <a:lnTo>
                      <a:pt x="6174" y="5438"/>
                    </a:lnTo>
                    <a:lnTo>
                      <a:pt x="6150" y="5511"/>
                    </a:lnTo>
                    <a:cubicBezTo>
                      <a:pt x="6138" y="5572"/>
                      <a:pt x="6114" y="5621"/>
                      <a:pt x="6101" y="5669"/>
                    </a:cubicBezTo>
                    <a:lnTo>
                      <a:pt x="6089" y="5705"/>
                    </a:lnTo>
                    <a:cubicBezTo>
                      <a:pt x="6065" y="5766"/>
                      <a:pt x="6053" y="5815"/>
                      <a:pt x="6028" y="5875"/>
                    </a:cubicBezTo>
                    <a:cubicBezTo>
                      <a:pt x="6017" y="5924"/>
                      <a:pt x="5992" y="5985"/>
                      <a:pt x="5980" y="6045"/>
                    </a:cubicBezTo>
                    <a:cubicBezTo>
                      <a:pt x="5931" y="6180"/>
                      <a:pt x="5882" y="6325"/>
                      <a:pt x="5846" y="6459"/>
                    </a:cubicBezTo>
                    <a:cubicBezTo>
                      <a:pt x="5822" y="6520"/>
                      <a:pt x="5809" y="6569"/>
                      <a:pt x="5785" y="6629"/>
                    </a:cubicBezTo>
                    <a:lnTo>
                      <a:pt x="5785" y="6605"/>
                    </a:lnTo>
                    <a:cubicBezTo>
                      <a:pt x="5773" y="6580"/>
                      <a:pt x="5773" y="6569"/>
                      <a:pt x="5773" y="6544"/>
                    </a:cubicBezTo>
                    <a:lnTo>
                      <a:pt x="5761" y="6520"/>
                    </a:lnTo>
                    <a:cubicBezTo>
                      <a:pt x="5761" y="6496"/>
                      <a:pt x="5749" y="6471"/>
                      <a:pt x="5749" y="6447"/>
                    </a:cubicBezTo>
                    <a:cubicBezTo>
                      <a:pt x="5737" y="6410"/>
                      <a:pt x="5737" y="6386"/>
                      <a:pt x="5725" y="6361"/>
                    </a:cubicBezTo>
                    <a:cubicBezTo>
                      <a:pt x="5725" y="6337"/>
                      <a:pt x="5712" y="6325"/>
                      <a:pt x="5712" y="6313"/>
                    </a:cubicBezTo>
                    <a:lnTo>
                      <a:pt x="5712" y="6277"/>
                    </a:lnTo>
                    <a:cubicBezTo>
                      <a:pt x="5701" y="6228"/>
                      <a:pt x="5688" y="6180"/>
                      <a:pt x="5688" y="6131"/>
                    </a:cubicBezTo>
                    <a:lnTo>
                      <a:pt x="5676" y="6118"/>
                    </a:lnTo>
                    <a:lnTo>
                      <a:pt x="5676" y="5997"/>
                    </a:lnTo>
                    <a:cubicBezTo>
                      <a:pt x="5676" y="5937"/>
                      <a:pt x="5664" y="5900"/>
                      <a:pt x="5664" y="5851"/>
                    </a:cubicBezTo>
                    <a:cubicBezTo>
                      <a:pt x="5676" y="5791"/>
                      <a:pt x="5676" y="5742"/>
                      <a:pt x="5676" y="5681"/>
                    </a:cubicBezTo>
                    <a:cubicBezTo>
                      <a:pt x="5676" y="5621"/>
                      <a:pt x="5688" y="5559"/>
                      <a:pt x="5701" y="5511"/>
                    </a:cubicBezTo>
                    <a:lnTo>
                      <a:pt x="5701" y="5499"/>
                    </a:lnTo>
                    <a:cubicBezTo>
                      <a:pt x="5701" y="5486"/>
                      <a:pt x="5701" y="5462"/>
                      <a:pt x="5712" y="5438"/>
                    </a:cubicBezTo>
                    <a:cubicBezTo>
                      <a:pt x="5712" y="5389"/>
                      <a:pt x="5725" y="5353"/>
                      <a:pt x="5737" y="5305"/>
                    </a:cubicBezTo>
                    <a:cubicBezTo>
                      <a:pt x="5749" y="5256"/>
                      <a:pt x="5749" y="5219"/>
                      <a:pt x="5761" y="5170"/>
                    </a:cubicBezTo>
                    <a:lnTo>
                      <a:pt x="5773" y="5159"/>
                    </a:lnTo>
                    <a:cubicBezTo>
                      <a:pt x="5785" y="5073"/>
                      <a:pt x="5798" y="5000"/>
                      <a:pt x="5822" y="4927"/>
                    </a:cubicBezTo>
                    <a:lnTo>
                      <a:pt x="5822" y="4916"/>
                    </a:lnTo>
                    <a:cubicBezTo>
                      <a:pt x="5834" y="4891"/>
                      <a:pt x="5834" y="4867"/>
                      <a:pt x="5846" y="4854"/>
                    </a:cubicBezTo>
                    <a:cubicBezTo>
                      <a:pt x="5858" y="4818"/>
                      <a:pt x="5871" y="4794"/>
                      <a:pt x="5871" y="4770"/>
                    </a:cubicBezTo>
                    <a:cubicBezTo>
                      <a:pt x="5895" y="4733"/>
                      <a:pt x="5907" y="4709"/>
                      <a:pt x="5919" y="4684"/>
                    </a:cubicBezTo>
                    <a:cubicBezTo>
                      <a:pt x="5931" y="4648"/>
                      <a:pt x="5944" y="4624"/>
                      <a:pt x="5968" y="4587"/>
                    </a:cubicBezTo>
                    <a:cubicBezTo>
                      <a:pt x="6004" y="4527"/>
                      <a:pt x="6041" y="4454"/>
                      <a:pt x="6077" y="4405"/>
                    </a:cubicBezTo>
                    <a:cubicBezTo>
                      <a:pt x="6077" y="4393"/>
                      <a:pt x="6089" y="4393"/>
                      <a:pt x="6089" y="4381"/>
                    </a:cubicBezTo>
                    <a:cubicBezTo>
                      <a:pt x="6114" y="4332"/>
                      <a:pt x="6150" y="4295"/>
                      <a:pt x="6174" y="4247"/>
                    </a:cubicBezTo>
                    <a:cubicBezTo>
                      <a:pt x="6198" y="4222"/>
                      <a:pt x="6211" y="4198"/>
                      <a:pt x="6235" y="4162"/>
                    </a:cubicBezTo>
                    <a:cubicBezTo>
                      <a:pt x="6260" y="4138"/>
                      <a:pt x="6271" y="4114"/>
                      <a:pt x="6296" y="4089"/>
                    </a:cubicBezTo>
                    <a:cubicBezTo>
                      <a:pt x="6308" y="4065"/>
                      <a:pt x="6320" y="4052"/>
                      <a:pt x="6344" y="4028"/>
                    </a:cubicBezTo>
                    <a:lnTo>
                      <a:pt x="6381" y="3992"/>
                    </a:lnTo>
                    <a:lnTo>
                      <a:pt x="6393" y="3979"/>
                    </a:lnTo>
                    <a:lnTo>
                      <a:pt x="6417" y="3955"/>
                    </a:lnTo>
                    <a:cubicBezTo>
                      <a:pt x="6430" y="3955"/>
                      <a:pt x="6430" y="3943"/>
                      <a:pt x="6441" y="3931"/>
                    </a:cubicBezTo>
                    <a:lnTo>
                      <a:pt x="6454" y="3931"/>
                    </a:lnTo>
                    <a:cubicBezTo>
                      <a:pt x="6466" y="3919"/>
                      <a:pt x="6478" y="3919"/>
                      <a:pt x="6478" y="3906"/>
                    </a:cubicBezTo>
                    <a:lnTo>
                      <a:pt x="6503" y="3895"/>
                    </a:lnTo>
                    <a:cubicBezTo>
                      <a:pt x="6514" y="3882"/>
                      <a:pt x="6539" y="3870"/>
                      <a:pt x="6551" y="3858"/>
                    </a:cubicBezTo>
                    <a:lnTo>
                      <a:pt x="6563" y="3846"/>
                    </a:lnTo>
                    <a:cubicBezTo>
                      <a:pt x="6600" y="3822"/>
                      <a:pt x="6636" y="3798"/>
                      <a:pt x="6684" y="3773"/>
                    </a:cubicBezTo>
                    <a:cubicBezTo>
                      <a:pt x="6709" y="3749"/>
                      <a:pt x="6746" y="3712"/>
                      <a:pt x="6782" y="3688"/>
                    </a:cubicBezTo>
                    <a:lnTo>
                      <a:pt x="6794" y="3688"/>
                    </a:lnTo>
                    <a:cubicBezTo>
                      <a:pt x="6806" y="3676"/>
                      <a:pt x="6830" y="3652"/>
                      <a:pt x="6855" y="3639"/>
                    </a:cubicBezTo>
                    <a:cubicBezTo>
                      <a:pt x="6892" y="3615"/>
                      <a:pt x="6928" y="3590"/>
                      <a:pt x="6964" y="3554"/>
                    </a:cubicBezTo>
                    <a:cubicBezTo>
                      <a:pt x="6976" y="3542"/>
                      <a:pt x="7000" y="3530"/>
                      <a:pt x="7013" y="3518"/>
                    </a:cubicBezTo>
                    <a:lnTo>
                      <a:pt x="7232" y="3336"/>
                    </a:lnTo>
                    <a:cubicBezTo>
                      <a:pt x="7292" y="3287"/>
                      <a:pt x="7365" y="3226"/>
                      <a:pt x="7426" y="3177"/>
                    </a:cubicBezTo>
                    <a:cubicBezTo>
                      <a:pt x="7462" y="3153"/>
                      <a:pt x="7487" y="3129"/>
                      <a:pt x="7524" y="3104"/>
                    </a:cubicBezTo>
                    <a:lnTo>
                      <a:pt x="7524" y="3104"/>
                    </a:lnTo>
                    <a:cubicBezTo>
                      <a:pt x="7499" y="3166"/>
                      <a:pt x="7462" y="3214"/>
                      <a:pt x="7438" y="3263"/>
                    </a:cubicBezTo>
                    <a:cubicBezTo>
                      <a:pt x="7426" y="3299"/>
                      <a:pt x="7402" y="3323"/>
                      <a:pt x="7378" y="3360"/>
                    </a:cubicBezTo>
                    <a:cubicBezTo>
                      <a:pt x="7329" y="3420"/>
                      <a:pt x="7292" y="3493"/>
                      <a:pt x="7244" y="3554"/>
                    </a:cubicBezTo>
                    <a:cubicBezTo>
                      <a:pt x="7159" y="3688"/>
                      <a:pt x="7062" y="3822"/>
                      <a:pt x="6964" y="3943"/>
                    </a:cubicBezTo>
                    <a:cubicBezTo>
                      <a:pt x="6928" y="3992"/>
                      <a:pt x="6892" y="4028"/>
                      <a:pt x="6855" y="4077"/>
                    </a:cubicBezTo>
                    <a:cubicBezTo>
                      <a:pt x="6830" y="4089"/>
                      <a:pt x="6819" y="4101"/>
                      <a:pt x="6806" y="4125"/>
                    </a:cubicBezTo>
                    <a:lnTo>
                      <a:pt x="6794" y="4125"/>
                    </a:lnTo>
                    <a:lnTo>
                      <a:pt x="6782" y="4150"/>
                    </a:lnTo>
                    <a:cubicBezTo>
                      <a:pt x="6770" y="4162"/>
                      <a:pt x="6746" y="4174"/>
                      <a:pt x="6733" y="4186"/>
                    </a:cubicBezTo>
                    <a:lnTo>
                      <a:pt x="6733" y="4198"/>
                    </a:lnTo>
                    <a:cubicBezTo>
                      <a:pt x="6721" y="4211"/>
                      <a:pt x="6709" y="4222"/>
                      <a:pt x="6709" y="4235"/>
                    </a:cubicBezTo>
                    <a:cubicBezTo>
                      <a:pt x="6697" y="4247"/>
                      <a:pt x="6684" y="4259"/>
                      <a:pt x="6684" y="4271"/>
                    </a:cubicBezTo>
                    <a:cubicBezTo>
                      <a:pt x="6660" y="4295"/>
                      <a:pt x="6649" y="4320"/>
                      <a:pt x="6636" y="4344"/>
                    </a:cubicBezTo>
                    <a:cubicBezTo>
                      <a:pt x="6600" y="4393"/>
                      <a:pt x="6576" y="4441"/>
                      <a:pt x="6551" y="4502"/>
                    </a:cubicBezTo>
                    <a:lnTo>
                      <a:pt x="6539" y="4538"/>
                    </a:lnTo>
                    <a:lnTo>
                      <a:pt x="6503" y="4611"/>
                    </a:lnTo>
                    <a:cubicBezTo>
                      <a:pt x="6490" y="4624"/>
                      <a:pt x="6490" y="4648"/>
                      <a:pt x="6478" y="4673"/>
                    </a:cubicBezTo>
                    <a:cubicBezTo>
                      <a:pt x="6466" y="4709"/>
                      <a:pt x="6454" y="4733"/>
                      <a:pt x="6454" y="4757"/>
                    </a:cubicBezTo>
                    <a:lnTo>
                      <a:pt x="6441" y="4770"/>
                    </a:lnTo>
                    <a:lnTo>
                      <a:pt x="6441" y="4806"/>
                    </a:lnTo>
                    <a:cubicBezTo>
                      <a:pt x="6430" y="4818"/>
                      <a:pt x="6430" y="4818"/>
                      <a:pt x="6430" y="4830"/>
                    </a:cubicBezTo>
                    <a:cubicBezTo>
                      <a:pt x="6430" y="4830"/>
                      <a:pt x="6430" y="4843"/>
                      <a:pt x="6441" y="4843"/>
                    </a:cubicBezTo>
                    <a:cubicBezTo>
                      <a:pt x="6441" y="4843"/>
                      <a:pt x="6441" y="4854"/>
                      <a:pt x="6454" y="4854"/>
                    </a:cubicBezTo>
                    <a:cubicBezTo>
                      <a:pt x="6478" y="4843"/>
                      <a:pt x="6478" y="4830"/>
                      <a:pt x="6478" y="4818"/>
                    </a:cubicBezTo>
                    <a:lnTo>
                      <a:pt x="6478" y="4806"/>
                    </a:lnTo>
                    <a:cubicBezTo>
                      <a:pt x="6490" y="4794"/>
                      <a:pt x="6490" y="4781"/>
                      <a:pt x="6490" y="4770"/>
                    </a:cubicBezTo>
                    <a:lnTo>
                      <a:pt x="6503" y="4757"/>
                    </a:lnTo>
                    <a:cubicBezTo>
                      <a:pt x="6514" y="4733"/>
                      <a:pt x="6514" y="4697"/>
                      <a:pt x="6527" y="4673"/>
                    </a:cubicBezTo>
                    <a:cubicBezTo>
                      <a:pt x="6539" y="4648"/>
                      <a:pt x="6551" y="4611"/>
                      <a:pt x="6576" y="4575"/>
                    </a:cubicBezTo>
                    <a:cubicBezTo>
                      <a:pt x="6587" y="4551"/>
                      <a:pt x="6612" y="4514"/>
                      <a:pt x="6624" y="4490"/>
                    </a:cubicBezTo>
                    <a:cubicBezTo>
                      <a:pt x="6636" y="4465"/>
                      <a:pt x="6660" y="4430"/>
                      <a:pt x="6673" y="4405"/>
                    </a:cubicBezTo>
                    <a:cubicBezTo>
                      <a:pt x="6697" y="4381"/>
                      <a:pt x="6709" y="4357"/>
                      <a:pt x="6721" y="4344"/>
                    </a:cubicBezTo>
                    <a:lnTo>
                      <a:pt x="6733" y="4332"/>
                    </a:lnTo>
                    <a:lnTo>
                      <a:pt x="6770" y="4295"/>
                    </a:lnTo>
                    <a:cubicBezTo>
                      <a:pt x="6782" y="4284"/>
                      <a:pt x="6782" y="4271"/>
                      <a:pt x="6794" y="4259"/>
                    </a:cubicBezTo>
                    <a:lnTo>
                      <a:pt x="6806" y="4259"/>
                    </a:lnTo>
                    <a:cubicBezTo>
                      <a:pt x="6830" y="4235"/>
                      <a:pt x="6855" y="4211"/>
                      <a:pt x="6879" y="4198"/>
                    </a:cubicBezTo>
                    <a:lnTo>
                      <a:pt x="6952" y="4125"/>
                    </a:lnTo>
                    <a:cubicBezTo>
                      <a:pt x="7000" y="4077"/>
                      <a:pt x="7049" y="4028"/>
                      <a:pt x="7086" y="3979"/>
                    </a:cubicBezTo>
                    <a:cubicBezTo>
                      <a:pt x="7135" y="3943"/>
                      <a:pt x="7171" y="3895"/>
                      <a:pt x="7219" y="3846"/>
                    </a:cubicBezTo>
                    <a:cubicBezTo>
                      <a:pt x="7232" y="3822"/>
                      <a:pt x="7244" y="3809"/>
                      <a:pt x="7256" y="3798"/>
                    </a:cubicBezTo>
                    <a:cubicBezTo>
                      <a:pt x="7280" y="3773"/>
                      <a:pt x="7305" y="3736"/>
                      <a:pt x="7329" y="3712"/>
                    </a:cubicBezTo>
                    <a:cubicBezTo>
                      <a:pt x="7365" y="3676"/>
                      <a:pt x="7402" y="3627"/>
                      <a:pt x="7451" y="3566"/>
                    </a:cubicBezTo>
                    <a:cubicBezTo>
                      <a:pt x="7451" y="3554"/>
                      <a:pt x="7462" y="3542"/>
                      <a:pt x="7475" y="3542"/>
                    </a:cubicBezTo>
                    <a:cubicBezTo>
                      <a:pt x="7499" y="3506"/>
                      <a:pt x="7524" y="3457"/>
                      <a:pt x="7548" y="3420"/>
                    </a:cubicBezTo>
                    <a:cubicBezTo>
                      <a:pt x="7584" y="3372"/>
                      <a:pt x="7608" y="3323"/>
                      <a:pt x="7645" y="3263"/>
                    </a:cubicBezTo>
                    <a:cubicBezTo>
                      <a:pt x="7669" y="3190"/>
                      <a:pt x="7705" y="3141"/>
                      <a:pt x="7718" y="3080"/>
                    </a:cubicBezTo>
                    <a:lnTo>
                      <a:pt x="7730" y="3080"/>
                    </a:lnTo>
                    <a:cubicBezTo>
                      <a:pt x="7730" y="3056"/>
                      <a:pt x="7742" y="3031"/>
                      <a:pt x="7754" y="3007"/>
                    </a:cubicBezTo>
                    <a:cubicBezTo>
                      <a:pt x="7754" y="2995"/>
                      <a:pt x="7754" y="2983"/>
                      <a:pt x="7767" y="2971"/>
                    </a:cubicBezTo>
                    <a:lnTo>
                      <a:pt x="7767" y="2947"/>
                    </a:lnTo>
                    <a:lnTo>
                      <a:pt x="7767" y="2910"/>
                    </a:lnTo>
                    <a:lnTo>
                      <a:pt x="7803" y="2874"/>
                    </a:lnTo>
                    <a:close/>
                    <a:moveTo>
                      <a:pt x="7462" y="5207"/>
                    </a:moveTo>
                    <a:lnTo>
                      <a:pt x="7462" y="5219"/>
                    </a:lnTo>
                    <a:cubicBezTo>
                      <a:pt x="7487" y="5256"/>
                      <a:pt x="7511" y="5292"/>
                      <a:pt x="7524" y="5329"/>
                    </a:cubicBezTo>
                    <a:cubicBezTo>
                      <a:pt x="7548" y="5353"/>
                      <a:pt x="7572" y="5389"/>
                      <a:pt x="7584" y="5426"/>
                    </a:cubicBezTo>
                    <a:cubicBezTo>
                      <a:pt x="7621" y="5475"/>
                      <a:pt x="7645" y="5523"/>
                      <a:pt x="7669" y="5572"/>
                    </a:cubicBezTo>
                    <a:cubicBezTo>
                      <a:pt x="7681" y="5621"/>
                      <a:pt x="7705" y="5657"/>
                      <a:pt x="7730" y="5693"/>
                    </a:cubicBezTo>
                    <a:cubicBezTo>
                      <a:pt x="7767" y="5778"/>
                      <a:pt x="7803" y="5851"/>
                      <a:pt x="7840" y="5937"/>
                    </a:cubicBezTo>
                    <a:lnTo>
                      <a:pt x="7851" y="5973"/>
                    </a:lnTo>
                    <a:cubicBezTo>
                      <a:pt x="7888" y="6034"/>
                      <a:pt x="7912" y="6107"/>
                      <a:pt x="7948" y="6167"/>
                    </a:cubicBezTo>
                    <a:cubicBezTo>
                      <a:pt x="7985" y="6240"/>
                      <a:pt x="8021" y="6313"/>
                      <a:pt x="8058" y="6374"/>
                    </a:cubicBezTo>
                    <a:cubicBezTo>
                      <a:pt x="8094" y="6447"/>
                      <a:pt x="8131" y="6520"/>
                      <a:pt x="8167" y="6580"/>
                    </a:cubicBezTo>
                    <a:cubicBezTo>
                      <a:pt x="8204" y="6641"/>
                      <a:pt x="8240" y="6714"/>
                      <a:pt x="8277" y="6775"/>
                    </a:cubicBezTo>
                    <a:lnTo>
                      <a:pt x="8277" y="6763"/>
                    </a:lnTo>
                    <a:lnTo>
                      <a:pt x="8289" y="6799"/>
                    </a:lnTo>
                    <a:cubicBezTo>
                      <a:pt x="8301" y="6823"/>
                      <a:pt x="8326" y="6848"/>
                      <a:pt x="8337" y="6885"/>
                    </a:cubicBezTo>
                    <a:cubicBezTo>
                      <a:pt x="8350" y="6920"/>
                      <a:pt x="8374" y="6957"/>
                      <a:pt x="8386" y="6993"/>
                    </a:cubicBezTo>
                    <a:lnTo>
                      <a:pt x="8386" y="7006"/>
                    </a:lnTo>
                    <a:lnTo>
                      <a:pt x="8423" y="7079"/>
                    </a:lnTo>
                    <a:cubicBezTo>
                      <a:pt x="8423" y="7103"/>
                      <a:pt x="8435" y="7139"/>
                      <a:pt x="8447" y="7164"/>
                    </a:cubicBezTo>
                    <a:cubicBezTo>
                      <a:pt x="8447" y="7201"/>
                      <a:pt x="8459" y="7236"/>
                      <a:pt x="8459" y="7261"/>
                    </a:cubicBezTo>
                    <a:cubicBezTo>
                      <a:pt x="8472" y="7298"/>
                      <a:pt x="8472" y="7322"/>
                      <a:pt x="8483" y="7346"/>
                    </a:cubicBezTo>
                    <a:lnTo>
                      <a:pt x="8483" y="7358"/>
                    </a:lnTo>
                    <a:lnTo>
                      <a:pt x="8483" y="7468"/>
                    </a:lnTo>
                    <a:lnTo>
                      <a:pt x="8483" y="7565"/>
                    </a:lnTo>
                    <a:lnTo>
                      <a:pt x="8483" y="7747"/>
                    </a:lnTo>
                    <a:cubicBezTo>
                      <a:pt x="8483" y="7808"/>
                      <a:pt x="8472" y="7868"/>
                      <a:pt x="8459" y="7930"/>
                    </a:cubicBezTo>
                    <a:cubicBezTo>
                      <a:pt x="8459" y="7990"/>
                      <a:pt x="8447" y="8063"/>
                      <a:pt x="8435" y="8124"/>
                    </a:cubicBezTo>
                    <a:cubicBezTo>
                      <a:pt x="8410" y="8197"/>
                      <a:pt x="8399" y="8257"/>
                      <a:pt x="8386" y="8319"/>
                    </a:cubicBezTo>
                    <a:lnTo>
                      <a:pt x="8374" y="8343"/>
                    </a:lnTo>
                    <a:cubicBezTo>
                      <a:pt x="8350" y="8464"/>
                      <a:pt x="8313" y="8586"/>
                      <a:pt x="8289" y="8708"/>
                    </a:cubicBezTo>
                    <a:lnTo>
                      <a:pt x="8277" y="8732"/>
                    </a:lnTo>
                    <a:cubicBezTo>
                      <a:pt x="8264" y="8768"/>
                      <a:pt x="8264" y="8805"/>
                      <a:pt x="8253" y="8829"/>
                    </a:cubicBezTo>
                    <a:cubicBezTo>
                      <a:pt x="8228" y="8878"/>
                      <a:pt x="8216" y="8914"/>
                      <a:pt x="8204" y="8951"/>
                    </a:cubicBezTo>
                    <a:cubicBezTo>
                      <a:pt x="8192" y="8987"/>
                      <a:pt x="8167" y="9024"/>
                      <a:pt x="8143" y="9060"/>
                    </a:cubicBezTo>
                    <a:cubicBezTo>
                      <a:pt x="8131" y="9108"/>
                      <a:pt x="8107" y="9145"/>
                      <a:pt x="8083" y="9181"/>
                    </a:cubicBezTo>
                    <a:lnTo>
                      <a:pt x="8010" y="9291"/>
                    </a:lnTo>
                    <a:cubicBezTo>
                      <a:pt x="7997" y="9315"/>
                      <a:pt x="7973" y="9340"/>
                      <a:pt x="7961" y="9364"/>
                    </a:cubicBezTo>
                    <a:cubicBezTo>
                      <a:pt x="7924" y="9412"/>
                      <a:pt x="7888" y="9461"/>
                      <a:pt x="7864" y="9521"/>
                    </a:cubicBezTo>
                    <a:cubicBezTo>
                      <a:pt x="7840" y="9546"/>
                      <a:pt x="7827" y="9583"/>
                      <a:pt x="7803" y="9607"/>
                    </a:cubicBezTo>
                    <a:cubicBezTo>
                      <a:pt x="7778" y="9656"/>
                      <a:pt x="7742" y="9716"/>
                      <a:pt x="7718" y="9764"/>
                    </a:cubicBezTo>
                    <a:lnTo>
                      <a:pt x="7718" y="9740"/>
                    </a:lnTo>
                    <a:cubicBezTo>
                      <a:pt x="7730" y="9728"/>
                      <a:pt x="7730" y="9704"/>
                      <a:pt x="7730" y="9680"/>
                    </a:cubicBezTo>
                    <a:lnTo>
                      <a:pt x="7742" y="9643"/>
                    </a:lnTo>
                    <a:cubicBezTo>
                      <a:pt x="7754" y="9583"/>
                      <a:pt x="7778" y="9521"/>
                      <a:pt x="7791" y="9461"/>
                    </a:cubicBezTo>
                    <a:cubicBezTo>
                      <a:pt x="7791" y="9424"/>
                      <a:pt x="7803" y="9388"/>
                      <a:pt x="7803" y="9351"/>
                    </a:cubicBezTo>
                    <a:cubicBezTo>
                      <a:pt x="7803" y="9315"/>
                      <a:pt x="7803" y="9267"/>
                      <a:pt x="7815" y="9230"/>
                    </a:cubicBezTo>
                    <a:cubicBezTo>
                      <a:pt x="7827" y="8975"/>
                      <a:pt x="7827" y="8635"/>
                      <a:pt x="7767" y="8306"/>
                    </a:cubicBezTo>
                    <a:cubicBezTo>
                      <a:pt x="7754" y="8246"/>
                      <a:pt x="7742" y="8173"/>
                      <a:pt x="7718" y="8076"/>
                    </a:cubicBezTo>
                    <a:cubicBezTo>
                      <a:pt x="7705" y="8027"/>
                      <a:pt x="7705" y="7990"/>
                      <a:pt x="7694" y="7941"/>
                    </a:cubicBezTo>
                    <a:cubicBezTo>
                      <a:pt x="7681" y="7905"/>
                      <a:pt x="7669" y="7868"/>
                      <a:pt x="7669" y="7844"/>
                    </a:cubicBezTo>
                    <a:lnTo>
                      <a:pt x="7657" y="7820"/>
                    </a:lnTo>
                    <a:cubicBezTo>
                      <a:pt x="7657" y="7796"/>
                      <a:pt x="7645" y="7760"/>
                      <a:pt x="7645" y="7723"/>
                    </a:cubicBezTo>
                    <a:cubicBezTo>
                      <a:pt x="7632" y="7687"/>
                      <a:pt x="7621" y="7650"/>
                      <a:pt x="7621" y="7601"/>
                    </a:cubicBezTo>
                    <a:cubicBezTo>
                      <a:pt x="7608" y="7541"/>
                      <a:pt x="7596" y="7480"/>
                      <a:pt x="7596" y="7419"/>
                    </a:cubicBezTo>
                    <a:lnTo>
                      <a:pt x="7584" y="7382"/>
                    </a:lnTo>
                    <a:lnTo>
                      <a:pt x="7584" y="7346"/>
                    </a:lnTo>
                    <a:cubicBezTo>
                      <a:pt x="7584" y="7309"/>
                      <a:pt x="7572" y="7273"/>
                      <a:pt x="7572" y="7249"/>
                    </a:cubicBezTo>
                    <a:lnTo>
                      <a:pt x="7572" y="7103"/>
                    </a:lnTo>
                    <a:cubicBezTo>
                      <a:pt x="7560" y="7006"/>
                      <a:pt x="7560" y="6909"/>
                      <a:pt x="7560" y="6823"/>
                    </a:cubicBezTo>
                    <a:lnTo>
                      <a:pt x="7560" y="6860"/>
                    </a:lnTo>
                    <a:cubicBezTo>
                      <a:pt x="7548" y="6920"/>
                      <a:pt x="7535" y="6982"/>
                      <a:pt x="7535" y="7055"/>
                    </a:cubicBezTo>
                    <a:cubicBezTo>
                      <a:pt x="7524" y="7091"/>
                      <a:pt x="7524" y="7128"/>
                      <a:pt x="7524" y="7164"/>
                    </a:cubicBezTo>
                    <a:cubicBezTo>
                      <a:pt x="7524" y="7201"/>
                      <a:pt x="7524" y="7236"/>
                      <a:pt x="7511" y="7273"/>
                    </a:cubicBezTo>
                    <a:lnTo>
                      <a:pt x="7511" y="7346"/>
                    </a:lnTo>
                    <a:lnTo>
                      <a:pt x="7511" y="7382"/>
                    </a:lnTo>
                    <a:cubicBezTo>
                      <a:pt x="7511" y="7407"/>
                      <a:pt x="7511" y="7431"/>
                      <a:pt x="7524" y="7455"/>
                    </a:cubicBezTo>
                    <a:lnTo>
                      <a:pt x="7524" y="7480"/>
                    </a:lnTo>
                    <a:lnTo>
                      <a:pt x="7524" y="7565"/>
                    </a:lnTo>
                    <a:lnTo>
                      <a:pt x="7524" y="7589"/>
                    </a:lnTo>
                    <a:cubicBezTo>
                      <a:pt x="7535" y="7625"/>
                      <a:pt x="7535" y="7650"/>
                      <a:pt x="7548" y="7687"/>
                    </a:cubicBezTo>
                    <a:cubicBezTo>
                      <a:pt x="7548" y="7723"/>
                      <a:pt x="7560" y="7760"/>
                      <a:pt x="7560" y="7796"/>
                    </a:cubicBezTo>
                    <a:cubicBezTo>
                      <a:pt x="7572" y="7832"/>
                      <a:pt x="7572" y="7857"/>
                      <a:pt x="7584" y="7893"/>
                    </a:cubicBezTo>
                    <a:cubicBezTo>
                      <a:pt x="7596" y="7966"/>
                      <a:pt x="7621" y="8039"/>
                      <a:pt x="7632" y="8100"/>
                    </a:cubicBezTo>
                    <a:lnTo>
                      <a:pt x="7632" y="8112"/>
                    </a:lnTo>
                    <a:cubicBezTo>
                      <a:pt x="7645" y="8184"/>
                      <a:pt x="7657" y="8246"/>
                      <a:pt x="7669" y="8319"/>
                    </a:cubicBezTo>
                    <a:cubicBezTo>
                      <a:pt x="7681" y="8379"/>
                      <a:pt x="7694" y="8452"/>
                      <a:pt x="7705" y="8513"/>
                    </a:cubicBezTo>
                    <a:cubicBezTo>
                      <a:pt x="7705" y="8562"/>
                      <a:pt x="7718" y="8610"/>
                      <a:pt x="7718" y="8659"/>
                    </a:cubicBezTo>
                    <a:cubicBezTo>
                      <a:pt x="7718" y="8695"/>
                      <a:pt x="7730" y="8744"/>
                      <a:pt x="7730" y="8792"/>
                    </a:cubicBezTo>
                    <a:lnTo>
                      <a:pt x="7730" y="9096"/>
                    </a:lnTo>
                    <a:lnTo>
                      <a:pt x="7730" y="9145"/>
                    </a:lnTo>
                    <a:lnTo>
                      <a:pt x="7730" y="9254"/>
                    </a:lnTo>
                    <a:cubicBezTo>
                      <a:pt x="7718" y="9254"/>
                      <a:pt x="7718" y="9267"/>
                      <a:pt x="7718" y="9278"/>
                    </a:cubicBezTo>
                    <a:lnTo>
                      <a:pt x="7718" y="9388"/>
                    </a:lnTo>
                    <a:lnTo>
                      <a:pt x="7681" y="9388"/>
                    </a:lnTo>
                    <a:cubicBezTo>
                      <a:pt x="7669" y="9400"/>
                      <a:pt x="7669" y="9424"/>
                      <a:pt x="7657" y="9437"/>
                    </a:cubicBezTo>
                    <a:cubicBezTo>
                      <a:pt x="7645" y="9558"/>
                      <a:pt x="7621" y="9680"/>
                      <a:pt x="7584" y="9801"/>
                    </a:cubicBezTo>
                    <a:cubicBezTo>
                      <a:pt x="7560" y="9923"/>
                      <a:pt x="7524" y="10044"/>
                      <a:pt x="7487" y="10202"/>
                    </a:cubicBezTo>
                    <a:lnTo>
                      <a:pt x="7462" y="10312"/>
                    </a:lnTo>
                    <a:lnTo>
                      <a:pt x="7462" y="10323"/>
                    </a:lnTo>
                    <a:cubicBezTo>
                      <a:pt x="7451" y="10372"/>
                      <a:pt x="7438" y="10409"/>
                      <a:pt x="7414" y="10458"/>
                    </a:cubicBezTo>
                    <a:lnTo>
                      <a:pt x="7414" y="10469"/>
                    </a:lnTo>
                    <a:cubicBezTo>
                      <a:pt x="7414" y="10494"/>
                      <a:pt x="7402" y="10518"/>
                      <a:pt x="7389" y="10542"/>
                    </a:cubicBezTo>
                    <a:cubicBezTo>
                      <a:pt x="7389" y="10567"/>
                      <a:pt x="7378" y="10579"/>
                      <a:pt x="7378" y="10603"/>
                    </a:cubicBezTo>
                    <a:lnTo>
                      <a:pt x="7378" y="10518"/>
                    </a:lnTo>
                    <a:cubicBezTo>
                      <a:pt x="7365" y="10421"/>
                      <a:pt x="7365" y="10360"/>
                      <a:pt x="7353" y="10287"/>
                    </a:cubicBezTo>
                    <a:cubicBezTo>
                      <a:pt x="7341" y="10251"/>
                      <a:pt x="7341" y="10215"/>
                      <a:pt x="7329" y="10178"/>
                    </a:cubicBezTo>
                    <a:cubicBezTo>
                      <a:pt x="7316" y="10142"/>
                      <a:pt x="7316" y="10105"/>
                      <a:pt x="7305" y="10069"/>
                    </a:cubicBezTo>
                    <a:cubicBezTo>
                      <a:pt x="7292" y="10044"/>
                      <a:pt x="7292" y="10032"/>
                      <a:pt x="7280" y="10007"/>
                    </a:cubicBezTo>
                    <a:cubicBezTo>
                      <a:pt x="7256" y="9947"/>
                      <a:pt x="7244" y="9886"/>
                      <a:pt x="7208" y="9826"/>
                    </a:cubicBezTo>
                    <a:cubicBezTo>
                      <a:pt x="7208" y="9813"/>
                      <a:pt x="7195" y="9789"/>
                      <a:pt x="7195" y="9764"/>
                    </a:cubicBezTo>
                    <a:cubicBezTo>
                      <a:pt x="7171" y="9728"/>
                      <a:pt x="7159" y="9691"/>
                      <a:pt x="7135" y="9643"/>
                    </a:cubicBezTo>
                    <a:cubicBezTo>
                      <a:pt x="7135" y="9631"/>
                      <a:pt x="7135" y="9619"/>
                      <a:pt x="7122" y="9607"/>
                    </a:cubicBezTo>
                    <a:cubicBezTo>
                      <a:pt x="7122" y="9607"/>
                      <a:pt x="7135" y="9594"/>
                      <a:pt x="7122" y="9594"/>
                    </a:cubicBezTo>
                    <a:cubicBezTo>
                      <a:pt x="7122" y="9570"/>
                      <a:pt x="7122" y="9558"/>
                      <a:pt x="7110" y="9546"/>
                    </a:cubicBezTo>
                    <a:lnTo>
                      <a:pt x="7098" y="9546"/>
                    </a:lnTo>
                    <a:cubicBezTo>
                      <a:pt x="7086" y="9497"/>
                      <a:pt x="7073" y="9448"/>
                      <a:pt x="7049" y="9388"/>
                    </a:cubicBezTo>
                    <a:cubicBezTo>
                      <a:pt x="7037" y="9327"/>
                      <a:pt x="7013" y="9267"/>
                      <a:pt x="7000" y="9205"/>
                    </a:cubicBezTo>
                    <a:cubicBezTo>
                      <a:pt x="6989" y="9145"/>
                      <a:pt x="6964" y="9072"/>
                      <a:pt x="6952" y="9011"/>
                    </a:cubicBezTo>
                    <a:cubicBezTo>
                      <a:pt x="6940" y="8951"/>
                      <a:pt x="6940" y="8878"/>
                      <a:pt x="6928" y="8805"/>
                    </a:cubicBezTo>
                    <a:lnTo>
                      <a:pt x="6928" y="8780"/>
                    </a:lnTo>
                    <a:cubicBezTo>
                      <a:pt x="6916" y="8744"/>
                      <a:pt x="6916" y="8708"/>
                      <a:pt x="6916" y="8671"/>
                    </a:cubicBezTo>
                    <a:cubicBezTo>
                      <a:pt x="6903" y="8622"/>
                      <a:pt x="6903" y="8573"/>
                      <a:pt x="6903" y="8525"/>
                    </a:cubicBezTo>
                    <a:lnTo>
                      <a:pt x="6903" y="8452"/>
                    </a:lnTo>
                    <a:cubicBezTo>
                      <a:pt x="6916" y="8392"/>
                      <a:pt x="6916" y="8343"/>
                      <a:pt x="6916" y="8294"/>
                    </a:cubicBezTo>
                    <a:cubicBezTo>
                      <a:pt x="6916" y="8246"/>
                      <a:pt x="6928" y="8197"/>
                      <a:pt x="6928" y="8148"/>
                    </a:cubicBezTo>
                    <a:cubicBezTo>
                      <a:pt x="6928" y="8112"/>
                      <a:pt x="6940" y="8087"/>
                      <a:pt x="6940" y="8051"/>
                    </a:cubicBezTo>
                    <a:lnTo>
                      <a:pt x="6940" y="8039"/>
                    </a:lnTo>
                    <a:lnTo>
                      <a:pt x="6976" y="7784"/>
                    </a:lnTo>
                    <a:cubicBezTo>
                      <a:pt x="7000" y="7711"/>
                      <a:pt x="7013" y="7650"/>
                      <a:pt x="7025" y="7589"/>
                    </a:cubicBezTo>
                    <a:lnTo>
                      <a:pt x="7025" y="7577"/>
                    </a:lnTo>
                    <a:lnTo>
                      <a:pt x="7025" y="7565"/>
                    </a:lnTo>
                    <a:cubicBezTo>
                      <a:pt x="7049" y="7504"/>
                      <a:pt x="7062" y="7444"/>
                      <a:pt x="7073" y="7371"/>
                    </a:cubicBezTo>
                    <a:lnTo>
                      <a:pt x="7086" y="7346"/>
                    </a:lnTo>
                    <a:cubicBezTo>
                      <a:pt x="7098" y="7273"/>
                      <a:pt x="7110" y="7201"/>
                      <a:pt x="7122" y="7139"/>
                    </a:cubicBezTo>
                    <a:cubicBezTo>
                      <a:pt x="7146" y="7066"/>
                      <a:pt x="7159" y="6982"/>
                      <a:pt x="7183" y="6909"/>
                    </a:cubicBezTo>
                    <a:cubicBezTo>
                      <a:pt x="7219" y="6763"/>
                      <a:pt x="7244" y="6605"/>
                      <a:pt x="7280" y="6459"/>
                    </a:cubicBezTo>
                    <a:cubicBezTo>
                      <a:pt x="7305" y="6337"/>
                      <a:pt x="7316" y="6216"/>
                      <a:pt x="7329" y="6107"/>
                    </a:cubicBezTo>
                    <a:cubicBezTo>
                      <a:pt x="7341" y="6082"/>
                      <a:pt x="7341" y="6045"/>
                      <a:pt x="7341" y="6021"/>
                    </a:cubicBezTo>
                    <a:lnTo>
                      <a:pt x="7353" y="6009"/>
                    </a:lnTo>
                    <a:cubicBezTo>
                      <a:pt x="7365" y="5888"/>
                      <a:pt x="7378" y="5778"/>
                      <a:pt x="7389" y="5669"/>
                    </a:cubicBezTo>
                    <a:lnTo>
                      <a:pt x="7402" y="5632"/>
                    </a:lnTo>
                    <a:lnTo>
                      <a:pt x="7438" y="5341"/>
                    </a:lnTo>
                    <a:lnTo>
                      <a:pt x="7438" y="5329"/>
                    </a:lnTo>
                    <a:lnTo>
                      <a:pt x="7438" y="5305"/>
                    </a:lnTo>
                    <a:cubicBezTo>
                      <a:pt x="7451" y="5280"/>
                      <a:pt x="7451" y="5256"/>
                      <a:pt x="7451" y="5232"/>
                    </a:cubicBezTo>
                    <a:cubicBezTo>
                      <a:pt x="7451" y="5219"/>
                      <a:pt x="7462" y="5219"/>
                      <a:pt x="7462" y="5207"/>
                    </a:cubicBezTo>
                    <a:close/>
                    <a:moveTo>
                      <a:pt x="8569" y="8962"/>
                    </a:moveTo>
                    <a:cubicBezTo>
                      <a:pt x="8569" y="8975"/>
                      <a:pt x="8556" y="8975"/>
                      <a:pt x="8556" y="8987"/>
                    </a:cubicBezTo>
                    <a:lnTo>
                      <a:pt x="8520" y="9096"/>
                    </a:lnTo>
                    <a:cubicBezTo>
                      <a:pt x="8496" y="9181"/>
                      <a:pt x="8472" y="9254"/>
                      <a:pt x="8435" y="9327"/>
                    </a:cubicBezTo>
                    <a:lnTo>
                      <a:pt x="8423" y="9375"/>
                    </a:lnTo>
                    <a:cubicBezTo>
                      <a:pt x="8386" y="9473"/>
                      <a:pt x="8350" y="9570"/>
                      <a:pt x="8313" y="9656"/>
                    </a:cubicBezTo>
                    <a:cubicBezTo>
                      <a:pt x="8277" y="9740"/>
                      <a:pt x="8240" y="9826"/>
                      <a:pt x="8216" y="9910"/>
                    </a:cubicBezTo>
                    <a:lnTo>
                      <a:pt x="8204" y="9947"/>
                    </a:lnTo>
                    <a:cubicBezTo>
                      <a:pt x="8192" y="9983"/>
                      <a:pt x="8167" y="10032"/>
                      <a:pt x="8156" y="10080"/>
                    </a:cubicBezTo>
                    <a:cubicBezTo>
                      <a:pt x="8131" y="10117"/>
                      <a:pt x="8119" y="10166"/>
                      <a:pt x="8094" y="10215"/>
                    </a:cubicBezTo>
                    <a:cubicBezTo>
                      <a:pt x="8083" y="10251"/>
                      <a:pt x="8058" y="10299"/>
                      <a:pt x="8034" y="10336"/>
                    </a:cubicBezTo>
                    <a:cubicBezTo>
                      <a:pt x="8021" y="10372"/>
                      <a:pt x="7997" y="10409"/>
                      <a:pt x="7973" y="10445"/>
                    </a:cubicBezTo>
                    <a:cubicBezTo>
                      <a:pt x="7948" y="10482"/>
                      <a:pt x="7937" y="10518"/>
                      <a:pt x="7912" y="10542"/>
                    </a:cubicBezTo>
                    <a:cubicBezTo>
                      <a:pt x="7864" y="10615"/>
                      <a:pt x="7815" y="10676"/>
                      <a:pt x="7767" y="10749"/>
                    </a:cubicBezTo>
                    <a:cubicBezTo>
                      <a:pt x="7730" y="10785"/>
                      <a:pt x="7705" y="10822"/>
                      <a:pt x="7669" y="10871"/>
                    </a:cubicBezTo>
                    <a:lnTo>
                      <a:pt x="7657" y="10883"/>
                    </a:lnTo>
                    <a:cubicBezTo>
                      <a:pt x="7645" y="10907"/>
                      <a:pt x="7621" y="10919"/>
                      <a:pt x="7608" y="10944"/>
                    </a:cubicBezTo>
                    <a:cubicBezTo>
                      <a:pt x="7584" y="10968"/>
                      <a:pt x="7560" y="10992"/>
                      <a:pt x="7548" y="11017"/>
                    </a:cubicBezTo>
                    <a:lnTo>
                      <a:pt x="7535" y="11028"/>
                    </a:lnTo>
                    <a:lnTo>
                      <a:pt x="7389" y="11174"/>
                    </a:lnTo>
                    <a:lnTo>
                      <a:pt x="7365" y="11199"/>
                    </a:lnTo>
                    <a:lnTo>
                      <a:pt x="7389" y="11077"/>
                    </a:lnTo>
                    <a:cubicBezTo>
                      <a:pt x="7414" y="10980"/>
                      <a:pt x="7438" y="10871"/>
                      <a:pt x="7462" y="10774"/>
                    </a:cubicBezTo>
                    <a:lnTo>
                      <a:pt x="7475" y="10761"/>
                    </a:lnTo>
                    <a:cubicBezTo>
                      <a:pt x="7475" y="10737"/>
                      <a:pt x="7487" y="10712"/>
                      <a:pt x="7487" y="10688"/>
                    </a:cubicBezTo>
                    <a:cubicBezTo>
                      <a:pt x="7499" y="10652"/>
                      <a:pt x="7511" y="10615"/>
                      <a:pt x="7511" y="10579"/>
                    </a:cubicBezTo>
                    <a:cubicBezTo>
                      <a:pt x="7524" y="10567"/>
                      <a:pt x="7524" y="10555"/>
                      <a:pt x="7524" y="10531"/>
                    </a:cubicBezTo>
                    <a:cubicBezTo>
                      <a:pt x="7535" y="10518"/>
                      <a:pt x="7535" y="10518"/>
                      <a:pt x="7535" y="10506"/>
                    </a:cubicBezTo>
                    <a:lnTo>
                      <a:pt x="7535" y="10494"/>
                    </a:lnTo>
                    <a:lnTo>
                      <a:pt x="7535" y="10482"/>
                    </a:lnTo>
                    <a:lnTo>
                      <a:pt x="7548" y="10469"/>
                    </a:lnTo>
                    <a:lnTo>
                      <a:pt x="7548" y="10445"/>
                    </a:lnTo>
                    <a:lnTo>
                      <a:pt x="7560" y="10433"/>
                    </a:lnTo>
                    <a:cubicBezTo>
                      <a:pt x="7572" y="10396"/>
                      <a:pt x="7584" y="10348"/>
                      <a:pt x="7596" y="10312"/>
                    </a:cubicBezTo>
                    <a:cubicBezTo>
                      <a:pt x="7621" y="10263"/>
                      <a:pt x="7645" y="10202"/>
                      <a:pt x="7657" y="10153"/>
                    </a:cubicBezTo>
                    <a:cubicBezTo>
                      <a:pt x="7681" y="10117"/>
                      <a:pt x="7694" y="10069"/>
                      <a:pt x="7718" y="10032"/>
                    </a:cubicBezTo>
                    <a:cubicBezTo>
                      <a:pt x="7730" y="9996"/>
                      <a:pt x="7742" y="9959"/>
                      <a:pt x="7767" y="9935"/>
                    </a:cubicBezTo>
                    <a:cubicBezTo>
                      <a:pt x="7803" y="9862"/>
                      <a:pt x="7840" y="9789"/>
                      <a:pt x="7876" y="9728"/>
                    </a:cubicBezTo>
                    <a:cubicBezTo>
                      <a:pt x="7900" y="9691"/>
                      <a:pt x="7924" y="9643"/>
                      <a:pt x="7961" y="9607"/>
                    </a:cubicBezTo>
                    <a:cubicBezTo>
                      <a:pt x="7985" y="9558"/>
                      <a:pt x="8021" y="9510"/>
                      <a:pt x="8058" y="9461"/>
                    </a:cubicBezTo>
                    <a:lnTo>
                      <a:pt x="8070" y="9437"/>
                    </a:lnTo>
                    <a:lnTo>
                      <a:pt x="8083" y="9424"/>
                    </a:lnTo>
                    <a:cubicBezTo>
                      <a:pt x="8107" y="9375"/>
                      <a:pt x="8143" y="9327"/>
                      <a:pt x="8180" y="9278"/>
                    </a:cubicBezTo>
                    <a:cubicBezTo>
                      <a:pt x="8216" y="9230"/>
                      <a:pt x="8240" y="9169"/>
                      <a:pt x="8264" y="9121"/>
                    </a:cubicBezTo>
                    <a:cubicBezTo>
                      <a:pt x="8313" y="9108"/>
                      <a:pt x="8337" y="9096"/>
                      <a:pt x="8374" y="9072"/>
                    </a:cubicBezTo>
                    <a:cubicBezTo>
                      <a:pt x="8386" y="9072"/>
                      <a:pt x="8399" y="9060"/>
                      <a:pt x="8410" y="9048"/>
                    </a:cubicBezTo>
                    <a:cubicBezTo>
                      <a:pt x="8423" y="9048"/>
                      <a:pt x="8423" y="9035"/>
                      <a:pt x="8435" y="9035"/>
                    </a:cubicBezTo>
                    <a:lnTo>
                      <a:pt x="8507" y="8999"/>
                    </a:lnTo>
                    <a:lnTo>
                      <a:pt x="8507" y="8987"/>
                    </a:lnTo>
                    <a:lnTo>
                      <a:pt x="8520" y="8987"/>
                    </a:lnTo>
                    <a:cubicBezTo>
                      <a:pt x="8532" y="8975"/>
                      <a:pt x="8556" y="8975"/>
                      <a:pt x="8569" y="8962"/>
                    </a:cubicBezTo>
                    <a:close/>
                    <a:moveTo>
                      <a:pt x="7037" y="9667"/>
                    </a:moveTo>
                    <a:cubicBezTo>
                      <a:pt x="7049" y="9691"/>
                      <a:pt x="7062" y="9704"/>
                      <a:pt x="7062" y="9728"/>
                    </a:cubicBezTo>
                    <a:cubicBezTo>
                      <a:pt x="7073" y="9740"/>
                      <a:pt x="7086" y="9764"/>
                      <a:pt x="7086" y="9777"/>
                    </a:cubicBezTo>
                    <a:lnTo>
                      <a:pt x="7098" y="9789"/>
                    </a:lnTo>
                    <a:lnTo>
                      <a:pt x="7171" y="9971"/>
                    </a:lnTo>
                    <a:cubicBezTo>
                      <a:pt x="7195" y="10032"/>
                      <a:pt x="7219" y="10093"/>
                      <a:pt x="7232" y="10166"/>
                    </a:cubicBezTo>
                    <a:cubicBezTo>
                      <a:pt x="7244" y="10202"/>
                      <a:pt x="7256" y="10239"/>
                      <a:pt x="7256" y="10263"/>
                    </a:cubicBezTo>
                    <a:cubicBezTo>
                      <a:pt x="7268" y="10299"/>
                      <a:pt x="7268" y="10336"/>
                      <a:pt x="7268" y="10360"/>
                    </a:cubicBezTo>
                    <a:lnTo>
                      <a:pt x="7268" y="10372"/>
                    </a:lnTo>
                    <a:cubicBezTo>
                      <a:pt x="7280" y="10421"/>
                      <a:pt x="7280" y="10458"/>
                      <a:pt x="7280" y="10494"/>
                    </a:cubicBezTo>
                    <a:cubicBezTo>
                      <a:pt x="7292" y="10531"/>
                      <a:pt x="7292" y="10579"/>
                      <a:pt x="7292" y="10615"/>
                    </a:cubicBezTo>
                    <a:lnTo>
                      <a:pt x="7292" y="10628"/>
                    </a:lnTo>
                    <a:cubicBezTo>
                      <a:pt x="7292" y="10652"/>
                      <a:pt x="7280" y="10688"/>
                      <a:pt x="7280" y="10725"/>
                    </a:cubicBezTo>
                    <a:cubicBezTo>
                      <a:pt x="7280" y="10761"/>
                      <a:pt x="7280" y="10810"/>
                      <a:pt x="7268" y="10847"/>
                    </a:cubicBezTo>
                    <a:cubicBezTo>
                      <a:pt x="7268" y="10919"/>
                      <a:pt x="7256" y="10992"/>
                      <a:pt x="7244" y="11053"/>
                    </a:cubicBezTo>
                    <a:lnTo>
                      <a:pt x="7244" y="11077"/>
                    </a:lnTo>
                    <a:cubicBezTo>
                      <a:pt x="7232" y="11138"/>
                      <a:pt x="7219" y="11199"/>
                      <a:pt x="7219" y="11247"/>
                    </a:cubicBezTo>
                    <a:lnTo>
                      <a:pt x="7195" y="11296"/>
                    </a:lnTo>
                    <a:cubicBezTo>
                      <a:pt x="7159" y="11320"/>
                      <a:pt x="7110" y="11344"/>
                      <a:pt x="7049" y="11369"/>
                    </a:cubicBezTo>
                    <a:cubicBezTo>
                      <a:pt x="7013" y="11381"/>
                      <a:pt x="6976" y="11393"/>
                      <a:pt x="6928" y="11406"/>
                    </a:cubicBezTo>
                    <a:cubicBezTo>
                      <a:pt x="6892" y="11430"/>
                      <a:pt x="6843" y="11442"/>
                      <a:pt x="6806" y="11454"/>
                    </a:cubicBezTo>
                    <a:lnTo>
                      <a:pt x="6782" y="11454"/>
                    </a:lnTo>
                    <a:cubicBezTo>
                      <a:pt x="6757" y="11466"/>
                      <a:pt x="6733" y="11466"/>
                      <a:pt x="6709" y="11479"/>
                    </a:cubicBezTo>
                    <a:cubicBezTo>
                      <a:pt x="6684" y="11479"/>
                      <a:pt x="6660" y="11490"/>
                      <a:pt x="6636" y="11490"/>
                    </a:cubicBezTo>
                    <a:cubicBezTo>
                      <a:pt x="6624" y="11503"/>
                      <a:pt x="6612" y="11503"/>
                      <a:pt x="6600" y="11503"/>
                    </a:cubicBezTo>
                    <a:cubicBezTo>
                      <a:pt x="6587" y="11515"/>
                      <a:pt x="6576" y="11515"/>
                      <a:pt x="6563" y="11515"/>
                    </a:cubicBezTo>
                    <a:lnTo>
                      <a:pt x="6503" y="11539"/>
                    </a:lnTo>
                    <a:lnTo>
                      <a:pt x="6357" y="11576"/>
                    </a:lnTo>
                    <a:lnTo>
                      <a:pt x="6333" y="11576"/>
                    </a:lnTo>
                    <a:cubicBezTo>
                      <a:pt x="6308" y="11587"/>
                      <a:pt x="6284" y="11587"/>
                      <a:pt x="6271" y="11600"/>
                    </a:cubicBezTo>
                    <a:lnTo>
                      <a:pt x="6247" y="11600"/>
                    </a:lnTo>
                    <a:cubicBezTo>
                      <a:pt x="6223" y="11600"/>
                      <a:pt x="6198" y="11612"/>
                      <a:pt x="6162" y="11612"/>
                    </a:cubicBezTo>
                    <a:lnTo>
                      <a:pt x="6150" y="11612"/>
                    </a:lnTo>
                    <a:cubicBezTo>
                      <a:pt x="6125" y="11624"/>
                      <a:pt x="6101" y="11624"/>
                      <a:pt x="6089" y="11624"/>
                    </a:cubicBezTo>
                    <a:lnTo>
                      <a:pt x="6077" y="11624"/>
                    </a:lnTo>
                    <a:cubicBezTo>
                      <a:pt x="6114" y="11576"/>
                      <a:pt x="6162" y="11503"/>
                      <a:pt x="6198" y="11442"/>
                    </a:cubicBezTo>
                    <a:lnTo>
                      <a:pt x="6271" y="11333"/>
                    </a:lnTo>
                    <a:cubicBezTo>
                      <a:pt x="6296" y="11308"/>
                      <a:pt x="6333" y="11271"/>
                      <a:pt x="6357" y="11235"/>
                    </a:cubicBezTo>
                    <a:lnTo>
                      <a:pt x="6357" y="11223"/>
                    </a:lnTo>
                    <a:lnTo>
                      <a:pt x="6368" y="11211"/>
                    </a:lnTo>
                    <a:lnTo>
                      <a:pt x="6381" y="11211"/>
                    </a:lnTo>
                    <a:lnTo>
                      <a:pt x="6381" y="11199"/>
                    </a:lnTo>
                    <a:lnTo>
                      <a:pt x="6393" y="11187"/>
                    </a:lnTo>
                    <a:cubicBezTo>
                      <a:pt x="6393" y="11174"/>
                      <a:pt x="6405" y="11174"/>
                      <a:pt x="6405" y="11163"/>
                    </a:cubicBezTo>
                    <a:cubicBezTo>
                      <a:pt x="6430" y="11138"/>
                      <a:pt x="6454" y="11114"/>
                      <a:pt x="6478" y="11077"/>
                    </a:cubicBezTo>
                    <a:lnTo>
                      <a:pt x="6551" y="10992"/>
                    </a:lnTo>
                    <a:cubicBezTo>
                      <a:pt x="6576" y="10968"/>
                      <a:pt x="6587" y="10944"/>
                      <a:pt x="6612" y="10919"/>
                    </a:cubicBezTo>
                    <a:cubicBezTo>
                      <a:pt x="6636" y="10895"/>
                      <a:pt x="6649" y="10871"/>
                      <a:pt x="6673" y="10834"/>
                    </a:cubicBezTo>
                    <a:cubicBezTo>
                      <a:pt x="6721" y="10785"/>
                      <a:pt x="6757" y="10737"/>
                      <a:pt x="6794" y="10688"/>
                    </a:cubicBezTo>
                    <a:cubicBezTo>
                      <a:pt x="6830" y="10652"/>
                      <a:pt x="6867" y="10603"/>
                      <a:pt x="6903" y="10555"/>
                    </a:cubicBezTo>
                    <a:cubicBezTo>
                      <a:pt x="6928" y="10531"/>
                      <a:pt x="6952" y="10494"/>
                      <a:pt x="6976" y="10469"/>
                    </a:cubicBezTo>
                    <a:lnTo>
                      <a:pt x="6976" y="10458"/>
                    </a:lnTo>
                    <a:cubicBezTo>
                      <a:pt x="7013" y="10421"/>
                      <a:pt x="7037" y="10385"/>
                      <a:pt x="7062" y="10348"/>
                    </a:cubicBezTo>
                    <a:lnTo>
                      <a:pt x="7073" y="10348"/>
                    </a:lnTo>
                    <a:cubicBezTo>
                      <a:pt x="7086" y="10323"/>
                      <a:pt x="7110" y="10312"/>
                      <a:pt x="7122" y="10287"/>
                    </a:cubicBezTo>
                    <a:lnTo>
                      <a:pt x="7135" y="10275"/>
                    </a:lnTo>
                    <a:lnTo>
                      <a:pt x="7146" y="10251"/>
                    </a:lnTo>
                    <a:lnTo>
                      <a:pt x="7171" y="10226"/>
                    </a:lnTo>
                    <a:cubicBezTo>
                      <a:pt x="7183" y="10202"/>
                      <a:pt x="7183" y="10178"/>
                      <a:pt x="7183" y="10153"/>
                    </a:cubicBezTo>
                    <a:cubicBezTo>
                      <a:pt x="7183" y="10153"/>
                      <a:pt x="7183" y="10142"/>
                      <a:pt x="7171" y="10142"/>
                    </a:cubicBezTo>
                    <a:lnTo>
                      <a:pt x="7159" y="10142"/>
                    </a:lnTo>
                    <a:cubicBezTo>
                      <a:pt x="7135" y="10142"/>
                      <a:pt x="7110" y="10153"/>
                      <a:pt x="7098" y="10166"/>
                    </a:cubicBezTo>
                    <a:cubicBezTo>
                      <a:pt x="7086" y="10166"/>
                      <a:pt x="7086" y="10178"/>
                      <a:pt x="7073" y="10190"/>
                    </a:cubicBezTo>
                    <a:lnTo>
                      <a:pt x="7049" y="10226"/>
                    </a:lnTo>
                    <a:cubicBezTo>
                      <a:pt x="7025" y="10251"/>
                      <a:pt x="7000" y="10275"/>
                      <a:pt x="6976" y="10287"/>
                    </a:cubicBezTo>
                    <a:cubicBezTo>
                      <a:pt x="6940" y="10336"/>
                      <a:pt x="6892" y="10385"/>
                      <a:pt x="6855" y="10433"/>
                    </a:cubicBezTo>
                    <a:cubicBezTo>
                      <a:pt x="6819" y="10469"/>
                      <a:pt x="6794" y="10518"/>
                      <a:pt x="6757" y="10555"/>
                    </a:cubicBezTo>
                    <a:cubicBezTo>
                      <a:pt x="6733" y="10591"/>
                      <a:pt x="6697" y="10628"/>
                      <a:pt x="6673" y="10652"/>
                    </a:cubicBezTo>
                    <a:cubicBezTo>
                      <a:pt x="6649" y="10688"/>
                      <a:pt x="6624" y="10712"/>
                      <a:pt x="6612" y="10737"/>
                    </a:cubicBezTo>
                    <a:cubicBezTo>
                      <a:pt x="6563" y="10785"/>
                      <a:pt x="6527" y="10834"/>
                      <a:pt x="6478" y="10883"/>
                    </a:cubicBezTo>
                    <a:cubicBezTo>
                      <a:pt x="6417" y="10955"/>
                      <a:pt x="6357" y="11041"/>
                      <a:pt x="6296" y="11114"/>
                    </a:cubicBezTo>
                    <a:cubicBezTo>
                      <a:pt x="6235" y="11199"/>
                      <a:pt x="6174" y="11284"/>
                      <a:pt x="6125" y="11357"/>
                    </a:cubicBezTo>
                    <a:cubicBezTo>
                      <a:pt x="6101" y="11393"/>
                      <a:pt x="6065" y="11442"/>
                      <a:pt x="6041" y="11490"/>
                    </a:cubicBezTo>
                    <a:cubicBezTo>
                      <a:pt x="6028" y="11515"/>
                      <a:pt x="6017" y="11527"/>
                      <a:pt x="6004" y="11539"/>
                    </a:cubicBezTo>
                    <a:lnTo>
                      <a:pt x="6004" y="11563"/>
                    </a:lnTo>
                    <a:lnTo>
                      <a:pt x="5992" y="11563"/>
                    </a:lnTo>
                    <a:lnTo>
                      <a:pt x="5992" y="11551"/>
                    </a:lnTo>
                    <a:lnTo>
                      <a:pt x="5992" y="11503"/>
                    </a:lnTo>
                    <a:lnTo>
                      <a:pt x="5992" y="11430"/>
                    </a:lnTo>
                    <a:cubicBezTo>
                      <a:pt x="5992" y="11406"/>
                      <a:pt x="6004" y="11381"/>
                      <a:pt x="6004" y="11369"/>
                    </a:cubicBezTo>
                    <a:cubicBezTo>
                      <a:pt x="6004" y="11320"/>
                      <a:pt x="6004" y="11271"/>
                      <a:pt x="6017" y="11223"/>
                    </a:cubicBezTo>
                    <a:cubicBezTo>
                      <a:pt x="6028" y="11187"/>
                      <a:pt x="6028" y="11150"/>
                      <a:pt x="6041" y="11114"/>
                    </a:cubicBezTo>
                    <a:cubicBezTo>
                      <a:pt x="6041" y="11090"/>
                      <a:pt x="6053" y="11053"/>
                      <a:pt x="6053" y="11028"/>
                    </a:cubicBezTo>
                    <a:cubicBezTo>
                      <a:pt x="6065" y="10992"/>
                      <a:pt x="6065" y="10968"/>
                      <a:pt x="6077" y="10931"/>
                    </a:cubicBezTo>
                    <a:cubicBezTo>
                      <a:pt x="6089" y="10895"/>
                      <a:pt x="6089" y="10858"/>
                      <a:pt x="6101" y="10834"/>
                    </a:cubicBezTo>
                    <a:lnTo>
                      <a:pt x="6101" y="10810"/>
                    </a:lnTo>
                    <a:cubicBezTo>
                      <a:pt x="6114" y="10798"/>
                      <a:pt x="6114" y="10785"/>
                      <a:pt x="6114" y="10774"/>
                    </a:cubicBezTo>
                    <a:cubicBezTo>
                      <a:pt x="6125" y="10774"/>
                      <a:pt x="6125" y="10761"/>
                      <a:pt x="6125" y="10749"/>
                    </a:cubicBezTo>
                    <a:cubicBezTo>
                      <a:pt x="6125" y="10737"/>
                      <a:pt x="6138" y="10725"/>
                      <a:pt x="6138" y="10712"/>
                    </a:cubicBezTo>
                    <a:lnTo>
                      <a:pt x="6150" y="10701"/>
                    </a:lnTo>
                    <a:cubicBezTo>
                      <a:pt x="6150" y="10688"/>
                      <a:pt x="6150" y="10676"/>
                      <a:pt x="6162" y="10664"/>
                    </a:cubicBezTo>
                    <a:lnTo>
                      <a:pt x="6174" y="10639"/>
                    </a:lnTo>
                    <a:lnTo>
                      <a:pt x="6187" y="10615"/>
                    </a:lnTo>
                    <a:cubicBezTo>
                      <a:pt x="6211" y="10531"/>
                      <a:pt x="6247" y="10458"/>
                      <a:pt x="6296" y="10372"/>
                    </a:cubicBezTo>
                    <a:cubicBezTo>
                      <a:pt x="6333" y="10299"/>
                      <a:pt x="6368" y="10226"/>
                      <a:pt x="6417" y="10153"/>
                    </a:cubicBezTo>
                    <a:lnTo>
                      <a:pt x="6417" y="10142"/>
                    </a:lnTo>
                    <a:cubicBezTo>
                      <a:pt x="6430" y="10117"/>
                      <a:pt x="6441" y="10093"/>
                      <a:pt x="6454" y="10080"/>
                    </a:cubicBezTo>
                    <a:cubicBezTo>
                      <a:pt x="6478" y="10056"/>
                      <a:pt x="6490" y="10032"/>
                      <a:pt x="6503" y="10007"/>
                    </a:cubicBezTo>
                    <a:cubicBezTo>
                      <a:pt x="6527" y="9996"/>
                      <a:pt x="6539" y="9971"/>
                      <a:pt x="6551" y="9959"/>
                    </a:cubicBezTo>
                    <a:cubicBezTo>
                      <a:pt x="6563" y="9935"/>
                      <a:pt x="6587" y="9923"/>
                      <a:pt x="6600" y="9910"/>
                    </a:cubicBezTo>
                    <a:cubicBezTo>
                      <a:pt x="6636" y="9874"/>
                      <a:pt x="6673" y="9850"/>
                      <a:pt x="6709" y="9813"/>
                    </a:cubicBezTo>
                    <a:cubicBezTo>
                      <a:pt x="6721" y="9801"/>
                      <a:pt x="6733" y="9801"/>
                      <a:pt x="6746" y="9789"/>
                    </a:cubicBezTo>
                    <a:cubicBezTo>
                      <a:pt x="6757" y="9789"/>
                      <a:pt x="6770" y="9777"/>
                      <a:pt x="6782" y="9764"/>
                    </a:cubicBezTo>
                    <a:cubicBezTo>
                      <a:pt x="6794" y="9764"/>
                      <a:pt x="6806" y="9764"/>
                      <a:pt x="6806" y="9753"/>
                    </a:cubicBezTo>
                    <a:cubicBezTo>
                      <a:pt x="6819" y="9753"/>
                      <a:pt x="6843" y="9740"/>
                      <a:pt x="6855" y="9728"/>
                    </a:cubicBezTo>
                    <a:cubicBezTo>
                      <a:pt x="6867" y="9728"/>
                      <a:pt x="6892" y="9716"/>
                      <a:pt x="6903" y="9704"/>
                    </a:cubicBezTo>
                    <a:cubicBezTo>
                      <a:pt x="6928" y="9704"/>
                      <a:pt x="6952" y="9691"/>
                      <a:pt x="6976" y="9691"/>
                    </a:cubicBezTo>
                    <a:cubicBezTo>
                      <a:pt x="6989" y="9680"/>
                      <a:pt x="7013" y="9680"/>
                      <a:pt x="7037" y="9667"/>
                    </a:cubicBezTo>
                    <a:close/>
                    <a:moveTo>
                      <a:pt x="10962" y="8087"/>
                    </a:moveTo>
                    <a:lnTo>
                      <a:pt x="10962" y="8100"/>
                    </a:lnTo>
                    <a:lnTo>
                      <a:pt x="10975" y="8100"/>
                    </a:lnTo>
                    <a:lnTo>
                      <a:pt x="10975" y="8112"/>
                    </a:lnTo>
                    <a:cubicBezTo>
                      <a:pt x="10975" y="8124"/>
                      <a:pt x="10975" y="8136"/>
                      <a:pt x="10987" y="8148"/>
                    </a:cubicBezTo>
                    <a:lnTo>
                      <a:pt x="10987" y="8160"/>
                    </a:lnTo>
                    <a:lnTo>
                      <a:pt x="10987" y="8233"/>
                    </a:lnTo>
                    <a:lnTo>
                      <a:pt x="10987" y="8330"/>
                    </a:lnTo>
                    <a:cubicBezTo>
                      <a:pt x="10987" y="8367"/>
                      <a:pt x="10975" y="8403"/>
                      <a:pt x="10975" y="8428"/>
                    </a:cubicBezTo>
                    <a:lnTo>
                      <a:pt x="10975" y="8464"/>
                    </a:lnTo>
                    <a:cubicBezTo>
                      <a:pt x="10962" y="8489"/>
                      <a:pt x="10962" y="8500"/>
                      <a:pt x="10962" y="8525"/>
                    </a:cubicBezTo>
                    <a:cubicBezTo>
                      <a:pt x="10962" y="8537"/>
                      <a:pt x="10951" y="8549"/>
                      <a:pt x="10951" y="8573"/>
                    </a:cubicBezTo>
                    <a:cubicBezTo>
                      <a:pt x="10938" y="8635"/>
                      <a:pt x="10927" y="8695"/>
                      <a:pt x="10914" y="8768"/>
                    </a:cubicBezTo>
                    <a:cubicBezTo>
                      <a:pt x="10902" y="8841"/>
                      <a:pt x="10878" y="8914"/>
                      <a:pt x="10854" y="8999"/>
                    </a:cubicBezTo>
                    <a:cubicBezTo>
                      <a:pt x="10817" y="9132"/>
                      <a:pt x="10781" y="9254"/>
                      <a:pt x="10744" y="9375"/>
                    </a:cubicBezTo>
                    <a:lnTo>
                      <a:pt x="10732" y="9388"/>
                    </a:lnTo>
                    <a:lnTo>
                      <a:pt x="10732" y="9400"/>
                    </a:lnTo>
                    <a:cubicBezTo>
                      <a:pt x="10719" y="9424"/>
                      <a:pt x="10708" y="9461"/>
                      <a:pt x="10695" y="9497"/>
                    </a:cubicBezTo>
                    <a:cubicBezTo>
                      <a:pt x="10683" y="9534"/>
                      <a:pt x="10671" y="9558"/>
                      <a:pt x="10671" y="9594"/>
                    </a:cubicBezTo>
                    <a:cubicBezTo>
                      <a:pt x="10647" y="9643"/>
                      <a:pt x="10622" y="9691"/>
                      <a:pt x="10611" y="9728"/>
                    </a:cubicBezTo>
                    <a:lnTo>
                      <a:pt x="10598" y="9764"/>
                    </a:lnTo>
                    <a:lnTo>
                      <a:pt x="10586" y="9789"/>
                    </a:lnTo>
                    <a:cubicBezTo>
                      <a:pt x="10562" y="9826"/>
                      <a:pt x="10549" y="9874"/>
                      <a:pt x="10525" y="9923"/>
                    </a:cubicBezTo>
                    <a:cubicBezTo>
                      <a:pt x="10489" y="9971"/>
                      <a:pt x="10465" y="10032"/>
                      <a:pt x="10428" y="10080"/>
                    </a:cubicBezTo>
                    <a:cubicBezTo>
                      <a:pt x="10392" y="10142"/>
                      <a:pt x="10343" y="10215"/>
                      <a:pt x="10295" y="10287"/>
                    </a:cubicBezTo>
                    <a:cubicBezTo>
                      <a:pt x="10233" y="10360"/>
                      <a:pt x="10185" y="10421"/>
                      <a:pt x="10136" y="10494"/>
                    </a:cubicBezTo>
                    <a:cubicBezTo>
                      <a:pt x="10112" y="10531"/>
                      <a:pt x="10076" y="10579"/>
                      <a:pt x="10051" y="10628"/>
                    </a:cubicBezTo>
                    <a:cubicBezTo>
                      <a:pt x="9979" y="10712"/>
                      <a:pt x="9917" y="10810"/>
                      <a:pt x="9857" y="10895"/>
                    </a:cubicBezTo>
                    <a:lnTo>
                      <a:pt x="9820" y="10931"/>
                    </a:lnTo>
                    <a:cubicBezTo>
                      <a:pt x="9771" y="10980"/>
                      <a:pt x="9735" y="11041"/>
                      <a:pt x="9687" y="11090"/>
                    </a:cubicBezTo>
                    <a:cubicBezTo>
                      <a:pt x="9674" y="11126"/>
                      <a:pt x="9650" y="11150"/>
                      <a:pt x="9626" y="11174"/>
                    </a:cubicBezTo>
                    <a:cubicBezTo>
                      <a:pt x="9601" y="11211"/>
                      <a:pt x="9577" y="11260"/>
                      <a:pt x="9541" y="11296"/>
                    </a:cubicBezTo>
                    <a:lnTo>
                      <a:pt x="9517" y="11320"/>
                    </a:lnTo>
                    <a:lnTo>
                      <a:pt x="9480" y="11369"/>
                    </a:lnTo>
                    <a:cubicBezTo>
                      <a:pt x="9444" y="11417"/>
                      <a:pt x="9395" y="11466"/>
                      <a:pt x="9358" y="11503"/>
                    </a:cubicBezTo>
                    <a:lnTo>
                      <a:pt x="9334" y="11527"/>
                    </a:lnTo>
                    <a:lnTo>
                      <a:pt x="9298" y="11563"/>
                    </a:lnTo>
                    <a:lnTo>
                      <a:pt x="9261" y="11587"/>
                    </a:lnTo>
                    <a:lnTo>
                      <a:pt x="9225" y="11612"/>
                    </a:lnTo>
                    <a:lnTo>
                      <a:pt x="9212" y="11624"/>
                    </a:lnTo>
                    <a:cubicBezTo>
                      <a:pt x="9201" y="11636"/>
                      <a:pt x="9188" y="11649"/>
                      <a:pt x="9164" y="11660"/>
                    </a:cubicBezTo>
                    <a:cubicBezTo>
                      <a:pt x="9152" y="11673"/>
                      <a:pt x="9128" y="11685"/>
                      <a:pt x="9104" y="11697"/>
                    </a:cubicBezTo>
                    <a:lnTo>
                      <a:pt x="9067" y="11722"/>
                    </a:lnTo>
                    <a:lnTo>
                      <a:pt x="9031" y="11733"/>
                    </a:lnTo>
                    <a:cubicBezTo>
                      <a:pt x="9018" y="11746"/>
                      <a:pt x="9006" y="11746"/>
                      <a:pt x="8982" y="11758"/>
                    </a:cubicBezTo>
                    <a:cubicBezTo>
                      <a:pt x="8982" y="11758"/>
                      <a:pt x="8969" y="11770"/>
                      <a:pt x="8958" y="11770"/>
                    </a:cubicBezTo>
                    <a:cubicBezTo>
                      <a:pt x="8933" y="11782"/>
                      <a:pt x="8885" y="11795"/>
                      <a:pt x="8848" y="11819"/>
                    </a:cubicBezTo>
                    <a:cubicBezTo>
                      <a:pt x="8848" y="11819"/>
                      <a:pt x="8836" y="11819"/>
                      <a:pt x="8823" y="11830"/>
                    </a:cubicBezTo>
                    <a:cubicBezTo>
                      <a:pt x="8739" y="11855"/>
                      <a:pt x="8666" y="11892"/>
                      <a:pt x="8556" y="11940"/>
                    </a:cubicBezTo>
                    <a:cubicBezTo>
                      <a:pt x="8520" y="11952"/>
                      <a:pt x="8483" y="11976"/>
                      <a:pt x="8447" y="12001"/>
                    </a:cubicBezTo>
                    <a:lnTo>
                      <a:pt x="8435" y="12001"/>
                    </a:lnTo>
                    <a:cubicBezTo>
                      <a:pt x="8410" y="12013"/>
                      <a:pt x="8399" y="12025"/>
                      <a:pt x="8386" y="12038"/>
                    </a:cubicBezTo>
                    <a:cubicBezTo>
                      <a:pt x="8374" y="12038"/>
                      <a:pt x="8362" y="12038"/>
                      <a:pt x="8362" y="12049"/>
                    </a:cubicBezTo>
                    <a:cubicBezTo>
                      <a:pt x="8350" y="12049"/>
                      <a:pt x="8337" y="12062"/>
                      <a:pt x="8313" y="12074"/>
                    </a:cubicBezTo>
                    <a:lnTo>
                      <a:pt x="8204" y="12146"/>
                    </a:lnTo>
                    <a:cubicBezTo>
                      <a:pt x="8180" y="12171"/>
                      <a:pt x="8156" y="12183"/>
                      <a:pt x="8131" y="12208"/>
                    </a:cubicBezTo>
                    <a:cubicBezTo>
                      <a:pt x="8143" y="12183"/>
                      <a:pt x="8156" y="12171"/>
                      <a:pt x="8167" y="12159"/>
                    </a:cubicBezTo>
                    <a:lnTo>
                      <a:pt x="8313" y="12013"/>
                    </a:lnTo>
                    <a:lnTo>
                      <a:pt x="8313" y="12001"/>
                    </a:lnTo>
                    <a:lnTo>
                      <a:pt x="8326" y="12001"/>
                    </a:lnTo>
                    <a:cubicBezTo>
                      <a:pt x="8326" y="11989"/>
                      <a:pt x="8337" y="11989"/>
                      <a:pt x="8350" y="11976"/>
                    </a:cubicBezTo>
                    <a:cubicBezTo>
                      <a:pt x="8350" y="11965"/>
                      <a:pt x="8362" y="11965"/>
                      <a:pt x="8374" y="11952"/>
                    </a:cubicBezTo>
                    <a:cubicBezTo>
                      <a:pt x="8386" y="11940"/>
                      <a:pt x="8399" y="11916"/>
                      <a:pt x="8410" y="11903"/>
                    </a:cubicBezTo>
                    <a:cubicBezTo>
                      <a:pt x="8423" y="11892"/>
                      <a:pt x="8435" y="11892"/>
                      <a:pt x="8435" y="11879"/>
                    </a:cubicBezTo>
                    <a:lnTo>
                      <a:pt x="8459" y="11855"/>
                    </a:lnTo>
                    <a:cubicBezTo>
                      <a:pt x="8472" y="11843"/>
                      <a:pt x="8483" y="11819"/>
                      <a:pt x="8507" y="11806"/>
                    </a:cubicBezTo>
                    <a:cubicBezTo>
                      <a:pt x="8532" y="11770"/>
                      <a:pt x="8544" y="11733"/>
                      <a:pt x="8569" y="11697"/>
                    </a:cubicBezTo>
                    <a:lnTo>
                      <a:pt x="8580" y="11685"/>
                    </a:lnTo>
                    <a:lnTo>
                      <a:pt x="8593" y="11649"/>
                    </a:lnTo>
                    <a:cubicBezTo>
                      <a:pt x="8605" y="11624"/>
                      <a:pt x="8629" y="11600"/>
                      <a:pt x="8642" y="11563"/>
                    </a:cubicBezTo>
                    <a:lnTo>
                      <a:pt x="8653" y="11551"/>
                    </a:lnTo>
                    <a:lnTo>
                      <a:pt x="8666" y="11539"/>
                    </a:lnTo>
                    <a:cubicBezTo>
                      <a:pt x="8678" y="11515"/>
                      <a:pt x="8678" y="11503"/>
                      <a:pt x="8690" y="11490"/>
                    </a:cubicBezTo>
                    <a:cubicBezTo>
                      <a:pt x="8702" y="11466"/>
                      <a:pt x="8715" y="11454"/>
                      <a:pt x="8726" y="11442"/>
                    </a:cubicBezTo>
                    <a:cubicBezTo>
                      <a:pt x="8739" y="11430"/>
                      <a:pt x="8739" y="11417"/>
                      <a:pt x="8751" y="11406"/>
                    </a:cubicBezTo>
                    <a:cubicBezTo>
                      <a:pt x="8775" y="11369"/>
                      <a:pt x="8799" y="11333"/>
                      <a:pt x="8823" y="11308"/>
                    </a:cubicBezTo>
                    <a:cubicBezTo>
                      <a:pt x="8836" y="11296"/>
                      <a:pt x="8848" y="11271"/>
                      <a:pt x="8860" y="11260"/>
                    </a:cubicBezTo>
                    <a:lnTo>
                      <a:pt x="8896" y="11223"/>
                    </a:lnTo>
                    <a:lnTo>
                      <a:pt x="8909" y="11211"/>
                    </a:lnTo>
                    <a:cubicBezTo>
                      <a:pt x="8921" y="11211"/>
                      <a:pt x="8921" y="11199"/>
                      <a:pt x="8933" y="11187"/>
                    </a:cubicBezTo>
                    <a:cubicBezTo>
                      <a:pt x="8958" y="11174"/>
                      <a:pt x="8969" y="11163"/>
                      <a:pt x="8982" y="11150"/>
                    </a:cubicBezTo>
                    <a:cubicBezTo>
                      <a:pt x="9006" y="11138"/>
                      <a:pt x="9018" y="11126"/>
                      <a:pt x="9031" y="11114"/>
                    </a:cubicBezTo>
                    <a:cubicBezTo>
                      <a:pt x="9042" y="11101"/>
                      <a:pt x="9055" y="11101"/>
                      <a:pt x="9067" y="11090"/>
                    </a:cubicBezTo>
                    <a:cubicBezTo>
                      <a:pt x="9104" y="11065"/>
                      <a:pt x="9128" y="11041"/>
                      <a:pt x="9164" y="11017"/>
                    </a:cubicBezTo>
                    <a:cubicBezTo>
                      <a:pt x="9188" y="10992"/>
                      <a:pt x="9212" y="10968"/>
                      <a:pt x="9237" y="10955"/>
                    </a:cubicBezTo>
                    <a:lnTo>
                      <a:pt x="9298" y="10895"/>
                    </a:lnTo>
                    <a:cubicBezTo>
                      <a:pt x="9298" y="10883"/>
                      <a:pt x="9310" y="10883"/>
                      <a:pt x="9322" y="10871"/>
                    </a:cubicBezTo>
                    <a:lnTo>
                      <a:pt x="9322" y="10858"/>
                    </a:lnTo>
                    <a:cubicBezTo>
                      <a:pt x="9334" y="10858"/>
                      <a:pt x="9334" y="10847"/>
                      <a:pt x="9347" y="10847"/>
                    </a:cubicBezTo>
                    <a:lnTo>
                      <a:pt x="9347" y="10834"/>
                    </a:lnTo>
                    <a:cubicBezTo>
                      <a:pt x="9358" y="10822"/>
                      <a:pt x="9371" y="10810"/>
                      <a:pt x="9383" y="10785"/>
                    </a:cubicBezTo>
                    <a:cubicBezTo>
                      <a:pt x="9407" y="10774"/>
                      <a:pt x="9419" y="10749"/>
                      <a:pt x="9431" y="10725"/>
                    </a:cubicBezTo>
                    <a:cubicBezTo>
                      <a:pt x="9455" y="10688"/>
                      <a:pt x="9480" y="10639"/>
                      <a:pt x="9504" y="10603"/>
                    </a:cubicBezTo>
                    <a:lnTo>
                      <a:pt x="9517" y="10591"/>
                    </a:lnTo>
                    <a:cubicBezTo>
                      <a:pt x="9541" y="10555"/>
                      <a:pt x="9565" y="10518"/>
                      <a:pt x="9577" y="10482"/>
                    </a:cubicBezTo>
                    <a:lnTo>
                      <a:pt x="9601" y="10445"/>
                    </a:lnTo>
                    <a:lnTo>
                      <a:pt x="9614" y="10421"/>
                    </a:lnTo>
                    <a:lnTo>
                      <a:pt x="9626" y="10409"/>
                    </a:lnTo>
                    <a:cubicBezTo>
                      <a:pt x="9638" y="10396"/>
                      <a:pt x="9638" y="10385"/>
                      <a:pt x="9650" y="10372"/>
                    </a:cubicBezTo>
                    <a:cubicBezTo>
                      <a:pt x="9650" y="10372"/>
                      <a:pt x="9663" y="10360"/>
                      <a:pt x="9663" y="10348"/>
                    </a:cubicBezTo>
                    <a:cubicBezTo>
                      <a:pt x="9674" y="10336"/>
                      <a:pt x="9687" y="10312"/>
                      <a:pt x="9711" y="10275"/>
                    </a:cubicBezTo>
                    <a:cubicBezTo>
                      <a:pt x="9723" y="10263"/>
                      <a:pt x="9735" y="10239"/>
                      <a:pt x="9760" y="10215"/>
                    </a:cubicBezTo>
                    <a:cubicBezTo>
                      <a:pt x="9771" y="10190"/>
                      <a:pt x="9784" y="10166"/>
                      <a:pt x="9808" y="10142"/>
                    </a:cubicBezTo>
                    <a:cubicBezTo>
                      <a:pt x="9833" y="10117"/>
                      <a:pt x="9844" y="10093"/>
                      <a:pt x="9869" y="10080"/>
                    </a:cubicBezTo>
                    <a:cubicBezTo>
                      <a:pt x="9893" y="10044"/>
                      <a:pt x="9930" y="10007"/>
                      <a:pt x="9954" y="9971"/>
                    </a:cubicBezTo>
                    <a:cubicBezTo>
                      <a:pt x="9990" y="9923"/>
                      <a:pt x="10039" y="9862"/>
                      <a:pt x="10087" y="9801"/>
                    </a:cubicBezTo>
                    <a:cubicBezTo>
                      <a:pt x="10112" y="9764"/>
                      <a:pt x="10149" y="9728"/>
                      <a:pt x="10173" y="9680"/>
                    </a:cubicBezTo>
                    <a:cubicBezTo>
                      <a:pt x="10197" y="9643"/>
                      <a:pt x="10222" y="9594"/>
                      <a:pt x="10246" y="9558"/>
                    </a:cubicBezTo>
                    <a:cubicBezTo>
                      <a:pt x="10295" y="9473"/>
                      <a:pt x="10343" y="9388"/>
                      <a:pt x="10379" y="9315"/>
                    </a:cubicBezTo>
                    <a:lnTo>
                      <a:pt x="10392" y="9291"/>
                    </a:lnTo>
                    <a:cubicBezTo>
                      <a:pt x="10416" y="9254"/>
                      <a:pt x="10428" y="9218"/>
                      <a:pt x="10452" y="9194"/>
                    </a:cubicBezTo>
                    <a:cubicBezTo>
                      <a:pt x="10476" y="9145"/>
                      <a:pt x="10501" y="9096"/>
                      <a:pt x="10513" y="9048"/>
                    </a:cubicBezTo>
                    <a:cubicBezTo>
                      <a:pt x="10538" y="9011"/>
                      <a:pt x="10562" y="8975"/>
                      <a:pt x="10574" y="8938"/>
                    </a:cubicBezTo>
                    <a:lnTo>
                      <a:pt x="10586" y="8926"/>
                    </a:lnTo>
                    <a:cubicBezTo>
                      <a:pt x="10586" y="8902"/>
                      <a:pt x="10598" y="8878"/>
                      <a:pt x="10611" y="8853"/>
                    </a:cubicBezTo>
                    <a:cubicBezTo>
                      <a:pt x="10622" y="8841"/>
                      <a:pt x="10635" y="8816"/>
                      <a:pt x="10635" y="8805"/>
                    </a:cubicBezTo>
                    <a:lnTo>
                      <a:pt x="10635" y="8792"/>
                    </a:lnTo>
                    <a:lnTo>
                      <a:pt x="10647" y="8780"/>
                    </a:lnTo>
                    <a:lnTo>
                      <a:pt x="10659" y="8756"/>
                    </a:lnTo>
                    <a:lnTo>
                      <a:pt x="10659" y="8744"/>
                    </a:lnTo>
                    <a:lnTo>
                      <a:pt x="10671" y="8732"/>
                    </a:lnTo>
                    <a:lnTo>
                      <a:pt x="10671" y="8719"/>
                    </a:lnTo>
                    <a:lnTo>
                      <a:pt x="10671" y="8708"/>
                    </a:lnTo>
                    <a:cubicBezTo>
                      <a:pt x="10708" y="8635"/>
                      <a:pt x="10744" y="8549"/>
                      <a:pt x="10768" y="8464"/>
                    </a:cubicBezTo>
                    <a:cubicBezTo>
                      <a:pt x="10781" y="8440"/>
                      <a:pt x="10792" y="8403"/>
                      <a:pt x="10805" y="8367"/>
                    </a:cubicBezTo>
                    <a:cubicBezTo>
                      <a:pt x="10829" y="8319"/>
                      <a:pt x="10854" y="8270"/>
                      <a:pt x="10865" y="8221"/>
                    </a:cubicBezTo>
                    <a:lnTo>
                      <a:pt x="10878" y="8197"/>
                    </a:lnTo>
                    <a:cubicBezTo>
                      <a:pt x="10878" y="8184"/>
                      <a:pt x="10890" y="8184"/>
                      <a:pt x="10890" y="8173"/>
                    </a:cubicBezTo>
                    <a:cubicBezTo>
                      <a:pt x="10890" y="8160"/>
                      <a:pt x="10902" y="8148"/>
                      <a:pt x="10902" y="8136"/>
                    </a:cubicBezTo>
                    <a:cubicBezTo>
                      <a:pt x="10914" y="8136"/>
                      <a:pt x="10914" y="8124"/>
                      <a:pt x="10914" y="8124"/>
                    </a:cubicBezTo>
                    <a:cubicBezTo>
                      <a:pt x="10914" y="8112"/>
                      <a:pt x="10914" y="8112"/>
                      <a:pt x="10927" y="8112"/>
                    </a:cubicBezTo>
                    <a:lnTo>
                      <a:pt x="10927" y="8100"/>
                    </a:lnTo>
                    <a:lnTo>
                      <a:pt x="10902" y="8100"/>
                    </a:lnTo>
                    <a:cubicBezTo>
                      <a:pt x="10902" y="8112"/>
                      <a:pt x="10902" y="8112"/>
                      <a:pt x="10890" y="8124"/>
                    </a:cubicBezTo>
                    <a:lnTo>
                      <a:pt x="10878" y="8136"/>
                    </a:lnTo>
                    <a:lnTo>
                      <a:pt x="10865" y="8148"/>
                    </a:lnTo>
                    <a:cubicBezTo>
                      <a:pt x="10865" y="8160"/>
                      <a:pt x="10854" y="8173"/>
                      <a:pt x="10841" y="8197"/>
                    </a:cubicBezTo>
                    <a:lnTo>
                      <a:pt x="10829" y="8209"/>
                    </a:lnTo>
                    <a:cubicBezTo>
                      <a:pt x="10817" y="8221"/>
                      <a:pt x="10805" y="8246"/>
                      <a:pt x="10792" y="8257"/>
                    </a:cubicBezTo>
                    <a:lnTo>
                      <a:pt x="10792" y="8270"/>
                    </a:lnTo>
                    <a:cubicBezTo>
                      <a:pt x="10768" y="8306"/>
                      <a:pt x="10744" y="8343"/>
                      <a:pt x="10732" y="8379"/>
                    </a:cubicBezTo>
                    <a:lnTo>
                      <a:pt x="10719" y="8392"/>
                    </a:lnTo>
                    <a:cubicBezTo>
                      <a:pt x="10695" y="8428"/>
                      <a:pt x="10671" y="8464"/>
                      <a:pt x="10659" y="8500"/>
                    </a:cubicBezTo>
                    <a:cubicBezTo>
                      <a:pt x="10647" y="8525"/>
                      <a:pt x="10647" y="8537"/>
                      <a:pt x="10635" y="8549"/>
                    </a:cubicBezTo>
                    <a:cubicBezTo>
                      <a:pt x="10622" y="8586"/>
                      <a:pt x="10598" y="8610"/>
                      <a:pt x="10586" y="8646"/>
                    </a:cubicBezTo>
                    <a:cubicBezTo>
                      <a:pt x="10489" y="8841"/>
                      <a:pt x="10403" y="8999"/>
                      <a:pt x="10331" y="9132"/>
                    </a:cubicBezTo>
                    <a:lnTo>
                      <a:pt x="10306" y="9181"/>
                    </a:lnTo>
                    <a:cubicBezTo>
                      <a:pt x="10270" y="9254"/>
                      <a:pt x="10233" y="9315"/>
                      <a:pt x="10197" y="9388"/>
                    </a:cubicBezTo>
                    <a:lnTo>
                      <a:pt x="10173" y="9424"/>
                    </a:lnTo>
                    <a:lnTo>
                      <a:pt x="10063" y="9643"/>
                    </a:lnTo>
                    <a:cubicBezTo>
                      <a:pt x="10003" y="9740"/>
                      <a:pt x="9930" y="9837"/>
                      <a:pt x="9857" y="9935"/>
                    </a:cubicBezTo>
                    <a:lnTo>
                      <a:pt x="9844" y="9947"/>
                    </a:lnTo>
                    <a:lnTo>
                      <a:pt x="9833" y="9959"/>
                    </a:lnTo>
                    <a:lnTo>
                      <a:pt x="9833" y="9971"/>
                    </a:lnTo>
                    <a:cubicBezTo>
                      <a:pt x="9833" y="9971"/>
                      <a:pt x="9820" y="9971"/>
                      <a:pt x="9820" y="9983"/>
                    </a:cubicBezTo>
                    <a:lnTo>
                      <a:pt x="9784" y="10020"/>
                    </a:lnTo>
                    <a:lnTo>
                      <a:pt x="9771" y="10044"/>
                    </a:lnTo>
                    <a:lnTo>
                      <a:pt x="9699" y="10117"/>
                    </a:lnTo>
                    <a:lnTo>
                      <a:pt x="9699" y="10129"/>
                    </a:lnTo>
                    <a:cubicBezTo>
                      <a:pt x="9663" y="10166"/>
                      <a:pt x="9626" y="10215"/>
                      <a:pt x="9590" y="10275"/>
                    </a:cubicBezTo>
                    <a:cubicBezTo>
                      <a:pt x="9590" y="10287"/>
                      <a:pt x="9577" y="10287"/>
                      <a:pt x="9577" y="10299"/>
                    </a:cubicBezTo>
                    <a:cubicBezTo>
                      <a:pt x="9541" y="10348"/>
                      <a:pt x="9517" y="10396"/>
                      <a:pt x="9492" y="10433"/>
                    </a:cubicBezTo>
                    <a:cubicBezTo>
                      <a:pt x="9480" y="10445"/>
                      <a:pt x="9480" y="10445"/>
                      <a:pt x="9480" y="10458"/>
                    </a:cubicBezTo>
                    <a:lnTo>
                      <a:pt x="9468" y="10469"/>
                    </a:lnTo>
                    <a:lnTo>
                      <a:pt x="9455" y="10482"/>
                    </a:lnTo>
                    <a:lnTo>
                      <a:pt x="9455" y="10494"/>
                    </a:lnTo>
                    <a:lnTo>
                      <a:pt x="9444" y="10506"/>
                    </a:lnTo>
                    <a:lnTo>
                      <a:pt x="9455" y="10506"/>
                    </a:lnTo>
                    <a:cubicBezTo>
                      <a:pt x="9444" y="10506"/>
                      <a:pt x="9444" y="10518"/>
                      <a:pt x="9431" y="10518"/>
                    </a:cubicBezTo>
                    <a:cubicBezTo>
                      <a:pt x="9419" y="10555"/>
                      <a:pt x="9395" y="10591"/>
                      <a:pt x="9371" y="10615"/>
                    </a:cubicBezTo>
                    <a:lnTo>
                      <a:pt x="9334" y="10688"/>
                    </a:lnTo>
                    <a:lnTo>
                      <a:pt x="9285" y="10737"/>
                    </a:lnTo>
                    <a:cubicBezTo>
                      <a:pt x="9274" y="10761"/>
                      <a:pt x="9261" y="10774"/>
                      <a:pt x="9237" y="10785"/>
                    </a:cubicBezTo>
                    <a:cubicBezTo>
                      <a:pt x="9225" y="10798"/>
                      <a:pt x="9212" y="10822"/>
                      <a:pt x="9201" y="10834"/>
                    </a:cubicBezTo>
                    <a:lnTo>
                      <a:pt x="9188" y="10847"/>
                    </a:lnTo>
                    <a:cubicBezTo>
                      <a:pt x="9128" y="10895"/>
                      <a:pt x="9067" y="10944"/>
                      <a:pt x="9018" y="10992"/>
                    </a:cubicBezTo>
                    <a:cubicBezTo>
                      <a:pt x="8994" y="11004"/>
                      <a:pt x="8982" y="11017"/>
                      <a:pt x="8969" y="11028"/>
                    </a:cubicBezTo>
                    <a:lnTo>
                      <a:pt x="8945" y="11041"/>
                    </a:lnTo>
                    <a:cubicBezTo>
                      <a:pt x="8921" y="11065"/>
                      <a:pt x="8885" y="11090"/>
                      <a:pt x="8848" y="11114"/>
                    </a:cubicBezTo>
                    <a:cubicBezTo>
                      <a:pt x="8836" y="11138"/>
                      <a:pt x="8823" y="11150"/>
                      <a:pt x="8799" y="11163"/>
                    </a:cubicBezTo>
                    <a:cubicBezTo>
                      <a:pt x="8788" y="11187"/>
                      <a:pt x="8775" y="11199"/>
                      <a:pt x="8763" y="11223"/>
                    </a:cubicBezTo>
                    <a:cubicBezTo>
                      <a:pt x="8702" y="11284"/>
                      <a:pt x="8653" y="11369"/>
                      <a:pt x="8605" y="11454"/>
                    </a:cubicBezTo>
                    <a:cubicBezTo>
                      <a:pt x="8569" y="11503"/>
                      <a:pt x="8544" y="11539"/>
                      <a:pt x="8520" y="11587"/>
                    </a:cubicBezTo>
                    <a:cubicBezTo>
                      <a:pt x="8496" y="11624"/>
                      <a:pt x="8483" y="11660"/>
                      <a:pt x="8459" y="11697"/>
                    </a:cubicBezTo>
                    <a:cubicBezTo>
                      <a:pt x="8447" y="11709"/>
                      <a:pt x="8435" y="11733"/>
                      <a:pt x="8423" y="11746"/>
                    </a:cubicBezTo>
                    <a:cubicBezTo>
                      <a:pt x="8423" y="11758"/>
                      <a:pt x="8410" y="11770"/>
                      <a:pt x="8399" y="11770"/>
                    </a:cubicBezTo>
                    <a:cubicBezTo>
                      <a:pt x="8399" y="11782"/>
                      <a:pt x="8386" y="11795"/>
                      <a:pt x="8374" y="11806"/>
                    </a:cubicBezTo>
                    <a:cubicBezTo>
                      <a:pt x="8374" y="11806"/>
                      <a:pt x="8362" y="11819"/>
                      <a:pt x="8362" y="11830"/>
                    </a:cubicBezTo>
                    <a:cubicBezTo>
                      <a:pt x="8350" y="11830"/>
                      <a:pt x="8350" y="11843"/>
                      <a:pt x="8337" y="11855"/>
                    </a:cubicBezTo>
                    <a:lnTo>
                      <a:pt x="8326" y="11867"/>
                    </a:lnTo>
                    <a:cubicBezTo>
                      <a:pt x="8301" y="11903"/>
                      <a:pt x="8277" y="11928"/>
                      <a:pt x="8253" y="11940"/>
                    </a:cubicBezTo>
                    <a:cubicBezTo>
                      <a:pt x="8253" y="11950"/>
                      <a:pt x="8245" y="11960"/>
                      <a:pt x="8236" y="11963"/>
                    </a:cubicBezTo>
                    <a:lnTo>
                      <a:pt x="8236" y="11963"/>
                    </a:lnTo>
                    <a:cubicBezTo>
                      <a:pt x="8238" y="11961"/>
                      <a:pt x="8240" y="11957"/>
                      <a:pt x="8240" y="11952"/>
                    </a:cubicBezTo>
                    <a:cubicBezTo>
                      <a:pt x="8253" y="11916"/>
                      <a:pt x="8277" y="11892"/>
                      <a:pt x="8289" y="11843"/>
                    </a:cubicBezTo>
                    <a:cubicBezTo>
                      <a:pt x="8337" y="11746"/>
                      <a:pt x="8362" y="11673"/>
                      <a:pt x="8386" y="11587"/>
                    </a:cubicBezTo>
                    <a:cubicBezTo>
                      <a:pt x="8410" y="11503"/>
                      <a:pt x="8435" y="11417"/>
                      <a:pt x="8447" y="11333"/>
                    </a:cubicBezTo>
                    <a:cubicBezTo>
                      <a:pt x="8472" y="11247"/>
                      <a:pt x="8483" y="11163"/>
                      <a:pt x="8507" y="11077"/>
                    </a:cubicBezTo>
                    <a:lnTo>
                      <a:pt x="8507" y="11065"/>
                    </a:lnTo>
                    <a:lnTo>
                      <a:pt x="8520" y="11053"/>
                    </a:lnTo>
                    <a:cubicBezTo>
                      <a:pt x="8556" y="10931"/>
                      <a:pt x="8593" y="10810"/>
                      <a:pt x="8617" y="10688"/>
                    </a:cubicBezTo>
                    <a:cubicBezTo>
                      <a:pt x="8629" y="10639"/>
                      <a:pt x="8642" y="10591"/>
                      <a:pt x="8653" y="10531"/>
                    </a:cubicBezTo>
                    <a:cubicBezTo>
                      <a:pt x="8666" y="10458"/>
                      <a:pt x="8678" y="10385"/>
                      <a:pt x="8702" y="10312"/>
                    </a:cubicBezTo>
                    <a:cubicBezTo>
                      <a:pt x="8715" y="10275"/>
                      <a:pt x="8726" y="10226"/>
                      <a:pt x="8739" y="10178"/>
                    </a:cubicBezTo>
                    <a:cubicBezTo>
                      <a:pt x="8775" y="10129"/>
                      <a:pt x="8799" y="10069"/>
                      <a:pt x="8836" y="10007"/>
                    </a:cubicBezTo>
                    <a:cubicBezTo>
                      <a:pt x="8848" y="9971"/>
                      <a:pt x="8872" y="9935"/>
                      <a:pt x="8885" y="9910"/>
                    </a:cubicBezTo>
                    <a:lnTo>
                      <a:pt x="8921" y="9837"/>
                    </a:lnTo>
                    <a:cubicBezTo>
                      <a:pt x="8969" y="9764"/>
                      <a:pt x="9006" y="9667"/>
                      <a:pt x="9042" y="9583"/>
                    </a:cubicBezTo>
                    <a:cubicBezTo>
                      <a:pt x="9055" y="9558"/>
                      <a:pt x="9067" y="9521"/>
                      <a:pt x="9079" y="9485"/>
                    </a:cubicBezTo>
                    <a:cubicBezTo>
                      <a:pt x="9115" y="9400"/>
                      <a:pt x="9164" y="9327"/>
                      <a:pt x="9201" y="9254"/>
                    </a:cubicBezTo>
                    <a:cubicBezTo>
                      <a:pt x="9225" y="9218"/>
                      <a:pt x="9249" y="9181"/>
                      <a:pt x="9274" y="9157"/>
                    </a:cubicBezTo>
                    <a:cubicBezTo>
                      <a:pt x="9285" y="9132"/>
                      <a:pt x="9310" y="9108"/>
                      <a:pt x="9322" y="9096"/>
                    </a:cubicBezTo>
                    <a:cubicBezTo>
                      <a:pt x="9347" y="9072"/>
                      <a:pt x="9371" y="9048"/>
                      <a:pt x="9395" y="9035"/>
                    </a:cubicBezTo>
                    <a:cubicBezTo>
                      <a:pt x="9431" y="9011"/>
                      <a:pt x="9455" y="8987"/>
                      <a:pt x="9492" y="8975"/>
                    </a:cubicBezTo>
                    <a:cubicBezTo>
                      <a:pt x="9528" y="8951"/>
                      <a:pt x="9565" y="8938"/>
                      <a:pt x="9614" y="8914"/>
                    </a:cubicBezTo>
                    <a:cubicBezTo>
                      <a:pt x="9663" y="8889"/>
                      <a:pt x="9711" y="8878"/>
                      <a:pt x="9747" y="8853"/>
                    </a:cubicBezTo>
                    <a:lnTo>
                      <a:pt x="9784" y="8841"/>
                    </a:lnTo>
                    <a:cubicBezTo>
                      <a:pt x="9820" y="8829"/>
                      <a:pt x="9869" y="8816"/>
                      <a:pt x="9917" y="8792"/>
                    </a:cubicBezTo>
                    <a:cubicBezTo>
                      <a:pt x="9954" y="8780"/>
                      <a:pt x="10003" y="8756"/>
                      <a:pt x="10039" y="8744"/>
                    </a:cubicBezTo>
                    <a:lnTo>
                      <a:pt x="10149" y="8671"/>
                    </a:lnTo>
                    <a:cubicBezTo>
                      <a:pt x="10185" y="8646"/>
                      <a:pt x="10209" y="8622"/>
                      <a:pt x="10233" y="8610"/>
                    </a:cubicBezTo>
                    <a:lnTo>
                      <a:pt x="10258" y="8586"/>
                    </a:lnTo>
                    <a:cubicBezTo>
                      <a:pt x="10295" y="8562"/>
                      <a:pt x="10331" y="8525"/>
                      <a:pt x="10367" y="8500"/>
                    </a:cubicBezTo>
                    <a:cubicBezTo>
                      <a:pt x="10416" y="8464"/>
                      <a:pt x="10452" y="8428"/>
                      <a:pt x="10501" y="8392"/>
                    </a:cubicBezTo>
                    <a:cubicBezTo>
                      <a:pt x="10525" y="8379"/>
                      <a:pt x="10549" y="8355"/>
                      <a:pt x="10562" y="8343"/>
                    </a:cubicBezTo>
                    <a:cubicBezTo>
                      <a:pt x="10586" y="8330"/>
                      <a:pt x="10598" y="8319"/>
                      <a:pt x="10622" y="8294"/>
                    </a:cubicBezTo>
                    <a:cubicBezTo>
                      <a:pt x="10635" y="8282"/>
                      <a:pt x="10647" y="8270"/>
                      <a:pt x="10671" y="8257"/>
                    </a:cubicBezTo>
                    <a:lnTo>
                      <a:pt x="10695" y="8233"/>
                    </a:lnTo>
                    <a:cubicBezTo>
                      <a:pt x="10719" y="8221"/>
                      <a:pt x="10744" y="8197"/>
                      <a:pt x="10768" y="8184"/>
                    </a:cubicBezTo>
                    <a:cubicBezTo>
                      <a:pt x="10805" y="8160"/>
                      <a:pt x="10841" y="8136"/>
                      <a:pt x="10890" y="8112"/>
                    </a:cubicBezTo>
                    <a:cubicBezTo>
                      <a:pt x="10902" y="8100"/>
                      <a:pt x="10914" y="8087"/>
                      <a:pt x="10927" y="8087"/>
                    </a:cubicBezTo>
                    <a:close/>
                    <a:moveTo>
                      <a:pt x="4035" y="13788"/>
                    </a:moveTo>
                    <a:lnTo>
                      <a:pt x="4041" y="13799"/>
                    </a:lnTo>
                    <a:lnTo>
                      <a:pt x="4041" y="13799"/>
                    </a:lnTo>
                    <a:cubicBezTo>
                      <a:pt x="4038" y="13796"/>
                      <a:pt x="4035" y="13793"/>
                      <a:pt x="4035" y="13788"/>
                    </a:cubicBezTo>
                    <a:close/>
                    <a:moveTo>
                      <a:pt x="3233" y="8646"/>
                    </a:moveTo>
                    <a:lnTo>
                      <a:pt x="3233" y="8659"/>
                    </a:lnTo>
                    <a:lnTo>
                      <a:pt x="3246" y="8659"/>
                    </a:lnTo>
                    <a:lnTo>
                      <a:pt x="3246" y="8671"/>
                    </a:lnTo>
                    <a:lnTo>
                      <a:pt x="3257" y="8671"/>
                    </a:lnTo>
                    <a:cubicBezTo>
                      <a:pt x="3318" y="8708"/>
                      <a:pt x="3367" y="8744"/>
                      <a:pt x="3416" y="8780"/>
                    </a:cubicBezTo>
                    <a:cubicBezTo>
                      <a:pt x="3452" y="8805"/>
                      <a:pt x="3489" y="8841"/>
                      <a:pt x="3525" y="8878"/>
                    </a:cubicBezTo>
                    <a:cubicBezTo>
                      <a:pt x="3537" y="8889"/>
                      <a:pt x="3549" y="8914"/>
                      <a:pt x="3562" y="8926"/>
                    </a:cubicBezTo>
                    <a:cubicBezTo>
                      <a:pt x="3622" y="8987"/>
                      <a:pt x="3683" y="9035"/>
                      <a:pt x="3719" y="9084"/>
                    </a:cubicBezTo>
                    <a:lnTo>
                      <a:pt x="3743" y="9096"/>
                    </a:lnTo>
                    <a:lnTo>
                      <a:pt x="3756" y="9121"/>
                    </a:lnTo>
                    <a:cubicBezTo>
                      <a:pt x="3805" y="9169"/>
                      <a:pt x="3853" y="9230"/>
                      <a:pt x="3902" y="9291"/>
                    </a:cubicBezTo>
                    <a:lnTo>
                      <a:pt x="4011" y="9400"/>
                    </a:lnTo>
                    <a:cubicBezTo>
                      <a:pt x="4035" y="9437"/>
                      <a:pt x="4072" y="9473"/>
                      <a:pt x="4108" y="9510"/>
                    </a:cubicBezTo>
                    <a:lnTo>
                      <a:pt x="4145" y="9546"/>
                    </a:lnTo>
                    <a:cubicBezTo>
                      <a:pt x="4194" y="9594"/>
                      <a:pt x="4242" y="9656"/>
                      <a:pt x="4278" y="9716"/>
                    </a:cubicBezTo>
                    <a:cubicBezTo>
                      <a:pt x="4302" y="9728"/>
                      <a:pt x="4315" y="9764"/>
                      <a:pt x="4327" y="9789"/>
                    </a:cubicBezTo>
                    <a:cubicBezTo>
                      <a:pt x="4351" y="9813"/>
                      <a:pt x="4364" y="9850"/>
                      <a:pt x="4375" y="9886"/>
                    </a:cubicBezTo>
                    <a:cubicBezTo>
                      <a:pt x="4388" y="9910"/>
                      <a:pt x="4400" y="9947"/>
                      <a:pt x="4424" y="9983"/>
                    </a:cubicBezTo>
                    <a:cubicBezTo>
                      <a:pt x="4437" y="10020"/>
                      <a:pt x="4448" y="10056"/>
                      <a:pt x="4448" y="10080"/>
                    </a:cubicBezTo>
                    <a:cubicBezTo>
                      <a:pt x="4461" y="10117"/>
                      <a:pt x="4473" y="10153"/>
                      <a:pt x="4485" y="10178"/>
                    </a:cubicBezTo>
                    <a:lnTo>
                      <a:pt x="4485" y="10215"/>
                    </a:lnTo>
                    <a:cubicBezTo>
                      <a:pt x="4485" y="10226"/>
                      <a:pt x="4497" y="10239"/>
                      <a:pt x="4497" y="10251"/>
                    </a:cubicBezTo>
                    <a:cubicBezTo>
                      <a:pt x="4497" y="10275"/>
                      <a:pt x="4497" y="10287"/>
                      <a:pt x="4510" y="10299"/>
                    </a:cubicBezTo>
                    <a:lnTo>
                      <a:pt x="4510" y="10336"/>
                    </a:lnTo>
                    <a:cubicBezTo>
                      <a:pt x="4521" y="10372"/>
                      <a:pt x="4521" y="10409"/>
                      <a:pt x="4521" y="10458"/>
                    </a:cubicBezTo>
                    <a:lnTo>
                      <a:pt x="4534" y="10469"/>
                    </a:lnTo>
                    <a:lnTo>
                      <a:pt x="4534" y="10506"/>
                    </a:lnTo>
                    <a:cubicBezTo>
                      <a:pt x="4545" y="10615"/>
                      <a:pt x="4558" y="10737"/>
                      <a:pt x="4594" y="10847"/>
                    </a:cubicBezTo>
                    <a:cubicBezTo>
                      <a:pt x="4594" y="10871"/>
                      <a:pt x="4607" y="10907"/>
                      <a:pt x="4618" y="10931"/>
                    </a:cubicBezTo>
                    <a:cubicBezTo>
                      <a:pt x="4631" y="10955"/>
                      <a:pt x="4631" y="10980"/>
                      <a:pt x="4643" y="11004"/>
                    </a:cubicBezTo>
                    <a:lnTo>
                      <a:pt x="4680" y="11077"/>
                    </a:lnTo>
                    <a:cubicBezTo>
                      <a:pt x="4691" y="11101"/>
                      <a:pt x="4704" y="11126"/>
                      <a:pt x="4728" y="11150"/>
                    </a:cubicBezTo>
                    <a:cubicBezTo>
                      <a:pt x="4740" y="11174"/>
                      <a:pt x="4753" y="11199"/>
                      <a:pt x="4777" y="11235"/>
                    </a:cubicBezTo>
                    <a:lnTo>
                      <a:pt x="4777" y="11247"/>
                    </a:lnTo>
                    <a:cubicBezTo>
                      <a:pt x="4801" y="11260"/>
                      <a:pt x="4813" y="11284"/>
                      <a:pt x="4825" y="11308"/>
                    </a:cubicBezTo>
                    <a:cubicBezTo>
                      <a:pt x="4837" y="11333"/>
                      <a:pt x="4837" y="11344"/>
                      <a:pt x="4850" y="11369"/>
                    </a:cubicBezTo>
                    <a:cubicBezTo>
                      <a:pt x="4861" y="11393"/>
                      <a:pt x="4874" y="11430"/>
                      <a:pt x="4886" y="11466"/>
                    </a:cubicBezTo>
                    <a:lnTo>
                      <a:pt x="4886" y="11479"/>
                    </a:lnTo>
                    <a:cubicBezTo>
                      <a:pt x="4886" y="11503"/>
                      <a:pt x="4898" y="11527"/>
                      <a:pt x="4898" y="11551"/>
                    </a:cubicBezTo>
                    <a:cubicBezTo>
                      <a:pt x="4898" y="11587"/>
                      <a:pt x="4910" y="11612"/>
                      <a:pt x="4910" y="11636"/>
                    </a:cubicBezTo>
                    <a:lnTo>
                      <a:pt x="4910" y="11649"/>
                    </a:lnTo>
                    <a:lnTo>
                      <a:pt x="4910" y="11660"/>
                    </a:lnTo>
                    <a:lnTo>
                      <a:pt x="4910" y="11697"/>
                    </a:lnTo>
                    <a:lnTo>
                      <a:pt x="4910" y="11758"/>
                    </a:lnTo>
                    <a:lnTo>
                      <a:pt x="4910" y="11903"/>
                    </a:lnTo>
                    <a:lnTo>
                      <a:pt x="4910" y="11928"/>
                    </a:lnTo>
                    <a:cubicBezTo>
                      <a:pt x="4910" y="11952"/>
                      <a:pt x="4898" y="11965"/>
                      <a:pt x="4898" y="11989"/>
                    </a:cubicBezTo>
                    <a:lnTo>
                      <a:pt x="4898" y="12025"/>
                    </a:lnTo>
                    <a:lnTo>
                      <a:pt x="4886" y="12062"/>
                    </a:lnTo>
                    <a:lnTo>
                      <a:pt x="4886" y="12074"/>
                    </a:lnTo>
                    <a:lnTo>
                      <a:pt x="4886" y="12098"/>
                    </a:lnTo>
                    <a:lnTo>
                      <a:pt x="4886" y="12111"/>
                    </a:lnTo>
                    <a:cubicBezTo>
                      <a:pt x="4886" y="12111"/>
                      <a:pt x="4874" y="12122"/>
                      <a:pt x="4874" y="12135"/>
                    </a:cubicBezTo>
                    <a:lnTo>
                      <a:pt x="4861" y="12208"/>
                    </a:lnTo>
                    <a:cubicBezTo>
                      <a:pt x="4850" y="12244"/>
                      <a:pt x="4837" y="12281"/>
                      <a:pt x="4813" y="12317"/>
                    </a:cubicBezTo>
                    <a:cubicBezTo>
                      <a:pt x="4801" y="12354"/>
                      <a:pt x="4789" y="12390"/>
                      <a:pt x="4777" y="12414"/>
                    </a:cubicBezTo>
                    <a:cubicBezTo>
                      <a:pt x="4753" y="12475"/>
                      <a:pt x="4728" y="12524"/>
                      <a:pt x="4704" y="12572"/>
                    </a:cubicBezTo>
                    <a:cubicBezTo>
                      <a:pt x="4691" y="12608"/>
                      <a:pt x="4667" y="12645"/>
                      <a:pt x="4655" y="12681"/>
                    </a:cubicBezTo>
                    <a:cubicBezTo>
                      <a:pt x="4631" y="12730"/>
                      <a:pt x="4607" y="12778"/>
                      <a:pt x="4594" y="12827"/>
                    </a:cubicBezTo>
                    <a:cubicBezTo>
                      <a:pt x="4582" y="12840"/>
                      <a:pt x="4570" y="12864"/>
                      <a:pt x="4570" y="12876"/>
                    </a:cubicBezTo>
                    <a:cubicBezTo>
                      <a:pt x="4558" y="12888"/>
                      <a:pt x="4558" y="12888"/>
                      <a:pt x="4558" y="12900"/>
                    </a:cubicBezTo>
                    <a:cubicBezTo>
                      <a:pt x="4545" y="12913"/>
                      <a:pt x="4545" y="12924"/>
                      <a:pt x="4534" y="12949"/>
                    </a:cubicBezTo>
                    <a:lnTo>
                      <a:pt x="4534" y="12973"/>
                    </a:lnTo>
                    <a:cubicBezTo>
                      <a:pt x="4521" y="12997"/>
                      <a:pt x="4521" y="13010"/>
                      <a:pt x="4510" y="13034"/>
                    </a:cubicBezTo>
                    <a:lnTo>
                      <a:pt x="4497" y="13058"/>
                    </a:lnTo>
                    <a:cubicBezTo>
                      <a:pt x="4497" y="13083"/>
                      <a:pt x="4485" y="13107"/>
                      <a:pt x="4485" y="13131"/>
                    </a:cubicBezTo>
                    <a:cubicBezTo>
                      <a:pt x="4473" y="13192"/>
                      <a:pt x="4448" y="13265"/>
                      <a:pt x="4437" y="13338"/>
                    </a:cubicBezTo>
                    <a:cubicBezTo>
                      <a:pt x="4412" y="13435"/>
                      <a:pt x="4388" y="13545"/>
                      <a:pt x="4364" y="13642"/>
                    </a:cubicBezTo>
                    <a:cubicBezTo>
                      <a:pt x="4364" y="13666"/>
                      <a:pt x="4351" y="13690"/>
                      <a:pt x="4351" y="13715"/>
                    </a:cubicBezTo>
                    <a:lnTo>
                      <a:pt x="4315" y="13897"/>
                    </a:lnTo>
                    <a:cubicBezTo>
                      <a:pt x="4302" y="13970"/>
                      <a:pt x="4291" y="14031"/>
                      <a:pt x="4266" y="14104"/>
                    </a:cubicBezTo>
                    <a:cubicBezTo>
                      <a:pt x="4266" y="14128"/>
                      <a:pt x="4266" y="14152"/>
                      <a:pt x="4254" y="14177"/>
                    </a:cubicBezTo>
                    <a:cubicBezTo>
                      <a:pt x="4254" y="14201"/>
                      <a:pt x="4254" y="14237"/>
                      <a:pt x="4242" y="14261"/>
                    </a:cubicBezTo>
                    <a:cubicBezTo>
                      <a:pt x="4242" y="14250"/>
                      <a:pt x="4229" y="14225"/>
                      <a:pt x="4229" y="14213"/>
                    </a:cubicBezTo>
                    <a:cubicBezTo>
                      <a:pt x="4218" y="14104"/>
                      <a:pt x="4194" y="13982"/>
                      <a:pt x="4169" y="13861"/>
                    </a:cubicBezTo>
                    <a:cubicBezTo>
                      <a:pt x="4157" y="13812"/>
                      <a:pt x="4157" y="13775"/>
                      <a:pt x="4145" y="13726"/>
                    </a:cubicBezTo>
                    <a:cubicBezTo>
                      <a:pt x="4132" y="13690"/>
                      <a:pt x="4121" y="13642"/>
                      <a:pt x="4108" y="13593"/>
                    </a:cubicBezTo>
                    <a:cubicBezTo>
                      <a:pt x="4108" y="13556"/>
                      <a:pt x="4096" y="13508"/>
                      <a:pt x="4084" y="13459"/>
                    </a:cubicBezTo>
                    <a:lnTo>
                      <a:pt x="4084" y="13435"/>
                    </a:lnTo>
                    <a:cubicBezTo>
                      <a:pt x="4072" y="13399"/>
                      <a:pt x="4072" y="13362"/>
                      <a:pt x="4059" y="13326"/>
                    </a:cubicBezTo>
                    <a:cubicBezTo>
                      <a:pt x="4048" y="13265"/>
                      <a:pt x="4035" y="13229"/>
                      <a:pt x="4023" y="13180"/>
                    </a:cubicBezTo>
                    <a:cubicBezTo>
                      <a:pt x="4011" y="13156"/>
                      <a:pt x="4011" y="13143"/>
                      <a:pt x="3999" y="13119"/>
                    </a:cubicBezTo>
                    <a:cubicBezTo>
                      <a:pt x="3986" y="13094"/>
                      <a:pt x="3975" y="13070"/>
                      <a:pt x="3962" y="13058"/>
                    </a:cubicBezTo>
                    <a:cubicBezTo>
                      <a:pt x="3950" y="13010"/>
                      <a:pt x="3926" y="12973"/>
                      <a:pt x="3902" y="12924"/>
                    </a:cubicBezTo>
                    <a:cubicBezTo>
                      <a:pt x="3889" y="12888"/>
                      <a:pt x="3878" y="12851"/>
                      <a:pt x="3865" y="12827"/>
                    </a:cubicBezTo>
                    <a:lnTo>
                      <a:pt x="3853" y="12803"/>
                    </a:lnTo>
                    <a:lnTo>
                      <a:pt x="3841" y="12791"/>
                    </a:lnTo>
                    <a:lnTo>
                      <a:pt x="3841" y="12754"/>
                    </a:lnTo>
                    <a:cubicBezTo>
                      <a:pt x="3816" y="12718"/>
                      <a:pt x="3805" y="12681"/>
                      <a:pt x="3792" y="12645"/>
                    </a:cubicBezTo>
                    <a:cubicBezTo>
                      <a:pt x="3780" y="12597"/>
                      <a:pt x="3756" y="12548"/>
                      <a:pt x="3743" y="12499"/>
                    </a:cubicBezTo>
                    <a:cubicBezTo>
                      <a:pt x="3719" y="12438"/>
                      <a:pt x="3695" y="12365"/>
                      <a:pt x="3670" y="12305"/>
                    </a:cubicBezTo>
                    <a:lnTo>
                      <a:pt x="3646" y="12244"/>
                    </a:lnTo>
                    <a:cubicBezTo>
                      <a:pt x="3634" y="12219"/>
                      <a:pt x="3622" y="12183"/>
                      <a:pt x="3622" y="12159"/>
                    </a:cubicBezTo>
                    <a:cubicBezTo>
                      <a:pt x="3598" y="12111"/>
                      <a:pt x="3573" y="12049"/>
                      <a:pt x="3562" y="11989"/>
                    </a:cubicBezTo>
                    <a:cubicBezTo>
                      <a:pt x="3537" y="11940"/>
                      <a:pt x="3525" y="11903"/>
                      <a:pt x="3513" y="11855"/>
                    </a:cubicBezTo>
                    <a:cubicBezTo>
                      <a:pt x="3500" y="11806"/>
                      <a:pt x="3489" y="11770"/>
                      <a:pt x="3476" y="11733"/>
                    </a:cubicBezTo>
                    <a:cubicBezTo>
                      <a:pt x="3452" y="11624"/>
                      <a:pt x="3440" y="11515"/>
                      <a:pt x="3427" y="11417"/>
                    </a:cubicBezTo>
                    <a:lnTo>
                      <a:pt x="3416" y="11333"/>
                    </a:lnTo>
                    <a:cubicBezTo>
                      <a:pt x="3403" y="11260"/>
                      <a:pt x="3391" y="11187"/>
                      <a:pt x="3391" y="11114"/>
                    </a:cubicBezTo>
                    <a:lnTo>
                      <a:pt x="3391" y="11090"/>
                    </a:lnTo>
                    <a:lnTo>
                      <a:pt x="3379" y="11065"/>
                    </a:lnTo>
                    <a:cubicBezTo>
                      <a:pt x="3379" y="11004"/>
                      <a:pt x="3367" y="10931"/>
                      <a:pt x="3354" y="10871"/>
                    </a:cubicBezTo>
                    <a:cubicBezTo>
                      <a:pt x="3354" y="10847"/>
                      <a:pt x="3343" y="10810"/>
                      <a:pt x="3343" y="10785"/>
                    </a:cubicBezTo>
                    <a:cubicBezTo>
                      <a:pt x="3330" y="10676"/>
                      <a:pt x="3318" y="10579"/>
                      <a:pt x="3318" y="10506"/>
                    </a:cubicBezTo>
                    <a:cubicBezTo>
                      <a:pt x="3306" y="10409"/>
                      <a:pt x="3306" y="10312"/>
                      <a:pt x="3306" y="10215"/>
                    </a:cubicBezTo>
                    <a:lnTo>
                      <a:pt x="3306" y="10069"/>
                    </a:lnTo>
                    <a:lnTo>
                      <a:pt x="3306" y="10032"/>
                    </a:lnTo>
                    <a:lnTo>
                      <a:pt x="3306" y="9935"/>
                    </a:lnTo>
                    <a:cubicBezTo>
                      <a:pt x="3306" y="9837"/>
                      <a:pt x="3282" y="9753"/>
                      <a:pt x="3270" y="9667"/>
                    </a:cubicBezTo>
                    <a:cubicBezTo>
                      <a:pt x="3246" y="9753"/>
                      <a:pt x="3233" y="9826"/>
                      <a:pt x="3221" y="9910"/>
                    </a:cubicBezTo>
                    <a:lnTo>
                      <a:pt x="3221" y="9996"/>
                    </a:lnTo>
                    <a:lnTo>
                      <a:pt x="3221" y="10032"/>
                    </a:lnTo>
                    <a:lnTo>
                      <a:pt x="3221" y="10105"/>
                    </a:lnTo>
                    <a:lnTo>
                      <a:pt x="3221" y="10153"/>
                    </a:lnTo>
                    <a:lnTo>
                      <a:pt x="3221" y="10166"/>
                    </a:lnTo>
                    <a:lnTo>
                      <a:pt x="3221" y="10336"/>
                    </a:lnTo>
                    <a:lnTo>
                      <a:pt x="3221" y="10396"/>
                    </a:lnTo>
                    <a:cubicBezTo>
                      <a:pt x="3233" y="10469"/>
                      <a:pt x="3233" y="10542"/>
                      <a:pt x="3246" y="10628"/>
                    </a:cubicBezTo>
                    <a:cubicBezTo>
                      <a:pt x="3246" y="10701"/>
                      <a:pt x="3257" y="10774"/>
                      <a:pt x="3270" y="10858"/>
                    </a:cubicBezTo>
                    <a:cubicBezTo>
                      <a:pt x="3270" y="10895"/>
                      <a:pt x="3282" y="10919"/>
                      <a:pt x="3282" y="10944"/>
                    </a:cubicBezTo>
                    <a:cubicBezTo>
                      <a:pt x="3282" y="10992"/>
                      <a:pt x="3294" y="11041"/>
                      <a:pt x="3294" y="11077"/>
                    </a:cubicBezTo>
                    <a:cubicBezTo>
                      <a:pt x="3306" y="11150"/>
                      <a:pt x="3318" y="11235"/>
                      <a:pt x="3330" y="11308"/>
                    </a:cubicBezTo>
                    <a:lnTo>
                      <a:pt x="3343" y="11344"/>
                    </a:lnTo>
                    <a:lnTo>
                      <a:pt x="3343" y="11357"/>
                    </a:lnTo>
                    <a:lnTo>
                      <a:pt x="3379" y="11612"/>
                    </a:lnTo>
                    <a:cubicBezTo>
                      <a:pt x="3416" y="11795"/>
                      <a:pt x="3476" y="11976"/>
                      <a:pt x="3525" y="12122"/>
                    </a:cubicBezTo>
                    <a:cubicBezTo>
                      <a:pt x="3562" y="12195"/>
                      <a:pt x="3586" y="12281"/>
                      <a:pt x="3610" y="12354"/>
                    </a:cubicBezTo>
                    <a:lnTo>
                      <a:pt x="3622" y="12378"/>
                    </a:lnTo>
                    <a:lnTo>
                      <a:pt x="3659" y="12487"/>
                    </a:lnTo>
                    <a:cubicBezTo>
                      <a:pt x="3670" y="12548"/>
                      <a:pt x="3695" y="12597"/>
                      <a:pt x="3707" y="12645"/>
                    </a:cubicBezTo>
                    <a:cubicBezTo>
                      <a:pt x="3719" y="12670"/>
                      <a:pt x="3732" y="12694"/>
                      <a:pt x="3732" y="12706"/>
                    </a:cubicBezTo>
                    <a:cubicBezTo>
                      <a:pt x="3756" y="12778"/>
                      <a:pt x="3780" y="12840"/>
                      <a:pt x="3805" y="12900"/>
                    </a:cubicBezTo>
                    <a:cubicBezTo>
                      <a:pt x="3816" y="12949"/>
                      <a:pt x="3841" y="12997"/>
                      <a:pt x="3865" y="13046"/>
                    </a:cubicBezTo>
                    <a:lnTo>
                      <a:pt x="3865" y="13058"/>
                    </a:lnTo>
                    <a:cubicBezTo>
                      <a:pt x="3878" y="13083"/>
                      <a:pt x="3902" y="13119"/>
                      <a:pt x="3913" y="13156"/>
                    </a:cubicBezTo>
                    <a:cubicBezTo>
                      <a:pt x="3926" y="13180"/>
                      <a:pt x="3926" y="13204"/>
                      <a:pt x="3938" y="13240"/>
                    </a:cubicBezTo>
                    <a:cubicBezTo>
                      <a:pt x="3950" y="13313"/>
                      <a:pt x="3975" y="13399"/>
                      <a:pt x="3986" y="13483"/>
                    </a:cubicBezTo>
                    <a:lnTo>
                      <a:pt x="3986" y="13496"/>
                    </a:lnTo>
                    <a:cubicBezTo>
                      <a:pt x="4010" y="13602"/>
                      <a:pt x="4023" y="13698"/>
                      <a:pt x="4034" y="13782"/>
                    </a:cubicBezTo>
                    <a:lnTo>
                      <a:pt x="4034" y="13782"/>
                    </a:lnTo>
                    <a:cubicBezTo>
                      <a:pt x="4032" y="13772"/>
                      <a:pt x="4023" y="13763"/>
                      <a:pt x="4023" y="13763"/>
                    </a:cubicBezTo>
                    <a:cubicBezTo>
                      <a:pt x="4023" y="13751"/>
                      <a:pt x="4011" y="13739"/>
                      <a:pt x="4011" y="13739"/>
                    </a:cubicBezTo>
                    <a:lnTo>
                      <a:pt x="3975" y="13666"/>
                    </a:lnTo>
                    <a:cubicBezTo>
                      <a:pt x="3950" y="13605"/>
                      <a:pt x="3926" y="13545"/>
                      <a:pt x="3902" y="13496"/>
                    </a:cubicBezTo>
                    <a:cubicBezTo>
                      <a:pt x="3878" y="13435"/>
                      <a:pt x="3841" y="13386"/>
                      <a:pt x="3816" y="13326"/>
                    </a:cubicBezTo>
                    <a:lnTo>
                      <a:pt x="3805" y="13313"/>
                    </a:lnTo>
                    <a:cubicBezTo>
                      <a:pt x="3805" y="13313"/>
                      <a:pt x="3792" y="13302"/>
                      <a:pt x="3792" y="13289"/>
                    </a:cubicBezTo>
                    <a:lnTo>
                      <a:pt x="3756" y="13253"/>
                    </a:lnTo>
                    <a:lnTo>
                      <a:pt x="3756" y="13229"/>
                    </a:lnTo>
                    <a:lnTo>
                      <a:pt x="3732" y="13204"/>
                    </a:lnTo>
                    <a:lnTo>
                      <a:pt x="3695" y="13156"/>
                    </a:lnTo>
                    <a:cubicBezTo>
                      <a:pt x="3683" y="13143"/>
                      <a:pt x="3659" y="13119"/>
                      <a:pt x="3646" y="13094"/>
                    </a:cubicBezTo>
                    <a:lnTo>
                      <a:pt x="3634" y="13083"/>
                    </a:lnTo>
                    <a:cubicBezTo>
                      <a:pt x="3610" y="13058"/>
                      <a:pt x="3586" y="13046"/>
                      <a:pt x="3562" y="13022"/>
                    </a:cubicBezTo>
                    <a:cubicBezTo>
                      <a:pt x="3537" y="12997"/>
                      <a:pt x="3513" y="12973"/>
                      <a:pt x="3489" y="12961"/>
                    </a:cubicBezTo>
                    <a:cubicBezTo>
                      <a:pt x="3464" y="12937"/>
                      <a:pt x="3440" y="12913"/>
                      <a:pt x="3416" y="12900"/>
                    </a:cubicBezTo>
                    <a:lnTo>
                      <a:pt x="3306" y="12827"/>
                    </a:lnTo>
                    <a:cubicBezTo>
                      <a:pt x="3282" y="12815"/>
                      <a:pt x="3270" y="12803"/>
                      <a:pt x="3257" y="12791"/>
                    </a:cubicBezTo>
                    <a:cubicBezTo>
                      <a:pt x="3221" y="12767"/>
                      <a:pt x="3197" y="12754"/>
                      <a:pt x="3173" y="12730"/>
                    </a:cubicBezTo>
                    <a:cubicBezTo>
                      <a:pt x="3148" y="12718"/>
                      <a:pt x="3136" y="12706"/>
                      <a:pt x="3124" y="12694"/>
                    </a:cubicBezTo>
                    <a:lnTo>
                      <a:pt x="3100" y="12681"/>
                    </a:lnTo>
                    <a:lnTo>
                      <a:pt x="3075" y="12657"/>
                    </a:lnTo>
                    <a:lnTo>
                      <a:pt x="3051" y="12633"/>
                    </a:lnTo>
                    <a:cubicBezTo>
                      <a:pt x="3014" y="12608"/>
                      <a:pt x="2978" y="12584"/>
                      <a:pt x="2954" y="12548"/>
                    </a:cubicBezTo>
                    <a:lnTo>
                      <a:pt x="2905" y="12499"/>
                    </a:lnTo>
                    <a:cubicBezTo>
                      <a:pt x="2893" y="12487"/>
                      <a:pt x="2893" y="12462"/>
                      <a:pt x="2881" y="12451"/>
                    </a:cubicBezTo>
                    <a:cubicBezTo>
                      <a:pt x="2868" y="12426"/>
                      <a:pt x="2844" y="12390"/>
                      <a:pt x="2832" y="12365"/>
                    </a:cubicBezTo>
                    <a:cubicBezTo>
                      <a:pt x="2820" y="12341"/>
                      <a:pt x="2820" y="12317"/>
                      <a:pt x="2808" y="12305"/>
                    </a:cubicBezTo>
                    <a:lnTo>
                      <a:pt x="2795" y="12281"/>
                    </a:lnTo>
                    <a:cubicBezTo>
                      <a:pt x="2771" y="12219"/>
                      <a:pt x="2747" y="12159"/>
                      <a:pt x="2722" y="12111"/>
                    </a:cubicBezTo>
                    <a:cubicBezTo>
                      <a:pt x="2674" y="11989"/>
                      <a:pt x="2638" y="11855"/>
                      <a:pt x="2601" y="11709"/>
                    </a:cubicBezTo>
                    <a:cubicBezTo>
                      <a:pt x="2589" y="11660"/>
                      <a:pt x="2577" y="11600"/>
                      <a:pt x="2565" y="11539"/>
                    </a:cubicBezTo>
                    <a:cubicBezTo>
                      <a:pt x="2552" y="11479"/>
                      <a:pt x="2541" y="11417"/>
                      <a:pt x="2528" y="11369"/>
                    </a:cubicBezTo>
                    <a:lnTo>
                      <a:pt x="2528" y="11284"/>
                    </a:lnTo>
                    <a:lnTo>
                      <a:pt x="2528" y="11187"/>
                    </a:lnTo>
                    <a:cubicBezTo>
                      <a:pt x="2528" y="11150"/>
                      <a:pt x="2528" y="11090"/>
                      <a:pt x="2541" y="11028"/>
                    </a:cubicBezTo>
                    <a:cubicBezTo>
                      <a:pt x="2541" y="10968"/>
                      <a:pt x="2552" y="10919"/>
                      <a:pt x="2552" y="10871"/>
                    </a:cubicBezTo>
                    <a:lnTo>
                      <a:pt x="2589" y="10688"/>
                    </a:lnTo>
                    <a:lnTo>
                      <a:pt x="2589" y="10676"/>
                    </a:lnTo>
                    <a:lnTo>
                      <a:pt x="2625" y="10531"/>
                    </a:lnTo>
                    <a:cubicBezTo>
                      <a:pt x="2674" y="10385"/>
                      <a:pt x="2711" y="10263"/>
                      <a:pt x="2747" y="10153"/>
                    </a:cubicBezTo>
                    <a:lnTo>
                      <a:pt x="2784" y="10044"/>
                    </a:lnTo>
                    <a:cubicBezTo>
                      <a:pt x="2820" y="9947"/>
                      <a:pt x="2868" y="9837"/>
                      <a:pt x="2905" y="9740"/>
                    </a:cubicBezTo>
                    <a:lnTo>
                      <a:pt x="2941" y="9680"/>
                    </a:lnTo>
                    <a:cubicBezTo>
                      <a:pt x="2954" y="9631"/>
                      <a:pt x="2978" y="9570"/>
                      <a:pt x="3002" y="9510"/>
                    </a:cubicBezTo>
                    <a:cubicBezTo>
                      <a:pt x="3014" y="9485"/>
                      <a:pt x="3027" y="9448"/>
                      <a:pt x="3038" y="9424"/>
                    </a:cubicBezTo>
                    <a:lnTo>
                      <a:pt x="3075" y="9315"/>
                    </a:lnTo>
                    <a:cubicBezTo>
                      <a:pt x="3075" y="9291"/>
                      <a:pt x="3087" y="9267"/>
                      <a:pt x="3087" y="9254"/>
                    </a:cubicBezTo>
                    <a:lnTo>
                      <a:pt x="3100" y="9218"/>
                    </a:lnTo>
                    <a:cubicBezTo>
                      <a:pt x="3100" y="9194"/>
                      <a:pt x="3111" y="9169"/>
                      <a:pt x="3124" y="9132"/>
                    </a:cubicBezTo>
                    <a:cubicBezTo>
                      <a:pt x="3136" y="9072"/>
                      <a:pt x="3148" y="8999"/>
                      <a:pt x="3160" y="8938"/>
                    </a:cubicBezTo>
                    <a:lnTo>
                      <a:pt x="3173" y="8902"/>
                    </a:lnTo>
                    <a:lnTo>
                      <a:pt x="3209" y="8756"/>
                    </a:lnTo>
                    <a:cubicBezTo>
                      <a:pt x="3209" y="8719"/>
                      <a:pt x="3221" y="8695"/>
                      <a:pt x="3221" y="8671"/>
                    </a:cubicBezTo>
                    <a:cubicBezTo>
                      <a:pt x="3233" y="8659"/>
                      <a:pt x="3233" y="8659"/>
                      <a:pt x="3233" y="8646"/>
                    </a:cubicBezTo>
                    <a:close/>
                    <a:moveTo>
                      <a:pt x="7135" y="11503"/>
                    </a:moveTo>
                    <a:lnTo>
                      <a:pt x="7135" y="11503"/>
                    </a:lnTo>
                    <a:cubicBezTo>
                      <a:pt x="7073" y="11709"/>
                      <a:pt x="7013" y="11903"/>
                      <a:pt x="6964" y="12111"/>
                    </a:cubicBezTo>
                    <a:cubicBezTo>
                      <a:pt x="6916" y="12244"/>
                      <a:pt x="6879" y="12390"/>
                      <a:pt x="6843" y="12535"/>
                    </a:cubicBezTo>
                    <a:cubicBezTo>
                      <a:pt x="6843" y="12572"/>
                      <a:pt x="6830" y="12597"/>
                      <a:pt x="6830" y="12633"/>
                    </a:cubicBezTo>
                    <a:cubicBezTo>
                      <a:pt x="6782" y="12767"/>
                      <a:pt x="6733" y="12913"/>
                      <a:pt x="6684" y="13046"/>
                    </a:cubicBezTo>
                    <a:cubicBezTo>
                      <a:pt x="6660" y="13107"/>
                      <a:pt x="6636" y="13180"/>
                      <a:pt x="6612" y="13240"/>
                    </a:cubicBezTo>
                    <a:cubicBezTo>
                      <a:pt x="6587" y="13302"/>
                      <a:pt x="6551" y="13362"/>
                      <a:pt x="6527" y="13423"/>
                    </a:cubicBezTo>
                    <a:cubicBezTo>
                      <a:pt x="6490" y="13508"/>
                      <a:pt x="6454" y="13593"/>
                      <a:pt x="6417" y="13666"/>
                    </a:cubicBezTo>
                    <a:cubicBezTo>
                      <a:pt x="6381" y="13739"/>
                      <a:pt x="6344" y="13824"/>
                      <a:pt x="6308" y="13897"/>
                    </a:cubicBezTo>
                    <a:cubicBezTo>
                      <a:pt x="6260" y="13970"/>
                      <a:pt x="6223" y="14055"/>
                      <a:pt x="6174" y="14128"/>
                    </a:cubicBezTo>
                    <a:cubicBezTo>
                      <a:pt x="6138" y="14201"/>
                      <a:pt x="6101" y="14274"/>
                      <a:pt x="6065" y="14358"/>
                    </a:cubicBezTo>
                    <a:cubicBezTo>
                      <a:pt x="6004" y="14493"/>
                      <a:pt x="5944" y="14638"/>
                      <a:pt x="5882" y="14784"/>
                    </a:cubicBezTo>
                    <a:cubicBezTo>
                      <a:pt x="5834" y="14881"/>
                      <a:pt x="5785" y="14990"/>
                      <a:pt x="5737" y="15088"/>
                    </a:cubicBezTo>
                    <a:cubicBezTo>
                      <a:pt x="5712" y="15125"/>
                      <a:pt x="5688" y="15173"/>
                      <a:pt x="5664" y="15209"/>
                    </a:cubicBezTo>
                    <a:cubicBezTo>
                      <a:pt x="5591" y="15331"/>
                      <a:pt x="5530" y="15452"/>
                      <a:pt x="5457" y="15574"/>
                    </a:cubicBezTo>
                    <a:cubicBezTo>
                      <a:pt x="5396" y="15708"/>
                      <a:pt x="5323" y="15829"/>
                      <a:pt x="5250" y="15963"/>
                    </a:cubicBezTo>
                    <a:cubicBezTo>
                      <a:pt x="5190" y="16048"/>
                      <a:pt x="5141" y="16133"/>
                      <a:pt x="5080" y="16218"/>
                    </a:cubicBezTo>
                    <a:cubicBezTo>
                      <a:pt x="5044" y="16267"/>
                      <a:pt x="5020" y="16316"/>
                      <a:pt x="4983" y="16352"/>
                    </a:cubicBezTo>
                    <a:cubicBezTo>
                      <a:pt x="4971" y="16376"/>
                      <a:pt x="4959" y="16400"/>
                      <a:pt x="4934" y="16413"/>
                    </a:cubicBezTo>
                    <a:cubicBezTo>
                      <a:pt x="4971" y="16327"/>
                      <a:pt x="4996" y="16230"/>
                      <a:pt x="5020" y="16133"/>
                    </a:cubicBezTo>
                    <a:cubicBezTo>
                      <a:pt x="5044" y="16011"/>
                      <a:pt x="5080" y="15878"/>
                      <a:pt x="5105" y="15757"/>
                    </a:cubicBezTo>
                    <a:cubicBezTo>
                      <a:pt x="5129" y="15635"/>
                      <a:pt x="5166" y="15501"/>
                      <a:pt x="5190" y="15379"/>
                    </a:cubicBezTo>
                    <a:cubicBezTo>
                      <a:pt x="5214" y="15258"/>
                      <a:pt x="5239" y="15125"/>
                      <a:pt x="5250" y="15003"/>
                    </a:cubicBezTo>
                    <a:cubicBezTo>
                      <a:pt x="5275" y="14869"/>
                      <a:pt x="5299" y="14747"/>
                      <a:pt x="5312" y="14614"/>
                    </a:cubicBezTo>
                    <a:cubicBezTo>
                      <a:pt x="5323" y="14504"/>
                      <a:pt x="5336" y="14395"/>
                      <a:pt x="5360" y="14285"/>
                    </a:cubicBezTo>
                    <a:cubicBezTo>
                      <a:pt x="5385" y="14018"/>
                      <a:pt x="5421" y="13763"/>
                      <a:pt x="5445" y="13496"/>
                    </a:cubicBezTo>
                    <a:cubicBezTo>
                      <a:pt x="5457" y="13350"/>
                      <a:pt x="5469" y="13204"/>
                      <a:pt x="5482" y="13070"/>
                    </a:cubicBezTo>
                    <a:cubicBezTo>
                      <a:pt x="5482" y="13058"/>
                      <a:pt x="5493" y="13058"/>
                      <a:pt x="5493" y="13046"/>
                    </a:cubicBezTo>
                    <a:lnTo>
                      <a:pt x="5530" y="12900"/>
                    </a:lnTo>
                    <a:cubicBezTo>
                      <a:pt x="5542" y="12851"/>
                      <a:pt x="5555" y="12791"/>
                      <a:pt x="5566" y="12742"/>
                    </a:cubicBezTo>
                    <a:lnTo>
                      <a:pt x="5603" y="12633"/>
                    </a:lnTo>
                    <a:lnTo>
                      <a:pt x="5639" y="12524"/>
                    </a:lnTo>
                    <a:cubicBezTo>
                      <a:pt x="5652" y="12499"/>
                      <a:pt x="5664" y="12475"/>
                      <a:pt x="5664" y="12451"/>
                    </a:cubicBezTo>
                    <a:cubicBezTo>
                      <a:pt x="5676" y="12438"/>
                      <a:pt x="5676" y="12426"/>
                      <a:pt x="5688" y="12414"/>
                    </a:cubicBezTo>
                    <a:cubicBezTo>
                      <a:pt x="5701" y="12378"/>
                      <a:pt x="5712" y="12341"/>
                      <a:pt x="5737" y="12305"/>
                    </a:cubicBezTo>
                    <a:cubicBezTo>
                      <a:pt x="5749" y="12268"/>
                      <a:pt x="5773" y="12219"/>
                      <a:pt x="5785" y="12183"/>
                    </a:cubicBezTo>
                    <a:cubicBezTo>
                      <a:pt x="5809" y="12135"/>
                      <a:pt x="5834" y="12098"/>
                      <a:pt x="5858" y="12049"/>
                    </a:cubicBezTo>
                    <a:cubicBezTo>
                      <a:pt x="5871" y="12001"/>
                      <a:pt x="5895" y="11965"/>
                      <a:pt x="5919" y="11916"/>
                    </a:cubicBezTo>
                    <a:cubicBezTo>
                      <a:pt x="5944" y="11867"/>
                      <a:pt x="5968" y="11830"/>
                      <a:pt x="5992" y="11782"/>
                    </a:cubicBezTo>
                    <a:cubicBezTo>
                      <a:pt x="6017" y="11746"/>
                      <a:pt x="6041" y="11697"/>
                      <a:pt x="6065" y="11660"/>
                    </a:cubicBezTo>
                    <a:lnTo>
                      <a:pt x="6065" y="11649"/>
                    </a:lnTo>
                    <a:lnTo>
                      <a:pt x="6368" y="11649"/>
                    </a:lnTo>
                    <a:cubicBezTo>
                      <a:pt x="6381" y="11636"/>
                      <a:pt x="6405" y="11636"/>
                      <a:pt x="6417" y="11636"/>
                    </a:cubicBezTo>
                    <a:cubicBezTo>
                      <a:pt x="6466" y="11636"/>
                      <a:pt x="6503" y="11624"/>
                      <a:pt x="6551" y="11624"/>
                    </a:cubicBezTo>
                    <a:cubicBezTo>
                      <a:pt x="6636" y="11612"/>
                      <a:pt x="6733" y="11600"/>
                      <a:pt x="6830" y="11576"/>
                    </a:cubicBezTo>
                    <a:cubicBezTo>
                      <a:pt x="6879" y="11576"/>
                      <a:pt x="6928" y="11563"/>
                      <a:pt x="6989" y="11551"/>
                    </a:cubicBezTo>
                    <a:cubicBezTo>
                      <a:pt x="7013" y="11539"/>
                      <a:pt x="7037" y="11539"/>
                      <a:pt x="7062" y="11527"/>
                    </a:cubicBezTo>
                    <a:cubicBezTo>
                      <a:pt x="7086" y="11515"/>
                      <a:pt x="7110" y="11515"/>
                      <a:pt x="7135" y="11503"/>
                    </a:cubicBezTo>
                    <a:close/>
                    <a:moveTo>
                      <a:pt x="8094" y="17255"/>
                    </a:moveTo>
                    <a:cubicBezTo>
                      <a:pt x="8090" y="17257"/>
                      <a:pt x="8086" y="17260"/>
                      <a:pt x="8083" y="17264"/>
                    </a:cubicBezTo>
                    <a:cubicBezTo>
                      <a:pt x="8083" y="17264"/>
                      <a:pt x="8092" y="17264"/>
                      <a:pt x="8094" y="17255"/>
                    </a:cubicBezTo>
                    <a:close/>
                    <a:moveTo>
                      <a:pt x="10136" y="13897"/>
                    </a:moveTo>
                    <a:lnTo>
                      <a:pt x="10136" y="13909"/>
                    </a:lnTo>
                    <a:cubicBezTo>
                      <a:pt x="10124" y="13945"/>
                      <a:pt x="10112" y="13970"/>
                      <a:pt x="10100" y="14006"/>
                    </a:cubicBezTo>
                    <a:cubicBezTo>
                      <a:pt x="10087" y="14042"/>
                      <a:pt x="10076" y="14067"/>
                      <a:pt x="10063" y="14091"/>
                    </a:cubicBezTo>
                    <a:cubicBezTo>
                      <a:pt x="10051" y="14152"/>
                      <a:pt x="10027" y="14201"/>
                      <a:pt x="10003" y="14250"/>
                    </a:cubicBezTo>
                    <a:lnTo>
                      <a:pt x="9966" y="14322"/>
                    </a:lnTo>
                    <a:cubicBezTo>
                      <a:pt x="9942" y="14407"/>
                      <a:pt x="9906" y="14493"/>
                      <a:pt x="9869" y="14566"/>
                    </a:cubicBezTo>
                    <a:cubicBezTo>
                      <a:pt x="9820" y="14711"/>
                      <a:pt x="9760" y="14869"/>
                      <a:pt x="9699" y="15027"/>
                    </a:cubicBezTo>
                    <a:cubicBezTo>
                      <a:pt x="9663" y="15112"/>
                      <a:pt x="9638" y="15185"/>
                      <a:pt x="9614" y="15270"/>
                    </a:cubicBezTo>
                    <a:cubicBezTo>
                      <a:pt x="9590" y="15343"/>
                      <a:pt x="9565" y="15428"/>
                      <a:pt x="9541" y="15501"/>
                    </a:cubicBezTo>
                    <a:cubicBezTo>
                      <a:pt x="9528" y="15525"/>
                      <a:pt x="9528" y="15549"/>
                      <a:pt x="9517" y="15574"/>
                    </a:cubicBezTo>
                    <a:cubicBezTo>
                      <a:pt x="9504" y="15635"/>
                      <a:pt x="9480" y="15684"/>
                      <a:pt x="9468" y="15744"/>
                    </a:cubicBezTo>
                    <a:cubicBezTo>
                      <a:pt x="9444" y="15793"/>
                      <a:pt x="9431" y="15829"/>
                      <a:pt x="9419" y="15878"/>
                    </a:cubicBezTo>
                    <a:cubicBezTo>
                      <a:pt x="9407" y="15914"/>
                      <a:pt x="9395" y="15938"/>
                      <a:pt x="9383" y="15975"/>
                    </a:cubicBezTo>
                    <a:lnTo>
                      <a:pt x="9371" y="15987"/>
                    </a:lnTo>
                    <a:lnTo>
                      <a:pt x="9371" y="16000"/>
                    </a:lnTo>
                    <a:cubicBezTo>
                      <a:pt x="9358" y="16011"/>
                      <a:pt x="9347" y="16036"/>
                      <a:pt x="9347" y="16048"/>
                    </a:cubicBezTo>
                    <a:cubicBezTo>
                      <a:pt x="9334" y="16073"/>
                      <a:pt x="9322" y="16097"/>
                      <a:pt x="9310" y="16109"/>
                    </a:cubicBezTo>
                    <a:cubicBezTo>
                      <a:pt x="9298" y="16133"/>
                      <a:pt x="9285" y="16157"/>
                      <a:pt x="9261" y="16181"/>
                    </a:cubicBezTo>
                    <a:lnTo>
                      <a:pt x="9225" y="16218"/>
                    </a:lnTo>
                    <a:lnTo>
                      <a:pt x="9225" y="16243"/>
                    </a:lnTo>
                    <a:lnTo>
                      <a:pt x="9201" y="16254"/>
                    </a:lnTo>
                    <a:lnTo>
                      <a:pt x="9188" y="16279"/>
                    </a:lnTo>
                    <a:cubicBezTo>
                      <a:pt x="9152" y="16327"/>
                      <a:pt x="9115" y="16364"/>
                      <a:pt x="9067" y="16413"/>
                    </a:cubicBezTo>
                    <a:lnTo>
                      <a:pt x="8945" y="16534"/>
                    </a:lnTo>
                    <a:lnTo>
                      <a:pt x="8933" y="16546"/>
                    </a:lnTo>
                    <a:cubicBezTo>
                      <a:pt x="8896" y="16570"/>
                      <a:pt x="8872" y="16595"/>
                      <a:pt x="8848" y="16632"/>
                    </a:cubicBezTo>
                    <a:cubicBezTo>
                      <a:pt x="8836" y="16643"/>
                      <a:pt x="8812" y="16656"/>
                      <a:pt x="8799" y="16668"/>
                    </a:cubicBezTo>
                    <a:lnTo>
                      <a:pt x="8690" y="16777"/>
                    </a:lnTo>
                    <a:cubicBezTo>
                      <a:pt x="8653" y="16802"/>
                      <a:pt x="8617" y="16838"/>
                      <a:pt x="8569" y="16875"/>
                    </a:cubicBezTo>
                    <a:lnTo>
                      <a:pt x="8556" y="16875"/>
                    </a:lnTo>
                    <a:lnTo>
                      <a:pt x="8544" y="16899"/>
                    </a:lnTo>
                    <a:cubicBezTo>
                      <a:pt x="8507" y="16923"/>
                      <a:pt x="8472" y="16948"/>
                      <a:pt x="8423" y="16959"/>
                    </a:cubicBezTo>
                    <a:cubicBezTo>
                      <a:pt x="8399" y="16984"/>
                      <a:pt x="8374" y="16996"/>
                      <a:pt x="8337" y="17008"/>
                    </a:cubicBezTo>
                    <a:cubicBezTo>
                      <a:pt x="8313" y="17021"/>
                      <a:pt x="8289" y="17032"/>
                      <a:pt x="8253" y="17056"/>
                    </a:cubicBezTo>
                    <a:cubicBezTo>
                      <a:pt x="8240" y="17056"/>
                      <a:pt x="8228" y="17069"/>
                      <a:pt x="8204" y="17069"/>
                    </a:cubicBezTo>
                    <a:cubicBezTo>
                      <a:pt x="8204" y="17081"/>
                      <a:pt x="8192" y="17081"/>
                      <a:pt x="8180" y="17093"/>
                    </a:cubicBezTo>
                    <a:lnTo>
                      <a:pt x="8156" y="17093"/>
                    </a:lnTo>
                    <a:cubicBezTo>
                      <a:pt x="8143" y="17105"/>
                      <a:pt x="8143" y="17105"/>
                      <a:pt x="8131" y="17105"/>
                    </a:cubicBezTo>
                    <a:cubicBezTo>
                      <a:pt x="8119" y="17118"/>
                      <a:pt x="8107" y="17118"/>
                      <a:pt x="8094" y="17118"/>
                    </a:cubicBezTo>
                    <a:lnTo>
                      <a:pt x="8058" y="17142"/>
                    </a:lnTo>
                    <a:lnTo>
                      <a:pt x="8034" y="17154"/>
                    </a:lnTo>
                    <a:cubicBezTo>
                      <a:pt x="8010" y="17154"/>
                      <a:pt x="7997" y="17154"/>
                      <a:pt x="7985" y="17166"/>
                    </a:cubicBezTo>
                    <a:lnTo>
                      <a:pt x="7973" y="17166"/>
                    </a:lnTo>
                    <a:cubicBezTo>
                      <a:pt x="7948" y="17178"/>
                      <a:pt x="7924" y="17178"/>
                      <a:pt x="7912" y="17191"/>
                    </a:cubicBezTo>
                    <a:lnTo>
                      <a:pt x="7876" y="17191"/>
                    </a:lnTo>
                    <a:cubicBezTo>
                      <a:pt x="7864" y="17202"/>
                      <a:pt x="7851" y="17202"/>
                      <a:pt x="7840" y="17202"/>
                    </a:cubicBezTo>
                    <a:cubicBezTo>
                      <a:pt x="7803" y="17215"/>
                      <a:pt x="7767" y="17215"/>
                      <a:pt x="7730" y="17227"/>
                    </a:cubicBezTo>
                    <a:cubicBezTo>
                      <a:pt x="7694" y="17239"/>
                      <a:pt x="7657" y="17239"/>
                      <a:pt x="7621" y="17251"/>
                    </a:cubicBezTo>
                    <a:cubicBezTo>
                      <a:pt x="7584" y="17251"/>
                      <a:pt x="7535" y="17264"/>
                      <a:pt x="7499" y="17275"/>
                    </a:cubicBezTo>
                    <a:cubicBezTo>
                      <a:pt x="7475" y="17275"/>
                      <a:pt x="7438" y="17275"/>
                      <a:pt x="7414" y="17288"/>
                    </a:cubicBezTo>
                    <a:lnTo>
                      <a:pt x="7305" y="17288"/>
                    </a:lnTo>
                    <a:cubicBezTo>
                      <a:pt x="7280" y="17300"/>
                      <a:pt x="7256" y="17300"/>
                      <a:pt x="7244" y="17300"/>
                    </a:cubicBezTo>
                    <a:lnTo>
                      <a:pt x="7110" y="17300"/>
                    </a:lnTo>
                    <a:cubicBezTo>
                      <a:pt x="7062" y="17312"/>
                      <a:pt x="7025" y="17312"/>
                      <a:pt x="6989" y="17312"/>
                    </a:cubicBezTo>
                    <a:lnTo>
                      <a:pt x="6867" y="17312"/>
                    </a:lnTo>
                    <a:cubicBezTo>
                      <a:pt x="6843" y="17324"/>
                      <a:pt x="6819" y="17324"/>
                      <a:pt x="6794" y="17324"/>
                    </a:cubicBezTo>
                    <a:lnTo>
                      <a:pt x="6770" y="17324"/>
                    </a:lnTo>
                    <a:lnTo>
                      <a:pt x="6770" y="17312"/>
                    </a:lnTo>
                    <a:cubicBezTo>
                      <a:pt x="6806" y="17288"/>
                      <a:pt x="6830" y="17264"/>
                      <a:pt x="6867" y="17239"/>
                    </a:cubicBezTo>
                    <a:cubicBezTo>
                      <a:pt x="6892" y="17227"/>
                      <a:pt x="6903" y="17202"/>
                      <a:pt x="6928" y="17191"/>
                    </a:cubicBezTo>
                    <a:lnTo>
                      <a:pt x="6964" y="17154"/>
                    </a:lnTo>
                    <a:cubicBezTo>
                      <a:pt x="7000" y="17129"/>
                      <a:pt x="7037" y="17093"/>
                      <a:pt x="7073" y="17056"/>
                    </a:cubicBezTo>
                    <a:cubicBezTo>
                      <a:pt x="7195" y="16959"/>
                      <a:pt x="7292" y="16862"/>
                      <a:pt x="7389" y="16765"/>
                    </a:cubicBezTo>
                    <a:cubicBezTo>
                      <a:pt x="7438" y="16716"/>
                      <a:pt x="7487" y="16668"/>
                      <a:pt x="7524" y="16619"/>
                    </a:cubicBezTo>
                    <a:cubicBezTo>
                      <a:pt x="7572" y="16570"/>
                      <a:pt x="7608" y="16510"/>
                      <a:pt x="7645" y="16461"/>
                    </a:cubicBezTo>
                    <a:cubicBezTo>
                      <a:pt x="7681" y="16413"/>
                      <a:pt x="7718" y="16376"/>
                      <a:pt x="7754" y="16327"/>
                    </a:cubicBezTo>
                    <a:cubicBezTo>
                      <a:pt x="7791" y="16267"/>
                      <a:pt x="7851" y="16194"/>
                      <a:pt x="7900" y="16133"/>
                    </a:cubicBezTo>
                    <a:cubicBezTo>
                      <a:pt x="7937" y="16084"/>
                      <a:pt x="7973" y="16036"/>
                      <a:pt x="8021" y="15987"/>
                    </a:cubicBezTo>
                    <a:cubicBezTo>
                      <a:pt x="8058" y="15938"/>
                      <a:pt x="8107" y="15902"/>
                      <a:pt x="8143" y="15865"/>
                    </a:cubicBezTo>
                    <a:cubicBezTo>
                      <a:pt x="8167" y="15841"/>
                      <a:pt x="8192" y="15817"/>
                      <a:pt x="8228" y="15793"/>
                    </a:cubicBezTo>
                    <a:cubicBezTo>
                      <a:pt x="8264" y="15757"/>
                      <a:pt x="8313" y="15720"/>
                      <a:pt x="8362" y="15671"/>
                    </a:cubicBezTo>
                    <a:cubicBezTo>
                      <a:pt x="8423" y="15598"/>
                      <a:pt x="8496" y="15525"/>
                      <a:pt x="8556" y="15452"/>
                    </a:cubicBezTo>
                    <a:cubicBezTo>
                      <a:pt x="8617" y="15392"/>
                      <a:pt x="8666" y="15331"/>
                      <a:pt x="8715" y="15270"/>
                    </a:cubicBezTo>
                    <a:cubicBezTo>
                      <a:pt x="8751" y="15233"/>
                      <a:pt x="8775" y="15197"/>
                      <a:pt x="8812" y="15161"/>
                    </a:cubicBezTo>
                    <a:cubicBezTo>
                      <a:pt x="8860" y="15100"/>
                      <a:pt x="8896" y="15052"/>
                      <a:pt x="8945" y="14990"/>
                    </a:cubicBezTo>
                    <a:cubicBezTo>
                      <a:pt x="8969" y="14966"/>
                      <a:pt x="8994" y="14930"/>
                      <a:pt x="9018" y="14893"/>
                    </a:cubicBezTo>
                    <a:cubicBezTo>
                      <a:pt x="9031" y="14869"/>
                      <a:pt x="9042" y="14857"/>
                      <a:pt x="9055" y="14845"/>
                    </a:cubicBezTo>
                    <a:cubicBezTo>
                      <a:pt x="9067" y="14820"/>
                      <a:pt x="9079" y="14809"/>
                      <a:pt x="9091" y="14796"/>
                    </a:cubicBezTo>
                    <a:lnTo>
                      <a:pt x="9115" y="14760"/>
                    </a:lnTo>
                    <a:cubicBezTo>
                      <a:pt x="9128" y="14747"/>
                      <a:pt x="9128" y="14736"/>
                      <a:pt x="9139" y="14723"/>
                    </a:cubicBezTo>
                    <a:lnTo>
                      <a:pt x="9152" y="14711"/>
                    </a:lnTo>
                    <a:cubicBezTo>
                      <a:pt x="9152" y="14711"/>
                      <a:pt x="9164" y="14699"/>
                      <a:pt x="9164" y="14687"/>
                    </a:cubicBezTo>
                    <a:cubicBezTo>
                      <a:pt x="9176" y="14674"/>
                      <a:pt x="9176" y="14663"/>
                      <a:pt x="9164" y="14650"/>
                    </a:cubicBezTo>
                    <a:cubicBezTo>
                      <a:pt x="9164" y="14650"/>
                      <a:pt x="9152" y="14638"/>
                      <a:pt x="9139" y="14638"/>
                    </a:cubicBezTo>
                    <a:lnTo>
                      <a:pt x="9139" y="14650"/>
                    </a:lnTo>
                    <a:lnTo>
                      <a:pt x="9115" y="14650"/>
                    </a:lnTo>
                    <a:cubicBezTo>
                      <a:pt x="9115" y="14663"/>
                      <a:pt x="9115" y="14663"/>
                      <a:pt x="9104" y="14674"/>
                    </a:cubicBezTo>
                    <a:lnTo>
                      <a:pt x="9079" y="14711"/>
                    </a:lnTo>
                    <a:lnTo>
                      <a:pt x="8969" y="14857"/>
                    </a:lnTo>
                    <a:cubicBezTo>
                      <a:pt x="8945" y="14893"/>
                      <a:pt x="8921" y="14917"/>
                      <a:pt x="8896" y="14942"/>
                    </a:cubicBezTo>
                    <a:cubicBezTo>
                      <a:pt x="8885" y="14966"/>
                      <a:pt x="8860" y="14990"/>
                      <a:pt x="8848" y="15015"/>
                    </a:cubicBezTo>
                    <a:cubicBezTo>
                      <a:pt x="8763" y="15112"/>
                      <a:pt x="8690" y="15209"/>
                      <a:pt x="8593" y="15306"/>
                    </a:cubicBezTo>
                    <a:cubicBezTo>
                      <a:pt x="8544" y="15379"/>
                      <a:pt x="8472" y="15441"/>
                      <a:pt x="8410" y="15513"/>
                    </a:cubicBezTo>
                    <a:lnTo>
                      <a:pt x="8337" y="15586"/>
                    </a:lnTo>
                    <a:lnTo>
                      <a:pt x="8313" y="15598"/>
                    </a:lnTo>
                    <a:lnTo>
                      <a:pt x="8301" y="15611"/>
                    </a:lnTo>
                    <a:cubicBezTo>
                      <a:pt x="8253" y="15659"/>
                      <a:pt x="8192" y="15695"/>
                      <a:pt x="8143" y="15732"/>
                    </a:cubicBezTo>
                    <a:cubicBezTo>
                      <a:pt x="8119" y="15757"/>
                      <a:pt x="8094" y="15781"/>
                      <a:pt x="8070" y="15793"/>
                    </a:cubicBezTo>
                    <a:cubicBezTo>
                      <a:pt x="8046" y="15817"/>
                      <a:pt x="8010" y="15841"/>
                      <a:pt x="7985" y="15865"/>
                    </a:cubicBezTo>
                    <a:cubicBezTo>
                      <a:pt x="7888" y="15938"/>
                      <a:pt x="7803" y="16036"/>
                      <a:pt x="7694" y="16145"/>
                    </a:cubicBezTo>
                    <a:cubicBezTo>
                      <a:pt x="7657" y="16181"/>
                      <a:pt x="7621" y="16230"/>
                      <a:pt x="7572" y="16279"/>
                    </a:cubicBezTo>
                    <a:cubicBezTo>
                      <a:pt x="7524" y="16340"/>
                      <a:pt x="7475" y="16400"/>
                      <a:pt x="7414" y="16449"/>
                    </a:cubicBezTo>
                    <a:cubicBezTo>
                      <a:pt x="7341" y="16534"/>
                      <a:pt x="7256" y="16632"/>
                      <a:pt x="7146" y="16729"/>
                    </a:cubicBezTo>
                    <a:cubicBezTo>
                      <a:pt x="7062" y="16802"/>
                      <a:pt x="6989" y="16875"/>
                      <a:pt x="6916" y="16935"/>
                    </a:cubicBezTo>
                    <a:lnTo>
                      <a:pt x="6843" y="17008"/>
                    </a:lnTo>
                    <a:lnTo>
                      <a:pt x="6782" y="17056"/>
                    </a:lnTo>
                    <a:cubicBezTo>
                      <a:pt x="6746" y="17093"/>
                      <a:pt x="6709" y="17118"/>
                      <a:pt x="6684" y="17154"/>
                    </a:cubicBezTo>
                    <a:cubicBezTo>
                      <a:pt x="6660" y="17166"/>
                      <a:pt x="6649" y="17178"/>
                      <a:pt x="6624" y="17202"/>
                    </a:cubicBezTo>
                    <a:cubicBezTo>
                      <a:pt x="6624" y="17191"/>
                      <a:pt x="6624" y="17191"/>
                      <a:pt x="6636" y="17178"/>
                    </a:cubicBezTo>
                    <a:lnTo>
                      <a:pt x="6636" y="17166"/>
                    </a:lnTo>
                    <a:cubicBezTo>
                      <a:pt x="6660" y="17129"/>
                      <a:pt x="6684" y="17093"/>
                      <a:pt x="6709" y="17045"/>
                    </a:cubicBezTo>
                    <a:cubicBezTo>
                      <a:pt x="6721" y="17032"/>
                      <a:pt x="6733" y="17008"/>
                      <a:pt x="6746" y="16984"/>
                    </a:cubicBezTo>
                    <a:cubicBezTo>
                      <a:pt x="6746" y="16972"/>
                      <a:pt x="6757" y="16959"/>
                      <a:pt x="6757" y="16948"/>
                    </a:cubicBezTo>
                    <a:cubicBezTo>
                      <a:pt x="6782" y="16911"/>
                      <a:pt x="6794" y="16875"/>
                      <a:pt x="6819" y="16838"/>
                    </a:cubicBezTo>
                    <a:cubicBezTo>
                      <a:pt x="6830" y="16789"/>
                      <a:pt x="6855" y="16753"/>
                      <a:pt x="6867" y="16716"/>
                    </a:cubicBezTo>
                    <a:lnTo>
                      <a:pt x="6879" y="16705"/>
                    </a:lnTo>
                    <a:cubicBezTo>
                      <a:pt x="6903" y="16656"/>
                      <a:pt x="6928" y="16595"/>
                      <a:pt x="6940" y="16534"/>
                    </a:cubicBezTo>
                    <a:lnTo>
                      <a:pt x="6964" y="16486"/>
                    </a:lnTo>
                    <a:cubicBezTo>
                      <a:pt x="7000" y="16413"/>
                      <a:pt x="7025" y="16340"/>
                      <a:pt x="7062" y="16267"/>
                    </a:cubicBezTo>
                    <a:lnTo>
                      <a:pt x="7062" y="16254"/>
                    </a:lnTo>
                    <a:cubicBezTo>
                      <a:pt x="7073" y="16230"/>
                      <a:pt x="7086" y="16194"/>
                      <a:pt x="7098" y="16170"/>
                    </a:cubicBezTo>
                    <a:cubicBezTo>
                      <a:pt x="7110" y="16157"/>
                      <a:pt x="7110" y="16145"/>
                      <a:pt x="7110" y="16145"/>
                    </a:cubicBezTo>
                    <a:lnTo>
                      <a:pt x="7122" y="16133"/>
                    </a:lnTo>
                    <a:lnTo>
                      <a:pt x="7135" y="16109"/>
                    </a:lnTo>
                    <a:cubicBezTo>
                      <a:pt x="7135" y="16109"/>
                      <a:pt x="7135" y="16097"/>
                      <a:pt x="7146" y="16084"/>
                    </a:cubicBezTo>
                    <a:lnTo>
                      <a:pt x="7159" y="16060"/>
                    </a:lnTo>
                    <a:lnTo>
                      <a:pt x="7171" y="16048"/>
                    </a:lnTo>
                    <a:lnTo>
                      <a:pt x="7171" y="16036"/>
                    </a:lnTo>
                    <a:cubicBezTo>
                      <a:pt x="7171" y="16024"/>
                      <a:pt x="7183" y="16011"/>
                      <a:pt x="7183" y="16011"/>
                    </a:cubicBezTo>
                    <a:lnTo>
                      <a:pt x="7195" y="15987"/>
                    </a:lnTo>
                    <a:cubicBezTo>
                      <a:pt x="7208" y="15963"/>
                      <a:pt x="7219" y="15951"/>
                      <a:pt x="7232" y="15927"/>
                    </a:cubicBezTo>
                    <a:lnTo>
                      <a:pt x="7256" y="15890"/>
                    </a:lnTo>
                    <a:lnTo>
                      <a:pt x="7280" y="15854"/>
                    </a:lnTo>
                    <a:cubicBezTo>
                      <a:pt x="7292" y="15841"/>
                      <a:pt x="7292" y="15829"/>
                      <a:pt x="7305" y="15817"/>
                    </a:cubicBezTo>
                    <a:lnTo>
                      <a:pt x="7305" y="15805"/>
                    </a:lnTo>
                    <a:lnTo>
                      <a:pt x="7329" y="15781"/>
                    </a:lnTo>
                    <a:cubicBezTo>
                      <a:pt x="7329" y="15768"/>
                      <a:pt x="7341" y="15757"/>
                      <a:pt x="7353" y="15744"/>
                    </a:cubicBezTo>
                    <a:cubicBezTo>
                      <a:pt x="7353" y="15744"/>
                      <a:pt x="7353" y="15732"/>
                      <a:pt x="7365" y="15732"/>
                    </a:cubicBezTo>
                    <a:cubicBezTo>
                      <a:pt x="7365" y="15720"/>
                      <a:pt x="7378" y="15720"/>
                      <a:pt x="7378" y="15708"/>
                    </a:cubicBezTo>
                    <a:cubicBezTo>
                      <a:pt x="7389" y="15684"/>
                      <a:pt x="7402" y="15671"/>
                      <a:pt x="7426" y="15647"/>
                    </a:cubicBezTo>
                    <a:lnTo>
                      <a:pt x="7475" y="15586"/>
                    </a:lnTo>
                    <a:lnTo>
                      <a:pt x="7499" y="15549"/>
                    </a:lnTo>
                    <a:cubicBezTo>
                      <a:pt x="7511" y="15525"/>
                      <a:pt x="7535" y="15501"/>
                      <a:pt x="7548" y="15489"/>
                    </a:cubicBezTo>
                    <a:cubicBezTo>
                      <a:pt x="7560" y="15477"/>
                      <a:pt x="7572" y="15465"/>
                      <a:pt x="7572" y="15441"/>
                    </a:cubicBezTo>
                    <a:cubicBezTo>
                      <a:pt x="7596" y="15428"/>
                      <a:pt x="7608" y="15404"/>
                      <a:pt x="7632" y="15379"/>
                    </a:cubicBezTo>
                    <a:lnTo>
                      <a:pt x="7657" y="15355"/>
                    </a:lnTo>
                    <a:cubicBezTo>
                      <a:pt x="7657" y="15343"/>
                      <a:pt x="7657" y="15343"/>
                      <a:pt x="7669" y="15331"/>
                    </a:cubicBezTo>
                    <a:lnTo>
                      <a:pt x="7681" y="15319"/>
                    </a:lnTo>
                    <a:lnTo>
                      <a:pt x="7718" y="15270"/>
                    </a:lnTo>
                    <a:cubicBezTo>
                      <a:pt x="7742" y="15246"/>
                      <a:pt x="7754" y="15233"/>
                      <a:pt x="7767" y="15209"/>
                    </a:cubicBezTo>
                    <a:lnTo>
                      <a:pt x="7791" y="15197"/>
                    </a:lnTo>
                    <a:cubicBezTo>
                      <a:pt x="7827" y="15149"/>
                      <a:pt x="7876" y="15100"/>
                      <a:pt x="7912" y="15052"/>
                    </a:cubicBezTo>
                    <a:cubicBezTo>
                      <a:pt x="7924" y="15039"/>
                      <a:pt x="7937" y="15039"/>
                      <a:pt x="7937" y="15027"/>
                    </a:cubicBezTo>
                    <a:lnTo>
                      <a:pt x="7948" y="15015"/>
                    </a:lnTo>
                    <a:cubicBezTo>
                      <a:pt x="7961" y="15015"/>
                      <a:pt x="7961" y="15003"/>
                      <a:pt x="7973" y="15003"/>
                    </a:cubicBezTo>
                    <a:lnTo>
                      <a:pt x="7997" y="14979"/>
                    </a:lnTo>
                    <a:lnTo>
                      <a:pt x="8010" y="14966"/>
                    </a:lnTo>
                    <a:cubicBezTo>
                      <a:pt x="8021" y="14966"/>
                      <a:pt x="8021" y="14954"/>
                      <a:pt x="8021" y="14954"/>
                    </a:cubicBezTo>
                    <a:cubicBezTo>
                      <a:pt x="8034" y="14942"/>
                      <a:pt x="8046" y="14942"/>
                      <a:pt x="8058" y="14930"/>
                    </a:cubicBezTo>
                    <a:lnTo>
                      <a:pt x="8070" y="14917"/>
                    </a:lnTo>
                    <a:cubicBezTo>
                      <a:pt x="8083" y="14917"/>
                      <a:pt x="8094" y="14906"/>
                      <a:pt x="8094" y="14906"/>
                    </a:cubicBezTo>
                    <a:lnTo>
                      <a:pt x="8119" y="14881"/>
                    </a:lnTo>
                    <a:cubicBezTo>
                      <a:pt x="8143" y="14869"/>
                      <a:pt x="8167" y="14857"/>
                      <a:pt x="8180" y="14845"/>
                    </a:cubicBezTo>
                    <a:cubicBezTo>
                      <a:pt x="8204" y="14833"/>
                      <a:pt x="8240" y="14820"/>
                      <a:pt x="8264" y="14796"/>
                    </a:cubicBezTo>
                    <a:cubicBezTo>
                      <a:pt x="8301" y="14784"/>
                      <a:pt x="8326" y="14760"/>
                      <a:pt x="8362" y="14747"/>
                    </a:cubicBezTo>
                    <a:cubicBezTo>
                      <a:pt x="8435" y="14699"/>
                      <a:pt x="8496" y="14663"/>
                      <a:pt x="8569" y="14614"/>
                    </a:cubicBezTo>
                    <a:cubicBezTo>
                      <a:pt x="8593" y="14577"/>
                      <a:pt x="8629" y="14553"/>
                      <a:pt x="8666" y="14529"/>
                    </a:cubicBezTo>
                    <a:cubicBezTo>
                      <a:pt x="8690" y="14504"/>
                      <a:pt x="8715" y="14480"/>
                      <a:pt x="8751" y="14468"/>
                    </a:cubicBezTo>
                    <a:lnTo>
                      <a:pt x="8763" y="14444"/>
                    </a:lnTo>
                    <a:lnTo>
                      <a:pt x="8775" y="14444"/>
                    </a:lnTo>
                    <a:lnTo>
                      <a:pt x="8799" y="14420"/>
                    </a:lnTo>
                    <a:cubicBezTo>
                      <a:pt x="8812" y="14420"/>
                      <a:pt x="8812" y="14407"/>
                      <a:pt x="8823" y="14407"/>
                    </a:cubicBezTo>
                    <a:cubicBezTo>
                      <a:pt x="8848" y="14395"/>
                      <a:pt x="8860" y="14383"/>
                      <a:pt x="8885" y="14371"/>
                    </a:cubicBezTo>
                    <a:lnTo>
                      <a:pt x="8896" y="14371"/>
                    </a:lnTo>
                    <a:cubicBezTo>
                      <a:pt x="8909" y="14358"/>
                      <a:pt x="8933" y="14347"/>
                      <a:pt x="8958" y="14334"/>
                    </a:cubicBezTo>
                    <a:cubicBezTo>
                      <a:pt x="8969" y="14334"/>
                      <a:pt x="8994" y="14322"/>
                      <a:pt x="9018" y="14322"/>
                    </a:cubicBezTo>
                    <a:lnTo>
                      <a:pt x="9031" y="14310"/>
                    </a:lnTo>
                    <a:lnTo>
                      <a:pt x="9067" y="14310"/>
                    </a:lnTo>
                    <a:lnTo>
                      <a:pt x="9091" y="14298"/>
                    </a:lnTo>
                    <a:lnTo>
                      <a:pt x="9128" y="14298"/>
                    </a:lnTo>
                    <a:cubicBezTo>
                      <a:pt x="9152" y="14285"/>
                      <a:pt x="9164" y="14285"/>
                      <a:pt x="9188" y="14285"/>
                    </a:cubicBezTo>
                    <a:lnTo>
                      <a:pt x="9237" y="14285"/>
                    </a:lnTo>
                    <a:lnTo>
                      <a:pt x="9261" y="14274"/>
                    </a:lnTo>
                    <a:cubicBezTo>
                      <a:pt x="9298" y="14274"/>
                      <a:pt x="9334" y="14261"/>
                      <a:pt x="9371" y="14261"/>
                    </a:cubicBezTo>
                    <a:lnTo>
                      <a:pt x="9395" y="14261"/>
                    </a:lnTo>
                    <a:cubicBezTo>
                      <a:pt x="9407" y="14250"/>
                      <a:pt x="9419" y="14250"/>
                      <a:pt x="9431" y="14250"/>
                    </a:cubicBezTo>
                    <a:lnTo>
                      <a:pt x="9455" y="14250"/>
                    </a:lnTo>
                    <a:cubicBezTo>
                      <a:pt x="9468" y="14237"/>
                      <a:pt x="9480" y="14237"/>
                      <a:pt x="9504" y="14237"/>
                    </a:cubicBezTo>
                    <a:lnTo>
                      <a:pt x="9517" y="14225"/>
                    </a:lnTo>
                    <a:cubicBezTo>
                      <a:pt x="9528" y="14225"/>
                      <a:pt x="9553" y="14225"/>
                      <a:pt x="9565" y="14213"/>
                    </a:cubicBezTo>
                    <a:cubicBezTo>
                      <a:pt x="9614" y="14201"/>
                      <a:pt x="9663" y="14188"/>
                      <a:pt x="9711" y="14164"/>
                    </a:cubicBezTo>
                    <a:lnTo>
                      <a:pt x="9747" y="14140"/>
                    </a:lnTo>
                    <a:cubicBezTo>
                      <a:pt x="9771" y="14128"/>
                      <a:pt x="9796" y="14115"/>
                      <a:pt x="9833" y="14104"/>
                    </a:cubicBezTo>
                    <a:cubicBezTo>
                      <a:pt x="9869" y="14079"/>
                      <a:pt x="9906" y="14055"/>
                      <a:pt x="9942" y="14042"/>
                    </a:cubicBezTo>
                    <a:cubicBezTo>
                      <a:pt x="9979" y="14018"/>
                      <a:pt x="10003" y="13994"/>
                      <a:pt x="10039" y="13970"/>
                    </a:cubicBezTo>
                    <a:cubicBezTo>
                      <a:pt x="10076" y="13945"/>
                      <a:pt x="10112" y="13921"/>
                      <a:pt x="10136" y="13897"/>
                    </a:cubicBezTo>
                    <a:close/>
                    <a:moveTo>
                      <a:pt x="4778" y="0"/>
                    </a:moveTo>
                    <a:cubicBezTo>
                      <a:pt x="4773" y="0"/>
                      <a:pt x="4768" y="2"/>
                      <a:pt x="4764" y="6"/>
                    </a:cubicBezTo>
                    <a:lnTo>
                      <a:pt x="4740" y="30"/>
                    </a:lnTo>
                    <a:cubicBezTo>
                      <a:pt x="4740" y="42"/>
                      <a:pt x="4740" y="54"/>
                      <a:pt x="4728" y="66"/>
                    </a:cubicBezTo>
                    <a:lnTo>
                      <a:pt x="4728" y="54"/>
                    </a:lnTo>
                    <a:cubicBezTo>
                      <a:pt x="4716" y="103"/>
                      <a:pt x="4704" y="139"/>
                      <a:pt x="4691" y="176"/>
                    </a:cubicBezTo>
                    <a:lnTo>
                      <a:pt x="4582" y="395"/>
                    </a:lnTo>
                    <a:cubicBezTo>
                      <a:pt x="4570" y="431"/>
                      <a:pt x="4545" y="467"/>
                      <a:pt x="4534" y="503"/>
                    </a:cubicBezTo>
                    <a:cubicBezTo>
                      <a:pt x="4521" y="528"/>
                      <a:pt x="4510" y="552"/>
                      <a:pt x="4497" y="565"/>
                    </a:cubicBezTo>
                    <a:cubicBezTo>
                      <a:pt x="4485" y="589"/>
                      <a:pt x="4485" y="601"/>
                      <a:pt x="4473" y="625"/>
                    </a:cubicBezTo>
                    <a:cubicBezTo>
                      <a:pt x="4448" y="649"/>
                      <a:pt x="4437" y="686"/>
                      <a:pt x="4412" y="722"/>
                    </a:cubicBezTo>
                    <a:cubicBezTo>
                      <a:pt x="4375" y="771"/>
                      <a:pt x="4339" y="819"/>
                      <a:pt x="4315" y="868"/>
                    </a:cubicBezTo>
                    <a:cubicBezTo>
                      <a:pt x="4291" y="892"/>
                      <a:pt x="4278" y="917"/>
                      <a:pt x="4254" y="941"/>
                    </a:cubicBezTo>
                    <a:cubicBezTo>
                      <a:pt x="4242" y="965"/>
                      <a:pt x="4218" y="990"/>
                      <a:pt x="4205" y="1027"/>
                    </a:cubicBezTo>
                    <a:cubicBezTo>
                      <a:pt x="4194" y="1038"/>
                      <a:pt x="4181" y="1051"/>
                      <a:pt x="4181" y="1075"/>
                    </a:cubicBezTo>
                    <a:cubicBezTo>
                      <a:pt x="4169" y="1087"/>
                      <a:pt x="4169" y="1099"/>
                      <a:pt x="4157" y="1111"/>
                    </a:cubicBezTo>
                    <a:lnTo>
                      <a:pt x="4121" y="1184"/>
                    </a:lnTo>
                    <a:cubicBezTo>
                      <a:pt x="4084" y="1245"/>
                      <a:pt x="4059" y="1294"/>
                      <a:pt x="4035" y="1354"/>
                    </a:cubicBezTo>
                    <a:cubicBezTo>
                      <a:pt x="3986" y="1464"/>
                      <a:pt x="3926" y="1573"/>
                      <a:pt x="3878" y="1683"/>
                    </a:cubicBezTo>
                    <a:cubicBezTo>
                      <a:pt x="3829" y="1804"/>
                      <a:pt x="3780" y="1913"/>
                      <a:pt x="3743" y="2035"/>
                    </a:cubicBezTo>
                    <a:cubicBezTo>
                      <a:pt x="3695" y="2145"/>
                      <a:pt x="3634" y="2266"/>
                      <a:pt x="3586" y="2375"/>
                    </a:cubicBezTo>
                    <a:cubicBezTo>
                      <a:pt x="3586" y="2412"/>
                      <a:pt x="3573" y="2436"/>
                      <a:pt x="3562" y="2461"/>
                    </a:cubicBezTo>
                    <a:cubicBezTo>
                      <a:pt x="3549" y="2497"/>
                      <a:pt x="3537" y="2521"/>
                      <a:pt x="3525" y="2558"/>
                    </a:cubicBezTo>
                    <a:cubicBezTo>
                      <a:pt x="3525" y="2582"/>
                      <a:pt x="3513" y="2618"/>
                      <a:pt x="3500" y="2642"/>
                    </a:cubicBezTo>
                    <a:cubicBezTo>
                      <a:pt x="3500" y="2679"/>
                      <a:pt x="3489" y="2715"/>
                      <a:pt x="3476" y="2752"/>
                    </a:cubicBezTo>
                    <a:cubicBezTo>
                      <a:pt x="3476" y="2777"/>
                      <a:pt x="3464" y="2813"/>
                      <a:pt x="3464" y="2850"/>
                    </a:cubicBezTo>
                    <a:cubicBezTo>
                      <a:pt x="3452" y="2874"/>
                      <a:pt x="3452" y="2910"/>
                      <a:pt x="3440" y="2934"/>
                    </a:cubicBezTo>
                    <a:cubicBezTo>
                      <a:pt x="3440" y="2958"/>
                      <a:pt x="3440" y="2983"/>
                      <a:pt x="3427" y="3020"/>
                    </a:cubicBezTo>
                    <a:lnTo>
                      <a:pt x="3427" y="3080"/>
                    </a:lnTo>
                    <a:cubicBezTo>
                      <a:pt x="3416" y="3093"/>
                      <a:pt x="3416" y="3104"/>
                      <a:pt x="3416" y="3104"/>
                    </a:cubicBezTo>
                    <a:lnTo>
                      <a:pt x="3416" y="3166"/>
                    </a:lnTo>
                    <a:lnTo>
                      <a:pt x="3416" y="3202"/>
                    </a:lnTo>
                    <a:cubicBezTo>
                      <a:pt x="3403" y="3238"/>
                      <a:pt x="3403" y="3263"/>
                      <a:pt x="3403" y="3299"/>
                    </a:cubicBezTo>
                    <a:lnTo>
                      <a:pt x="3403" y="3347"/>
                    </a:lnTo>
                    <a:lnTo>
                      <a:pt x="3403" y="3384"/>
                    </a:lnTo>
                    <a:cubicBezTo>
                      <a:pt x="3403" y="3420"/>
                      <a:pt x="3403" y="3445"/>
                      <a:pt x="3416" y="3482"/>
                    </a:cubicBezTo>
                    <a:lnTo>
                      <a:pt x="3416" y="3579"/>
                    </a:lnTo>
                    <a:cubicBezTo>
                      <a:pt x="3427" y="3615"/>
                      <a:pt x="3427" y="3639"/>
                      <a:pt x="3427" y="3676"/>
                    </a:cubicBezTo>
                    <a:cubicBezTo>
                      <a:pt x="3440" y="3736"/>
                      <a:pt x="3452" y="3798"/>
                      <a:pt x="3464" y="3846"/>
                    </a:cubicBezTo>
                    <a:cubicBezTo>
                      <a:pt x="3464" y="3882"/>
                      <a:pt x="3476" y="3906"/>
                      <a:pt x="3476" y="3931"/>
                    </a:cubicBezTo>
                    <a:cubicBezTo>
                      <a:pt x="3489" y="3955"/>
                      <a:pt x="3489" y="3979"/>
                      <a:pt x="3500" y="4004"/>
                    </a:cubicBezTo>
                    <a:cubicBezTo>
                      <a:pt x="3500" y="4004"/>
                      <a:pt x="3500" y="4016"/>
                      <a:pt x="3513" y="4028"/>
                    </a:cubicBezTo>
                    <a:cubicBezTo>
                      <a:pt x="3525" y="4065"/>
                      <a:pt x="3537" y="4101"/>
                      <a:pt x="3549" y="4125"/>
                    </a:cubicBezTo>
                    <a:cubicBezTo>
                      <a:pt x="3549" y="4138"/>
                      <a:pt x="3549" y="4150"/>
                      <a:pt x="3562" y="4162"/>
                    </a:cubicBezTo>
                    <a:cubicBezTo>
                      <a:pt x="3562" y="4174"/>
                      <a:pt x="3573" y="4198"/>
                      <a:pt x="3586" y="4222"/>
                    </a:cubicBezTo>
                    <a:cubicBezTo>
                      <a:pt x="3610" y="4271"/>
                      <a:pt x="3634" y="4320"/>
                      <a:pt x="3659" y="4381"/>
                    </a:cubicBezTo>
                    <a:cubicBezTo>
                      <a:pt x="3695" y="4430"/>
                      <a:pt x="3719" y="4490"/>
                      <a:pt x="3756" y="4538"/>
                    </a:cubicBezTo>
                    <a:cubicBezTo>
                      <a:pt x="3768" y="4563"/>
                      <a:pt x="3780" y="4587"/>
                      <a:pt x="3805" y="4600"/>
                    </a:cubicBezTo>
                    <a:cubicBezTo>
                      <a:pt x="3816" y="4636"/>
                      <a:pt x="3841" y="4673"/>
                      <a:pt x="3865" y="4697"/>
                    </a:cubicBezTo>
                    <a:cubicBezTo>
                      <a:pt x="3878" y="4721"/>
                      <a:pt x="3902" y="4746"/>
                      <a:pt x="3926" y="4770"/>
                    </a:cubicBezTo>
                    <a:cubicBezTo>
                      <a:pt x="3938" y="4794"/>
                      <a:pt x="3950" y="4806"/>
                      <a:pt x="3962" y="4830"/>
                    </a:cubicBezTo>
                    <a:cubicBezTo>
                      <a:pt x="3986" y="4854"/>
                      <a:pt x="4011" y="4891"/>
                      <a:pt x="4035" y="4916"/>
                    </a:cubicBezTo>
                    <a:lnTo>
                      <a:pt x="4108" y="4989"/>
                    </a:lnTo>
                    <a:cubicBezTo>
                      <a:pt x="4145" y="5037"/>
                      <a:pt x="4181" y="5073"/>
                      <a:pt x="4218" y="5122"/>
                    </a:cubicBezTo>
                    <a:cubicBezTo>
                      <a:pt x="4266" y="5170"/>
                      <a:pt x="4302" y="5219"/>
                      <a:pt x="4339" y="5268"/>
                    </a:cubicBezTo>
                    <a:cubicBezTo>
                      <a:pt x="4364" y="5292"/>
                      <a:pt x="4388" y="5316"/>
                      <a:pt x="4400" y="5341"/>
                    </a:cubicBezTo>
                    <a:cubicBezTo>
                      <a:pt x="4424" y="5365"/>
                      <a:pt x="4448" y="5389"/>
                      <a:pt x="4461" y="5413"/>
                    </a:cubicBezTo>
                    <a:lnTo>
                      <a:pt x="4473" y="5426"/>
                    </a:lnTo>
                    <a:cubicBezTo>
                      <a:pt x="4473" y="5462"/>
                      <a:pt x="4485" y="5499"/>
                      <a:pt x="4485" y="5523"/>
                    </a:cubicBezTo>
                    <a:cubicBezTo>
                      <a:pt x="4497" y="5584"/>
                      <a:pt x="4497" y="5632"/>
                      <a:pt x="4510" y="5693"/>
                    </a:cubicBezTo>
                    <a:cubicBezTo>
                      <a:pt x="4521" y="5754"/>
                      <a:pt x="4534" y="5815"/>
                      <a:pt x="4534" y="5875"/>
                    </a:cubicBezTo>
                    <a:cubicBezTo>
                      <a:pt x="4545" y="5900"/>
                      <a:pt x="4545" y="5924"/>
                      <a:pt x="4558" y="5948"/>
                    </a:cubicBezTo>
                    <a:cubicBezTo>
                      <a:pt x="4558" y="5973"/>
                      <a:pt x="4558" y="5997"/>
                      <a:pt x="4570" y="6021"/>
                    </a:cubicBezTo>
                    <a:lnTo>
                      <a:pt x="4607" y="6204"/>
                    </a:lnTo>
                    <a:cubicBezTo>
                      <a:pt x="4643" y="6313"/>
                      <a:pt x="4667" y="6434"/>
                      <a:pt x="4704" y="6544"/>
                    </a:cubicBezTo>
                    <a:cubicBezTo>
                      <a:pt x="4716" y="6580"/>
                      <a:pt x="4716" y="6629"/>
                      <a:pt x="4728" y="6666"/>
                    </a:cubicBezTo>
                    <a:cubicBezTo>
                      <a:pt x="4740" y="6702"/>
                      <a:pt x="4753" y="6739"/>
                      <a:pt x="4764" y="6787"/>
                    </a:cubicBezTo>
                    <a:cubicBezTo>
                      <a:pt x="4777" y="6836"/>
                      <a:pt x="4777" y="6885"/>
                      <a:pt x="4789" y="6933"/>
                    </a:cubicBezTo>
                    <a:cubicBezTo>
                      <a:pt x="4801" y="6969"/>
                      <a:pt x="4813" y="7006"/>
                      <a:pt x="4813" y="7042"/>
                    </a:cubicBezTo>
                    <a:cubicBezTo>
                      <a:pt x="4801" y="7006"/>
                      <a:pt x="4789" y="6982"/>
                      <a:pt x="4777" y="6957"/>
                    </a:cubicBezTo>
                    <a:cubicBezTo>
                      <a:pt x="4753" y="6909"/>
                      <a:pt x="4716" y="6860"/>
                      <a:pt x="4691" y="6812"/>
                    </a:cubicBezTo>
                    <a:cubicBezTo>
                      <a:pt x="4667" y="6763"/>
                      <a:pt x="4631" y="6726"/>
                      <a:pt x="4607" y="6677"/>
                    </a:cubicBezTo>
                    <a:cubicBezTo>
                      <a:pt x="4545" y="6593"/>
                      <a:pt x="4485" y="6520"/>
                      <a:pt x="4424" y="6434"/>
                    </a:cubicBezTo>
                    <a:cubicBezTo>
                      <a:pt x="4375" y="6361"/>
                      <a:pt x="4327" y="6289"/>
                      <a:pt x="4266" y="6228"/>
                    </a:cubicBezTo>
                    <a:cubicBezTo>
                      <a:pt x="4266" y="6216"/>
                      <a:pt x="4254" y="6204"/>
                      <a:pt x="4242" y="6191"/>
                    </a:cubicBezTo>
                    <a:cubicBezTo>
                      <a:pt x="4229" y="6191"/>
                      <a:pt x="4218" y="6180"/>
                      <a:pt x="4205" y="6167"/>
                    </a:cubicBezTo>
                    <a:cubicBezTo>
                      <a:pt x="4194" y="6143"/>
                      <a:pt x="4169" y="6131"/>
                      <a:pt x="4145" y="6107"/>
                    </a:cubicBezTo>
                    <a:cubicBezTo>
                      <a:pt x="4108" y="6070"/>
                      <a:pt x="4059" y="6045"/>
                      <a:pt x="4011" y="6009"/>
                    </a:cubicBezTo>
                    <a:cubicBezTo>
                      <a:pt x="3975" y="5985"/>
                      <a:pt x="3938" y="5948"/>
                      <a:pt x="3902" y="5924"/>
                    </a:cubicBezTo>
                    <a:cubicBezTo>
                      <a:pt x="3853" y="5900"/>
                      <a:pt x="3805" y="5864"/>
                      <a:pt x="3756" y="5839"/>
                    </a:cubicBezTo>
                    <a:cubicBezTo>
                      <a:pt x="3670" y="5778"/>
                      <a:pt x="3586" y="5718"/>
                      <a:pt x="3489" y="5681"/>
                    </a:cubicBezTo>
                    <a:cubicBezTo>
                      <a:pt x="3476" y="5669"/>
                      <a:pt x="3464" y="5669"/>
                      <a:pt x="3464" y="5669"/>
                    </a:cubicBezTo>
                    <a:cubicBezTo>
                      <a:pt x="3452" y="5657"/>
                      <a:pt x="3452" y="5657"/>
                      <a:pt x="3452" y="5645"/>
                    </a:cubicBezTo>
                    <a:cubicBezTo>
                      <a:pt x="3427" y="5621"/>
                      <a:pt x="3416" y="5608"/>
                      <a:pt x="3403" y="5584"/>
                    </a:cubicBezTo>
                    <a:cubicBezTo>
                      <a:pt x="3379" y="5559"/>
                      <a:pt x="3367" y="5535"/>
                      <a:pt x="3354" y="5511"/>
                    </a:cubicBezTo>
                    <a:cubicBezTo>
                      <a:pt x="3330" y="5486"/>
                      <a:pt x="3318" y="5462"/>
                      <a:pt x="3294" y="5438"/>
                    </a:cubicBezTo>
                    <a:lnTo>
                      <a:pt x="3270" y="5413"/>
                    </a:lnTo>
                    <a:cubicBezTo>
                      <a:pt x="3270" y="5402"/>
                      <a:pt x="3257" y="5389"/>
                      <a:pt x="3257" y="5389"/>
                    </a:cubicBezTo>
                    <a:cubicBezTo>
                      <a:pt x="3246" y="5365"/>
                      <a:pt x="3221" y="5353"/>
                      <a:pt x="3209" y="5341"/>
                    </a:cubicBezTo>
                    <a:cubicBezTo>
                      <a:pt x="3209" y="5329"/>
                      <a:pt x="3197" y="5329"/>
                      <a:pt x="3197" y="5316"/>
                    </a:cubicBezTo>
                    <a:cubicBezTo>
                      <a:pt x="3184" y="5316"/>
                      <a:pt x="3184" y="5316"/>
                      <a:pt x="3184" y="5305"/>
                    </a:cubicBezTo>
                    <a:lnTo>
                      <a:pt x="3173" y="5305"/>
                    </a:lnTo>
                    <a:lnTo>
                      <a:pt x="3173" y="5292"/>
                    </a:lnTo>
                    <a:cubicBezTo>
                      <a:pt x="3160" y="5280"/>
                      <a:pt x="3160" y="5280"/>
                      <a:pt x="3148" y="5280"/>
                    </a:cubicBezTo>
                    <a:lnTo>
                      <a:pt x="3160" y="5280"/>
                    </a:lnTo>
                    <a:cubicBezTo>
                      <a:pt x="3148" y="5280"/>
                      <a:pt x="3148" y="5268"/>
                      <a:pt x="3148" y="5268"/>
                    </a:cubicBezTo>
                    <a:cubicBezTo>
                      <a:pt x="3148" y="5268"/>
                      <a:pt x="3136" y="5268"/>
                      <a:pt x="3136" y="5256"/>
                    </a:cubicBezTo>
                    <a:cubicBezTo>
                      <a:pt x="3124" y="5256"/>
                      <a:pt x="3124" y="5243"/>
                      <a:pt x="3124" y="5243"/>
                    </a:cubicBezTo>
                    <a:lnTo>
                      <a:pt x="3075" y="5195"/>
                    </a:lnTo>
                    <a:lnTo>
                      <a:pt x="3038" y="5159"/>
                    </a:lnTo>
                    <a:cubicBezTo>
                      <a:pt x="3014" y="5146"/>
                      <a:pt x="3002" y="5122"/>
                      <a:pt x="2978" y="5110"/>
                    </a:cubicBezTo>
                    <a:lnTo>
                      <a:pt x="2941" y="5073"/>
                    </a:lnTo>
                    <a:cubicBezTo>
                      <a:pt x="2917" y="5061"/>
                      <a:pt x="2905" y="5061"/>
                      <a:pt x="2893" y="5049"/>
                    </a:cubicBezTo>
                    <a:cubicBezTo>
                      <a:pt x="2893" y="5037"/>
                      <a:pt x="2881" y="5037"/>
                      <a:pt x="2881" y="5037"/>
                    </a:cubicBezTo>
                    <a:cubicBezTo>
                      <a:pt x="2857" y="5013"/>
                      <a:pt x="2832" y="5000"/>
                      <a:pt x="2820" y="4989"/>
                    </a:cubicBezTo>
                    <a:cubicBezTo>
                      <a:pt x="2795" y="4976"/>
                      <a:pt x="2784" y="4976"/>
                      <a:pt x="2771" y="4964"/>
                    </a:cubicBezTo>
                    <a:lnTo>
                      <a:pt x="2698" y="4927"/>
                    </a:lnTo>
                    <a:cubicBezTo>
                      <a:pt x="2638" y="4891"/>
                      <a:pt x="2577" y="4867"/>
                      <a:pt x="2516" y="4854"/>
                    </a:cubicBezTo>
                    <a:cubicBezTo>
                      <a:pt x="2455" y="4830"/>
                      <a:pt x="2395" y="4818"/>
                      <a:pt x="2334" y="4806"/>
                    </a:cubicBezTo>
                    <a:cubicBezTo>
                      <a:pt x="2236" y="4794"/>
                      <a:pt x="2139" y="4781"/>
                      <a:pt x="2030" y="4781"/>
                    </a:cubicBezTo>
                    <a:cubicBezTo>
                      <a:pt x="1993" y="4781"/>
                      <a:pt x="1957" y="4770"/>
                      <a:pt x="1909" y="4770"/>
                    </a:cubicBezTo>
                    <a:lnTo>
                      <a:pt x="1774" y="4770"/>
                    </a:lnTo>
                    <a:cubicBezTo>
                      <a:pt x="1750" y="4770"/>
                      <a:pt x="1726" y="4770"/>
                      <a:pt x="1714" y="4781"/>
                    </a:cubicBezTo>
                    <a:cubicBezTo>
                      <a:pt x="1690" y="4781"/>
                      <a:pt x="1666" y="4794"/>
                      <a:pt x="1641" y="4794"/>
                    </a:cubicBezTo>
                    <a:cubicBezTo>
                      <a:pt x="1593" y="4806"/>
                      <a:pt x="1556" y="4818"/>
                      <a:pt x="1507" y="4830"/>
                    </a:cubicBezTo>
                    <a:cubicBezTo>
                      <a:pt x="1434" y="4867"/>
                      <a:pt x="1350" y="4891"/>
                      <a:pt x="1264" y="4916"/>
                    </a:cubicBezTo>
                    <a:cubicBezTo>
                      <a:pt x="1240" y="4916"/>
                      <a:pt x="1215" y="4927"/>
                      <a:pt x="1191" y="4927"/>
                    </a:cubicBezTo>
                    <a:cubicBezTo>
                      <a:pt x="1167" y="4927"/>
                      <a:pt x="1143" y="4940"/>
                      <a:pt x="1118" y="4940"/>
                    </a:cubicBezTo>
                    <a:cubicBezTo>
                      <a:pt x="1082" y="4940"/>
                      <a:pt x="1045" y="4940"/>
                      <a:pt x="1009" y="4952"/>
                    </a:cubicBezTo>
                    <a:lnTo>
                      <a:pt x="899" y="4952"/>
                    </a:lnTo>
                    <a:cubicBezTo>
                      <a:pt x="815" y="4952"/>
                      <a:pt x="729" y="4952"/>
                      <a:pt x="645" y="4964"/>
                    </a:cubicBezTo>
                    <a:cubicBezTo>
                      <a:pt x="559" y="4976"/>
                      <a:pt x="462" y="4989"/>
                      <a:pt x="377" y="4989"/>
                    </a:cubicBezTo>
                    <a:cubicBezTo>
                      <a:pt x="340" y="5000"/>
                      <a:pt x="292" y="5000"/>
                      <a:pt x="243" y="5013"/>
                    </a:cubicBezTo>
                    <a:lnTo>
                      <a:pt x="97" y="5013"/>
                    </a:lnTo>
                    <a:cubicBezTo>
                      <a:pt x="86" y="5025"/>
                      <a:pt x="61" y="5025"/>
                      <a:pt x="49" y="5037"/>
                    </a:cubicBezTo>
                    <a:cubicBezTo>
                      <a:pt x="37" y="5037"/>
                      <a:pt x="24" y="5049"/>
                      <a:pt x="24" y="5061"/>
                    </a:cubicBezTo>
                    <a:cubicBezTo>
                      <a:pt x="13" y="5073"/>
                      <a:pt x="13" y="5086"/>
                      <a:pt x="0" y="5097"/>
                    </a:cubicBezTo>
                    <a:lnTo>
                      <a:pt x="0" y="5134"/>
                    </a:lnTo>
                    <a:cubicBezTo>
                      <a:pt x="0" y="5159"/>
                      <a:pt x="13" y="5195"/>
                      <a:pt x="37" y="5219"/>
                    </a:cubicBezTo>
                    <a:cubicBezTo>
                      <a:pt x="37" y="5243"/>
                      <a:pt x="49" y="5268"/>
                      <a:pt x="61" y="5280"/>
                    </a:cubicBezTo>
                    <a:lnTo>
                      <a:pt x="134" y="5389"/>
                    </a:lnTo>
                    <a:cubicBezTo>
                      <a:pt x="183" y="5475"/>
                      <a:pt x="231" y="5548"/>
                      <a:pt x="280" y="5621"/>
                    </a:cubicBezTo>
                    <a:cubicBezTo>
                      <a:pt x="304" y="5669"/>
                      <a:pt x="329" y="5705"/>
                      <a:pt x="353" y="5742"/>
                    </a:cubicBezTo>
                    <a:cubicBezTo>
                      <a:pt x="377" y="5754"/>
                      <a:pt x="389" y="5778"/>
                      <a:pt x="402" y="5791"/>
                    </a:cubicBezTo>
                    <a:cubicBezTo>
                      <a:pt x="402" y="5802"/>
                      <a:pt x="413" y="5815"/>
                      <a:pt x="413" y="5815"/>
                    </a:cubicBezTo>
                    <a:cubicBezTo>
                      <a:pt x="426" y="5827"/>
                      <a:pt x="426" y="5839"/>
                      <a:pt x="438" y="5851"/>
                    </a:cubicBezTo>
                    <a:cubicBezTo>
                      <a:pt x="450" y="5864"/>
                      <a:pt x="475" y="5888"/>
                      <a:pt x="486" y="5912"/>
                    </a:cubicBezTo>
                    <a:cubicBezTo>
                      <a:pt x="499" y="5937"/>
                      <a:pt x="523" y="5948"/>
                      <a:pt x="535" y="5973"/>
                    </a:cubicBezTo>
                    <a:cubicBezTo>
                      <a:pt x="559" y="5997"/>
                      <a:pt x="583" y="6021"/>
                      <a:pt x="608" y="6034"/>
                    </a:cubicBezTo>
                    <a:cubicBezTo>
                      <a:pt x="693" y="6131"/>
                      <a:pt x="791" y="6204"/>
                      <a:pt x="899" y="6264"/>
                    </a:cubicBezTo>
                    <a:cubicBezTo>
                      <a:pt x="961" y="6301"/>
                      <a:pt x="1021" y="6325"/>
                      <a:pt x="1082" y="6350"/>
                    </a:cubicBezTo>
                    <a:cubicBezTo>
                      <a:pt x="1143" y="6374"/>
                      <a:pt x="1191" y="6398"/>
                      <a:pt x="1264" y="6410"/>
                    </a:cubicBezTo>
                    <a:cubicBezTo>
                      <a:pt x="1325" y="6434"/>
                      <a:pt x="1386" y="6447"/>
                      <a:pt x="1447" y="6459"/>
                    </a:cubicBezTo>
                    <a:cubicBezTo>
                      <a:pt x="1507" y="6459"/>
                      <a:pt x="1556" y="6471"/>
                      <a:pt x="1617" y="6471"/>
                    </a:cubicBezTo>
                    <a:lnTo>
                      <a:pt x="1774" y="6471"/>
                    </a:lnTo>
                    <a:cubicBezTo>
                      <a:pt x="1787" y="6471"/>
                      <a:pt x="1811" y="6471"/>
                      <a:pt x="1836" y="6459"/>
                    </a:cubicBezTo>
                    <a:lnTo>
                      <a:pt x="1884" y="6459"/>
                    </a:lnTo>
                    <a:cubicBezTo>
                      <a:pt x="1909" y="6459"/>
                      <a:pt x="1920" y="6459"/>
                      <a:pt x="1945" y="6447"/>
                    </a:cubicBezTo>
                    <a:lnTo>
                      <a:pt x="1969" y="6447"/>
                    </a:lnTo>
                    <a:cubicBezTo>
                      <a:pt x="1993" y="6434"/>
                      <a:pt x="2018" y="6434"/>
                      <a:pt x="2030" y="6434"/>
                    </a:cubicBezTo>
                    <a:cubicBezTo>
                      <a:pt x="2079" y="6423"/>
                      <a:pt x="2115" y="6410"/>
                      <a:pt x="2163" y="6398"/>
                    </a:cubicBezTo>
                    <a:cubicBezTo>
                      <a:pt x="2188" y="6398"/>
                      <a:pt x="2200" y="6386"/>
                      <a:pt x="2225" y="6386"/>
                    </a:cubicBezTo>
                    <a:cubicBezTo>
                      <a:pt x="2249" y="6374"/>
                      <a:pt x="2261" y="6374"/>
                      <a:pt x="2273" y="6361"/>
                    </a:cubicBezTo>
                    <a:lnTo>
                      <a:pt x="2419" y="6325"/>
                    </a:lnTo>
                    <a:cubicBezTo>
                      <a:pt x="2455" y="6313"/>
                      <a:pt x="2504" y="6301"/>
                      <a:pt x="2541" y="6289"/>
                    </a:cubicBezTo>
                    <a:cubicBezTo>
                      <a:pt x="2589" y="6277"/>
                      <a:pt x="2625" y="6253"/>
                      <a:pt x="2674" y="6240"/>
                    </a:cubicBezTo>
                    <a:cubicBezTo>
                      <a:pt x="2722" y="6228"/>
                      <a:pt x="2759" y="6216"/>
                      <a:pt x="2808" y="6204"/>
                    </a:cubicBezTo>
                    <a:cubicBezTo>
                      <a:pt x="2881" y="6180"/>
                      <a:pt x="2966" y="6155"/>
                      <a:pt x="3051" y="6131"/>
                    </a:cubicBezTo>
                    <a:cubicBezTo>
                      <a:pt x="3087" y="6118"/>
                      <a:pt x="3124" y="6107"/>
                      <a:pt x="3160" y="6107"/>
                    </a:cubicBezTo>
                    <a:cubicBezTo>
                      <a:pt x="3197" y="6094"/>
                      <a:pt x="3233" y="6094"/>
                      <a:pt x="3270" y="6082"/>
                    </a:cubicBezTo>
                    <a:lnTo>
                      <a:pt x="3343" y="6082"/>
                    </a:lnTo>
                    <a:cubicBezTo>
                      <a:pt x="3489" y="6082"/>
                      <a:pt x="3634" y="6094"/>
                      <a:pt x="3780" y="6107"/>
                    </a:cubicBezTo>
                    <a:cubicBezTo>
                      <a:pt x="3805" y="6118"/>
                      <a:pt x="3841" y="6118"/>
                      <a:pt x="3865" y="6131"/>
                    </a:cubicBezTo>
                    <a:lnTo>
                      <a:pt x="3878" y="6131"/>
                    </a:lnTo>
                    <a:cubicBezTo>
                      <a:pt x="3889" y="6143"/>
                      <a:pt x="3902" y="6143"/>
                      <a:pt x="3913" y="6155"/>
                    </a:cubicBezTo>
                    <a:cubicBezTo>
                      <a:pt x="3938" y="6167"/>
                      <a:pt x="3950" y="6167"/>
                      <a:pt x="3962" y="6180"/>
                    </a:cubicBezTo>
                    <a:cubicBezTo>
                      <a:pt x="3986" y="6191"/>
                      <a:pt x="3999" y="6204"/>
                      <a:pt x="4023" y="6216"/>
                    </a:cubicBezTo>
                    <a:cubicBezTo>
                      <a:pt x="4035" y="6228"/>
                      <a:pt x="4048" y="6240"/>
                      <a:pt x="4072" y="6240"/>
                    </a:cubicBezTo>
                    <a:cubicBezTo>
                      <a:pt x="4096" y="6289"/>
                      <a:pt x="4132" y="6325"/>
                      <a:pt x="4169" y="6374"/>
                    </a:cubicBezTo>
                    <a:cubicBezTo>
                      <a:pt x="4205" y="6423"/>
                      <a:pt x="4242" y="6483"/>
                      <a:pt x="4278" y="6532"/>
                    </a:cubicBezTo>
                    <a:cubicBezTo>
                      <a:pt x="4351" y="6629"/>
                      <a:pt x="4424" y="6739"/>
                      <a:pt x="4497" y="6836"/>
                    </a:cubicBezTo>
                    <a:cubicBezTo>
                      <a:pt x="4534" y="6885"/>
                      <a:pt x="4570" y="6933"/>
                      <a:pt x="4618" y="6982"/>
                    </a:cubicBezTo>
                    <a:cubicBezTo>
                      <a:pt x="4655" y="7030"/>
                      <a:pt x="4691" y="7091"/>
                      <a:pt x="4740" y="7139"/>
                    </a:cubicBezTo>
                    <a:cubicBezTo>
                      <a:pt x="4753" y="7164"/>
                      <a:pt x="4777" y="7188"/>
                      <a:pt x="4789" y="7212"/>
                    </a:cubicBezTo>
                    <a:cubicBezTo>
                      <a:pt x="4801" y="7249"/>
                      <a:pt x="4825" y="7273"/>
                      <a:pt x="4837" y="7298"/>
                    </a:cubicBezTo>
                    <a:cubicBezTo>
                      <a:pt x="4850" y="7309"/>
                      <a:pt x="4850" y="7334"/>
                      <a:pt x="4861" y="7346"/>
                    </a:cubicBezTo>
                    <a:cubicBezTo>
                      <a:pt x="4886" y="7395"/>
                      <a:pt x="4898" y="7431"/>
                      <a:pt x="4923" y="7480"/>
                    </a:cubicBezTo>
                    <a:cubicBezTo>
                      <a:pt x="4934" y="7492"/>
                      <a:pt x="4934" y="7516"/>
                      <a:pt x="4947" y="7528"/>
                    </a:cubicBezTo>
                    <a:cubicBezTo>
                      <a:pt x="4947" y="7552"/>
                      <a:pt x="4959" y="7589"/>
                      <a:pt x="4971" y="7614"/>
                    </a:cubicBezTo>
                    <a:cubicBezTo>
                      <a:pt x="4971" y="7638"/>
                      <a:pt x="4971" y="7662"/>
                      <a:pt x="4983" y="7687"/>
                    </a:cubicBezTo>
                    <a:cubicBezTo>
                      <a:pt x="4996" y="7711"/>
                      <a:pt x="4996" y="7747"/>
                      <a:pt x="5007" y="7771"/>
                    </a:cubicBezTo>
                    <a:lnTo>
                      <a:pt x="5032" y="7796"/>
                    </a:lnTo>
                    <a:cubicBezTo>
                      <a:pt x="5044" y="7796"/>
                      <a:pt x="5044" y="7796"/>
                      <a:pt x="5044" y="7784"/>
                    </a:cubicBezTo>
                    <a:cubicBezTo>
                      <a:pt x="5069" y="7844"/>
                      <a:pt x="5093" y="7893"/>
                      <a:pt x="5105" y="7954"/>
                    </a:cubicBezTo>
                    <a:cubicBezTo>
                      <a:pt x="5141" y="8051"/>
                      <a:pt x="5177" y="8148"/>
                      <a:pt x="5202" y="8257"/>
                    </a:cubicBezTo>
                    <a:cubicBezTo>
                      <a:pt x="5214" y="8306"/>
                      <a:pt x="5226" y="8367"/>
                      <a:pt x="5239" y="8416"/>
                    </a:cubicBezTo>
                    <a:cubicBezTo>
                      <a:pt x="5250" y="8464"/>
                      <a:pt x="5250" y="8525"/>
                      <a:pt x="5263" y="8573"/>
                    </a:cubicBezTo>
                    <a:cubicBezTo>
                      <a:pt x="5263" y="8610"/>
                      <a:pt x="5263" y="8646"/>
                      <a:pt x="5275" y="8683"/>
                    </a:cubicBezTo>
                    <a:lnTo>
                      <a:pt x="5275" y="8732"/>
                    </a:lnTo>
                    <a:lnTo>
                      <a:pt x="5275" y="8792"/>
                    </a:lnTo>
                    <a:cubicBezTo>
                      <a:pt x="5287" y="8816"/>
                      <a:pt x="5287" y="8829"/>
                      <a:pt x="5287" y="8853"/>
                    </a:cubicBezTo>
                    <a:lnTo>
                      <a:pt x="5287" y="8878"/>
                    </a:lnTo>
                    <a:lnTo>
                      <a:pt x="5287" y="8951"/>
                    </a:lnTo>
                    <a:lnTo>
                      <a:pt x="5287" y="9157"/>
                    </a:lnTo>
                    <a:cubicBezTo>
                      <a:pt x="5287" y="9291"/>
                      <a:pt x="5299" y="9424"/>
                      <a:pt x="5299" y="9558"/>
                    </a:cubicBezTo>
                    <a:cubicBezTo>
                      <a:pt x="5312" y="9691"/>
                      <a:pt x="5312" y="9826"/>
                      <a:pt x="5323" y="9959"/>
                    </a:cubicBezTo>
                    <a:cubicBezTo>
                      <a:pt x="5336" y="10469"/>
                      <a:pt x="5336" y="10980"/>
                      <a:pt x="5336" y="11490"/>
                    </a:cubicBezTo>
                    <a:cubicBezTo>
                      <a:pt x="5336" y="11576"/>
                      <a:pt x="5323" y="11673"/>
                      <a:pt x="5323" y="11758"/>
                    </a:cubicBezTo>
                    <a:lnTo>
                      <a:pt x="5323" y="11806"/>
                    </a:lnTo>
                    <a:lnTo>
                      <a:pt x="5323" y="12146"/>
                    </a:lnTo>
                    <a:cubicBezTo>
                      <a:pt x="5323" y="12256"/>
                      <a:pt x="5336" y="12365"/>
                      <a:pt x="5336" y="12475"/>
                    </a:cubicBezTo>
                    <a:cubicBezTo>
                      <a:pt x="5336" y="12572"/>
                      <a:pt x="5348" y="12681"/>
                      <a:pt x="5348" y="12778"/>
                    </a:cubicBezTo>
                    <a:cubicBezTo>
                      <a:pt x="5336" y="12961"/>
                      <a:pt x="5336" y="13131"/>
                      <a:pt x="5312" y="13302"/>
                    </a:cubicBezTo>
                    <a:cubicBezTo>
                      <a:pt x="5287" y="13569"/>
                      <a:pt x="5263" y="13836"/>
                      <a:pt x="5226" y="14091"/>
                    </a:cubicBezTo>
                    <a:cubicBezTo>
                      <a:pt x="5202" y="14347"/>
                      <a:pt x="5166" y="14601"/>
                      <a:pt x="5129" y="14857"/>
                    </a:cubicBezTo>
                    <a:cubicBezTo>
                      <a:pt x="5117" y="14966"/>
                      <a:pt x="5093" y="15076"/>
                      <a:pt x="5080" y="15185"/>
                    </a:cubicBezTo>
                    <a:cubicBezTo>
                      <a:pt x="5056" y="15295"/>
                      <a:pt x="5032" y="15392"/>
                      <a:pt x="5007" y="15501"/>
                    </a:cubicBezTo>
                    <a:cubicBezTo>
                      <a:pt x="4971" y="15708"/>
                      <a:pt x="4910" y="15902"/>
                      <a:pt x="4861" y="16109"/>
                    </a:cubicBezTo>
                    <a:cubicBezTo>
                      <a:pt x="4813" y="16243"/>
                      <a:pt x="4764" y="16376"/>
                      <a:pt x="4728" y="16510"/>
                    </a:cubicBezTo>
                    <a:cubicBezTo>
                      <a:pt x="4691" y="16607"/>
                      <a:pt x="4667" y="16705"/>
                      <a:pt x="4618" y="16802"/>
                    </a:cubicBezTo>
                    <a:cubicBezTo>
                      <a:pt x="4558" y="16899"/>
                      <a:pt x="4485" y="16984"/>
                      <a:pt x="4412" y="17081"/>
                    </a:cubicBezTo>
                    <a:cubicBezTo>
                      <a:pt x="4375" y="17142"/>
                      <a:pt x="4327" y="17202"/>
                      <a:pt x="4291" y="17264"/>
                    </a:cubicBezTo>
                    <a:cubicBezTo>
                      <a:pt x="4242" y="17324"/>
                      <a:pt x="4205" y="17385"/>
                      <a:pt x="4169" y="17445"/>
                    </a:cubicBezTo>
                    <a:cubicBezTo>
                      <a:pt x="4096" y="17531"/>
                      <a:pt x="4035" y="17628"/>
                      <a:pt x="3975" y="17713"/>
                    </a:cubicBezTo>
                    <a:lnTo>
                      <a:pt x="3975" y="17701"/>
                    </a:lnTo>
                    <a:cubicBezTo>
                      <a:pt x="3999" y="17604"/>
                      <a:pt x="4011" y="17518"/>
                      <a:pt x="4023" y="17421"/>
                    </a:cubicBezTo>
                    <a:cubicBezTo>
                      <a:pt x="4048" y="17336"/>
                      <a:pt x="4059" y="17251"/>
                      <a:pt x="4072" y="17154"/>
                    </a:cubicBezTo>
                    <a:lnTo>
                      <a:pt x="4145" y="16607"/>
                    </a:lnTo>
                    <a:cubicBezTo>
                      <a:pt x="4145" y="16510"/>
                      <a:pt x="4157" y="16425"/>
                      <a:pt x="4169" y="16327"/>
                    </a:cubicBezTo>
                    <a:cubicBezTo>
                      <a:pt x="4169" y="16230"/>
                      <a:pt x="4181" y="16145"/>
                      <a:pt x="4181" y="16048"/>
                    </a:cubicBezTo>
                    <a:cubicBezTo>
                      <a:pt x="4194" y="15865"/>
                      <a:pt x="4205" y="15684"/>
                      <a:pt x="4218" y="15513"/>
                    </a:cubicBezTo>
                    <a:cubicBezTo>
                      <a:pt x="4229" y="15331"/>
                      <a:pt x="4242" y="15149"/>
                      <a:pt x="4242" y="14966"/>
                    </a:cubicBezTo>
                    <a:cubicBezTo>
                      <a:pt x="4254" y="14869"/>
                      <a:pt x="4254" y="14784"/>
                      <a:pt x="4254" y="14687"/>
                    </a:cubicBezTo>
                    <a:lnTo>
                      <a:pt x="4254" y="14566"/>
                    </a:lnTo>
                    <a:cubicBezTo>
                      <a:pt x="4266" y="14566"/>
                      <a:pt x="4291" y="14566"/>
                      <a:pt x="4302" y="14553"/>
                    </a:cubicBezTo>
                    <a:cubicBezTo>
                      <a:pt x="4315" y="14541"/>
                      <a:pt x="4315" y="14529"/>
                      <a:pt x="4315" y="14504"/>
                    </a:cubicBezTo>
                    <a:cubicBezTo>
                      <a:pt x="4327" y="14493"/>
                      <a:pt x="4327" y="14480"/>
                      <a:pt x="4327" y="14468"/>
                    </a:cubicBezTo>
                    <a:lnTo>
                      <a:pt x="4327" y="14407"/>
                    </a:lnTo>
                    <a:cubicBezTo>
                      <a:pt x="4327" y="14383"/>
                      <a:pt x="4339" y="14358"/>
                      <a:pt x="4339" y="14334"/>
                    </a:cubicBezTo>
                    <a:cubicBezTo>
                      <a:pt x="4351" y="14274"/>
                      <a:pt x="4351" y="14213"/>
                      <a:pt x="4364" y="14140"/>
                    </a:cubicBezTo>
                    <a:cubicBezTo>
                      <a:pt x="4375" y="14031"/>
                      <a:pt x="4400" y="13921"/>
                      <a:pt x="4424" y="13799"/>
                    </a:cubicBezTo>
                    <a:cubicBezTo>
                      <a:pt x="4437" y="13666"/>
                      <a:pt x="4461" y="13532"/>
                      <a:pt x="4497" y="13410"/>
                    </a:cubicBezTo>
                    <a:lnTo>
                      <a:pt x="4570" y="13046"/>
                    </a:lnTo>
                    <a:cubicBezTo>
                      <a:pt x="4582" y="13022"/>
                      <a:pt x="4582" y="13010"/>
                      <a:pt x="4582" y="12997"/>
                    </a:cubicBezTo>
                    <a:cubicBezTo>
                      <a:pt x="4594" y="12986"/>
                      <a:pt x="4594" y="12973"/>
                      <a:pt x="4594" y="12961"/>
                    </a:cubicBezTo>
                    <a:cubicBezTo>
                      <a:pt x="4607" y="12937"/>
                      <a:pt x="4618" y="12900"/>
                      <a:pt x="4631" y="12876"/>
                    </a:cubicBezTo>
                    <a:cubicBezTo>
                      <a:pt x="4680" y="12778"/>
                      <a:pt x="4728" y="12670"/>
                      <a:pt x="4777" y="12572"/>
                    </a:cubicBezTo>
                    <a:cubicBezTo>
                      <a:pt x="4813" y="12511"/>
                      <a:pt x="4837" y="12451"/>
                      <a:pt x="4861" y="12390"/>
                    </a:cubicBezTo>
                    <a:cubicBezTo>
                      <a:pt x="4874" y="12354"/>
                      <a:pt x="4886" y="12329"/>
                      <a:pt x="4898" y="12305"/>
                    </a:cubicBezTo>
                    <a:cubicBezTo>
                      <a:pt x="4910" y="12281"/>
                      <a:pt x="4910" y="12268"/>
                      <a:pt x="4923" y="12256"/>
                    </a:cubicBezTo>
                    <a:cubicBezTo>
                      <a:pt x="4923" y="12244"/>
                      <a:pt x="4923" y="12232"/>
                      <a:pt x="4934" y="12219"/>
                    </a:cubicBezTo>
                    <a:cubicBezTo>
                      <a:pt x="4947" y="12183"/>
                      <a:pt x="4947" y="12159"/>
                      <a:pt x="4959" y="12122"/>
                    </a:cubicBezTo>
                    <a:cubicBezTo>
                      <a:pt x="4959" y="12111"/>
                      <a:pt x="4971" y="12086"/>
                      <a:pt x="4971" y="12074"/>
                    </a:cubicBezTo>
                    <a:cubicBezTo>
                      <a:pt x="4971" y="12049"/>
                      <a:pt x="4971" y="12038"/>
                      <a:pt x="4983" y="12013"/>
                    </a:cubicBezTo>
                    <a:cubicBezTo>
                      <a:pt x="4983" y="11989"/>
                      <a:pt x="4983" y="11952"/>
                      <a:pt x="4996" y="11916"/>
                    </a:cubicBezTo>
                    <a:lnTo>
                      <a:pt x="4996" y="11830"/>
                    </a:lnTo>
                    <a:cubicBezTo>
                      <a:pt x="4996" y="11795"/>
                      <a:pt x="5007" y="11770"/>
                      <a:pt x="5007" y="11733"/>
                    </a:cubicBezTo>
                    <a:lnTo>
                      <a:pt x="5007" y="11685"/>
                    </a:lnTo>
                    <a:cubicBezTo>
                      <a:pt x="4996" y="11673"/>
                      <a:pt x="4996" y="11649"/>
                      <a:pt x="4996" y="11636"/>
                    </a:cubicBezTo>
                    <a:cubicBezTo>
                      <a:pt x="4996" y="11563"/>
                      <a:pt x="4983" y="11503"/>
                      <a:pt x="4971" y="11442"/>
                    </a:cubicBezTo>
                    <a:cubicBezTo>
                      <a:pt x="4959" y="11406"/>
                      <a:pt x="4947" y="11381"/>
                      <a:pt x="4934" y="11344"/>
                    </a:cubicBezTo>
                    <a:cubicBezTo>
                      <a:pt x="4923" y="11296"/>
                      <a:pt x="4898" y="11247"/>
                      <a:pt x="4874" y="11211"/>
                    </a:cubicBezTo>
                    <a:cubicBezTo>
                      <a:pt x="4837" y="11150"/>
                      <a:pt x="4801" y="11101"/>
                      <a:pt x="4764" y="11041"/>
                    </a:cubicBezTo>
                    <a:cubicBezTo>
                      <a:pt x="4753" y="11004"/>
                      <a:pt x="4740" y="10980"/>
                      <a:pt x="4728" y="10944"/>
                    </a:cubicBezTo>
                    <a:cubicBezTo>
                      <a:pt x="4716" y="10907"/>
                      <a:pt x="4704" y="10883"/>
                      <a:pt x="4691" y="10847"/>
                    </a:cubicBezTo>
                    <a:cubicBezTo>
                      <a:pt x="4691" y="10834"/>
                      <a:pt x="4680" y="10810"/>
                      <a:pt x="4680" y="10798"/>
                    </a:cubicBezTo>
                    <a:cubicBezTo>
                      <a:pt x="4667" y="10774"/>
                      <a:pt x="4667" y="10749"/>
                      <a:pt x="4667" y="10725"/>
                    </a:cubicBezTo>
                    <a:cubicBezTo>
                      <a:pt x="4655" y="10701"/>
                      <a:pt x="4655" y="10676"/>
                      <a:pt x="4655" y="10652"/>
                    </a:cubicBezTo>
                    <a:cubicBezTo>
                      <a:pt x="4643" y="10615"/>
                      <a:pt x="4643" y="10567"/>
                      <a:pt x="4631" y="10518"/>
                    </a:cubicBezTo>
                    <a:cubicBezTo>
                      <a:pt x="4631" y="10482"/>
                      <a:pt x="4618" y="10445"/>
                      <a:pt x="4618" y="10396"/>
                    </a:cubicBezTo>
                    <a:cubicBezTo>
                      <a:pt x="4607" y="10372"/>
                      <a:pt x="4607" y="10348"/>
                      <a:pt x="4607" y="10323"/>
                    </a:cubicBezTo>
                    <a:cubicBezTo>
                      <a:pt x="4594" y="10299"/>
                      <a:pt x="4594" y="10275"/>
                      <a:pt x="4582" y="10251"/>
                    </a:cubicBezTo>
                    <a:cubicBezTo>
                      <a:pt x="4582" y="10226"/>
                      <a:pt x="4570" y="10190"/>
                      <a:pt x="4570" y="10166"/>
                    </a:cubicBezTo>
                    <a:cubicBezTo>
                      <a:pt x="4558" y="10129"/>
                      <a:pt x="4558" y="10105"/>
                      <a:pt x="4545" y="10080"/>
                    </a:cubicBezTo>
                    <a:cubicBezTo>
                      <a:pt x="4534" y="10044"/>
                      <a:pt x="4521" y="10007"/>
                      <a:pt x="4510" y="9983"/>
                    </a:cubicBezTo>
                    <a:cubicBezTo>
                      <a:pt x="4497" y="9947"/>
                      <a:pt x="4485" y="9910"/>
                      <a:pt x="4473" y="9886"/>
                    </a:cubicBezTo>
                    <a:lnTo>
                      <a:pt x="4437" y="9813"/>
                    </a:lnTo>
                    <a:cubicBezTo>
                      <a:pt x="4412" y="9764"/>
                      <a:pt x="4388" y="9716"/>
                      <a:pt x="4351" y="9667"/>
                    </a:cubicBezTo>
                    <a:cubicBezTo>
                      <a:pt x="4315" y="9607"/>
                      <a:pt x="4266" y="9558"/>
                      <a:pt x="4218" y="9497"/>
                    </a:cubicBezTo>
                    <a:lnTo>
                      <a:pt x="3962" y="9205"/>
                    </a:lnTo>
                    <a:cubicBezTo>
                      <a:pt x="3913" y="9157"/>
                      <a:pt x="3878" y="9108"/>
                      <a:pt x="3829" y="9060"/>
                    </a:cubicBezTo>
                    <a:cubicBezTo>
                      <a:pt x="3792" y="9011"/>
                      <a:pt x="3756" y="8962"/>
                      <a:pt x="3707" y="8926"/>
                    </a:cubicBezTo>
                    <a:cubicBezTo>
                      <a:pt x="3670" y="8878"/>
                      <a:pt x="3634" y="8829"/>
                      <a:pt x="3586" y="8780"/>
                    </a:cubicBezTo>
                    <a:cubicBezTo>
                      <a:pt x="3573" y="8756"/>
                      <a:pt x="3549" y="8744"/>
                      <a:pt x="3525" y="8719"/>
                    </a:cubicBezTo>
                    <a:cubicBezTo>
                      <a:pt x="3500" y="8695"/>
                      <a:pt x="3476" y="8683"/>
                      <a:pt x="3452" y="8659"/>
                    </a:cubicBezTo>
                    <a:cubicBezTo>
                      <a:pt x="3403" y="8622"/>
                      <a:pt x="3343" y="8598"/>
                      <a:pt x="3294" y="8562"/>
                    </a:cubicBezTo>
                    <a:cubicBezTo>
                      <a:pt x="3282" y="8549"/>
                      <a:pt x="3257" y="8549"/>
                      <a:pt x="3233" y="8549"/>
                    </a:cubicBezTo>
                    <a:lnTo>
                      <a:pt x="3221" y="8562"/>
                    </a:lnTo>
                    <a:lnTo>
                      <a:pt x="3209" y="8562"/>
                    </a:lnTo>
                    <a:cubicBezTo>
                      <a:pt x="3197" y="8562"/>
                      <a:pt x="3184" y="8573"/>
                      <a:pt x="3184" y="8586"/>
                    </a:cubicBezTo>
                    <a:cubicBezTo>
                      <a:pt x="3184" y="8598"/>
                      <a:pt x="3184" y="8610"/>
                      <a:pt x="3173" y="8622"/>
                    </a:cubicBezTo>
                    <a:cubicBezTo>
                      <a:pt x="3173" y="8646"/>
                      <a:pt x="3160" y="8671"/>
                      <a:pt x="3160" y="8683"/>
                    </a:cubicBezTo>
                    <a:lnTo>
                      <a:pt x="3124" y="8829"/>
                    </a:lnTo>
                    <a:cubicBezTo>
                      <a:pt x="3111" y="8926"/>
                      <a:pt x="3087" y="9024"/>
                      <a:pt x="3063" y="9121"/>
                    </a:cubicBezTo>
                    <a:cubicBezTo>
                      <a:pt x="3051" y="9145"/>
                      <a:pt x="3038" y="9169"/>
                      <a:pt x="3038" y="9205"/>
                    </a:cubicBezTo>
                    <a:cubicBezTo>
                      <a:pt x="3027" y="9230"/>
                      <a:pt x="3014" y="9254"/>
                      <a:pt x="3002" y="9291"/>
                    </a:cubicBezTo>
                    <a:cubicBezTo>
                      <a:pt x="3002" y="9315"/>
                      <a:pt x="2990" y="9340"/>
                      <a:pt x="2978" y="9364"/>
                    </a:cubicBezTo>
                    <a:cubicBezTo>
                      <a:pt x="2966" y="9388"/>
                      <a:pt x="2954" y="9424"/>
                      <a:pt x="2941" y="9448"/>
                    </a:cubicBezTo>
                    <a:cubicBezTo>
                      <a:pt x="2941" y="9461"/>
                      <a:pt x="2930" y="9473"/>
                      <a:pt x="2930" y="9485"/>
                    </a:cubicBezTo>
                    <a:cubicBezTo>
                      <a:pt x="2930" y="9497"/>
                      <a:pt x="2917" y="9497"/>
                      <a:pt x="2917" y="9497"/>
                    </a:cubicBezTo>
                    <a:lnTo>
                      <a:pt x="2930" y="9497"/>
                    </a:lnTo>
                    <a:cubicBezTo>
                      <a:pt x="2917" y="9497"/>
                      <a:pt x="2917" y="9497"/>
                      <a:pt x="2917" y="9510"/>
                    </a:cubicBezTo>
                    <a:lnTo>
                      <a:pt x="2917" y="9497"/>
                    </a:lnTo>
                    <a:cubicBezTo>
                      <a:pt x="2905" y="9521"/>
                      <a:pt x="2905" y="9546"/>
                      <a:pt x="2893" y="9570"/>
                    </a:cubicBezTo>
                    <a:cubicBezTo>
                      <a:pt x="2832" y="9680"/>
                      <a:pt x="2771" y="9801"/>
                      <a:pt x="2722" y="9910"/>
                    </a:cubicBezTo>
                    <a:cubicBezTo>
                      <a:pt x="2698" y="9971"/>
                      <a:pt x="2662" y="10044"/>
                      <a:pt x="2638" y="10105"/>
                    </a:cubicBezTo>
                    <a:cubicBezTo>
                      <a:pt x="2614" y="10166"/>
                      <a:pt x="2589" y="10226"/>
                      <a:pt x="2577" y="10287"/>
                    </a:cubicBezTo>
                    <a:cubicBezTo>
                      <a:pt x="2552" y="10348"/>
                      <a:pt x="2528" y="10396"/>
                      <a:pt x="2516" y="10458"/>
                    </a:cubicBezTo>
                    <a:cubicBezTo>
                      <a:pt x="2492" y="10518"/>
                      <a:pt x="2479" y="10591"/>
                      <a:pt x="2455" y="10652"/>
                    </a:cubicBezTo>
                    <a:cubicBezTo>
                      <a:pt x="2443" y="10712"/>
                      <a:pt x="2431" y="10785"/>
                      <a:pt x="2419" y="10847"/>
                    </a:cubicBezTo>
                    <a:cubicBezTo>
                      <a:pt x="2419" y="10907"/>
                      <a:pt x="2406" y="10980"/>
                      <a:pt x="2406" y="11041"/>
                    </a:cubicBezTo>
                    <a:cubicBezTo>
                      <a:pt x="2395" y="11101"/>
                      <a:pt x="2395" y="11174"/>
                      <a:pt x="2395" y="11235"/>
                    </a:cubicBezTo>
                    <a:cubicBezTo>
                      <a:pt x="2395" y="11296"/>
                      <a:pt x="2406" y="11369"/>
                      <a:pt x="2406" y="11430"/>
                    </a:cubicBezTo>
                    <a:lnTo>
                      <a:pt x="2443" y="11612"/>
                    </a:lnTo>
                    <a:cubicBezTo>
                      <a:pt x="2455" y="11685"/>
                      <a:pt x="2479" y="11746"/>
                      <a:pt x="2492" y="11806"/>
                    </a:cubicBezTo>
                    <a:cubicBezTo>
                      <a:pt x="2528" y="11928"/>
                      <a:pt x="2552" y="12049"/>
                      <a:pt x="2601" y="12171"/>
                    </a:cubicBezTo>
                    <a:lnTo>
                      <a:pt x="2674" y="12354"/>
                    </a:lnTo>
                    <a:lnTo>
                      <a:pt x="2747" y="12535"/>
                    </a:lnTo>
                    <a:cubicBezTo>
                      <a:pt x="2771" y="12572"/>
                      <a:pt x="2795" y="12608"/>
                      <a:pt x="2820" y="12633"/>
                    </a:cubicBezTo>
                    <a:lnTo>
                      <a:pt x="2881" y="12694"/>
                    </a:lnTo>
                    <a:cubicBezTo>
                      <a:pt x="2893" y="12718"/>
                      <a:pt x="2917" y="12730"/>
                      <a:pt x="2941" y="12754"/>
                    </a:cubicBezTo>
                    <a:cubicBezTo>
                      <a:pt x="2966" y="12778"/>
                      <a:pt x="2990" y="12791"/>
                      <a:pt x="3027" y="12815"/>
                    </a:cubicBezTo>
                    <a:cubicBezTo>
                      <a:pt x="3051" y="12840"/>
                      <a:pt x="3075" y="12864"/>
                      <a:pt x="3111" y="12876"/>
                    </a:cubicBezTo>
                    <a:lnTo>
                      <a:pt x="3257" y="12986"/>
                    </a:lnTo>
                    <a:cubicBezTo>
                      <a:pt x="3318" y="13022"/>
                      <a:pt x="3367" y="13058"/>
                      <a:pt x="3416" y="13094"/>
                    </a:cubicBezTo>
                    <a:cubicBezTo>
                      <a:pt x="3440" y="13119"/>
                      <a:pt x="3464" y="13131"/>
                      <a:pt x="3489" y="13156"/>
                    </a:cubicBezTo>
                    <a:cubicBezTo>
                      <a:pt x="3500" y="13180"/>
                      <a:pt x="3525" y="13204"/>
                      <a:pt x="3549" y="13229"/>
                    </a:cubicBezTo>
                    <a:cubicBezTo>
                      <a:pt x="3573" y="13240"/>
                      <a:pt x="3586" y="13253"/>
                      <a:pt x="3598" y="13277"/>
                    </a:cubicBezTo>
                    <a:cubicBezTo>
                      <a:pt x="3610" y="13289"/>
                      <a:pt x="3634" y="13313"/>
                      <a:pt x="3646" y="13338"/>
                    </a:cubicBezTo>
                    <a:cubicBezTo>
                      <a:pt x="3683" y="13386"/>
                      <a:pt x="3719" y="13447"/>
                      <a:pt x="3756" y="13508"/>
                    </a:cubicBezTo>
                    <a:cubicBezTo>
                      <a:pt x="3780" y="13545"/>
                      <a:pt x="3792" y="13581"/>
                      <a:pt x="3816" y="13618"/>
                    </a:cubicBezTo>
                    <a:cubicBezTo>
                      <a:pt x="3841" y="13678"/>
                      <a:pt x="3865" y="13739"/>
                      <a:pt x="3889" y="13788"/>
                    </a:cubicBezTo>
                    <a:lnTo>
                      <a:pt x="3962" y="13970"/>
                    </a:lnTo>
                    <a:cubicBezTo>
                      <a:pt x="3999" y="14018"/>
                      <a:pt x="4023" y="14079"/>
                      <a:pt x="4059" y="14128"/>
                    </a:cubicBezTo>
                    <a:cubicBezTo>
                      <a:pt x="4084" y="14188"/>
                      <a:pt x="4108" y="14237"/>
                      <a:pt x="4132" y="14298"/>
                    </a:cubicBezTo>
                    <a:lnTo>
                      <a:pt x="4132" y="14310"/>
                    </a:lnTo>
                    <a:cubicBezTo>
                      <a:pt x="4145" y="14395"/>
                      <a:pt x="4145" y="14493"/>
                      <a:pt x="4157" y="14577"/>
                    </a:cubicBezTo>
                    <a:lnTo>
                      <a:pt x="4157" y="14833"/>
                    </a:lnTo>
                    <a:lnTo>
                      <a:pt x="4157" y="15088"/>
                    </a:lnTo>
                    <a:cubicBezTo>
                      <a:pt x="4145" y="15185"/>
                      <a:pt x="4145" y="15270"/>
                      <a:pt x="4145" y="15355"/>
                    </a:cubicBezTo>
                    <a:lnTo>
                      <a:pt x="4108" y="15647"/>
                    </a:lnTo>
                    <a:cubicBezTo>
                      <a:pt x="4084" y="15817"/>
                      <a:pt x="4072" y="16000"/>
                      <a:pt x="4048" y="16181"/>
                    </a:cubicBezTo>
                    <a:cubicBezTo>
                      <a:pt x="4023" y="16303"/>
                      <a:pt x="4011" y="16425"/>
                      <a:pt x="3986" y="16546"/>
                    </a:cubicBezTo>
                    <a:cubicBezTo>
                      <a:pt x="3950" y="16740"/>
                      <a:pt x="3926" y="16935"/>
                      <a:pt x="3902" y="17129"/>
                    </a:cubicBezTo>
                    <a:cubicBezTo>
                      <a:pt x="3878" y="17300"/>
                      <a:pt x="3865" y="17482"/>
                      <a:pt x="3841" y="17664"/>
                    </a:cubicBezTo>
                    <a:cubicBezTo>
                      <a:pt x="3816" y="17774"/>
                      <a:pt x="3805" y="17871"/>
                      <a:pt x="3780" y="17980"/>
                    </a:cubicBezTo>
                    <a:cubicBezTo>
                      <a:pt x="3743" y="18041"/>
                      <a:pt x="3695" y="18102"/>
                      <a:pt x="3659" y="18175"/>
                    </a:cubicBezTo>
                    <a:cubicBezTo>
                      <a:pt x="3573" y="18296"/>
                      <a:pt x="3476" y="18418"/>
                      <a:pt x="3391" y="18552"/>
                    </a:cubicBezTo>
                    <a:cubicBezTo>
                      <a:pt x="3354" y="18612"/>
                      <a:pt x="3306" y="18673"/>
                      <a:pt x="3270" y="18734"/>
                    </a:cubicBezTo>
                    <a:cubicBezTo>
                      <a:pt x="3233" y="18795"/>
                      <a:pt x="3197" y="18868"/>
                      <a:pt x="3160" y="18928"/>
                    </a:cubicBezTo>
                    <a:cubicBezTo>
                      <a:pt x="3136" y="18952"/>
                      <a:pt x="3124" y="18989"/>
                      <a:pt x="3100" y="19025"/>
                    </a:cubicBezTo>
                    <a:cubicBezTo>
                      <a:pt x="2966" y="19244"/>
                      <a:pt x="2857" y="19487"/>
                      <a:pt x="2747" y="19719"/>
                    </a:cubicBezTo>
                    <a:cubicBezTo>
                      <a:pt x="2662" y="19900"/>
                      <a:pt x="2589" y="20083"/>
                      <a:pt x="2528" y="20265"/>
                    </a:cubicBezTo>
                    <a:lnTo>
                      <a:pt x="2528" y="20156"/>
                    </a:lnTo>
                    <a:cubicBezTo>
                      <a:pt x="2541" y="20107"/>
                      <a:pt x="2541" y="20071"/>
                      <a:pt x="2552" y="20022"/>
                    </a:cubicBezTo>
                    <a:lnTo>
                      <a:pt x="2552" y="19889"/>
                    </a:lnTo>
                    <a:cubicBezTo>
                      <a:pt x="2577" y="19719"/>
                      <a:pt x="2589" y="19536"/>
                      <a:pt x="2614" y="19366"/>
                    </a:cubicBezTo>
                    <a:cubicBezTo>
                      <a:pt x="2614" y="19366"/>
                      <a:pt x="2625" y="19354"/>
                      <a:pt x="2625" y="19341"/>
                    </a:cubicBezTo>
                    <a:cubicBezTo>
                      <a:pt x="2638" y="19220"/>
                      <a:pt x="2650" y="19111"/>
                      <a:pt x="2674" y="18989"/>
                    </a:cubicBezTo>
                    <a:cubicBezTo>
                      <a:pt x="2686" y="18880"/>
                      <a:pt x="2698" y="18758"/>
                      <a:pt x="2711" y="18636"/>
                    </a:cubicBezTo>
                    <a:lnTo>
                      <a:pt x="2711" y="18649"/>
                    </a:lnTo>
                    <a:cubicBezTo>
                      <a:pt x="2722" y="18612"/>
                      <a:pt x="2722" y="18564"/>
                      <a:pt x="2735" y="18528"/>
                    </a:cubicBezTo>
                    <a:cubicBezTo>
                      <a:pt x="2759" y="18345"/>
                      <a:pt x="2784" y="18163"/>
                      <a:pt x="2795" y="17980"/>
                    </a:cubicBezTo>
                    <a:cubicBezTo>
                      <a:pt x="2808" y="17896"/>
                      <a:pt x="2795" y="17810"/>
                      <a:pt x="2795" y="17725"/>
                    </a:cubicBezTo>
                    <a:cubicBezTo>
                      <a:pt x="2784" y="17677"/>
                      <a:pt x="2784" y="17628"/>
                      <a:pt x="2784" y="17580"/>
                    </a:cubicBezTo>
                    <a:cubicBezTo>
                      <a:pt x="2784" y="17555"/>
                      <a:pt x="2771" y="17531"/>
                      <a:pt x="2771" y="17518"/>
                    </a:cubicBezTo>
                    <a:cubicBezTo>
                      <a:pt x="2771" y="17482"/>
                      <a:pt x="2771" y="17458"/>
                      <a:pt x="2759" y="17421"/>
                    </a:cubicBezTo>
                    <a:cubicBezTo>
                      <a:pt x="2759" y="17415"/>
                      <a:pt x="2753" y="17412"/>
                      <a:pt x="2746" y="17412"/>
                    </a:cubicBezTo>
                    <a:cubicBezTo>
                      <a:pt x="2738" y="17412"/>
                      <a:pt x="2729" y="17415"/>
                      <a:pt x="2722" y="17421"/>
                    </a:cubicBezTo>
                    <a:lnTo>
                      <a:pt x="2722" y="17445"/>
                    </a:lnTo>
                    <a:lnTo>
                      <a:pt x="2722" y="17470"/>
                    </a:lnTo>
                    <a:lnTo>
                      <a:pt x="2722" y="17664"/>
                    </a:lnTo>
                    <a:lnTo>
                      <a:pt x="2722" y="17834"/>
                    </a:lnTo>
                    <a:cubicBezTo>
                      <a:pt x="2711" y="17920"/>
                      <a:pt x="2711" y="17993"/>
                      <a:pt x="2698" y="18077"/>
                    </a:cubicBezTo>
                    <a:cubicBezTo>
                      <a:pt x="2698" y="18150"/>
                      <a:pt x="2686" y="18223"/>
                      <a:pt x="2674" y="18296"/>
                    </a:cubicBezTo>
                    <a:cubicBezTo>
                      <a:pt x="2650" y="18455"/>
                      <a:pt x="2625" y="18612"/>
                      <a:pt x="2601" y="18782"/>
                    </a:cubicBezTo>
                    <a:cubicBezTo>
                      <a:pt x="2577" y="18868"/>
                      <a:pt x="2565" y="18965"/>
                      <a:pt x="2552" y="19050"/>
                    </a:cubicBezTo>
                    <a:cubicBezTo>
                      <a:pt x="2528" y="19147"/>
                      <a:pt x="2516" y="19232"/>
                      <a:pt x="2492" y="19317"/>
                    </a:cubicBezTo>
                    <a:cubicBezTo>
                      <a:pt x="2468" y="19414"/>
                      <a:pt x="2455" y="19500"/>
                      <a:pt x="2431" y="19584"/>
                    </a:cubicBezTo>
                    <a:cubicBezTo>
                      <a:pt x="2406" y="19670"/>
                      <a:pt x="2395" y="19755"/>
                      <a:pt x="2370" y="19840"/>
                    </a:cubicBezTo>
                    <a:cubicBezTo>
                      <a:pt x="2346" y="19925"/>
                      <a:pt x="2334" y="20010"/>
                      <a:pt x="2309" y="20095"/>
                    </a:cubicBezTo>
                    <a:cubicBezTo>
                      <a:pt x="2298" y="20180"/>
                      <a:pt x="2273" y="20265"/>
                      <a:pt x="2249" y="20351"/>
                    </a:cubicBezTo>
                    <a:cubicBezTo>
                      <a:pt x="2236" y="20448"/>
                      <a:pt x="2225" y="20532"/>
                      <a:pt x="2212" y="20630"/>
                    </a:cubicBezTo>
                    <a:lnTo>
                      <a:pt x="2176" y="20885"/>
                    </a:lnTo>
                    <a:lnTo>
                      <a:pt x="2176" y="21164"/>
                    </a:lnTo>
                    <a:cubicBezTo>
                      <a:pt x="2176" y="21237"/>
                      <a:pt x="2188" y="21323"/>
                      <a:pt x="2200" y="21396"/>
                    </a:cubicBezTo>
                    <a:cubicBezTo>
                      <a:pt x="2188" y="21456"/>
                      <a:pt x="2176" y="21505"/>
                      <a:pt x="2163" y="21566"/>
                    </a:cubicBezTo>
                    <a:cubicBezTo>
                      <a:pt x="2139" y="21687"/>
                      <a:pt x="2115" y="21821"/>
                      <a:pt x="2079" y="21942"/>
                    </a:cubicBezTo>
                    <a:cubicBezTo>
                      <a:pt x="2055" y="22064"/>
                      <a:pt x="2018" y="22174"/>
                      <a:pt x="1993" y="22295"/>
                    </a:cubicBezTo>
                    <a:cubicBezTo>
                      <a:pt x="1969" y="22417"/>
                      <a:pt x="1957" y="22550"/>
                      <a:pt x="1933" y="22671"/>
                    </a:cubicBezTo>
                    <a:cubicBezTo>
                      <a:pt x="1920" y="22793"/>
                      <a:pt x="1896" y="22927"/>
                      <a:pt x="1872" y="23049"/>
                    </a:cubicBezTo>
                    <a:cubicBezTo>
                      <a:pt x="1872" y="23122"/>
                      <a:pt x="1860" y="23182"/>
                      <a:pt x="1860" y="23255"/>
                    </a:cubicBezTo>
                    <a:cubicBezTo>
                      <a:pt x="1860" y="23292"/>
                      <a:pt x="1872" y="23328"/>
                      <a:pt x="1872" y="23365"/>
                    </a:cubicBezTo>
                    <a:cubicBezTo>
                      <a:pt x="1884" y="23376"/>
                      <a:pt x="1884" y="23376"/>
                      <a:pt x="1884" y="23389"/>
                    </a:cubicBezTo>
                    <a:cubicBezTo>
                      <a:pt x="1884" y="23413"/>
                      <a:pt x="1896" y="23438"/>
                      <a:pt x="1909" y="23462"/>
                    </a:cubicBezTo>
                    <a:cubicBezTo>
                      <a:pt x="1933" y="23498"/>
                      <a:pt x="1969" y="23522"/>
                      <a:pt x="1993" y="23546"/>
                    </a:cubicBezTo>
                    <a:cubicBezTo>
                      <a:pt x="2030" y="23559"/>
                      <a:pt x="2055" y="23571"/>
                      <a:pt x="2090" y="23571"/>
                    </a:cubicBezTo>
                    <a:lnTo>
                      <a:pt x="2127" y="23571"/>
                    </a:lnTo>
                    <a:cubicBezTo>
                      <a:pt x="2176" y="23559"/>
                      <a:pt x="2212" y="23535"/>
                      <a:pt x="2249" y="23498"/>
                    </a:cubicBezTo>
                    <a:cubicBezTo>
                      <a:pt x="2285" y="23474"/>
                      <a:pt x="2298" y="23413"/>
                      <a:pt x="2309" y="23365"/>
                    </a:cubicBezTo>
                    <a:lnTo>
                      <a:pt x="2309" y="23303"/>
                    </a:lnTo>
                    <a:lnTo>
                      <a:pt x="2309" y="23230"/>
                    </a:lnTo>
                    <a:cubicBezTo>
                      <a:pt x="2309" y="23133"/>
                      <a:pt x="2309" y="23049"/>
                      <a:pt x="2322" y="22951"/>
                    </a:cubicBezTo>
                    <a:cubicBezTo>
                      <a:pt x="2334" y="22842"/>
                      <a:pt x="2358" y="22733"/>
                      <a:pt x="2370" y="22635"/>
                    </a:cubicBezTo>
                    <a:cubicBezTo>
                      <a:pt x="2382" y="22501"/>
                      <a:pt x="2382" y="22380"/>
                      <a:pt x="2395" y="22246"/>
                    </a:cubicBezTo>
                    <a:cubicBezTo>
                      <a:pt x="2406" y="22125"/>
                      <a:pt x="2419" y="21991"/>
                      <a:pt x="2431" y="21869"/>
                    </a:cubicBezTo>
                    <a:cubicBezTo>
                      <a:pt x="2443" y="21796"/>
                      <a:pt x="2443" y="21712"/>
                      <a:pt x="2455" y="21639"/>
                    </a:cubicBezTo>
                    <a:lnTo>
                      <a:pt x="2455" y="21590"/>
                    </a:lnTo>
                    <a:cubicBezTo>
                      <a:pt x="2479" y="21493"/>
                      <a:pt x="2492" y="21396"/>
                      <a:pt x="2516" y="21299"/>
                    </a:cubicBezTo>
                    <a:cubicBezTo>
                      <a:pt x="2541" y="21201"/>
                      <a:pt x="2565" y="21104"/>
                      <a:pt x="2589" y="20994"/>
                    </a:cubicBezTo>
                    <a:cubicBezTo>
                      <a:pt x="2625" y="20800"/>
                      <a:pt x="2686" y="20605"/>
                      <a:pt x="2735" y="20411"/>
                    </a:cubicBezTo>
                    <a:cubicBezTo>
                      <a:pt x="2747" y="20362"/>
                      <a:pt x="2759" y="20314"/>
                      <a:pt x="2784" y="20265"/>
                    </a:cubicBezTo>
                    <a:cubicBezTo>
                      <a:pt x="2795" y="20216"/>
                      <a:pt x="2820" y="20156"/>
                      <a:pt x="2832" y="20095"/>
                    </a:cubicBezTo>
                    <a:cubicBezTo>
                      <a:pt x="2868" y="19998"/>
                      <a:pt x="2917" y="19900"/>
                      <a:pt x="2954" y="19803"/>
                    </a:cubicBezTo>
                    <a:lnTo>
                      <a:pt x="2990" y="19730"/>
                    </a:lnTo>
                    <a:lnTo>
                      <a:pt x="2990" y="19706"/>
                    </a:lnTo>
                    <a:cubicBezTo>
                      <a:pt x="3038" y="19621"/>
                      <a:pt x="3075" y="19536"/>
                      <a:pt x="3124" y="19451"/>
                    </a:cubicBezTo>
                    <a:cubicBezTo>
                      <a:pt x="3136" y="19414"/>
                      <a:pt x="3148" y="19390"/>
                      <a:pt x="3160" y="19354"/>
                    </a:cubicBezTo>
                    <a:cubicBezTo>
                      <a:pt x="3173" y="19354"/>
                      <a:pt x="3173" y="19341"/>
                      <a:pt x="3184" y="19330"/>
                    </a:cubicBezTo>
                    <a:lnTo>
                      <a:pt x="3221" y="19293"/>
                    </a:lnTo>
                    <a:cubicBezTo>
                      <a:pt x="3246" y="19281"/>
                      <a:pt x="3257" y="19268"/>
                      <a:pt x="3270" y="19257"/>
                    </a:cubicBezTo>
                    <a:cubicBezTo>
                      <a:pt x="3294" y="19244"/>
                      <a:pt x="3306" y="19232"/>
                      <a:pt x="3318" y="19232"/>
                    </a:cubicBezTo>
                    <a:cubicBezTo>
                      <a:pt x="3330" y="19220"/>
                      <a:pt x="3354" y="19208"/>
                      <a:pt x="3367" y="19195"/>
                    </a:cubicBezTo>
                    <a:cubicBezTo>
                      <a:pt x="3427" y="19171"/>
                      <a:pt x="3476" y="19147"/>
                      <a:pt x="3537" y="19111"/>
                    </a:cubicBezTo>
                    <a:cubicBezTo>
                      <a:pt x="3586" y="19087"/>
                      <a:pt x="3634" y="19062"/>
                      <a:pt x="3695" y="19038"/>
                    </a:cubicBezTo>
                    <a:cubicBezTo>
                      <a:pt x="3743" y="19001"/>
                      <a:pt x="3792" y="18977"/>
                      <a:pt x="3841" y="18941"/>
                    </a:cubicBezTo>
                    <a:cubicBezTo>
                      <a:pt x="3902" y="18916"/>
                      <a:pt x="3950" y="18880"/>
                      <a:pt x="3999" y="18855"/>
                    </a:cubicBezTo>
                    <a:cubicBezTo>
                      <a:pt x="4096" y="18807"/>
                      <a:pt x="4194" y="18746"/>
                      <a:pt x="4302" y="18698"/>
                    </a:cubicBezTo>
                    <a:lnTo>
                      <a:pt x="4291" y="18698"/>
                    </a:lnTo>
                    <a:cubicBezTo>
                      <a:pt x="4337" y="18675"/>
                      <a:pt x="4383" y="18640"/>
                      <a:pt x="4440" y="18616"/>
                    </a:cubicBezTo>
                    <a:lnTo>
                      <a:pt x="4440" y="18616"/>
                    </a:lnTo>
                    <a:cubicBezTo>
                      <a:pt x="4437" y="18619"/>
                      <a:pt x="4437" y="18625"/>
                      <a:pt x="4437" y="18625"/>
                    </a:cubicBezTo>
                    <a:cubicBezTo>
                      <a:pt x="4448" y="18612"/>
                      <a:pt x="4473" y="18600"/>
                      <a:pt x="4497" y="18588"/>
                    </a:cubicBezTo>
                    <a:lnTo>
                      <a:pt x="4510" y="18576"/>
                    </a:lnTo>
                    <a:cubicBezTo>
                      <a:pt x="4545" y="18564"/>
                      <a:pt x="4594" y="18539"/>
                      <a:pt x="4643" y="18515"/>
                    </a:cubicBezTo>
                    <a:lnTo>
                      <a:pt x="4655" y="18515"/>
                    </a:lnTo>
                    <a:lnTo>
                      <a:pt x="4667" y="18503"/>
                    </a:lnTo>
                    <a:lnTo>
                      <a:pt x="4680" y="18491"/>
                    </a:lnTo>
                    <a:cubicBezTo>
                      <a:pt x="4691" y="18491"/>
                      <a:pt x="4691" y="18491"/>
                      <a:pt x="4691" y="18479"/>
                    </a:cubicBezTo>
                    <a:cubicBezTo>
                      <a:pt x="4753" y="18455"/>
                      <a:pt x="4813" y="18418"/>
                      <a:pt x="4874" y="18393"/>
                    </a:cubicBezTo>
                    <a:cubicBezTo>
                      <a:pt x="4983" y="18333"/>
                      <a:pt x="5105" y="18260"/>
                      <a:pt x="5226" y="18199"/>
                    </a:cubicBezTo>
                    <a:cubicBezTo>
                      <a:pt x="5287" y="18175"/>
                      <a:pt x="5348" y="18139"/>
                      <a:pt x="5409" y="18114"/>
                    </a:cubicBezTo>
                    <a:cubicBezTo>
                      <a:pt x="5469" y="18077"/>
                      <a:pt x="5542" y="18041"/>
                      <a:pt x="5603" y="18004"/>
                    </a:cubicBezTo>
                    <a:cubicBezTo>
                      <a:pt x="5664" y="17968"/>
                      <a:pt x="5725" y="17944"/>
                      <a:pt x="5785" y="17907"/>
                    </a:cubicBezTo>
                    <a:cubicBezTo>
                      <a:pt x="5834" y="17871"/>
                      <a:pt x="5895" y="17834"/>
                      <a:pt x="5944" y="17810"/>
                    </a:cubicBezTo>
                    <a:lnTo>
                      <a:pt x="5955" y="17810"/>
                    </a:lnTo>
                    <a:cubicBezTo>
                      <a:pt x="5992" y="17786"/>
                      <a:pt x="6017" y="17774"/>
                      <a:pt x="6053" y="17750"/>
                    </a:cubicBezTo>
                    <a:cubicBezTo>
                      <a:pt x="6174" y="17688"/>
                      <a:pt x="6308" y="17628"/>
                      <a:pt x="6430" y="17555"/>
                    </a:cubicBezTo>
                    <a:cubicBezTo>
                      <a:pt x="6454" y="17543"/>
                      <a:pt x="6490" y="17518"/>
                      <a:pt x="6527" y="17494"/>
                    </a:cubicBezTo>
                    <a:lnTo>
                      <a:pt x="6563" y="17494"/>
                    </a:lnTo>
                    <a:cubicBezTo>
                      <a:pt x="6587" y="17482"/>
                      <a:pt x="6624" y="17482"/>
                      <a:pt x="6660" y="17470"/>
                    </a:cubicBezTo>
                    <a:lnTo>
                      <a:pt x="6709" y="17470"/>
                    </a:lnTo>
                    <a:cubicBezTo>
                      <a:pt x="6721" y="17470"/>
                      <a:pt x="6733" y="17458"/>
                      <a:pt x="6746" y="17458"/>
                    </a:cubicBezTo>
                    <a:lnTo>
                      <a:pt x="6782" y="17458"/>
                    </a:lnTo>
                    <a:cubicBezTo>
                      <a:pt x="6879" y="17445"/>
                      <a:pt x="6976" y="17445"/>
                      <a:pt x="7062" y="17445"/>
                    </a:cubicBezTo>
                    <a:cubicBezTo>
                      <a:pt x="7146" y="17434"/>
                      <a:pt x="7232" y="17434"/>
                      <a:pt x="7316" y="17421"/>
                    </a:cubicBezTo>
                    <a:cubicBezTo>
                      <a:pt x="7402" y="17421"/>
                      <a:pt x="7487" y="17409"/>
                      <a:pt x="7572" y="17385"/>
                    </a:cubicBezTo>
                    <a:cubicBezTo>
                      <a:pt x="7608" y="17385"/>
                      <a:pt x="7645" y="17372"/>
                      <a:pt x="7681" y="17372"/>
                    </a:cubicBezTo>
                    <a:cubicBezTo>
                      <a:pt x="7730" y="17361"/>
                      <a:pt x="7767" y="17348"/>
                      <a:pt x="7815" y="17336"/>
                    </a:cubicBezTo>
                    <a:cubicBezTo>
                      <a:pt x="7840" y="17336"/>
                      <a:pt x="7851" y="17324"/>
                      <a:pt x="7876" y="17324"/>
                    </a:cubicBezTo>
                    <a:cubicBezTo>
                      <a:pt x="7900" y="17312"/>
                      <a:pt x="7924" y="17312"/>
                      <a:pt x="7948" y="17300"/>
                    </a:cubicBezTo>
                    <a:cubicBezTo>
                      <a:pt x="7973" y="17300"/>
                      <a:pt x="7985" y="17300"/>
                      <a:pt x="7997" y="17288"/>
                    </a:cubicBezTo>
                    <a:cubicBezTo>
                      <a:pt x="8021" y="17288"/>
                      <a:pt x="8046" y="17275"/>
                      <a:pt x="8058" y="17264"/>
                    </a:cubicBezTo>
                    <a:lnTo>
                      <a:pt x="8070" y="17264"/>
                    </a:lnTo>
                    <a:cubicBezTo>
                      <a:pt x="8083" y="17264"/>
                      <a:pt x="8083" y="17264"/>
                      <a:pt x="8094" y="17251"/>
                    </a:cubicBezTo>
                    <a:lnTo>
                      <a:pt x="8094" y="17251"/>
                    </a:lnTo>
                    <a:cubicBezTo>
                      <a:pt x="8094" y="17252"/>
                      <a:pt x="8094" y="17254"/>
                      <a:pt x="8094" y="17255"/>
                    </a:cubicBezTo>
                    <a:lnTo>
                      <a:pt x="8094" y="17255"/>
                    </a:lnTo>
                    <a:cubicBezTo>
                      <a:pt x="8102" y="17251"/>
                      <a:pt x="8111" y="17251"/>
                      <a:pt x="8119" y="17251"/>
                    </a:cubicBezTo>
                    <a:lnTo>
                      <a:pt x="8107" y="17251"/>
                    </a:lnTo>
                    <a:cubicBezTo>
                      <a:pt x="8119" y="17251"/>
                      <a:pt x="8131" y="17239"/>
                      <a:pt x="8131" y="17239"/>
                    </a:cubicBezTo>
                    <a:lnTo>
                      <a:pt x="8143" y="17239"/>
                    </a:lnTo>
                    <a:cubicBezTo>
                      <a:pt x="8167" y="17227"/>
                      <a:pt x="8180" y="17227"/>
                      <a:pt x="8192" y="17215"/>
                    </a:cubicBezTo>
                    <a:cubicBezTo>
                      <a:pt x="8204" y="17215"/>
                      <a:pt x="8216" y="17202"/>
                      <a:pt x="8228" y="17202"/>
                    </a:cubicBezTo>
                    <a:cubicBezTo>
                      <a:pt x="8264" y="17178"/>
                      <a:pt x="8301" y="17166"/>
                      <a:pt x="8337" y="17154"/>
                    </a:cubicBezTo>
                    <a:cubicBezTo>
                      <a:pt x="8374" y="17129"/>
                      <a:pt x="8410" y="17118"/>
                      <a:pt x="8447" y="17093"/>
                    </a:cubicBezTo>
                    <a:cubicBezTo>
                      <a:pt x="8459" y="17081"/>
                      <a:pt x="8483" y="17069"/>
                      <a:pt x="8507" y="17056"/>
                    </a:cubicBezTo>
                    <a:cubicBezTo>
                      <a:pt x="8520" y="17045"/>
                      <a:pt x="8544" y="17032"/>
                      <a:pt x="8556" y="17021"/>
                    </a:cubicBezTo>
                    <a:cubicBezTo>
                      <a:pt x="8629" y="16984"/>
                      <a:pt x="8690" y="16923"/>
                      <a:pt x="8751" y="16875"/>
                    </a:cubicBezTo>
                    <a:lnTo>
                      <a:pt x="8763" y="16862"/>
                    </a:lnTo>
                    <a:lnTo>
                      <a:pt x="8775" y="16850"/>
                    </a:lnTo>
                    <a:cubicBezTo>
                      <a:pt x="8836" y="16802"/>
                      <a:pt x="8872" y="16753"/>
                      <a:pt x="8921" y="16705"/>
                    </a:cubicBezTo>
                    <a:cubicBezTo>
                      <a:pt x="8969" y="16656"/>
                      <a:pt x="9018" y="16619"/>
                      <a:pt x="9067" y="16570"/>
                    </a:cubicBezTo>
                    <a:cubicBezTo>
                      <a:pt x="9128" y="16510"/>
                      <a:pt x="9188" y="16449"/>
                      <a:pt x="9237" y="16389"/>
                    </a:cubicBezTo>
                    <a:cubicBezTo>
                      <a:pt x="9261" y="16352"/>
                      <a:pt x="9298" y="16316"/>
                      <a:pt x="9322" y="16279"/>
                    </a:cubicBezTo>
                    <a:cubicBezTo>
                      <a:pt x="9334" y="16267"/>
                      <a:pt x="9347" y="16243"/>
                      <a:pt x="9358" y="16230"/>
                    </a:cubicBezTo>
                    <a:cubicBezTo>
                      <a:pt x="9371" y="16206"/>
                      <a:pt x="9383" y="16194"/>
                      <a:pt x="9395" y="16170"/>
                    </a:cubicBezTo>
                    <a:cubicBezTo>
                      <a:pt x="9395" y="16157"/>
                      <a:pt x="9407" y="16157"/>
                      <a:pt x="9407" y="16145"/>
                    </a:cubicBezTo>
                    <a:cubicBezTo>
                      <a:pt x="9419" y="16133"/>
                      <a:pt x="9419" y="16133"/>
                      <a:pt x="9419" y="16121"/>
                    </a:cubicBezTo>
                    <a:cubicBezTo>
                      <a:pt x="9431" y="16097"/>
                      <a:pt x="9444" y="16084"/>
                      <a:pt x="9455" y="16060"/>
                    </a:cubicBezTo>
                    <a:cubicBezTo>
                      <a:pt x="9468" y="16024"/>
                      <a:pt x="9492" y="15987"/>
                      <a:pt x="9504" y="15938"/>
                    </a:cubicBezTo>
                    <a:cubicBezTo>
                      <a:pt x="9528" y="15865"/>
                      <a:pt x="9565" y="15781"/>
                      <a:pt x="9590" y="15695"/>
                    </a:cubicBezTo>
                    <a:cubicBezTo>
                      <a:pt x="9614" y="15611"/>
                      <a:pt x="9638" y="15538"/>
                      <a:pt x="9663" y="15452"/>
                    </a:cubicBezTo>
                    <a:cubicBezTo>
                      <a:pt x="9687" y="15379"/>
                      <a:pt x="9711" y="15295"/>
                      <a:pt x="9735" y="15222"/>
                    </a:cubicBezTo>
                    <a:cubicBezTo>
                      <a:pt x="9760" y="15136"/>
                      <a:pt x="9796" y="15063"/>
                      <a:pt x="9820" y="14990"/>
                    </a:cubicBezTo>
                    <a:cubicBezTo>
                      <a:pt x="9844" y="14906"/>
                      <a:pt x="9869" y="14833"/>
                      <a:pt x="9906" y="14747"/>
                    </a:cubicBezTo>
                    <a:lnTo>
                      <a:pt x="10087" y="14274"/>
                    </a:lnTo>
                    <a:cubicBezTo>
                      <a:pt x="10112" y="14201"/>
                      <a:pt x="10149" y="14115"/>
                      <a:pt x="10173" y="14042"/>
                    </a:cubicBezTo>
                    <a:cubicBezTo>
                      <a:pt x="10197" y="13970"/>
                      <a:pt x="10209" y="13885"/>
                      <a:pt x="10233" y="13812"/>
                    </a:cubicBezTo>
                    <a:cubicBezTo>
                      <a:pt x="10233" y="13799"/>
                      <a:pt x="10233" y="13788"/>
                      <a:pt x="10222" y="13775"/>
                    </a:cubicBezTo>
                    <a:cubicBezTo>
                      <a:pt x="10222" y="13763"/>
                      <a:pt x="10197" y="13763"/>
                      <a:pt x="10185" y="13763"/>
                    </a:cubicBezTo>
                    <a:cubicBezTo>
                      <a:pt x="10185" y="13763"/>
                      <a:pt x="10173" y="13763"/>
                      <a:pt x="10160" y="13775"/>
                    </a:cubicBezTo>
                    <a:lnTo>
                      <a:pt x="10149" y="13788"/>
                    </a:lnTo>
                    <a:cubicBezTo>
                      <a:pt x="10124" y="13799"/>
                      <a:pt x="10112" y="13812"/>
                      <a:pt x="10100" y="13824"/>
                    </a:cubicBezTo>
                    <a:cubicBezTo>
                      <a:pt x="10076" y="13848"/>
                      <a:pt x="10039" y="13872"/>
                      <a:pt x="10015" y="13897"/>
                    </a:cubicBezTo>
                    <a:lnTo>
                      <a:pt x="9942" y="13934"/>
                    </a:lnTo>
                    <a:cubicBezTo>
                      <a:pt x="9930" y="13958"/>
                      <a:pt x="9906" y="13970"/>
                      <a:pt x="9881" y="13982"/>
                    </a:cubicBezTo>
                    <a:cubicBezTo>
                      <a:pt x="9833" y="13994"/>
                      <a:pt x="9796" y="14018"/>
                      <a:pt x="9760" y="14042"/>
                    </a:cubicBezTo>
                    <a:cubicBezTo>
                      <a:pt x="9711" y="14067"/>
                      <a:pt x="9650" y="14091"/>
                      <a:pt x="9601" y="14115"/>
                    </a:cubicBezTo>
                    <a:cubicBezTo>
                      <a:pt x="9565" y="14128"/>
                      <a:pt x="9517" y="14140"/>
                      <a:pt x="9480" y="14152"/>
                    </a:cubicBezTo>
                    <a:cubicBezTo>
                      <a:pt x="9455" y="14152"/>
                      <a:pt x="9431" y="14164"/>
                      <a:pt x="9419" y="14164"/>
                    </a:cubicBezTo>
                    <a:cubicBezTo>
                      <a:pt x="9395" y="14177"/>
                      <a:pt x="9371" y="14177"/>
                      <a:pt x="9347" y="14177"/>
                    </a:cubicBezTo>
                    <a:cubicBezTo>
                      <a:pt x="9310" y="14188"/>
                      <a:pt x="9274" y="14188"/>
                      <a:pt x="9237" y="14201"/>
                    </a:cubicBezTo>
                    <a:lnTo>
                      <a:pt x="9176" y="14201"/>
                    </a:lnTo>
                    <a:cubicBezTo>
                      <a:pt x="9164" y="14213"/>
                      <a:pt x="9139" y="14213"/>
                      <a:pt x="9115" y="14213"/>
                    </a:cubicBezTo>
                    <a:lnTo>
                      <a:pt x="8969" y="14250"/>
                    </a:lnTo>
                    <a:cubicBezTo>
                      <a:pt x="8872" y="14285"/>
                      <a:pt x="8788" y="14334"/>
                      <a:pt x="8715" y="14395"/>
                    </a:cubicBezTo>
                    <a:cubicBezTo>
                      <a:pt x="8678" y="14420"/>
                      <a:pt x="8642" y="14456"/>
                      <a:pt x="8605" y="14480"/>
                    </a:cubicBezTo>
                    <a:cubicBezTo>
                      <a:pt x="8580" y="14504"/>
                      <a:pt x="8544" y="14529"/>
                      <a:pt x="8507" y="14553"/>
                    </a:cubicBezTo>
                    <a:cubicBezTo>
                      <a:pt x="8496" y="14566"/>
                      <a:pt x="8472" y="14577"/>
                      <a:pt x="8459" y="14590"/>
                    </a:cubicBezTo>
                    <a:cubicBezTo>
                      <a:pt x="8435" y="14601"/>
                      <a:pt x="8410" y="14626"/>
                      <a:pt x="8399" y="14638"/>
                    </a:cubicBezTo>
                    <a:cubicBezTo>
                      <a:pt x="8386" y="14638"/>
                      <a:pt x="8374" y="14650"/>
                      <a:pt x="8362" y="14650"/>
                    </a:cubicBezTo>
                    <a:cubicBezTo>
                      <a:pt x="8350" y="14663"/>
                      <a:pt x="8337" y="14663"/>
                      <a:pt x="8337" y="14674"/>
                    </a:cubicBezTo>
                    <a:cubicBezTo>
                      <a:pt x="8313" y="14674"/>
                      <a:pt x="8289" y="14687"/>
                      <a:pt x="8277" y="14699"/>
                    </a:cubicBezTo>
                    <a:cubicBezTo>
                      <a:pt x="8240" y="14723"/>
                      <a:pt x="8192" y="14747"/>
                      <a:pt x="8156" y="14760"/>
                    </a:cubicBezTo>
                    <a:lnTo>
                      <a:pt x="8046" y="14833"/>
                    </a:lnTo>
                    <a:cubicBezTo>
                      <a:pt x="8034" y="14845"/>
                      <a:pt x="8021" y="14857"/>
                      <a:pt x="7997" y="14857"/>
                    </a:cubicBezTo>
                    <a:cubicBezTo>
                      <a:pt x="7985" y="14869"/>
                      <a:pt x="7973" y="14881"/>
                      <a:pt x="7948" y="14893"/>
                    </a:cubicBezTo>
                    <a:lnTo>
                      <a:pt x="7912" y="14930"/>
                    </a:lnTo>
                    <a:cubicBezTo>
                      <a:pt x="7888" y="14954"/>
                      <a:pt x="7876" y="14966"/>
                      <a:pt x="7851" y="14979"/>
                    </a:cubicBezTo>
                    <a:cubicBezTo>
                      <a:pt x="7840" y="15003"/>
                      <a:pt x="7815" y="15015"/>
                      <a:pt x="7803" y="15039"/>
                    </a:cubicBezTo>
                    <a:cubicBezTo>
                      <a:pt x="7791" y="15039"/>
                      <a:pt x="7778" y="15052"/>
                      <a:pt x="7767" y="15063"/>
                    </a:cubicBezTo>
                    <a:cubicBezTo>
                      <a:pt x="7754" y="15088"/>
                      <a:pt x="7730" y="15100"/>
                      <a:pt x="7718" y="15112"/>
                    </a:cubicBezTo>
                    <a:cubicBezTo>
                      <a:pt x="7705" y="15136"/>
                      <a:pt x="7694" y="15149"/>
                      <a:pt x="7669" y="15173"/>
                    </a:cubicBezTo>
                    <a:cubicBezTo>
                      <a:pt x="7560" y="15295"/>
                      <a:pt x="7451" y="15441"/>
                      <a:pt x="7353" y="15574"/>
                    </a:cubicBezTo>
                    <a:cubicBezTo>
                      <a:pt x="7329" y="15611"/>
                      <a:pt x="7305" y="15635"/>
                      <a:pt x="7268" y="15671"/>
                    </a:cubicBezTo>
                    <a:cubicBezTo>
                      <a:pt x="7244" y="15708"/>
                      <a:pt x="7232" y="15744"/>
                      <a:pt x="7208" y="15781"/>
                    </a:cubicBezTo>
                    <a:lnTo>
                      <a:pt x="7171" y="15817"/>
                    </a:lnTo>
                    <a:cubicBezTo>
                      <a:pt x="7159" y="15841"/>
                      <a:pt x="7146" y="15854"/>
                      <a:pt x="7135" y="15878"/>
                    </a:cubicBezTo>
                    <a:cubicBezTo>
                      <a:pt x="7122" y="15914"/>
                      <a:pt x="7098" y="15951"/>
                      <a:pt x="7086" y="15987"/>
                    </a:cubicBezTo>
                    <a:cubicBezTo>
                      <a:pt x="7073" y="16000"/>
                      <a:pt x="7062" y="16024"/>
                      <a:pt x="7049" y="16036"/>
                    </a:cubicBezTo>
                    <a:cubicBezTo>
                      <a:pt x="7037" y="16060"/>
                      <a:pt x="7025" y="16084"/>
                      <a:pt x="7025" y="16109"/>
                    </a:cubicBezTo>
                    <a:cubicBezTo>
                      <a:pt x="7013" y="16133"/>
                      <a:pt x="7000" y="16145"/>
                      <a:pt x="7000" y="16157"/>
                    </a:cubicBezTo>
                    <a:cubicBezTo>
                      <a:pt x="6989" y="16181"/>
                      <a:pt x="6976" y="16194"/>
                      <a:pt x="6976" y="16218"/>
                    </a:cubicBezTo>
                    <a:cubicBezTo>
                      <a:pt x="6940" y="16303"/>
                      <a:pt x="6903" y="16389"/>
                      <a:pt x="6879" y="16461"/>
                    </a:cubicBezTo>
                    <a:cubicBezTo>
                      <a:pt x="6855" y="16534"/>
                      <a:pt x="6819" y="16607"/>
                      <a:pt x="6794" y="16680"/>
                    </a:cubicBezTo>
                    <a:cubicBezTo>
                      <a:pt x="6782" y="16729"/>
                      <a:pt x="6757" y="16777"/>
                      <a:pt x="6746" y="16813"/>
                    </a:cubicBezTo>
                    <a:cubicBezTo>
                      <a:pt x="6733" y="16850"/>
                      <a:pt x="6709" y="16886"/>
                      <a:pt x="6697" y="16923"/>
                    </a:cubicBezTo>
                    <a:cubicBezTo>
                      <a:pt x="6684" y="16959"/>
                      <a:pt x="6673" y="16984"/>
                      <a:pt x="6660" y="17008"/>
                    </a:cubicBezTo>
                    <a:cubicBezTo>
                      <a:pt x="6624" y="17093"/>
                      <a:pt x="6587" y="17178"/>
                      <a:pt x="6551" y="17251"/>
                    </a:cubicBezTo>
                    <a:cubicBezTo>
                      <a:pt x="6551" y="17264"/>
                      <a:pt x="6551" y="17264"/>
                      <a:pt x="6539" y="17264"/>
                    </a:cubicBezTo>
                    <a:lnTo>
                      <a:pt x="6539" y="17275"/>
                    </a:lnTo>
                    <a:lnTo>
                      <a:pt x="6527" y="17275"/>
                    </a:lnTo>
                    <a:cubicBezTo>
                      <a:pt x="6503" y="17300"/>
                      <a:pt x="6466" y="17324"/>
                      <a:pt x="6430" y="17348"/>
                    </a:cubicBezTo>
                    <a:cubicBezTo>
                      <a:pt x="6393" y="17361"/>
                      <a:pt x="6357" y="17385"/>
                      <a:pt x="6320" y="17409"/>
                    </a:cubicBezTo>
                    <a:lnTo>
                      <a:pt x="6333" y="17409"/>
                    </a:lnTo>
                    <a:cubicBezTo>
                      <a:pt x="6308" y="17409"/>
                      <a:pt x="6296" y="17421"/>
                      <a:pt x="6271" y="17434"/>
                    </a:cubicBezTo>
                    <a:lnTo>
                      <a:pt x="5944" y="17616"/>
                    </a:lnTo>
                    <a:lnTo>
                      <a:pt x="5931" y="17616"/>
                    </a:lnTo>
                    <a:cubicBezTo>
                      <a:pt x="5919" y="17616"/>
                      <a:pt x="5919" y="17616"/>
                      <a:pt x="5919" y="17628"/>
                    </a:cubicBezTo>
                    <a:cubicBezTo>
                      <a:pt x="5761" y="17713"/>
                      <a:pt x="5615" y="17798"/>
                      <a:pt x="5457" y="17883"/>
                    </a:cubicBezTo>
                    <a:cubicBezTo>
                      <a:pt x="5323" y="17956"/>
                      <a:pt x="5202" y="18029"/>
                      <a:pt x="5069" y="18090"/>
                    </a:cubicBezTo>
                    <a:cubicBezTo>
                      <a:pt x="5105" y="18053"/>
                      <a:pt x="5129" y="18004"/>
                      <a:pt x="5166" y="17968"/>
                    </a:cubicBezTo>
                    <a:cubicBezTo>
                      <a:pt x="5190" y="17932"/>
                      <a:pt x="5226" y="17883"/>
                      <a:pt x="5250" y="17847"/>
                    </a:cubicBezTo>
                    <a:cubicBezTo>
                      <a:pt x="5299" y="17786"/>
                      <a:pt x="5348" y="17725"/>
                      <a:pt x="5385" y="17664"/>
                    </a:cubicBezTo>
                    <a:cubicBezTo>
                      <a:pt x="5433" y="17616"/>
                      <a:pt x="5482" y="17555"/>
                      <a:pt x="5530" y="17494"/>
                    </a:cubicBezTo>
                    <a:cubicBezTo>
                      <a:pt x="5566" y="17434"/>
                      <a:pt x="5615" y="17372"/>
                      <a:pt x="5664" y="17312"/>
                    </a:cubicBezTo>
                    <a:cubicBezTo>
                      <a:pt x="5712" y="17251"/>
                      <a:pt x="5749" y="17191"/>
                      <a:pt x="5785" y="17129"/>
                    </a:cubicBezTo>
                    <a:lnTo>
                      <a:pt x="5798" y="17118"/>
                    </a:lnTo>
                    <a:cubicBezTo>
                      <a:pt x="5798" y="17105"/>
                      <a:pt x="5798" y="17105"/>
                      <a:pt x="5809" y="17093"/>
                    </a:cubicBezTo>
                    <a:cubicBezTo>
                      <a:pt x="5822" y="17081"/>
                      <a:pt x="5834" y="17056"/>
                      <a:pt x="5846" y="17045"/>
                    </a:cubicBezTo>
                    <a:cubicBezTo>
                      <a:pt x="5882" y="16972"/>
                      <a:pt x="5919" y="16911"/>
                      <a:pt x="5955" y="16850"/>
                    </a:cubicBezTo>
                    <a:cubicBezTo>
                      <a:pt x="5968" y="16826"/>
                      <a:pt x="5968" y="16813"/>
                      <a:pt x="5980" y="16802"/>
                    </a:cubicBezTo>
                    <a:cubicBezTo>
                      <a:pt x="5992" y="16777"/>
                      <a:pt x="6004" y="16765"/>
                      <a:pt x="6004" y="16740"/>
                    </a:cubicBezTo>
                    <a:cubicBezTo>
                      <a:pt x="6017" y="16716"/>
                      <a:pt x="6004" y="16680"/>
                      <a:pt x="5992" y="16656"/>
                    </a:cubicBezTo>
                    <a:cubicBezTo>
                      <a:pt x="5968" y="16656"/>
                      <a:pt x="5955" y="16680"/>
                      <a:pt x="5931" y="16692"/>
                    </a:cubicBezTo>
                    <a:cubicBezTo>
                      <a:pt x="5931" y="16705"/>
                      <a:pt x="5919" y="16716"/>
                      <a:pt x="5907" y="16729"/>
                    </a:cubicBezTo>
                    <a:cubicBezTo>
                      <a:pt x="5907" y="16729"/>
                      <a:pt x="5907" y="16740"/>
                      <a:pt x="5895" y="16753"/>
                    </a:cubicBezTo>
                    <a:cubicBezTo>
                      <a:pt x="5895" y="16765"/>
                      <a:pt x="5882" y="16777"/>
                      <a:pt x="5871" y="16802"/>
                    </a:cubicBezTo>
                    <a:cubicBezTo>
                      <a:pt x="5858" y="16826"/>
                      <a:pt x="5834" y="16862"/>
                      <a:pt x="5822" y="16899"/>
                    </a:cubicBezTo>
                    <a:cubicBezTo>
                      <a:pt x="5785" y="16959"/>
                      <a:pt x="5749" y="17021"/>
                      <a:pt x="5712" y="17093"/>
                    </a:cubicBezTo>
                    <a:cubicBezTo>
                      <a:pt x="5701" y="17118"/>
                      <a:pt x="5676" y="17142"/>
                      <a:pt x="5664" y="17178"/>
                    </a:cubicBezTo>
                    <a:cubicBezTo>
                      <a:pt x="5639" y="17202"/>
                      <a:pt x="5615" y="17239"/>
                      <a:pt x="5591" y="17264"/>
                    </a:cubicBezTo>
                    <a:cubicBezTo>
                      <a:pt x="5555" y="17324"/>
                      <a:pt x="5506" y="17385"/>
                      <a:pt x="5469" y="17434"/>
                    </a:cubicBezTo>
                    <a:lnTo>
                      <a:pt x="5323" y="17616"/>
                    </a:lnTo>
                    <a:cubicBezTo>
                      <a:pt x="5287" y="17677"/>
                      <a:pt x="5239" y="17737"/>
                      <a:pt x="5202" y="17798"/>
                    </a:cubicBezTo>
                    <a:cubicBezTo>
                      <a:pt x="5117" y="17920"/>
                      <a:pt x="5020" y="18041"/>
                      <a:pt x="4934" y="18163"/>
                    </a:cubicBezTo>
                    <a:cubicBezTo>
                      <a:pt x="4813" y="18236"/>
                      <a:pt x="4691" y="18296"/>
                      <a:pt x="4582" y="18357"/>
                    </a:cubicBezTo>
                    <a:cubicBezTo>
                      <a:pt x="4461" y="18430"/>
                      <a:pt x="4339" y="18491"/>
                      <a:pt x="4218" y="18564"/>
                    </a:cubicBezTo>
                    <a:cubicBezTo>
                      <a:pt x="4108" y="18636"/>
                      <a:pt x="3986" y="18709"/>
                      <a:pt x="3865" y="18782"/>
                    </a:cubicBezTo>
                    <a:cubicBezTo>
                      <a:pt x="3756" y="18855"/>
                      <a:pt x="3659" y="18928"/>
                      <a:pt x="3537" y="18989"/>
                    </a:cubicBezTo>
                    <a:cubicBezTo>
                      <a:pt x="3513" y="19014"/>
                      <a:pt x="3476" y="19025"/>
                      <a:pt x="3440" y="19050"/>
                    </a:cubicBezTo>
                    <a:cubicBezTo>
                      <a:pt x="3416" y="19062"/>
                      <a:pt x="3391" y="19074"/>
                      <a:pt x="3367" y="19098"/>
                    </a:cubicBezTo>
                    <a:cubicBezTo>
                      <a:pt x="3343" y="19098"/>
                      <a:pt x="3330" y="19111"/>
                      <a:pt x="3318" y="19123"/>
                    </a:cubicBezTo>
                    <a:cubicBezTo>
                      <a:pt x="3306" y="19135"/>
                      <a:pt x="3294" y="19147"/>
                      <a:pt x="3270" y="19147"/>
                    </a:cubicBezTo>
                    <a:cubicBezTo>
                      <a:pt x="3282" y="19135"/>
                      <a:pt x="3294" y="19123"/>
                      <a:pt x="3306" y="19098"/>
                    </a:cubicBezTo>
                    <a:cubicBezTo>
                      <a:pt x="3343" y="19038"/>
                      <a:pt x="3379" y="18977"/>
                      <a:pt x="3427" y="18904"/>
                    </a:cubicBezTo>
                    <a:cubicBezTo>
                      <a:pt x="3464" y="18844"/>
                      <a:pt x="3513" y="18782"/>
                      <a:pt x="3549" y="18722"/>
                    </a:cubicBezTo>
                    <a:cubicBezTo>
                      <a:pt x="3634" y="18600"/>
                      <a:pt x="3732" y="18466"/>
                      <a:pt x="3816" y="18345"/>
                    </a:cubicBezTo>
                    <a:cubicBezTo>
                      <a:pt x="3902" y="18212"/>
                      <a:pt x="3975" y="18090"/>
                      <a:pt x="4072" y="17968"/>
                    </a:cubicBezTo>
                    <a:cubicBezTo>
                      <a:pt x="4157" y="17847"/>
                      <a:pt x="4242" y="17725"/>
                      <a:pt x="4339" y="17616"/>
                    </a:cubicBezTo>
                    <a:cubicBezTo>
                      <a:pt x="4448" y="17470"/>
                      <a:pt x="4570" y="17336"/>
                      <a:pt x="4680" y="17191"/>
                    </a:cubicBezTo>
                    <a:cubicBezTo>
                      <a:pt x="4764" y="17081"/>
                      <a:pt x="4850" y="16984"/>
                      <a:pt x="4947" y="16875"/>
                    </a:cubicBezTo>
                    <a:cubicBezTo>
                      <a:pt x="5020" y="16777"/>
                      <a:pt x="5105" y="16668"/>
                      <a:pt x="5177" y="16559"/>
                    </a:cubicBezTo>
                    <a:cubicBezTo>
                      <a:pt x="5275" y="16425"/>
                      <a:pt x="5360" y="16291"/>
                      <a:pt x="5445" y="16145"/>
                    </a:cubicBezTo>
                    <a:cubicBezTo>
                      <a:pt x="5530" y="16011"/>
                      <a:pt x="5603" y="15865"/>
                      <a:pt x="5676" y="15720"/>
                    </a:cubicBezTo>
                    <a:cubicBezTo>
                      <a:pt x="5712" y="15647"/>
                      <a:pt x="5749" y="15574"/>
                      <a:pt x="5785" y="15513"/>
                    </a:cubicBezTo>
                    <a:lnTo>
                      <a:pt x="5895" y="15295"/>
                    </a:lnTo>
                    <a:cubicBezTo>
                      <a:pt x="5968" y="15149"/>
                      <a:pt x="6041" y="15003"/>
                      <a:pt x="6101" y="14857"/>
                    </a:cubicBezTo>
                    <a:cubicBezTo>
                      <a:pt x="6162" y="14736"/>
                      <a:pt x="6211" y="14601"/>
                      <a:pt x="6271" y="14468"/>
                    </a:cubicBezTo>
                    <a:cubicBezTo>
                      <a:pt x="6296" y="14407"/>
                      <a:pt x="6333" y="14334"/>
                      <a:pt x="6357" y="14274"/>
                    </a:cubicBezTo>
                    <a:cubicBezTo>
                      <a:pt x="6368" y="14261"/>
                      <a:pt x="6368" y="14261"/>
                      <a:pt x="6368" y="14250"/>
                    </a:cubicBezTo>
                    <a:cubicBezTo>
                      <a:pt x="6381" y="14237"/>
                      <a:pt x="6393" y="14213"/>
                      <a:pt x="6405" y="14201"/>
                    </a:cubicBezTo>
                    <a:cubicBezTo>
                      <a:pt x="6441" y="14152"/>
                      <a:pt x="6478" y="14115"/>
                      <a:pt x="6527" y="14067"/>
                    </a:cubicBezTo>
                    <a:cubicBezTo>
                      <a:pt x="6551" y="14031"/>
                      <a:pt x="6576" y="14006"/>
                      <a:pt x="6612" y="13970"/>
                    </a:cubicBezTo>
                    <a:cubicBezTo>
                      <a:pt x="6649" y="13921"/>
                      <a:pt x="6697" y="13885"/>
                      <a:pt x="6733" y="13836"/>
                    </a:cubicBezTo>
                    <a:cubicBezTo>
                      <a:pt x="6867" y="13690"/>
                      <a:pt x="7013" y="13545"/>
                      <a:pt x="7146" y="13399"/>
                    </a:cubicBezTo>
                    <a:cubicBezTo>
                      <a:pt x="7268" y="13265"/>
                      <a:pt x="7378" y="13119"/>
                      <a:pt x="7499" y="12986"/>
                    </a:cubicBezTo>
                    <a:cubicBezTo>
                      <a:pt x="7560" y="12913"/>
                      <a:pt x="7632" y="12840"/>
                      <a:pt x="7694" y="12767"/>
                    </a:cubicBezTo>
                    <a:cubicBezTo>
                      <a:pt x="7754" y="12706"/>
                      <a:pt x="7803" y="12633"/>
                      <a:pt x="7864" y="12560"/>
                    </a:cubicBezTo>
                    <a:cubicBezTo>
                      <a:pt x="7876" y="12535"/>
                      <a:pt x="7900" y="12524"/>
                      <a:pt x="7924" y="12511"/>
                    </a:cubicBezTo>
                    <a:cubicBezTo>
                      <a:pt x="8021" y="12426"/>
                      <a:pt x="8119" y="12354"/>
                      <a:pt x="8216" y="12281"/>
                    </a:cubicBezTo>
                    <a:cubicBezTo>
                      <a:pt x="8253" y="12256"/>
                      <a:pt x="8289" y="12232"/>
                      <a:pt x="8337" y="12208"/>
                    </a:cubicBezTo>
                    <a:cubicBezTo>
                      <a:pt x="8374" y="12183"/>
                      <a:pt x="8410" y="12159"/>
                      <a:pt x="8459" y="12135"/>
                    </a:cubicBezTo>
                    <a:cubicBezTo>
                      <a:pt x="8520" y="12098"/>
                      <a:pt x="8593" y="12062"/>
                      <a:pt x="8653" y="12038"/>
                    </a:cubicBezTo>
                    <a:cubicBezTo>
                      <a:pt x="8726" y="12001"/>
                      <a:pt x="8788" y="11976"/>
                      <a:pt x="8860" y="11952"/>
                    </a:cubicBezTo>
                    <a:cubicBezTo>
                      <a:pt x="8933" y="11916"/>
                      <a:pt x="9006" y="11892"/>
                      <a:pt x="9079" y="11855"/>
                    </a:cubicBezTo>
                    <a:cubicBezTo>
                      <a:pt x="9115" y="11843"/>
                      <a:pt x="9152" y="11819"/>
                      <a:pt x="9188" y="11795"/>
                    </a:cubicBezTo>
                    <a:cubicBezTo>
                      <a:pt x="9225" y="11770"/>
                      <a:pt x="9274" y="11758"/>
                      <a:pt x="9310" y="11722"/>
                    </a:cubicBezTo>
                    <a:cubicBezTo>
                      <a:pt x="9347" y="11697"/>
                      <a:pt x="9395" y="11673"/>
                      <a:pt x="9431" y="11636"/>
                    </a:cubicBezTo>
                    <a:cubicBezTo>
                      <a:pt x="9468" y="11612"/>
                      <a:pt x="9492" y="11587"/>
                      <a:pt x="9528" y="11551"/>
                    </a:cubicBezTo>
                    <a:cubicBezTo>
                      <a:pt x="9565" y="11515"/>
                      <a:pt x="9601" y="11490"/>
                      <a:pt x="9638" y="11454"/>
                    </a:cubicBezTo>
                    <a:cubicBezTo>
                      <a:pt x="9674" y="11417"/>
                      <a:pt x="9711" y="11381"/>
                      <a:pt x="9747" y="11333"/>
                    </a:cubicBezTo>
                    <a:cubicBezTo>
                      <a:pt x="9796" y="11271"/>
                      <a:pt x="9857" y="11211"/>
                      <a:pt x="9917" y="11150"/>
                    </a:cubicBezTo>
                    <a:cubicBezTo>
                      <a:pt x="9990" y="11090"/>
                      <a:pt x="10051" y="11028"/>
                      <a:pt x="10124" y="10955"/>
                    </a:cubicBezTo>
                    <a:lnTo>
                      <a:pt x="10306" y="10737"/>
                    </a:lnTo>
                    <a:cubicBezTo>
                      <a:pt x="10367" y="10664"/>
                      <a:pt x="10428" y="10603"/>
                      <a:pt x="10489" y="10531"/>
                    </a:cubicBezTo>
                    <a:cubicBezTo>
                      <a:pt x="10513" y="10494"/>
                      <a:pt x="10549" y="10445"/>
                      <a:pt x="10574" y="10409"/>
                    </a:cubicBezTo>
                    <a:cubicBezTo>
                      <a:pt x="10598" y="10385"/>
                      <a:pt x="10611" y="10372"/>
                      <a:pt x="10622" y="10348"/>
                    </a:cubicBezTo>
                    <a:cubicBezTo>
                      <a:pt x="10635" y="10323"/>
                      <a:pt x="10647" y="10312"/>
                      <a:pt x="10659" y="10287"/>
                    </a:cubicBezTo>
                    <a:cubicBezTo>
                      <a:pt x="10683" y="10239"/>
                      <a:pt x="10708" y="10202"/>
                      <a:pt x="10719" y="10166"/>
                    </a:cubicBezTo>
                    <a:cubicBezTo>
                      <a:pt x="10744" y="10117"/>
                      <a:pt x="10768" y="10069"/>
                      <a:pt x="10781" y="10020"/>
                    </a:cubicBezTo>
                    <a:cubicBezTo>
                      <a:pt x="10805" y="9971"/>
                      <a:pt x="10817" y="9935"/>
                      <a:pt x="10829" y="9886"/>
                    </a:cubicBezTo>
                    <a:cubicBezTo>
                      <a:pt x="10841" y="9837"/>
                      <a:pt x="10854" y="9801"/>
                      <a:pt x="10865" y="9753"/>
                    </a:cubicBezTo>
                    <a:cubicBezTo>
                      <a:pt x="10878" y="9704"/>
                      <a:pt x="10890" y="9656"/>
                      <a:pt x="10902" y="9619"/>
                    </a:cubicBezTo>
                    <a:cubicBezTo>
                      <a:pt x="10914" y="9570"/>
                      <a:pt x="10927" y="9521"/>
                      <a:pt x="10927" y="9473"/>
                    </a:cubicBezTo>
                    <a:cubicBezTo>
                      <a:pt x="10938" y="9424"/>
                      <a:pt x="10951" y="9388"/>
                      <a:pt x="10951" y="9340"/>
                    </a:cubicBezTo>
                    <a:cubicBezTo>
                      <a:pt x="10962" y="9291"/>
                      <a:pt x="10962" y="9254"/>
                      <a:pt x="10975" y="9205"/>
                    </a:cubicBezTo>
                    <a:lnTo>
                      <a:pt x="10975" y="9194"/>
                    </a:lnTo>
                    <a:lnTo>
                      <a:pt x="10975" y="9157"/>
                    </a:lnTo>
                    <a:lnTo>
                      <a:pt x="10975" y="9145"/>
                    </a:lnTo>
                    <a:cubicBezTo>
                      <a:pt x="10987" y="9145"/>
                      <a:pt x="10987" y="9132"/>
                      <a:pt x="10987" y="9132"/>
                    </a:cubicBezTo>
                    <a:cubicBezTo>
                      <a:pt x="10999" y="8999"/>
                      <a:pt x="11024" y="8865"/>
                      <a:pt x="11035" y="8732"/>
                    </a:cubicBezTo>
                    <a:cubicBezTo>
                      <a:pt x="11035" y="8671"/>
                      <a:pt x="11048" y="8598"/>
                      <a:pt x="11048" y="8525"/>
                    </a:cubicBezTo>
                    <a:cubicBezTo>
                      <a:pt x="11048" y="8464"/>
                      <a:pt x="11060" y="8403"/>
                      <a:pt x="11060" y="8355"/>
                    </a:cubicBezTo>
                    <a:lnTo>
                      <a:pt x="11060" y="8330"/>
                    </a:lnTo>
                    <a:lnTo>
                      <a:pt x="11060" y="8319"/>
                    </a:lnTo>
                    <a:lnTo>
                      <a:pt x="11060" y="8306"/>
                    </a:lnTo>
                    <a:lnTo>
                      <a:pt x="11060" y="8282"/>
                    </a:lnTo>
                    <a:lnTo>
                      <a:pt x="11060" y="8233"/>
                    </a:lnTo>
                    <a:lnTo>
                      <a:pt x="11060" y="8184"/>
                    </a:lnTo>
                    <a:cubicBezTo>
                      <a:pt x="11048" y="8160"/>
                      <a:pt x="11048" y="8136"/>
                      <a:pt x="11035" y="8112"/>
                    </a:cubicBezTo>
                    <a:cubicBezTo>
                      <a:pt x="11035" y="8076"/>
                      <a:pt x="11011" y="8051"/>
                      <a:pt x="10987" y="8027"/>
                    </a:cubicBezTo>
                    <a:cubicBezTo>
                      <a:pt x="10975" y="8021"/>
                      <a:pt x="10960" y="8017"/>
                      <a:pt x="10945" y="8017"/>
                    </a:cubicBezTo>
                    <a:cubicBezTo>
                      <a:pt x="10929" y="8017"/>
                      <a:pt x="10914" y="8021"/>
                      <a:pt x="10902" y="8027"/>
                    </a:cubicBezTo>
                    <a:cubicBezTo>
                      <a:pt x="10865" y="8039"/>
                      <a:pt x="10829" y="8063"/>
                      <a:pt x="10805" y="8076"/>
                    </a:cubicBezTo>
                    <a:cubicBezTo>
                      <a:pt x="10756" y="8100"/>
                      <a:pt x="10719" y="8124"/>
                      <a:pt x="10695" y="8148"/>
                    </a:cubicBezTo>
                    <a:lnTo>
                      <a:pt x="10586" y="8221"/>
                    </a:lnTo>
                    <a:cubicBezTo>
                      <a:pt x="10549" y="8246"/>
                      <a:pt x="10525" y="8270"/>
                      <a:pt x="10489" y="8294"/>
                    </a:cubicBezTo>
                    <a:cubicBezTo>
                      <a:pt x="10416" y="8355"/>
                      <a:pt x="10355" y="8403"/>
                      <a:pt x="10282" y="8464"/>
                    </a:cubicBezTo>
                    <a:cubicBezTo>
                      <a:pt x="10209" y="8525"/>
                      <a:pt x="10149" y="8586"/>
                      <a:pt x="10076" y="8635"/>
                    </a:cubicBezTo>
                    <a:cubicBezTo>
                      <a:pt x="10051" y="8646"/>
                      <a:pt x="10039" y="8671"/>
                      <a:pt x="10015" y="8683"/>
                    </a:cubicBezTo>
                    <a:cubicBezTo>
                      <a:pt x="9930" y="8719"/>
                      <a:pt x="9844" y="8756"/>
                      <a:pt x="9760" y="8780"/>
                    </a:cubicBezTo>
                    <a:cubicBezTo>
                      <a:pt x="9674" y="8816"/>
                      <a:pt x="9590" y="8853"/>
                      <a:pt x="9504" y="8902"/>
                    </a:cubicBezTo>
                    <a:cubicBezTo>
                      <a:pt x="9455" y="8914"/>
                      <a:pt x="9419" y="8938"/>
                      <a:pt x="9383" y="8962"/>
                    </a:cubicBezTo>
                    <a:cubicBezTo>
                      <a:pt x="9347" y="8987"/>
                      <a:pt x="9310" y="9011"/>
                      <a:pt x="9274" y="9048"/>
                    </a:cubicBezTo>
                    <a:cubicBezTo>
                      <a:pt x="9249" y="9072"/>
                      <a:pt x="9212" y="9108"/>
                      <a:pt x="9188" y="9145"/>
                    </a:cubicBezTo>
                    <a:lnTo>
                      <a:pt x="9115" y="9254"/>
                    </a:lnTo>
                    <a:cubicBezTo>
                      <a:pt x="9067" y="9340"/>
                      <a:pt x="9018" y="9412"/>
                      <a:pt x="8982" y="9497"/>
                    </a:cubicBezTo>
                    <a:cubicBezTo>
                      <a:pt x="8945" y="9583"/>
                      <a:pt x="8909" y="9667"/>
                      <a:pt x="8860" y="9753"/>
                    </a:cubicBezTo>
                    <a:cubicBezTo>
                      <a:pt x="8848" y="9777"/>
                      <a:pt x="8836" y="9801"/>
                      <a:pt x="8812" y="9826"/>
                    </a:cubicBezTo>
                    <a:cubicBezTo>
                      <a:pt x="8702" y="9983"/>
                      <a:pt x="8605" y="10129"/>
                      <a:pt x="8556" y="10312"/>
                    </a:cubicBezTo>
                    <a:cubicBezTo>
                      <a:pt x="8507" y="10482"/>
                      <a:pt x="8472" y="10664"/>
                      <a:pt x="8423" y="10834"/>
                    </a:cubicBezTo>
                    <a:lnTo>
                      <a:pt x="8410" y="10847"/>
                    </a:lnTo>
                    <a:cubicBezTo>
                      <a:pt x="8386" y="10944"/>
                      <a:pt x="8350" y="11053"/>
                      <a:pt x="8326" y="11150"/>
                    </a:cubicBezTo>
                    <a:lnTo>
                      <a:pt x="8253" y="11442"/>
                    </a:lnTo>
                    <a:cubicBezTo>
                      <a:pt x="8228" y="11515"/>
                      <a:pt x="8204" y="11587"/>
                      <a:pt x="8180" y="11649"/>
                    </a:cubicBezTo>
                    <a:cubicBezTo>
                      <a:pt x="8156" y="11722"/>
                      <a:pt x="8131" y="11782"/>
                      <a:pt x="8107" y="11843"/>
                    </a:cubicBezTo>
                    <a:cubicBezTo>
                      <a:pt x="8058" y="11940"/>
                      <a:pt x="8010" y="12049"/>
                      <a:pt x="7948" y="12146"/>
                    </a:cubicBezTo>
                    <a:cubicBezTo>
                      <a:pt x="7888" y="12256"/>
                      <a:pt x="7827" y="12365"/>
                      <a:pt x="7767" y="12462"/>
                    </a:cubicBezTo>
                    <a:cubicBezTo>
                      <a:pt x="7754" y="12499"/>
                      <a:pt x="7730" y="12535"/>
                      <a:pt x="7718" y="12560"/>
                    </a:cubicBezTo>
                    <a:cubicBezTo>
                      <a:pt x="7694" y="12572"/>
                      <a:pt x="7681" y="12597"/>
                      <a:pt x="7669" y="12608"/>
                    </a:cubicBezTo>
                    <a:cubicBezTo>
                      <a:pt x="7596" y="12670"/>
                      <a:pt x="7535" y="12742"/>
                      <a:pt x="7475" y="12815"/>
                    </a:cubicBezTo>
                    <a:cubicBezTo>
                      <a:pt x="7414" y="12888"/>
                      <a:pt x="7353" y="12961"/>
                      <a:pt x="7305" y="13046"/>
                    </a:cubicBezTo>
                    <a:lnTo>
                      <a:pt x="7232" y="13156"/>
                    </a:lnTo>
                    <a:cubicBezTo>
                      <a:pt x="7208" y="13192"/>
                      <a:pt x="7183" y="13229"/>
                      <a:pt x="7159" y="13253"/>
                    </a:cubicBezTo>
                    <a:cubicBezTo>
                      <a:pt x="7135" y="13289"/>
                      <a:pt x="7110" y="13313"/>
                      <a:pt x="7086" y="13350"/>
                    </a:cubicBezTo>
                    <a:cubicBezTo>
                      <a:pt x="6952" y="13496"/>
                      <a:pt x="6819" y="13642"/>
                      <a:pt x="6673" y="13788"/>
                    </a:cubicBezTo>
                    <a:cubicBezTo>
                      <a:pt x="6612" y="13861"/>
                      <a:pt x="6563" y="13921"/>
                      <a:pt x="6503" y="13982"/>
                    </a:cubicBezTo>
                    <a:cubicBezTo>
                      <a:pt x="6539" y="13885"/>
                      <a:pt x="6587" y="13799"/>
                      <a:pt x="6636" y="13702"/>
                    </a:cubicBezTo>
                    <a:cubicBezTo>
                      <a:pt x="6684" y="13569"/>
                      <a:pt x="6746" y="13435"/>
                      <a:pt x="6794" y="13302"/>
                    </a:cubicBezTo>
                    <a:cubicBezTo>
                      <a:pt x="6806" y="13240"/>
                      <a:pt x="6830" y="13180"/>
                      <a:pt x="6855" y="13119"/>
                    </a:cubicBezTo>
                    <a:cubicBezTo>
                      <a:pt x="6879" y="13046"/>
                      <a:pt x="6903" y="12973"/>
                      <a:pt x="6916" y="12900"/>
                    </a:cubicBezTo>
                    <a:cubicBezTo>
                      <a:pt x="6964" y="12754"/>
                      <a:pt x="7000" y="12597"/>
                      <a:pt x="7037" y="12451"/>
                    </a:cubicBezTo>
                    <a:cubicBezTo>
                      <a:pt x="7073" y="12305"/>
                      <a:pt x="7122" y="12146"/>
                      <a:pt x="7159" y="12001"/>
                    </a:cubicBezTo>
                    <a:cubicBezTo>
                      <a:pt x="7208" y="11843"/>
                      <a:pt x="7244" y="11685"/>
                      <a:pt x="7280" y="11527"/>
                    </a:cubicBezTo>
                    <a:cubicBezTo>
                      <a:pt x="7292" y="11503"/>
                      <a:pt x="7292" y="11466"/>
                      <a:pt x="7305" y="11442"/>
                    </a:cubicBezTo>
                    <a:cubicBezTo>
                      <a:pt x="7341" y="11417"/>
                      <a:pt x="7378" y="11406"/>
                      <a:pt x="7414" y="11369"/>
                    </a:cubicBezTo>
                    <a:cubicBezTo>
                      <a:pt x="7462" y="11344"/>
                      <a:pt x="7499" y="11308"/>
                      <a:pt x="7535" y="11260"/>
                    </a:cubicBezTo>
                    <a:lnTo>
                      <a:pt x="7645" y="11150"/>
                    </a:lnTo>
                    <a:cubicBezTo>
                      <a:pt x="7778" y="10992"/>
                      <a:pt x="7900" y="10834"/>
                      <a:pt x="8010" y="10664"/>
                    </a:cubicBezTo>
                    <a:cubicBezTo>
                      <a:pt x="8058" y="10579"/>
                      <a:pt x="8119" y="10494"/>
                      <a:pt x="8156" y="10396"/>
                    </a:cubicBezTo>
                    <a:cubicBezTo>
                      <a:pt x="8180" y="10348"/>
                      <a:pt x="8204" y="10299"/>
                      <a:pt x="8216" y="10251"/>
                    </a:cubicBezTo>
                    <a:cubicBezTo>
                      <a:pt x="8240" y="10202"/>
                      <a:pt x="8253" y="10153"/>
                      <a:pt x="8264" y="10105"/>
                    </a:cubicBezTo>
                    <a:cubicBezTo>
                      <a:pt x="8289" y="10056"/>
                      <a:pt x="8301" y="10020"/>
                      <a:pt x="8313" y="9971"/>
                    </a:cubicBezTo>
                    <a:lnTo>
                      <a:pt x="8350" y="9826"/>
                    </a:lnTo>
                    <a:cubicBezTo>
                      <a:pt x="8386" y="9728"/>
                      <a:pt x="8423" y="9631"/>
                      <a:pt x="8447" y="9534"/>
                    </a:cubicBezTo>
                    <a:cubicBezTo>
                      <a:pt x="8483" y="9437"/>
                      <a:pt x="8507" y="9351"/>
                      <a:pt x="8544" y="9254"/>
                    </a:cubicBezTo>
                    <a:cubicBezTo>
                      <a:pt x="8569" y="9157"/>
                      <a:pt x="8605" y="9060"/>
                      <a:pt x="8629" y="8975"/>
                    </a:cubicBezTo>
                    <a:cubicBezTo>
                      <a:pt x="8629" y="8951"/>
                      <a:pt x="8642" y="8938"/>
                      <a:pt x="8642" y="8926"/>
                    </a:cubicBezTo>
                    <a:cubicBezTo>
                      <a:pt x="8642" y="8902"/>
                      <a:pt x="8629" y="8889"/>
                      <a:pt x="8605" y="8889"/>
                    </a:cubicBezTo>
                    <a:cubicBezTo>
                      <a:pt x="8593" y="8889"/>
                      <a:pt x="8580" y="8889"/>
                      <a:pt x="8569" y="8902"/>
                    </a:cubicBezTo>
                    <a:cubicBezTo>
                      <a:pt x="8544" y="8902"/>
                      <a:pt x="8532" y="8914"/>
                      <a:pt x="8520" y="8914"/>
                    </a:cubicBezTo>
                    <a:cubicBezTo>
                      <a:pt x="8507" y="8926"/>
                      <a:pt x="8496" y="8938"/>
                      <a:pt x="8472" y="8938"/>
                    </a:cubicBezTo>
                    <a:cubicBezTo>
                      <a:pt x="8447" y="8951"/>
                      <a:pt x="8423" y="8975"/>
                      <a:pt x="8399" y="8987"/>
                    </a:cubicBezTo>
                    <a:cubicBezTo>
                      <a:pt x="8374" y="9011"/>
                      <a:pt x="8337" y="9024"/>
                      <a:pt x="8326" y="9048"/>
                    </a:cubicBezTo>
                    <a:cubicBezTo>
                      <a:pt x="8309" y="9056"/>
                      <a:pt x="8298" y="9064"/>
                      <a:pt x="8289" y="9077"/>
                    </a:cubicBezTo>
                    <a:lnTo>
                      <a:pt x="8289" y="9077"/>
                    </a:lnTo>
                    <a:cubicBezTo>
                      <a:pt x="8289" y="9075"/>
                      <a:pt x="8289" y="9074"/>
                      <a:pt x="8289" y="9072"/>
                    </a:cubicBezTo>
                    <a:cubicBezTo>
                      <a:pt x="8313" y="9035"/>
                      <a:pt x="8326" y="8999"/>
                      <a:pt x="8337" y="8975"/>
                    </a:cubicBezTo>
                    <a:cubicBezTo>
                      <a:pt x="8350" y="8938"/>
                      <a:pt x="8362" y="8902"/>
                      <a:pt x="8374" y="8878"/>
                    </a:cubicBezTo>
                    <a:cubicBezTo>
                      <a:pt x="8399" y="8792"/>
                      <a:pt x="8423" y="8719"/>
                      <a:pt x="8435" y="8635"/>
                    </a:cubicBezTo>
                    <a:cubicBezTo>
                      <a:pt x="8459" y="8562"/>
                      <a:pt x="8472" y="8489"/>
                      <a:pt x="8496" y="8416"/>
                    </a:cubicBezTo>
                    <a:cubicBezTo>
                      <a:pt x="8507" y="8343"/>
                      <a:pt x="8520" y="8270"/>
                      <a:pt x="8532" y="8209"/>
                    </a:cubicBezTo>
                    <a:cubicBezTo>
                      <a:pt x="8544" y="8124"/>
                      <a:pt x="8556" y="8051"/>
                      <a:pt x="8569" y="7966"/>
                    </a:cubicBezTo>
                    <a:cubicBezTo>
                      <a:pt x="8580" y="7893"/>
                      <a:pt x="8580" y="7820"/>
                      <a:pt x="8580" y="7747"/>
                    </a:cubicBezTo>
                    <a:lnTo>
                      <a:pt x="8580" y="7698"/>
                    </a:lnTo>
                    <a:cubicBezTo>
                      <a:pt x="8580" y="7614"/>
                      <a:pt x="8580" y="7528"/>
                      <a:pt x="8569" y="7444"/>
                    </a:cubicBezTo>
                    <a:cubicBezTo>
                      <a:pt x="8569" y="7407"/>
                      <a:pt x="8556" y="7358"/>
                      <a:pt x="8556" y="7322"/>
                    </a:cubicBezTo>
                    <a:cubicBezTo>
                      <a:pt x="8544" y="7285"/>
                      <a:pt x="8544" y="7236"/>
                      <a:pt x="8532" y="7201"/>
                    </a:cubicBezTo>
                    <a:lnTo>
                      <a:pt x="8496" y="7091"/>
                    </a:lnTo>
                    <a:cubicBezTo>
                      <a:pt x="8496" y="7066"/>
                      <a:pt x="8483" y="7042"/>
                      <a:pt x="8472" y="7030"/>
                    </a:cubicBezTo>
                    <a:cubicBezTo>
                      <a:pt x="8472" y="7018"/>
                      <a:pt x="8459" y="6993"/>
                      <a:pt x="8459" y="6982"/>
                    </a:cubicBezTo>
                    <a:cubicBezTo>
                      <a:pt x="8423" y="6920"/>
                      <a:pt x="8399" y="6848"/>
                      <a:pt x="8362" y="6787"/>
                    </a:cubicBezTo>
                    <a:cubicBezTo>
                      <a:pt x="8277" y="6666"/>
                      <a:pt x="8204" y="6532"/>
                      <a:pt x="8131" y="6398"/>
                    </a:cubicBezTo>
                    <a:cubicBezTo>
                      <a:pt x="8070" y="6301"/>
                      <a:pt x="8021" y="6204"/>
                      <a:pt x="7973" y="6107"/>
                    </a:cubicBezTo>
                    <a:cubicBezTo>
                      <a:pt x="7937" y="5997"/>
                      <a:pt x="7888" y="5888"/>
                      <a:pt x="7840" y="5778"/>
                    </a:cubicBezTo>
                    <a:lnTo>
                      <a:pt x="7657" y="5377"/>
                    </a:lnTo>
                    <a:cubicBezTo>
                      <a:pt x="7621" y="5316"/>
                      <a:pt x="7584" y="5243"/>
                      <a:pt x="7548" y="5183"/>
                    </a:cubicBezTo>
                    <a:cubicBezTo>
                      <a:pt x="7535" y="5170"/>
                      <a:pt x="7524" y="5146"/>
                      <a:pt x="7511" y="5134"/>
                    </a:cubicBezTo>
                    <a:cubicBezTo>
                      <a:pt x="7511" y="5122"/>
                      <a:pt x="7499" y="5110"/>
                      <a:pt x="7487" y="5097"/>
                    </a:cubicBezTo>
                    <a:cubicBezTo>
                      <a:pt x="7475" y="5086"/>
                      <a:pt x="7462" y="5073"/>
                      <a:pt x="7451" y="5073"/>
                    </a:cubicBezTo>
                    <a:cubicBezTo>
                      <a:pt x="7438" y="5073"/>
                      <a:pt x="7414" y="5073"/>
                      <a:pt x="7402" y="5086"/>
                    </a:cubicBezTo>
                    <a:cubicBezTo>
                      <a:pt x="7389" y="5086"/>
                      <a:pt x="7389" y="5097"/>
                      <a:pt x="7378" y="5110"/>
                    </a:cubicBezTo>
                    <a:cubicBezTo>
                      <a:pt x="7378" y="5122"/>
                      <a:pt x="7365" y="5146"/>
                      <a:pt x="7365" y="5159"/>
                    </a:cubicBezTo>
                    <a:cubicBezTo>
                      <a:pt x="7341" y="5305"/>
                      <a:pt x="7316" y="5438"/>
                      <a:pt x="7292" y="5584"/>
                    </a:cubicBezTo>
                    <a:cubicBezTo>
                      <a:pt x="7280" y="5657"/>
                      <a:pt x="7280" y="5729"/>
                      <a:pt x="7256" y="5791"/>
                    </a:cubicBezTo>
                    <a:cubicBezTo>
                      <a:pt x="7244" y="5875"/>
                      <a:pt x="7232" y="5948"/>
                      <a:pt x="7219" y="6021"/>
                    </a:cubicBezTo>
                    <a:lnTo>
                      <a:pt x="7183" y="6240"/>
                    </a:lnTo>
                    <a:cubicBezTo>
                      <a:pt x="7159" y="6313"/>
                      <a:pt x="7146" y="6386"/>
                      <a:pt x="7122" y="6471"/>
                    </a:cubicBezTo>
                    <a:cubicBezTo>
                      <a:pt x="7086" y="6617"/>
                      <a:pt x="7037" y="6750"/>
                      <a:pt x="7000" y="6896"/>
                    </a:cubicBezTo>
                    <a:lnTo>
                      <a:pt x="7000" y="6885"/>
                    </a:lnTo>
                    <a:lnTo>
                      <a:pt x="6892" y="7322"/>
                    </a:lnTo>
                    <a:cubicBezTo>
                      <a:pt x="6855" y="7468"/>
                      <a:pt x="6819" y="7614"/>
                      <a:pt x="6794" y="7760"/>
                    </a:cubicBezTo>
                    <a:cubicBezTo>
                      <a:pt x="6770" y="7844"/>
                      <a:pt x="6757" y="7930"/>
                      <a:pt x="6757" y="8014"/>
                    </a:cubicBezTo>
                    <a:cubicBezTo>
                      <a:pt x="6746" y="8027"/>
                      <a:pt x="6746" y="8039"/>
                      <a:pt x="6746" y="8051"/>
                    </a:cubicBezTo>
                    <a:lnTo>
                      <a:pt x="6746" y="8112"/>
                    </a:lnTo>
                    <a:cubicBezTo>
                      <a:pt x="6746" y="8148"/>
                      <a:pt x="6733" y="8184"/>
                      <a:pt x="6733" y="8221"/>
                    </a:cubicBezTo>
                    <a:cubicBezTo>
                      <a:pt x="6733" y="8379"/>
                      <a:pt x="6733" y="8537"/>
                      <a:pt x="6757" y="8683"/>
                    </a:cubicBezTo>
                    <a:cubicBezTo>
                      <a:pt x="6782" y="8829"/>
                      <a:pt x="6819" y="8987"/>
                      <a:pt x="6855" y="9132"/>
                    </a:cubicBezTo>
                    <a:cubicBezTo>
                      <a:pt x="6892" y="9267"/>
                      <a:pt x="6940" y="9412"/>
                      <a:pt x="6989" y="9546"/>
                    </a:cubicBezTo>
                    <a:cubicBezTo>
                      <a:pt x="6976" y="9546"/>
                      <a:pt x="6964" y="9558"/>
                      <a:pt x="6940" y="9558"/>
                    </a:cubicBezTo>
                    <a:cubicBezTo>
                      <a:pt x="6903" y="9570"/>
                      <a:pt x="6855" y="9583"/>
                      <a:pt x="6819" y="9594"/>
                    </a:cubicBezTo>
                    <a:cubicBezTo>
                      <a:pt x="6782" y="9619"/>
                      <a:pt x="6746" y="9643"/>
                      <a:pt x="6709" y="9656"/>
                    </a:cubicBezTo>
                    <a:cubicBezTo>
                      <a:pt x="6684" y="9667"/>
                      <a:pt x="6660" y="9680"/>
                      <a:pt x="6649" y="9691"/>
                    </a:cubicBezTo>
                    <a:cubicBezTo>
                      <a:pt x="6624" y="9704"/>
                      <a:pt x="6600" y="9728"/>
                      <a:pt x="6587" y="9740"/>
                    </a:cubicBezTo>
                    <a:cubicBezTo>
                      <a:pt x="6551" y="9777"/>
                      <a:pt x="6514" y="9813"/>
                      <a:pt x="6466" y="9850"/>
                    </a:cubicBezTo>
                    <a:cubicBezTo>
                      <a:pt x="6441" y="9886"/>
                      <a:pt x="6405" y="9923"/>
                      <a:pt x="6368" y="9959"/>
                    </a:cubicBezTo>
                    <a:cubicBezTo>
                      <a:pt x="6344" y="10007"/>
                      <a:pt x="6320" y="10044"/>
                      <a:pt x="6296" y="10093"/>
                    </a:cubicBezTo>
                    <a:lnTo>
                      <a:pt x="6284" y="10093"/>
                    </a:lnTo>
                    <a:cubicBezTo>
                      <a:pt x="6284" y="10105"/>
                      <a:pt x="6284" y="10105"/>
                      <a:pt x="6271" y="10117"/>
                    </a:cubicBezTo>
                    <a:cubicBezTo>
                      <a:pt x="6211" y="10226"/>
                      <a:pt x="6150" y="10348"/>
                      <a:pt x="6089" y="10469"/>
                    </a:cubicBezTo>
                    <a:cubicBezTo>
                      <a:pt x="6092" y="10469"/>
                      <a:pt x="6094" y="10469"/>
                      <a:pt x="6096" y="10469"/>
                    </a:cubicBezTo>
                    <a:lnTo>
                      <a:pt x="6096" y="10469"/>
                    </a:lnTo>
                    <a:cubicBezTo>
                      <a:pt x="6089" y="10486"/>
                      <a:pt x="6087" y="10496"/>
                      <a:pt x="6077" y="10506"/>
                    </a:cubicBezTo>
                    <a:cubicBezTo>
                      <a:pt x="6041" y="10591"/>
                      <a:pt x="6017" y="10676"/>
                      <a:pt x="5992" y="10761"/>
                    </a:cubicBezTo>
                    <a:cubicBezTo>
                      <a:pt x="5968" y="10847"/>
                      <a:pt x="5955" y="10931"/>
                      <a:pt x="5944" y="11028"/>
                    </a:cubicBezTo>
                    <a:cubicBezTo>
                      <a:pt x="5931" y="11077"/>
                      <a:pt x="5919" y="11126"/>
                      <a:pt x="5919" y="11174"/>
                    </a:cubicBezTo>
                    <a:cubicBezTo>
                      <a:pt x="5919" y="11223"/>
                      <a:pt x="5907" y="11271"/>
                      <a:pt x="5919" y="11333"/>
                    </a:cubicBezTo>
                    <a:lnTo>
                      <a:pt x="5919" y="11479"/>
                    </a:lnTo>
                    <a:cubicBezTo>
                      <a:pt x="5931" y="11503"/>
                      <a:pt x="5931" y="11527"/>
                      <a:pt x="5931" y="11551"/>
                    </a:cubicBezTo>
                    <a:cubicBezTo>
                      <a:pt x="5931" y="11576"/>
                      <a:pt x="5944" y="11600"/>
                      <a:pt x="5944" y="11624"/>
                    </a:cubicBezTo>
                    <a:lnTo>
                      <a:pt x="5944" y="11636"/>
                    </a:lnTo>
                    <a:lnTo>
                      <a:pt x="5944" y="11649"/>
                    </a:lnTo>
                    <a:cubicBezTo>
                      <a:pt x="5931" y="11685"/>
                      <a:pt x="5907" y="11709"/>
                      <a:pt x="5895" y="11746"/>
                    </a:cubicBezTo>
                    <a:cubicBezTo>
                      <a:pt x="5871" y="11782"/>
                      <a:pt x="5846" y="11830"/>
                      <a:pt x="5822" y="11879"/>
                    </a:cubicBezTo>
                    <a:cubicBezTo>
                      <a:pt x="5809" y="11916"/>
                      <a:pt x="5785" y="11965"/>
                      <a:pt x="5761" y="12013"/>
                    </a:cubicBezTo>
                    <a:cubicBezTo>
                      <a:pt x="5737" y="12062"/>
                      <a:pt x="5712" y="12111"/>
                      <a:pt x="5701" y="12159"/>
                    </a:cubicBezTo>
                    <a:cubicBezTo>
                      <a:pt x="5676" y="12195"/>
                      <a:pt x="5652" y="12244"/>
                      <a:pt x="5639" y="12292"/>
                    </a:cubicBezTo>
                    <a:cubicBezTo>
                      <a:pt x="5628" y="12329"/>
                      <a:pt x="5615" y="12354"/>
                      <a:pt x="5603" y="12390"/>
                    </a:cubicBezTo>
                    <a:cubicBezTo>
                      <a:pt x="5591" y="12402"/>
                      <a:pt x="5591" y="12426"/>
                      <a:pt x="5579" y="12451"/>
                    </a:cubicBezTo>
                    <a:cubicBezTo>
                      <a:pt x="5579" y="12462"/>
                      <a:pt x="5566" y="12487"/>
                      <a:pt x="5566" y="12511"/>
                    </a:cubicBezTo>
                    <a:cubicBezTo>
                      <a:pt x="5555" y="12535"/>
                      <a:pt x="5542" y="12572"/>
                      <a:pt x="5530" y="12597"/>
                    </a:cubicBezTo>
                    <a:cubicBezTo>
                      <a:pt x="5530" y="12621"/>
                      <a:pt x="5530" y="12645"/>
                      <a:pt x="5518" y="12657"/>
                    </a:cubicBezTo>
                    <a:cubicBezTo>
                      <a:pt x="5518" y="12681"/>
                      <a:pt x="5506" y="12706"/>
                      <a:pt x="5506" y="12730"/>
                    </a:cubicBezTo>
                    <a:cubicBezTo>
                      <a:pt x="5493" y="12754"/>
                      <a:pt x="5493" y="12778"/>
                      <a:pt x="5482" y="12815"/>
                    </a:cubicBezTo>
                    <a:lnTo>
                      <a:pt x="5482" y="12730"/>
                    </a:lnTo>
                    <a:cubicBezTo>
                      <a:pt x="5482" y="12597"/>
                      <a:pt x="5482" y="12475"/>
                      <a:pt x="5469" y="12341"/>
                    </a:cubicBezTo>
                    <a:cubicBezTo>
                      <a:pt x="5469" y="12208"/>
                      <a:pt x="5457" y="12074"/>
                      <a:pt x="5457" y="11940"/>
                    </a:cubicBezTo>
                    <a:lnTo>
                      <a:pt x="5457" y="11758"/>
                    </a:lnTo>
                    <a:lnTo>
                      <a:pt x="5457" y="11746"/>
                    </a:lnTo>
                    <a:lnTo>
                      <a:pt x="5457" y="11527"/>
                    </a:lnTo>
                    <a:lnTo>
                      <a:pt x="5457" y="11138"/>
                    </a:lnTo>
                    <a:lnTo>
                      <a:pt x="5457" y="10749"/>
                    </a:lnTo>
                    <a:lnTo>
                      <a:pt x="5457" y="9996"/>
                    </a:lnTo>
                    <a:cubicBezTo>
                      <a:pt x="5469" y="9899"/>
                      <a:pt x="5469" y="9801"/>
                      <a:pt x="5469" y="9704"/>
                    </a:cubicBezTo>
                    <a:lnTo>
                      <a:pt x="5469" y="9667"/>
                    </a:lnTo>
                    <a:lnTo>
                      <a:pt x="5469" y="9570"/>
                    </a:lnTo>
                    <a:lnTo>
                      <a:pt x="5469" y="9558"/>
                    </a:lnTo>
                    <a:lnTo>
                      <a:pt x="5469" y="9412"/>
                    </a:lnTo>
                    <a:cubicBezTo>
                      <a:pt x="5469" y="9291"/>
                      <a:pt x="5469" y="9169"/>
                      <a:pt x="5482" y="9035"/>
                    </a:cubicBezTo>
                    <a:lnTo>
                      <a:pt x="5482" y="8938"/>
                    </a:lnTo>
                    <a:cubicBezTo>
                      <a:pt x="5482" y="8902"/>
                      <a:pt x="5493" y="8865"/>
                      <a:pt x="5493" y="8829"/>
                    </a:cubicBezTo>
                    <a:cubicBezTo>
                      <a:pt x="5493" y="8780"/>
                      <a:pt x="5506" y="8719"/>
                      <a:pt x="5506" y="8659"/>
                    </a:cubicBezTo>
                    <a:cubicBezTo>
                      <a:pt x="5518" y="8635"/>
                      <a:pt x="5518" y="8610"/>
                      <a:pt x="5518" y="8598"/>
                    </a:cubicBezTo>
                    <a:cubicBezTo>
                      <a:pt x="5542" y="8464"/>
                      <a:pt x="5555" y="8343"/>
                      <a:pt x="5579" y="8209"/>
                    </a:cubicBezTo>
                    <a:cubicBezTo>
                      <a:pt x="5603" y="8087"/>
                      <a:pt x="5615" y="7954"/>
                      <a:pt x="5639" y="7820"/>
                    </a:cubicBezTo>
                    <a:cubicBezTo>
                      <a:pt x="5688" y="7565"/>
                      <a:pt x="5761" y="7322"/>
                      <a:pt x="5822" y="7079"/>
                    </a:cubicBezTo>
                    <a:cubicBezTo>
                      <a:pt x="5846" y="7006"/>
                      <a:pt x="5858" y="6945"/>
                      <a:pt x="5882" y="6872"/>
                    </a:cubicBezTo>
                    <a:cubicBezTo>
                      <a:pt x="5907" y="6812"/>
                      <a:pt x="5931" y="6739"/>
                      <a:pt x="5944" y="6677"/>
                    </a:cubicBezTo>
                    <a:cubicBezTo>
                      <a:pt x="5968" y="6641"/>
                      <a:pt x="5992" y="6617"/>
                      <a:pt x="6017" y="6593"/>
                    </a:cubicBezTo>
                    <a:cubicBezTo>
                      <a:pt x="6041" y="6556"/>
                      <a:pt x="6077" y="6532"/>
                      <a:pt x="6101" y="6496"/>
                    </a:cubicBezTo>
                    <a:cubicBezTo>
                      <a:pt x="6138" y="6459"/>
                      <a:pt x="6162" y="6423"/>
                      <a:pt x="6198" y="6386"/>
                    </a:cubicBezTo>
                    <a:cubicBezTo>
                      <a:pt x="6223" y="6350"/>
                      <a:pt x="6260" y="6325"/>
                      <a:pt x="6296" y="6289"/>
                    </a:cubicBezTo>
                    <a:lnTo>
                      <a:pt x="6296" y="6289"/>
                    </a:lnTo>
                    <a:lnTo>
                      <a:pt x="6284" y="6301"/>
                    </a:lnTo>
                    <a:lnTo>
                      <a:pt x="6333" y="6253"/>
                    </a:lnTo>
                    <a:cubicBezTo>
                      <a:pt x="6393" y="6191"/>
                      <a:pt x="6466" y="6143"/>
                      <a:pt x="6527" y="6082"/>
                    </a:cubicBezTo>
                    <a:cubicBezTo>
                      <a:pt x="6600" y="6021"/>
                      <a:pt x="6673" y="5973"/>
                      <a:pt x="6746" y="5912"/>
                    </a:cubicBezTo>
                    <a:cubicBezTo>
                      <a:pt x="6757" y="5900"/>
                      <a:pt x="6782" y="5888"/>
                      <a:pt x="6794" y="5875"/>
                    </a:cubicBezTo>
                    <a:lnTo>
                      <a:pt x="6855" y="5815"/>
                    </a:lnTo>
                    <a:cubicBezTo>
                      <a:pt x="6867" y="5802"/>
                      <a:pt x="6892" y="5791"/>
                      <a:pt x="6903" y="5766"/>
                    </a:cubicBezTo>
                    <a:cubicBezTo>
                      <a:pt x="6916" y="5754"/>
                      <a:pt x="6928" y="5742"/>
                      <a:pt x="6952" y="5729"/>
                    </a:cubicBezTo>
                    <a:cubicBezTo>
                      <a:pt x="6964" y="5705"/>
                      <a:pt x="6976" y="5693"/>
                      <a:pt x="6989" y="5681"/>
                    </a:cubicBezTo>
                    <a:cubicBezTo>
                      <a:pt x="7013" y="5657"/>
                      <a:pt x="7025" y="5632"/>
                      <a:pt x="7037" y="5621"/>
                    </a:cubicBezTo>
                    <a:lnTo>
                      <a:pt x="7062" y="5596"/>
                    </a:lnTo>
                    <a:cubicBezTo>
                      <a:pt x="7073" y="5584"/>
                      <a:pt x="7073" y="5572"/>
                      <a:pt x="7086" y="5559"/>
                    </a:cubicBezTo>
                    <a:cubicBezTo>
                      <a:pt x="7098" y="5548"/>
                      <a:pt x="7110" y="5523"/>
                      <a:pt x="7122" y="5511"/>
                    </a:cubicBezTo>
                    <a:cubicBezTo>
                      <a:pt x="7135" y="5486"/>
                      <a:pt x="7146" y="5475"/>
                      <a:pt x="7159" y="5462"/>
                    </a:cubicBezTo>
                    <a:lnTo>
                      <a:pt x="7195" y="5389"/>
                    </a:lnTo>
                    <a:cubicBezTo>
                      <a:pt x="7208" y="5377"/>
                      <a:pt x="7219" y="5353"/>
                      <a:pt x="7244" y="5329"/>
                    </a:cubicBezTo>
                    <a:cubicBezTo>
                      <a:pt x="7244" y="5316"/>
                      <a:pt x="7256" y="5292"/>
                      <a:pt x="7268" y="5280"/>
                    </a:cubicBezTo>
                    <a:cubicBezTo>
                      <a:pt x="7316" y="5195"/>
                      <a:pt x="7353" y="5110"/>
                      <a:pt x="7402" y="5025"/>
                    </a:cubicBezTo>
                    <a:cubicBezTo>
                      <a:pt x="7426" y="4989"/>
                      <a:pt x="7451" y="4940"/>
                      <a:pt x="7462" y="4903"/>
                    </a:cubicBezTo>
                    <a:cubicBezTo>
                      <a:pt x="7475" y="4879"/>
                      <a:pt x="7487" y="4867"/>
                      <a:pt x="7499" y="4843"/>
                    </a:cubicBezTo>
                    <a:cubicBezTo>
                      <a:pt x="7499" y="4818"/>
                      <a:pt x="7511" y="4806"/>
                      <a:pt x="7524" y="4781"/>
                    </a:cubicBezTo>
                    <a:lnTo>
                      <a:pt x="7560" y="4709"/>
                    </a:lnTo>
                    <a:cubicBezTo>
                      <a:pt x="7560" y="4684"/>
                      <a:pt x="7572" y="4673"/>
                      <a:pt x="7572" y="4648"/>
                    </a:cubicBezTo>
                    <a:cubicBezTo>
                      <a:pt x="7584" y="4636"/>
                      <a:pt x="7596" y="4611"/>
                      <a:pt x="7596" y="4587"/>
                    </a:cubicBezTo>
                    <a:cubicBezTo>
                      <a:pt x="7608" y="4563"/>
                      <a:pt x="7621" y="4538"/>
                      <a:pt x="7621" y="4514"/>
                    </a:cubicBezTo>
                    <a:lnTo>
                      <a:pt x="7657" y="4368"/>
                    </a:lnTo>
                    <a:cubicBezTo>
                      <a:pt x="7669" y="4332"/>
                      <a:pt x="7681" y="4284"/>
                      <a:pt x="7694" y="4247"/>
                    </a:cubicBezTo>
                    <a:cubicBezTo>
                      <a:pt x="7705" y="4198"/>
                      <a:pt x="7718" y="4162"/>
                      <a:pt x="7718" y="4114"/>
                    </a:cubicBezTo>
                    <a:cubicBezTo>
                      <a:pt x="7730" y="4077"/>
                      <a:pt x="7742" y="4041"/>
                      <a:pt x="7754" y="3992"/>
                    </a:cubicBezTo>
                    <a:cubicBezTo>
                      <a:pt x="7754" y="3943"/>
                      <a:pt x="7767" y="3895"/>
                      <a:pt x="7778" y="3858"/>
                    </a:cubicBezTo>
                    <a:cubicBezTo>
                      <a:pt x="7791" y="3809"/>
                      <a:pt x="7791" y="3749"/>
                      <a:pt x="7803" y="3700"/>
                    </a:cubicBezTo>
                    <a:cubicBezTo>
                      <a:pt x="7815" y="3615"/>
                      <a:pt x="7827" y="3530"/>
                      <a:pt x="7840" y="3433"/>
                    </a:cubicBezTo>
                    <a:cubicBezTo>
                      <a:pt x="7840" y="3409"/>
                      <a:pt x="7851" y="3384"/>
                      <a:pt x="7851" y="3360"/>
                    </a:cubicBezTo>
                    <a:cubicBezTo>
                      <a:pt x="7864" y="3263"/>
                      <a:pt x="7876" y="3177"/>
                      <a:pt x="7888" y="3093"/>
                    </a:cubicBezTo>
                    <a:cubicBezTo>
                      <a:pt x="7888" y="3044"/>
                      <a:pt x="7888" y="2995"/>
                      <a:pt x="7900" y="2958"/>
                    </a:cubicBezTo>
                    <a:lnTo>
                      <a:pt x="7900" y="2886"/>
                    </a:lnTo>
                    <a:lnTo>
                      <a:pt x="7900" y="2850"/>
                    </a:lnTo>
                    <a:lnTo>
                      <a:pt x="7900" y="2813"/>
                    </a:lnTo>
                    <a:lnTo>
                      <a:pt x="7900" y="2788"/>
                    </a:lnTo>
                    <a:lnTo>
                      <a:pt x="7900" y="2764"/>
                    </a:lnTo>
                    <a:lnTo>
                      <a:pt x="7876" y="2740"/>
                    </a:lnTo>
                    <a:cubicBezTo>
                      <a:pt x="7864" y="2728"/>
                      <a:pt x="7851" y="2728"/>
                      <a:pt x="7840" y="2728"/>
                    </a:cubicBezTo>
                    <a:cubicBezTo>
                      <a:pt x="7827" y="2740"/>
                      <a:pt x="7815" y="2740"/>
                      <a:pt x="7803" y="2740"/>
                    </a:cubicBezTo>
                    <a:cubicBezTo>
                      <a:pt x="7803" y="2752"/>
                      <a:pt x="7791" y="2752"/>
                      <a:pt x="7791" y="2764"/>
                    </a:cubicBezTo>
                    <a:cubicBezTo>
                      <a:pt x="7767" y="2777"/>
                      <a:pt x="7742" y="2801"/>
                      <a:pt x="7718" y="2813"/>
                    </a:cubicBezTo>
                    <a:cubicBezTo>
                      <a:pt x="7705" y="2837"/>
                      <a:pt x="7681" y="2850"/>
                      <a:pt x="7657" y="2874"/>
                    </a:cubicBezTo>
                    <a:cubicBezTo>
                      <a:pt x="7621" y="2910"/>
                      <a:pt x="7572" y="2947"/>
                      <a:pt x="7524" y="2983"/>
                    </a:cubicBezTo>
                    <a:cubicBezTo>
                      <a:pt x="7451" y="3044"/>
                      <a:pt x="7378" y="3093"/>
                      <a:pt x="7305" y="3153"/>
                    </a:cubicBezTo>
                    <a:cubicBezTo>
                      <a:pt x="7232" y="3214"/>
                      <a:pt x="7171" y="3274"/>
                      <a:pt x="7098" y="3336"/>
                    </a:cubicBezTo>
                    <a:cubicBezTo>
                      <a:pt x="7025" y="3396"/>
                      <a:pt x="6952" y="3445"/>
                      <a:pt x="6879" y="3506"/>
                    </a:cubicBezTo>
                    <a:cubicBezTo>
                      <a:pt x="6867" y="3518"/>
                      <a:pt x="6843" y="3530"/>
                      <a:pt x="6830" y="3542"/>
                    </a:cubicBezTo>
                    <a:lnTo>
                      <a:pt x="6782" y="3590"/>
                    </a:lnTo>
                    <a:cubicBezTo>
                      <a:pt x="6733" y="3615"/>
                      <a:pt x="6697" y="3639"/>
                      <a:pt x="6660" y="3663"/>
                    </a:cubicBezTo>
                    <a:lnTo>
                      <a:pt x="6673" y="3663"/>
                    </a:lnTo>
                    <a:cubicBezTo>
                      <a:pt x="6624" y="3700"/>
                      <a:pt x="6587" y="3725"/>
                      <a:pt x="6539" y="3761"/>
                    </a:cubicBezTo>
                    <a:cubicBezTo>
                      <a:pt x="6514" y="3773"/>
                      <a:pt x="6490" y="3798"/>
                      <a:pt x="6454" y="3809"/>
                    </a:cubicBezTo>
                    <a:cubicBezTo>
                      <a:pt x="6430" y="3834"/>
                      <a:pt x="6417" y="3846"/>
                      <a:pt x="6393" y="3858"/>
                    </a:cubicBezTo>
                    <a:cubicBezTo>
                      <a:pt x="6393" y="3870"/>
                      <a:pt x="6381" y="3870"/>
                      <a:pt x="6381" y="3870"/>
                    </a:cubicBezTo>
                    <a:cubicBezTo>
                      <a:pt x="6368" y="3882"/>
                      <a:pt x="6357" y="3882"/>
                      <a:pt x="6357" y="3895"/>
                    </a:cubicBezTo>
                    <a:cubicBezTo>
                      <a:pt x="6344" y="3906"/>
                      <a:pt x="6333" y="3906"/>
                      <a:pt x="6320" y="3919"/>
                    </a:cubicBezTo>
                    <a:lnTo>
                      <a:pt x="6247" y="3992"/>
                    </a:lnTo>
                    <a:cubicBezTo>
                      <a:pt x="6223" y="4028"/>
                      <a:pt x="6187" y="4065"/>
                      <a:pt x="6162" y="4114"/>
                    </a:cubicBezTo>
                    <a:cubicBezTo>
                      <a:pt x="6138" y="4138"/>
                      <a:pt x="6114" y="4174"/>
                      <a:pt x="6089" y="4211"/>
                    </a:cubicBezTo>
                    <a:cubicBezTo>
                      <a:pt x="6041" y="4284"/>
                      <a:pt x="5992" y="4357"/>
                      <a:pt x="5944" y="4441"/>
                    </a:cubicBezTo>
                    <a:lnTo>
                      <a:pt x="5944" y="4430"/>
                    </a:lnTo>
                    <a:cubicBezTo>
                      <a:pt x="5919" y="4465"/>
                      <a:pt x="5895" y="4502"/>
                      <a:pt x="5882" y="4538"/>
                    </a:cubicBezTo>
                    <a:cubicBezTo>
                      <a:pt x="5834" y="4611"/>
                      <a:pt x="5785" y="4697"/>
                      <a:pt x="5761" y="4781"/>
                    </a:cubicBezTo>
                    <a:cubicBezTo>
                      <a:pt x="5725" y="4867"/>
                      <a:pt x="5701" y="4952"/>
                      <a:pt x="5676" y="5037"/>
                    </a:cubicBezTo>
                    <a:cubicBezTo>
                      <a:pt x="5652" y="5122"/>
                      <a:pt x="5639" y="5207"/>
                      <a:pt x="5615" y="5292"/>
                    </a:cubicBezTo>
                    <a:cubicBezTo>
                      <a:pt x="5603" y="5389"/>
                      <a:pt x="5579" y="5475"/>
                      <a:pt x="5579" y="5572"/>
                    </a:cubicBezTo>
                    <a:cubicBezTo>
                      <a:pt x="5566" y="5621"/>
                      <a:pt x="5566" y="5657"/>
                      <a:pt x="5566" y="5705"/>
                    </a:cubicBezTo>
                    <a:lnTo>
                      <a:pt x="5566" y="5851"/>
                    </a:lnTo>
                    <a:cubicBezTo>
                      <a:pt x="5566" y="5888"/>
                      <a:pt x="5579" y="5937"/>
                      <a:pt x="5579" y="5985"/>
                    </a:cubicBezTo>
                    <a:cubicBezTo>
                      <a:pt x="5579" y="6021"/>
                      <a:pt x="5579" y="6070"/>
                      <a:pt x="5591" y="6118"/>
                    </a:cubicBezTo>
                    <a:cubicBezTo>
                      <a:pt x="5603" y="6155"/>
                      <a:pt x="5603" y="6204"/>
                      <a:pt x="5615" y="6240"/>
                    </a:cubicBezTo>
                    <a:cubicBezTo>
                      <a:pt x="5628" y="6289"/>
                      <a:pt x="5639" y="6337"/>
                      <a:pt x="5652" y="6374"/>
                    </a:cubicBezTo>
                    <a:cubicBezTo>
                      <a:pt x="5664" y="6423"/>
                      <a:pt x="5676" y="6471"/>
                      <a:pt x="5701" y="6520"/>
                    </a:cubicBezTo>
                    <a:cubicBezTo>
                      <a:pt x="5712" y="6556"/>
                      <a:pt x="5725" y="6593"/>
                      <a:pt x="5737" y="6641"/>
                    </a:cubicBezTo>
                    <a:cubicBezTo>
                      <a:pt x="5737" y="6666"/>
                      <a:pt x="5749" y="6702"/>
                      <a:pt x="5749" y="6726"/>
                    </a:cubicBezTo>
                    <a:lnTo>
                      <a:pt x="5749" y="6739"/>
                    </a:lnTo>
                    <a:cubicBezTo>
                      <a:pt x="5701" y="6885"/>
                      <a:pt x="5652" y="7030"/>
                      <a:pt x="5603" y="7188"/>
                    </a:cubicBezTo>
                    <a:cubicBezTo>
                      <a:pt x="5555" y="7382"/>
                      <a:pt x="5493" y="7577"/>
                      <a:pt x="5457" y="7784"/>
                    </a:cubicBezTo>
                    <a:cubicBezTo>
                      <a:pt x="5421" y="7930"/>
                      <a:pt x="5396" y="8076"/>
                      <a:pt x="5372" y="8221"/>
                    </a:cubicBezTo>
                    <a:cubicBezTo>
                      <a:pt x="5360" y="8173"/>
                      <a:pt x="5348" y="8124"/>
                      <a:pt x="5336" y="8087"/>
                    </a:cubicBezTo>
                    <a:cubicBezTo>
                      <a:pt x="5323" y="8027"/>
                      <a:pt x="5299" y="7966"/>
                      <a:pt x="5275" y="7905"/>
                    </a:cubicBezTo>
                    <a:cubicBezTo>
                      <a:pt x="5226" y="7784"/>
                      <a:pt x="5166" y="7662"/>
                      <a:pt x="5105" y="7541"/>
                    </a:cubicBezTo>
                    <a:cubicBezTo>
                      <a:pt x="5080" y="7480"/>
                      <a:pt x="5044" y="7431"/>
                      <a:pt x="5020" y="7371"/>
                    </a:cubicBezTo>
                    <a:cubicBezTo>
                      <a:pt x="5007" y="7346"/>
                      <a:pt x="4983" y="7322"/>
                      <a:pt x="4971" y="7298"/>
                    </a:cubicBezTo>
                    <a:cubicBezTo>
                      <a:pt x="4959" y="7201"/>
                      <a:pt x="4947" y="7115"/>
                      <a:pt x="4923" y="7030"/>
                    </a:cubicBezTo>
                    <a:cubicBezTo>
                      <a:pt x="4910" y="6909"/>
                      <a:pt x="4898" y="6787"/>
                      <a:pt x="4874" y="6677"/>
                    </a:cubicBezTo>
                    <a:cubicBezTo>
                      <a:pt x="4861" y="6569"/>
                      <a:pt x="4837" y="6459"/>
                      <a:pt x="4813" y="6350"/>
                    </a:cubicBezTo>
                    <a:cubicBezTo>
                      <a:pt x="4789" y="6289"/>
                      <a:pt x="4777" y="6228"/>
                      <a:pt x="4764" y="6155"/>
                    </a:cubicBezTo>
                    <a:cubicBezTo>
                      <a:pt x="4753" y="6107"/>
                      <a:pt x="4740" y="6045"/>
                      <a:pt x="4728" y="5997"/>
                    </a:cubicBezTo>
                    <a:cubicBezTo>
                      <a:pt x="4716" y="5973"/>
                      <a:pt x="4716" y="5937"/>
                      <a:pt x="4704" y="5912"/>
                    </a:cubicBezTo>
                    <a:cubicBezTo>
                      <a:pt x="4704" y="5888"/>
                      <a:pt x="4704" y="5864"/>
                      <a:pt x="4691" y="5839"/>
                    </a:cubicBezTo>
                    <a:lnTo>
                      <a:pt x="4655" y="5657"/>
                    </a:lnTo>
                    <a:cubicBezTo>
                      <a:pt x="4643" y="5559"/>
                      <a:pt x="4618" y="5450"/>
                      <a:pt x="4607" y="5353"/>
                    </a:cubicBezTo>
                    <a:cubicBezTo>
                      <a:pt x="4607" y="5329"/>
                      <a:pt x="4607" y="5292"/>
                      <a:pt x="4618" y="5268"/>
                    </a:cubicBezTo>
                    <a:cubicBezTo>
                      <a:pt x="4631" y="5207"/>
                      <a:pt x="4643" y="5146"/>
                      <a:pt x="4643" y="5097"/>
                    </a:cubicBezTo>
                    <a:cubicBezTo>
                      <a:pt x="4655" y="4989"/>
                      <a:pt x="4667" y="4879"/>
                      <a:pt x="4691" y="4781"/>
                    </a:cubicBezTo>
                    <a:cubicBezTo>
                      <a:pt x="4691" y="4746"/>
                      <a:pt x="4704" y="4697"/>
                      <a:pt x="4704" y="4660"/>
                    </a:cubicBezTo>
                    <a:cubicBezTo>
                      <a:pt x="4716" y="4624"/>
                      <a:pt x="4716" y="4587"/>
                      <a:pt x="4728" y="4551"/>
                    </a:cubicBezTo>
                    <a:cubicBezTo>
                      <a:pt x="4740" y="4514"/>
                      <a:pt x="4740" y="4478"/>
                      <a:pt x="4753" y="4441"/>
                    </a:cubicBezTo>
                    <a:cubicBezTo>
                      <a:pt x="4764" y="4417"/>
                      <a:pt x="4777" y="4381"/>
                      <a:pt x="4789" y="4344"/>
                    </a:cubicBezTo>
                    <a:cubicBezTo>
                      <a:pt x="4789" y="4320"/>
                      <a:pt x="4789" y="4308"/>
                      <a:pt x="4801" y="4284"/>
                    </a:cubicBezTo>
                    <a:cubicBezTo>
                      <a:pt x="4813" y="4235"/>
                      <a:pt x="4837" y="4174"/>
                      <a:pt x="4861" y="4125"/>
                    </a:cubicBezTo>
                    <a:lnTo>
                      <a:pt x="4934" y="3943"/>
                    </a:lnTo>
                    <a:cubicBezTo>
                      <a:pt x="4983" y="3834"/>
                      <a:pt x="5020" y="3712"/>
                      <a:pt x="5069" y="3603"/>
                    </a:cubicBezTo>
                    <a:cubicBezTo>
                      <a:pt x="5080" y="3566"/>
                      <a:pt x="5093" y="3542"/>
                      <a:pt x="5105" y="3506"/>
                    </a:cubicBezTo>
                    <a:cubicBezTo>
                      <a:pt x="5117" y="3482"/>
                      <a:pt x="5117" y="3457"/>
                      <a:pt x="5129" y="3420"/>
                    </a:cubicBezTo>
                    <a:cubicBezTo>
                      <a:pt x="5141" y="3396"/>
                      <a:pt x="5153" y="3360"/>
                      <a:pt x="5166" y="3336"/>
                    </a:cubicBezTo>
                    <a:cubicBezTo>
                      <a:pt x="5166" y="3299"/>
                      <a:pt x="5177" y="3263"/>
                      <a:pt x="5190" y="3238"/>
                    </a:cubicBezTo>
                    <a:cubicBezTo>
                      <a:pt x="5190" y="3214"/>
                      <a:pt x="5202" y="3177"/>
                      <a:pt x="5202" y="3153"/>
                    </a:cubicBezTo>
                    <a:cubicBezTo>
                      <a:pt x="5202" y="3129"/>
                      <a:pt x="5214" y="3104"/>
                      <a:pt x="5214" y="3080"/>
                    </a:cubicBezTo>
                    <a:cubicBezTo>
                      <a:pt x="5226" y="3044"/>
                      <a:pt x="5239" y="3007"/>
                      <a:pt x="5239" y="2958"/>
                    </a:cubicBezTo>
                    <a:cubicBezTo>
                      <a:pt x="5250" y="2934"/>
                      <a:pt x="5250" y="2910"/>
                      <a:pt x="5250" y="2886"/>
                    </a:cubicBezTo>
                    <a:cubicBezTo>
                      <a:pt x="5263" y="2825"/>
                      <a:pt x="5275" y="2752"/>
                      <a:pt x="5287" y="2691"/>
                    </a:cubicBezTo>
                    <a:lnTo>
                      <a:pt x="5287" y="2655"/>
                    </a:lnTo>
                    <a:cubicBezTo>
                      <a:pt x="5287" y="2631"/>
                      <a:pt x="5299" y="2618"/>
                      <a:pt x="5299" y="2594"/>
                    </a:cubicBezTo>
                    <a:lnTo>
                      <a:pt x="5299" y="2497"/>
                    </a:lnTo>
                    <a:lnTo>
                      <a:pt x="5299" y="2412"/>
                    </a:lnTo>
                    <a:lnTo>
                      <a:pt x="5299" y="2315"/>
                    </a:lnTo>
                    <a:cubicBezTo>
                      <a:pt x="5299" y="2254"/>
                      <a:pt x="5287" y="2193"/>
                      <a:pt x="5287" y="2132"/>
                    </a:cubicBezTo>
                    <a:cubicBezTo>
                      <a:pt x="5275" y="2010"/>
                      <a:pt x="5239" y="1889"/>
                      <a:pt x="5214" y="1780"/>
                    </a:cubicBezTo>
                    <a:lnTo>
                      <a:pt x="5141" y="1415"/>
                    </a:lnTo>
                    <a:cubicBezTo>
                      <a:pt x="5129" y="1294"/>
                      <a:pt x="5105" y="1172"/>
                      <a:pt x="5093" y="1051"/>
                    </a:cubicBezTo>
                    <a:cubicBezTo>
                      <a:pt x="5080" y="990"/>
                      <a:pt x="5080" y="929"/>
                      <a:pt x="5069" y="868"/>
                    </a:cubicBezTo>
                    <a:lnTo>
                      <a:pt x="5032" y="686"/>
                    </a:lnTo>
                    <a:cubicBezTo>
                      <a:pt x="5032" y="662"/>
                      <a:pt x="5020" y="625"/>
                      <a:pt x="5020" y="601"/>
                    </a:cubicBezTo>
                    <a:cubicBezTo>
                      <a:pt x="5007" y="565"/>
                      <a:pt x="5007" y="528"/>
                      <a:pt x="4996" y="503"/>
                    </a:cubicBezTo>
                    <a:cubicBezTo>
                      <a:pt x="4983" y="467"/>
                      <a:pt x="4983" y="443"/>
                      <a:pt x="4971" y="406"/>
                    </a:cubicBezTo>
                    <a:cubicBezTo>
                      <a:pt x="4959" y="382"/>
                      <a:pt x="4959" y="358"/>
                      <a:pt x="4947" y="322"/>
                    </a:cubicBezTo>
                    <a:cubicBezTo>
                      <a:pt x="4923" y="260"/>
                      <a:pt x="4910" y="212"/>
                      <a:pt x="4886" y="151"/>
                    </a:cubicBezTo>
                    <a:cubicBezTo>
                      <a:pt x="4874" y="127"/>
                      <a:pt x="4874" y="115"/>
                      <a:pt x="4861" y="90"/>
                    </a:cubicBezTo>
                    <a:cubicBezTo>
                      <a:pt x="4850" y="79"/>
                      <a:pt x="4850" y="66"/>
                      <a:pt x="4837" y="54"/>
                    </a:cubicBezTo>
                    <a:cubicBezTo>
                      <a:pt x="4825" y="42"/>
                      <a:pt x="4825" y="30"/>
                      <a:pt x="4813" y="17"/>
                    </a:cubicBezTo>
                    <a:cubicBezTo>
                      <a:pt x="4805" y="9"/>
                      <a:pt x="4790" y="0"/>
                      <a:pt x="4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a:off x="7162601" y="3581779"/>
                <a:ext cx="57" cy="681"/>
              </a:xfrm>
              <a:custGeom>
                <a:avLst/>
                <a:gdLst/>
                <a:ahLst/>
                <a:cxnLst/>
                <a:rect l="l" t="t" r="r" b="b"/>
                <a:pathLst>
                  <a:path w="1" h="12" extrusionOk="0">
                    <a:moveTo>
                      <a:pt x="0" y="12"/>
                    </a:moveTo>
                    <a:lnTo>
                      <a:pt x="0" y="1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7341160" y="4131359"/>
                <a:ext cx="794" cy="738"/>
              </a:xfrm>
              <a:custGeom>
                <a:avLst/>
                <a:gdLst/>
                <a:ahLst/>
                <a:cxnLst/>
                <a:rect l="l" t="t" r="r" b="b"/>
                <a:pathLst>
                  <a:path w="14" h="13" extrusionOk="0">
                    <a:moveTo>
                      <a:pt x="13" y="0"/>
                    </a:moveTo>
                    <a:cubicBezTo>
                      <a:pt x="1" y="0"/>
                      <a:pt x="1" y="13"/>
                      <a:pt x="1" y="13"/>
                    </a:cubicBezTo>
                    <a:lnTo>
                      <a:pt x="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6852916" y="3469321"/>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7289470" y="3369346"/>
                <a:ext cx="57" cy="738"/>
              </a:xfrm>
              <a:custGeom>
                <a:avLst/>
                <a:gdLst/>
                <a:ahLst/>
                <a:cxnLst/>
                <a:rect l="l" t="t" r="r" b="b"/>
                <a:pathLst>
                  <a:path w="1" h="13" extrusionOk="0">
                    <a:moveTo>
                      <a:pt x="1" y="1"/>
                    </a:moveTo>
                    <a:lnTo>
                      <a:pt x="1" y="1"/>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7243965" y="3723117"/>
                <a:ext cx="57" cy="57"/>
              </a:xfrm>
              <a:custGeom>
                <a:avLst/>
                <a:gdLst/>
                <a:ahLst/>
                <a:cxnLst/>
                <a:rect l="l" t="t" r="r" b="b"/>
                <a:pathLst>
                  <a:path w="1" h="1" extrusionOk="0">
                    <a:moveTo>
                      <a:pt x="0" y="0"/>
                    </a:move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7334295" y="368379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7172927" y="4146508"/>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7174289" y="414446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7640462" y="40085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7650789" y="3619000"/>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5"/>
            <p:cNvGrpSpPr/>
            <p:nvPr/>
          </p:nvGrpSpPr>
          <p:grpSpPr>
            <a:xfrm rot="-5902662" flipH="1">
              <a:off x="7372429" y="-552541"/>
              <a:ext cx="799123" cy="1857158"/>
              <a:chOff x="5617920" y="3034242"/>
              <a:chExt cx="635885" cy="1477793"/>
            </a:xfrm>
          </p:grpSpPr>
          <p:sp>
            <p:nvSpPr>
              <p:cNvPr id="518" name="Google Shape;518;p15"/>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1"/>
        <p:cNvGrpSpPr/>
        <p:nvPr/>
      </p:nvGrpSpPr>
      <p:grpSpPr>
        <a:xfrm>
          <a:off x="0" y="0"/>
          <a:ext cx="0" cy="0"/>
          <a:chOff x="0" y="0"/>
          <a:chExt cx="0" cy="0"/>
        </a:xfrm>
      </p:grpSpPr>
      <p:pic>
        <p:nvPicPr>
          <p:cNvPr id="802" name="Google Shape;802;p22"/>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803" name="Google Shape;803;p22"/>
          <p:cNvGrpSpPr/>
          <p:nvPr/>
        </p:nvGrpSpPr>
        <p:grpSpPr>
          <a:xfrm>
            <a:off x="68313" y="67463"/>
            <a:ext cx="9007375" cy="5008575"/>
            <a:chOff x="68313" y="67463"/>
            <a:chExt cx="9007375" cy="5008575"/>
          </a:xfrm>
        </p:grpSpPr>
        <p:sp>
          <p:nvSpPr>
            <p:cNvPr id="804" name="Google Shape;804;p22"/>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805" name="Google Shape;805;p22"/>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806" name="Google Shape;8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7" name="Google Shape;807;p22"/>
          <p:cNvSpPr txBox="1">
            <a:spLocks noGrp="1"/>
          </p:cNvSpPr>
          <p:nvPr>
            <p:ph type="subTitle" idx="1"/>
          </p:nvPr>
        </p:nvSpPr>
        <p:spPr>
          <a:xfrm>
            <a:off x="4944055" y="2988600"/>
            <a:ext cx="2797500" cy="10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8" name="Google Shape;808;p22"/>
          <p:cNvSpPr txBox="1">
            <a:spLocks noGrp="1"/>
          </p:cNvSpPr>
          <p:nvPr>
            <p:ph type="subTitle" idx="2"/>
          </p:nvPr>
        </p:nvSpPr>
        <p:spPr>
          <a:xfrm>
            <a:off x="1402175" y="2988600"/>
            <a:ext cx="2797500" cy="10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22"/>
          <p:cNvSpPr txBox="1">
            <a:spLocks noGrp="1"/>
          </p:cNvSpPr>
          <p:nvPr>
            <p:ph type="subTitle" idx="3"/>
          </p:nvPr>
        </p:nvSpPr>
        <p:spPr>
          <a:xfrm>
            <a:off x="1402175" y="2429700"/>
            <a:ext cx="2797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0" name="Google Shape;810;p22"/>
          <p:cNvSpPr txBox="1">
            <a:spLocks noGrp="1"/>
          </p:cNvSpPr>
          <p:nvPr>
            <p:ph type="subTitle" idx="4"/>
          </p:nvPr>
        </p:nvSpPr>
        <p:spPr>
          <a:xfrm>
            <a:off x="4944064" y="2429700"/>
            <a:ext cx="27975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11" name="Google Shape;811;p22"/>
          <p:cNvGrpSpPr/>
          <p:nvPr/>
        </p:nvGrpSpPr>
        <p:grpSpPr>
          <a:xfrm>
            <a:off x="7093633" y="3087222"/>
            <a:ext cx="1811283" cy="1938569"/>
            <a:chOff x="7093633" y="3087222"/>
            <a:chExt cx="1811283" cy="1938569"/>
          </a:xfrm>
        </p:grpSpPr>
        <p:grpSp>
          <p:nvGrpSpPr>
            <p:cNvPr id="812" name="Google Shape;812;p22"/>
            <p:cNvGrpSpPr/>
            <p:nvPr/>
          </p:nvGrpSpPr>
          <p:grpSpPr>
            <a:xfrm>
              <a:off x="8070762" y="3087222"/>
              <a:ext cx="834154" cy="1938569"/>
              <a:chOff x="5617920" y="3034242"/>
              <a:chExt cx="635885" cy="1477793"/>
            </a:xfrm>
          </p:grpSpPr>
          <p:sp>
            <p:nvSpPr>
              <p:cNvPr id="813" name="Google Shape;813;p22"/>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2"/>
            <p:cNvSpPr/>
            <p:nvPr/>
          </p:nvSpPr>
          <p:spPr>
            <a:xfrm rot="-5400000" flipH="1">
              <a:off x="7581286" y="3732885"/>
              <a:ext cx="548298" cy="1523605"/>
            </a:xfrm>
            <a:custGeom>
              <a:avLst/>
              <a:gdLst/>
              <a:ahLst/>
              <a:cxnLst/>
              <a:rect l="l" t="t" r="r" b="b"/>
              <a:pathLst>
                <a:path w="6478" h="18001" extrusionOk="0">
                  <a:moveTo>
                    <a:pt x="2674" y="122"/>
                  </a:moveTo>
                  <a:cubicBezTo>
                    <a:pt x="2674" y="122"/>
                    <a:pt x="2686" y="135"/>
                    <a:pt x="2698" y="135"/>
                  </a:cubicBezTo>
                  <a:cubicBezTo>
                    <a:pt x="2710" y="135"/>
                    <a:pt x="2723" y="135"/>
                    <a:pt x="2734" y="147"/>
                  </a:cubicBezTo>
                  <a:lnTo>
                    <a:pt x="2759" y="147"/>
                  </a:lnTo>
                  <a:cubicBezTo>
                    <a:pt x="2771" y="159"/>
                    <a:pt x="2796" y="171"/>
                    <a:pt x="2807" y="183"/>
                  </a:cubicBezTo>
                  <a:cubicBezTo>
                    <a:pt x="2820" y="183"/>
                    <a:pt x="2832" y="195"/>
                    <a:pt x="2832" y="208"/>
                  </a:cubicBezTo>
                  <a:lnTo>
                    <a:pt x="2844" y="208"/>
                  </a:lnTo>
                  <a:cubicBezTo>
                    <a:pt x="2844" y="219"/>
                    <a:pt x="2856" y="232"/>
                    <a:pt x="2868" y="244"/>
                  </a:cubicBezTo>
                  <a:cubicBezTo>
                    <a:pt x="2868" y="244"/>
                    <a:pt x="2868" y="256"/>
                    <a:pt x="2880" y="256"/>
                  </a:cubicBezTo>
                  <a:cubicBezTo>
                    <a:pt x="2893" y="281"/>
                    <a:pt x="2893" y="305"/>
                    <a:pt x="2904" y="329"/>
                  </a:cubicBezTo>
                  <a:cubicBezTo>
                    <a:pt x="2917" y="365"/>
                    <a:pt x="2929" y="402"/>
                    <a:pt x="2929" y="427"/>
                  </a:cubicBezTo>
                  <a:cubicBezTo>
                    <a:pt x="2941" y="451"/>
                    <a:pt x="2941" y="475"/>
                    <a:pt x="2941" y="487"/>
                  </a:cubicBezTo>
                  <a:lnTo>
                    <a:pt x="2941" y="499"/>
                  </a:lnTo>
                  <a:lnTo>
                    <a:pt x="2941" y="535"/>
                  </a:lnTo>
                  <a:cubicBezTo>
                    <a:pt x="2941" y="560"/>
                    <a:pt x="2941" y="572"/>
                    <a:pt x="2929" y="597"/>
                  </a:cubicBezTo>
                  <a:cubicBezTo>
                    <a:pt x="2929" y="621"/>
                    <a:pt x="2917" y="645"/>
                    <a:pt x="2917" y="670"/>
                  </a:cubicBezTo>
                  <a:cubicBezTo>
                    <a:pt x="2917" y="681"/>
                    <a:pt x="2904" y="694"/>
                    <a:pt x="2904" y="706"/>
                  </a:cubicBezTo>
                  <a:lnTo>
                    <a:pt x="2904" y="718"/>
                  </a:lnTo>
                  <a:lnTo>
                    <a:pt x="2893" y="730"/>
                  </a:lnTo>
                  <a:cubicBezTo>
                    <a:pt x="2893" y="743"/>
                    <a:pt x="2893" y="767"/>
                    <a:pt x="2880" y="778"/>
                  </a:cubicBezTo>
                  <a:cubicBezTo>
                    <a:pt x="2880" y="791"/>
                    <a:pt x="2868" y="815"/>
                    <a:pt x="2868" y="840"/>
                  </a:cubicBezTo>
                  <a:cubicBezTo>
                    <a:pt x="2856" y="876"/>
                    <a:pt x="2832" y="924"/>
                    <a:pt x="2820" y="973"/>
                  </a:cubicBezTo>
                  <a:cubicBezTo>
                    <a:pt x="2820" y="997"/>
                    <a:pt x="2807" y="1034"/>
                    <a:pt x="2807" y="1058"/>
                  </a:cubicBezTo>
                  <a:cubicBezTo>
                    <a:pt x="2796" y="1070"/>
                    <a:pt x="2796" y="1083"/>
                    <a:pt x="2796" y="1094"/>
                  </a:cubicBezTo>
                  <a:cubicBezTo>
                    <a:pt x="2796" y="1107"/>
                    <a:pt x="2783" y="1119"/>
                    <a:pt x="2783" y="1131"/>
                  </a:cubicBezTo>
                  <a:cubicBezTo>
                    <a:pt x="2771" y="1167"/>
                    <a:pt x="2771" y="1204"/>
                    <a:pt x="2759" y="1229"/>
                  </a:cubicBezTo>
                  <a:lnTo>
                    <a:pt x="2759" y="1240"/>
                  </a:lnTo>
                  <a:cubicBezTo>
                    <a:pt x="2759" y="1265"/>
                    <a:pt x="2747" y="1302"/>
                    <a:pt x="2747" y="1338"/>
                  </a:cubicBezTo>
                  <a:lnTo>
                    <a:pt x="2734" y="1338"/>
                  </a:lnTo>
                  <a:lnTo>
                    <a:pt x="2734" y="1350"/>
                  </a:lnTo>
                  <a:lnTo>
                    <a:pt x="2723" y="1350"/>
                  </a:lnTo>
                  <a:cubicBezTo>
                    <a:pt x="2698" y="1302"/>
                    <a:pt x="2674" y="1265"/>
                    <a:pt x="2661" y="1229"/>
                  </a:cubicBezTo>
                  <a:lnTo>
                    <a:pt x="2661" y="1216"/>
                  </a:lnTo>
                  <a:lnTo>
                    <a:pt x="2650" y="1216"/>
                  </a:lnTo>
                  <a:cubicBezTo>
                    <a:pt x="2650" y="1204"/>
                    <a:pt x="2650" y="1192"/>
                    <a:pt x="2637" y="1180"/>
                  </a:cubicBezTo>
                  <a:lnTo>
                    <a:pt x="2637" y="1167"/>
                  </a:lnTo>
                  <a:cubicBezTo>
                    <a:pt x="2601" y="1119"/>
                    <a:pt x="2577" y="1070"/>
                    <a:pt x="2564" y="1022"/>
                  </a:cubicBezTo>
                  <a:lnTo>
                    <a:pt x="2540" y="986"/>
                  </a:lnTo>
                  <a:cubicBezTo>
                    <a:pt x="2516" y="937"/>
                    <a:pt x="2504" y="876"/>
                    <a:pt x="2480" y="827"/>
                  </a:cubicBezTo>
                  <a:lnTo>
                    <a:pt x="2480" y="803"/>
                  </a:lnTo>
                  <a:lnTo>
                    <a:pt x="2467" y="791"/>
                  </a:lnTo>
                  <a:lnTo>
                    <a:pt x="2467" y="767"/>
                  </a:lnTo>
                  <a:lnTo>
                    <a:pt x="2455" y="767"/>
                  </a:lnTo>
                  <a:lnTo>
                    <a:pt x="2455" y="743"/>
                  </a:lnTo>
                  <a:lnTo>
                    <a:pt x="2443" y="718"/>
                  </a:lnTo>
                  <a:lnTo>
                    <a:pt x="2443" y="694"/>
                  </a:lnTo>
                  <a:lnTo>
                    <a:pt x="2443" y="681"/>
                  </a:lnTo>
                  <a:cubicBezTo>
                    <a:pt x="2431" y="681"/>
                    <a:pt x="2431" y="670"/>
                    <a:pt x="2431" y="670"/>
                  </a:cubicBezTo>
                  <a:lnTo>
                    <a:pt x="2431" y="633"/>
                  </a:lnTo>
                  <a:lnTo>
                    <a:pt x="2418" y="597"/>
                  </a:lnTo>
                  <a:lnTo>
                    <a:pt x="2418" y="572"/>
                  </a:lnTo>
                  <a:lnTo>
                    <a:pt x="2407" y="535"/>
                  </a:lnTo>
                  <a:lnTo>
                    <a:pt x="2407" y="499"/>
                  </a:lnTo>
                  <a:lnTo>
                    <a:pt x="2407" y="475"/>
                  </a:lnTo>
                  <a:lnTo>
                    <a:pt x="2407" y="462"/>
                  </a:lnTo>
                  <a:lnTo>
                    <a:pt x="2407" y="427"/>
                  </a:lnTo>
                  <a:lnTo>
                    <a:pt x="2407" y="390"/>
                  </a:lnTo>
                  <a:lnTo>
                    <a:pt x="2407" y="354"/>
                  </a:lnTo>
                  <a:cubicBezTo>
                    <a:pt x="2407" y="341"/>
                    <a:pt x="2407" y="341"/>
                    <a:pt x="2418" y="329"/>
                  </a:cubicBezTo>
                  <a:cubicBezTo>
                    <a:pt x="2418" y="317"/>
                    <a:pt x="2418" y="305"/>
                    <a:pt x="2431" y="292"/>
                  </a:cubicBezTo>
                  <a:cubicBezTo>
                    <a:pt x="2443" y="268"/>
                    <a:pt x="2455" y="256"/>
                    <a:pt x="2455" y="244"/>
                  </a:cubicBezTo>
                  <a:cubicBezTo>
                    <a:pt x="2467" y="232"/>
                    <a:pt x="2467" y="232"/>
                    <a:pt x="2467" y="219"/>
                  </a:cubicBezTo>
                  <a:cubicBezTo>
                    <a:pt x="2480" y="208"/>
                    <a:pt x="2491" y="208"/>
                    <a:pt x="2491" y="195"/>
                  </a:cubicBezTo>
                  <a:cubicBezTo>
                    <a:pt x="2516" y="183"/>
                    <a:pt x="2528" y="171"/>
                    <a:pt x="2540" y="159"/>
                  </a:cubicBezTo>
                  <a:cubicBezTo>
                    <a:pt x="2540" y="159"/>
                    <a:pt x="2552" y="159"/>
                    <a:pt x="2564" y="147"/>
                  </a:cubicBezTo>
                  <a:lnTo>
                    <a:pt x="2577" y="147"/>
                  </a:lnTo>
                  <a:cubicBezTo>
                    <a:pt x="2588" y="135"/>
                    <a:pt x="2601" y="135"/>
                    <a:pt x="2613" y="135"/>
                  </a:cubicBezTo>
                  <a:cubicBezTo>
                    <a:pt x="2625" y="135"/>
                    <a:pt x="2637" y="122"/>
                    <a:pt x="2650" y="122"/>
                  </a:cubicBezTo>
                  <a:close/>
                  <a:moveTo>
                    <a:pt x="1920" y="1581"/>
                  </a:moveTo>
                  <a:cubicBezTo>
                    <a:pt x="1920" y="1581"/>
                    <a:pt x="1932" y="1581"/>
                    <a:pt x="1932" y="1593"/>
                  </a:cubicBezTo>
                  <a:cubicBezTo>
                    <a:pt x="1945" y="1593"/>
                    <a:pt x="1945" y="1593"/>
                    <a:pt x="1956" y="1605"/>
                  </a:cubicBezTo>
                  <a:cubicBezTo>
                    <a:pt x="1956" y="1605"/>
                    <a:pt x="1969" y="1605"/>
                    <a:pt x="1969" y="1618"/>
                  </a:cubicBezTo>
                  <a:cubicBezTo>
                    <a:pt x="1981" y="1618"/>
                    <a:pt x="1981" y="1629"/>
                    <a:pt x="1993" y="1629"/>
                  </a:cubicBezTo>
                  <a:cubicBezTo>
                    <a:pt x="1993" y="1642"/>
                    <a:pt x="1993" y="1642"/>
                    <a:pt x="2005" y="1654"/>
                  </a:cubicBezTo>
                  <a:cubicBezTo>
                    <a:pt x="2005" y="1666"/>
                    <a:pt x="2018" y="1678"/>
                    <a:pt x="2018" y="1690"/>
                  </a:cubicBezTo>
                  <a:cubicBezTo>
                    <a:pt x="2029" y="1702"/>
                    <a:pt x="2042" y="1715"/>
                    <a:pt x="2042" y="1726"/>
                  </a:cubicBezTo>
                  <a:lnTo>
                    <a:pt x="2042" y="1739"/>
                  </a:lnTo>
                  <a:cubicBezTo>
                    <a:pt x="2054" y="1763"/>
                    <a:pt x="2054" y="1788"/>
                    <a:pt x="2066" y="1799"/>
                  </a:cubicBezTo>
                  <a:lnTo>
                    <a:pt x="2066" y="1861"/>
                  </a:lnTo>
                  <a:cubicBezTo>
                    <a:pt x="2078" y="1885"/>
                    <a:pt x="2078" y="1909"/>
                    <a:pt x="2078" y="1921"/>
                  </a:cubicBezTo>
                  <a:lnTo>
                    <a:pt x="2078" y="1970"/>
                  </a:lnTo>
                  <a:cubicBezTo>
                    <a:pt x="2078" y="2006"/>
                    <a:pt x="2078" y="2042"/>
                    <a:pt x="2091" y="2091"/>
                  </a:cubicBezTo>
                  <a:cubicBezTo>
                    <a:pt x="2091" y="2140"/>
                    <a:pt x="2102" y="2201"/>
                    <a:pt x="2115" y="2250"/>
                  </a:cubicBezTo>
                  <a:cubicBezTo>
                    <a:pt x="2127" y="2298"/>
                    <a:pt x="2139" y="2334"/>
                    <a:pt x="2151" y="2371"/>
                  </a:cubicBezTo>
                  <a:cubicBezTo>
                    <a:pt x="2127" y="2347"/>
                    <a:pt x="2102" y="2310"/>
                    <a:pt x="2078" y="2274"/>
                  </a:cubicBezTo>
                  <a:cubicBezTo>
                    <a:pt x="2054" y="2237"/>
                    <a:pt x="2042" y="2201"/>
                    <a:pt x="2018" y="2164"/>
                  </a:cubicBezTo>
                  <a:cubicBezTo>
                    <a:pt x="1993" y="2140"/>
                    <a:pt x="1969" y="2104"/>
                    <a:pt x="1932" y="2067"/>
                  </a:cubicBezTo>
                  <a:cubicBezTo>
                    <a:pt x="1908" y="2031"/>
                    <a:pt x="1884" y="2006"/>
                    <a:pt x="1859" y="1970"/>
                  </a:cubicBezTo>
                  <a:cubicBezTo>
                    <a:pt x="1835" y="1934"/>
                    <a:pt x="1811" y="1909"/>
                    <a:pt x="1786" y="1872"/>
                  </a:cubicBezTo>
                  <a:cubicBezTo>
                    <a:pt x="1786" y="1861"/>
                    <a:pt x="1775" y="1848"/>
                    <a:pt x="1775" y="1836"/>
                  </a:cubicBezTo>
                  <a:cubicBezTo>
                    <a:pt x="1762" y="1836"/>
                    <a:pt x="1762" y="1824"/>
                    <a:pt x="1762" y="1812"/>
                  </a:cubicBezTo>
                  <a:cubicBezTo>
                    <a:pt x="1750" y="1799"/>
                    <a:pt x="1750" y="1788"/>
                    <a:pt x="1750" y="1775"/>
                  </a:cubicBezTo>
                  <a:cubicBezTo>
                    <a:pt x="1750" y="1763"/>
                    <a:pt x="1750" y="1751"/>
                    <a:pt x="1738" y="1726"/>
                  </a:cubicBezTo>
                  <a:lnTo>
                    <a:pt x="1738" y="1702"/>
                  </a:lnTo>
                  <a:cubicBezTo>
                    <a:pt x="1738" y="1702"/>
                    <a:pt x="1738" y="1690"/>
                    <a:pt x="1750" y="1690"/>
                  </a:cubicBezTo>
                  <a:lnTo>
                    <a:pt x="1750" y="1678"/>
                  </a:lnTo>
                  <a:lnTo>
                    <a:pt x="1750" y="1654"/>
                  </a:lnTo>
                  <a:lnTo>
                    <a:pt x="1775" y="1629"/>
                  </a:lnTo>
                  <a:lnTo>
                    <a:pt x="1775" y="1618"/>
                  </a:lnTo>
                  <a:cubicBezTo>
                    <a:pt x="1786" y="1618"/>
                    <a:pt x="1786" y="1618"/>
                    <a:pt x="1786" y="1605"/>
                  </a:cubicBezTo>
                  <a:cubicBezTo>
                    <a:pt x="1799" y="1605"/>
                    <a:pt x="1799" y="1593"/>
                    <a:pt x="1811" y="1593"/>
                  </a:cubicBezTo>
                  <a:lnTo>
                    <a:pt x="1823" y="1581"/>
                  </a:lnTo>
                  <a:close/>
                  <a:moveTo>
                    <a:pt x="3744" y="2201"/>
                  </a:moveTo>
                  <a:cubicBezTo>
                    <a:pt x="3755" y="2201"/>
                    <a:pt x="3755" y="2213"/>
                    <a:pt x="3755" y="2213"/>
                  </a:cubicBezTo>
                  <a:lnTo>
                    <a:pt x="3768" y="2213"/>
                  </a:lnTo>
                  <a:lnTo>
                    <a:pt x="3768" y="2225"/>
                  </a:lnTo>
                  <a:lnTo>
                    <a:pt x="3779" y="2237"/>
                  </a:lnTo>
                  <a:lnTo>
                    <a:pt x="3779" y="2250"/>
                  </a:lnTo>
                  <a:cubicBezTo>
                    <a:pt x="3792" y="2261"/>
                    <a:pt x="3792" y="2261"/>
                    <a:pt x="3792" y="2274"/>
                  </a:cubicBezTo>
                  <a:lnTo>
                    <a:pt x="3792" y="2298"/>
                  </a:lnTo>
                  <a:lnTo>
                    <a:pt x="3792" y="2322"/>
                  </a:lnTo>
                  <a:lnTo>
                    <a:pt x="3792" y="2347"/>
                  </a:lnTo>
                  <a:cubicBezTo>
                    <a:pt x="3779" y="2358"/>
                    <a:pt x="3779" y="2371"/>
                    <a:pt x="3779" y="2395"/>
                  </a:cubicBezTo>
                  <a:cubicBezTo>
                    <a:pt x="3768" y="2420"/>
                    <a:pt x="3755" y="2431"/>
                    <a:pt x="3755" y="2456"/>
                  </a:cubicBezTo>
                  <a:cubicBezTo>
                    <a:pt x="3731" y="2480"/>
                    <a:pt x="3719" y="2504"/>
                    <a:pt x="3695" y="2529"/>
                  </a:cubicBezTo>
                  <a:lnTo>
                    <a:pt x="3682" y="2566"/>
                  </a:lnTo>
                  <a:lnTo>
                    <a:pt x="3658" y="2590"/>
                  </a:lnTo>
                  <a:lnTo>
                    <a:pt x="3646" y="2590"/>
                  </a:lnTo>
                  <a:cubicBezTo>
                    <a:pt x="3646" y="2577"/>
                    <a:pt x="3634" y="2566"/>
                    <a:pt x="3634" y="2553"/>
                  </a:cubicBezTo>
                  <a:lnTo>
                    <a:pt x="3622" y="2553"/>
                  </a:lnTo>
                  <a:cubicBezTo>
                    <a:pt x="3622" y="2541"/>
                    <a:pt x="3609" y="2541"/>
                    <a:pt x="3609" y="2529"/>
                  </a:cubicBezTo>
                  <a:lnTo>
                    <a:pt x="3598" y="2517"/>
                  </a:lnTo>
                  <a:cubicBezTo>
                    <a:pt x="3598" y="2504"/>
                    <a:pt x="3598" y="2504"/>
                    <a:pt x="3585" y="2493"/>
                  </a:cubicBezTo>
                  <a:lnTo>
                    <a:pt x="3585" y="2480"/>
                  </a:lnTo>
                  <a:lnTo>
                    <a:pt x="3585" y="2456"/>
                  </a:lnTo>
                  <a:lnTo>
                    <a:pt x="3585" y="2431"/>
                  </a:lnTo>
                  <a:lnTo>
                    <a:pt x="3585" y="2407"/>
                  </a:lnTo>
                  <a:cubicBezTo>
                    <a:pt x="3585" y="2407"/>
                    <a:pt x="3585" y="2395"/>
                    <a:pt x="3598" y="2383"/>
                  </a:cubicBezTo>
                  <a:cubicBezTo>
                    <a:pt x="3598" y="2371"/>
                    <a:pt x="3598" y="2371"/>
                    <a:pt x="3609" y="2358"/>
                  </a:cubicBezTo>
                  <a:cubicBezTo>
                    <a:pt x="3609" y="2334"/>
                    <a:pt x="3622" y="2322"/>
                    <a:pt x="3634" y="2310"/>
                  </a:cubicBezTo>
                  <a:cubicBezTo>
                    <a:pt x="3634" y="2298"/>
                    <a:pt x="3646" y="2286"/>
                    <a:pt x="3658" y="2274"/>
                  </a:cubicBezTo>
                  <a:cubicBezTo>
                    <a:pt x="3671" y="2261"/>
                    <a:pt x="3682" y="2250"/>
                    <a:pt x="3707" y="2237"/>
                  </a:cubicBezTo>
                  <a:cubicBezTo>
                    <a:pt x="3719" y="2225"/>
                    <a:pt x="3719" y="2213"/>
                    <a:pt x="3731" y="2213"/>
                  </a:cubicBezTo>
                  <a:lnTo>
                    <a:pt x="3744" y="2213"/>
                  </a:lnTo>
                  <a:lnTo>
                    <a:pt x="3744" y="2201"/>
                  </a:lnTo>
                  <a:close/>
                  <a:moveTo>
                    <a:pt x="4400" y="2115"/>
                  </a:moveTo>
                  <a:lnTo>
                    <a:pt x="4411" y="2128"/>
                  </a:lnTo>
                  <a:lnTo>
                    <a:pt x="4424" y="2128"/>
                  </a:lnTo>
                  <a:lnTo>
                    <a:pt x="4424" y="2140"/>
                  </a:lnTo>
                  <a:lnTo>
                    <a:pt x="4436" y="2152"/>
                  </a:lnTo>
                  <a:cubicBezTo>
                    <a:pt x="4436" y="2164"/>
                    <a:pt x="4436" y="2177"/>
                    <a:pt x="4448" y="2177"/>
                  </a:cubicBezTo>
                  <a:cubicBezTo>
                    <a:pt x="4448" y="2188"/>
                    <a:pt x="4448" y="2213"/>
                    <a:pt x="4460" y="2225"/>
                  </a:cubicBezTo>
                  <a:cubicBezTo>
                    <a:pt x="4460" y="2261"/>
                    <a:pt x="4460" y="2298"/>
                    <a:pt x="4473" y="2334"/>
                  </a:cubicBezTo>
                  <a:lnTo>
                    <a:pt x="4473" y="2407"/>
                  </a:lnTo>
                  <a:cubicBezTo>
                    <a:pt x="4473" y="2431"/>
                    <a:pt x="4460" y="2456"/>
                    <a:pt x="4460" y="2480"/>
                  </a:cubicBezTo>
                  <a:lnTo>
                    <a:pt x="4460" y="2493"/>
                  </a:lnTo>
                  <a:cubicBezTo>
                    <a:pt x="4448" y="2504"/>
                    <a:pt x="4448" y="2529"/>
                    <a:pt x="4448" y="2541"/>
                  </a:cubicBezTo>
                  <a:cubicBezTo>
                    <a:pt x="4436" y="2553"/>
                    <a:pt x="4436" y="2577"/>
                    <a:pt x="4424" y="2590"/>
                  </a:cubicBezTo>
                  <a:lnTo>
                    <a:pt x="4424" y="2602"/>
                  </a:lnTo>
                  <a:lnTo>
                    <a:pt x="4411" y="2626"/>
                  </a:lnTo>
                  <a:lnTo>
                    <a:pt x="4411" y="2638"/>
                  </a:lnTo>
                  <a:lnTo>
                    <a:pt x="4411" y="2650"/>
                  </a:lnTo>
                  <a:lnTo>
                    <a:pt x="4375" y="2723"/>
                  </a:lnTo>
                  <a:lnTo>
                    <a:pt x="4363" y="2772"/>
                  </a:lnTo>
                  <a:lnTo>
                    <a:pt x="4351" y="2796"/>
                  </a:lnTo>
                  <a:lnTo>
                    <a:pt x="4351" y="2784"/>
                  </a:lnTo>
                  <a:cubicBezTo>
                    <a:pt x="4339" y="2711"/>
                    <a:pt x="4339" y="2638"/>
                    <a:pt x="4327" y="2566"/>
                  </a:cubicBezTo>
                  <a:cubicBezTo>
                    <a:pt x="4327" y="2553"/>
                    <a:pt x="4327" y="2541"/>
                    <a:pt x="4314" y="2529"/>
                  </a:cubicBezTo>
                  <a:cubicBezTo>
                    <a:pt x="4314" y="2504"/>
                    <a:pt x="4314" y="2493"/>
                    <a:pt x="4303" y="2468"/>
                  </a:cubicBezTo>
                  <a:cubicBezTo>
                    <a:pt x="4303" y="2431"/>
                    <a:pt x="4303" y="2395"/>
                    <a:pt x="4290" y="2371"/>
                  </a:cubicBezTo>
                  <a:lnTo>
                    <a:pt x="4290" y="2286"/>
                  </a:lnTo>
                  <a:cubicBezTo>
                    <a:pt x="4303" y="2274"/>
                    <a:pt x="4303" y="2261"/>
                    <a:pt x="4303" y="2237"/>
                  </a:cubicBezTo>
                  <a:cubicBezTo>
                    <a:pt x="4303" y="2225"/>
                    <a:pt x="4303" y="2225"/>
                    <a:pt x="4314" y="2213"/>
                  </a:cubicBezTo>
                  <a:cubicBezTo>
                    <a:pt x="4314" y="2201"/>
                    <a:pt x="4314" y="2188"/>
                    <a:pt x="4327" y="2177"/>
                  </a:cubicBezTo>
                  <a:cubicBezTo>
                    <a:pt x="4327" y="2177"/>
                    <a:pt x="4327" y="2164"/>
                    <a:pt x="4339" y="2152"/>
                  </a:cubicBezTo>
                  <a:cubicBezTo>
                    <a:pt x="4339" y="2152"/>
                    <a:pt x="4339" y="2140"/>
                    <a:pt x="4351" y="2140"/>
                  </a:cubicBezTo>
                  <a:cubicBezTo>
                    <a:pt x="4351" y="2140"/>
                    <a:pt x="4351" y="2128"/>
                    <a:pt x="4363" y="2128"/>
                  </a:cubicBezTo>
                  <a:lnTo>
                    <a:pt x="4375" y="2115"/>
                  </a:lnTo>
                  <a:close/>
                  <a:moveTo>
                    <a:pt x="5894" y="2067"/>
                  </a:moveTo>
                  <a:cubicBezTo>
                    <a:pt x="5894" y="2067"/>
                    <a:pt x="5907" y="2067"/>
                    <a:pt x="5918" y="2079"/>
                  </a:cubicBezTo>
                  <a:lnTo>
                    <a:pt x="5931" y="2079"/>
                  </a:lnTo>
                  <a:cubicBezTo>
                    <a:pt x="5943" y="2079"/>
                    <a:pt x="5943" y="2091"/>
                    <a:pt x="5955" y="2091"/>
                  </a:cubicBezTo>
                  <a:cubicBezTo>
                    <a:pt x="5955" y="2091"/>
                    <a:pt x="5967" y="2104"/>
                    <a:pt x="5980" y="2104"/>
                  </a:cubicBezTo>
                  <a:cubicBezTo>
                    <a:pt x="5980" y="2115"/>
                    <a:pt x="5991" y="2128"/>
                    <a:pt x="5991" y="2128"/>
                  </a:cubicBezTo>
                  <a:lnTo>
                    <a:pt x="6016" y="2152"/>
                  </a:lnTo>
                  <a:cubicBezTo>
                    <a:pt x="6016" y="2164"/>
                    <a:pt x="6028" y="2177"/>
                    <a:pt x="6028" y="2188"/>
                  </a:cubicBezTo>
                  <a:cubicBezTo>
                    <a:pt x="6040" y="2201"/>
                    <a:pt x="6040" y="2213"/>
                    <a:pt x="6053" y="2225"/>
                  </a:cubicBezTo>
                  <a:cubicBezTo>
                    <a:pt x="6053" y="2250"/>
                    <a:pt x="6064" y="2261"/>
                    <a:pt x="6064" y="2286"/>
                  </a:cubicBezTo>
                  <a:lnTo>
                    <a:pt x="6064" y="2322"/>
                  </a:lnTo>
                  <a:lnTo>
                    <a:pt x="6064" y="2383"/>
                  </a:lnTo>
                  <a:lnTo>
                    <a:pt x="6064" y="2420"/>
                  </a:lnTo>
                  <a:cubicBezTo>
                    <a:pt x="6064" y="2431"/>
                    <a:pt x="6053" y="2444"/>
                    <a:pt x="6053" y="2468"/>
                  </a:cubicBezTo>
                  <a:cubicBezTo>
                    <a:pt x="6040" y="2480"/>
                    <a:pt x="6040" y="2493"/>
                    <a:pt x="6028" y="2504"/>
                  </a:cubicBezTo>
                  <a:cubicBezTo>
                    <a:pt x="6028" y="2517"/>
                    <a:pt x="6016" y="2541"/>
                    <a:pt x="6004" y="2553"/>
                  </a:cubicBezTo>
                  <a:cubicBezTo>
                    <a:pt x="5991" y="2566"/>
                    <a:pt x="5991" y="2577"/>
                    <a:pt x="5980" y="2590"/>
                  </a:cubicBezTo>
                  <a:cubicBezTo>
                    <a:pt x="5967" y="2602"/>
                    <a:pt x="5955" y="2614"/>
                    <a:pt x="5931" y="2626"/>
                  </a:cubicBezTo>
                  <a:cubicBezTo>
                    <a:pt x="5918" y="2650"/>
                    <a:pt x="5907" y="2663"/>
                    <a:pt x="5883" y="2674"/>
                  </a:cubicBezTo>
                  <a:cubicBezTo>
                    <a:pt x="5870" y="2687"/>
                    <a:pt x="5846" y="2699"/>
                    <a:pt x="5821" y="2699"/>
                  </a:cubicBezTo>
                  <a:cubicBezTo>
                    <a:pt x="5810" y="2711"/>
                    <a:pt x="5785" y="2723"/>
                    <a:pt x="5773" y="2736"/>
                  </a:cubicBezTo>
                  <a:cubicBezTo>
                    <a:pt x="5748" y="2736"/>
                    <a:pt x="5724" y="2747"/>
                    <a:pt x="5712" y="2760"/>
                  </a:cubicBezTo>
                  <a:cubicBezTo>
                    <a:pt x="5675" y="2772"/>
                    <a:pt x="5639" y="2772"/>
                    <a:pt x="5602" y="2784"/>
                  </a:cubicBezTo>
                  <a:cubicBezTo>
                    <a:pt x="5578" y="2784"/>
                    <a:pt x="5554" y="2784"/>
                    <a:pt x="5530" y="2796"/>
                  </a:cubicBezTo>
                  <a:lnTo>
                    <a:pt x="5494" y="2796"/>
                  </a:lnTo>
                  <a:cubicBezTo>
                    <a:pt x="5469" y="2809"/>
                    <a:pt x="5445" y="2809"/>
                    <a:pt x="5408" y="2809"/>
                  </a:cubicBezTo>
                  <a:lnTo>
                    <a:pt x="5372" y="2820"/>
                  </a:lnTo>
                  <a:cubicBezTo>
                    <a:pt x="5335" y="2820"/>
                    <a:pt x="5299" y="2833"/>
                    <a:pt x="5262" y="2833"/>
                  </a:cubicBezTo>
                  <a:lnTo>
                    <a:pt x="5251" y="2833"/>
                  </a:lnTo>
                  <a:cubicBezTo>
                    <a:pt x="5226" y="2833"/>
                    <a:pt x="5214" y="2833"/>
                    <a:pt x="5202" y="2845"/>
                  </a:cubicBezTo>
                  <a:cubicBezTo>
                    <a:pt x="5178" y="2845"/>
                    <a:pt x="5153" y="2845"/>
                    <a:pt x="5129" y="2857"/>
                  </a:cubicBezTo>
                  <a:lnTo>
                    <a:pt x="5116" y="2857"/>
                  </a:lnTo>
                  <a:cubicBezTo>
                    <a:pt x="5129" y="2820"/>
                    <a:pt x="5153" y="2772"/>
                    <a:pt x="5178" y="2723"/>
                  </a:cubicBezTo>
                  <a:lnTo>
                    <a:pt x="5214" y="2650"/>
                  </a:lnTo>
                  <a:cubicBezTo>
                    <a:pt x="5262" y="2553"/>
                    <a:pt x="5323" y="2456"/>
                    <a:pt x="5384" y="2371"/>
                  </a:cubicBezTo>
                  <a:cubicBezTo>
                    <a:pt x="5408" y="2322"/>
                    <a:pt x="5432" y="2286"/>
                    <a:pt x="5469" y="2261"/>
                  </a:cubicBezTo>
                  <a:cubicBezTo>
                    <a:pt x="5481" y="2237"/>
                    <a:pt x="5505" y="2213"/>
                    <a:pt x="5530" y="2201"/>
                  </a:cubicBezTo>
                  <a:cubicBezTo>
                    <a:pt x="5542" y="2177"/>
                    <a:pt x="5567" y="2164"/>
                    <a:pt x="5591" y="2152"/>
                  </a:cubicBezTo>
                  <a:cubicBezTo>
                    <a:pt x="5602" y="2140"/>
                    <a:pt x="5627" y="2128"/>
                    <a:pt x="5651" y="2115"/>
                  </a:cubicBezTo>
                  <a:cubicBezTo>
                    <a:pt x="5675" y="2104"/>
                    <a:pt x="5700" y="2091"/>
                    <a:pt x="5712" y="2079"/>
                  </a:cubicBezTo>
                  <a:cubicBezTo>
                    <a:pt x="5737" y="2079"/>
                    <a:pt x="5761" y="2067"/>
                    <a:pt x="5773" y="2067"/>
                  </a:cubicBezTo>
                  <a:close/>
                  <a:moveTo>
                    <a:pt x="5421" y="3890"/>
                  </a:moveTo>
                  <a:cubicBezTo>
                    <a:pt x="5432" y="3890"/>
                    <a:pt x="5445" y="3902"/>
                    <a:pt x="5457" y="3902"/>
                  </a:cubicBezTo>
                  <a:cubicBezTo>
                    <a:pt x="5469" y="3902"/>
                    <a:pt x="5469" y="3914"/>
                    <a:pt x="5481" y="3914"/>
                  </a:cubicBezTo>
                  <a:cubicBezTo>
                    <a:pt x="5494" y="3914"/>
                    <a:pt x="5505" y="3927"/>
                    <a:pt x="5505" y="3927"/>
                  </a:cubicBezTo>
                  <a:cubicBezTo>
                    <a:pt x="5518" y="3938"/>
                    <a:pt x="5530" y="3938"/>
                    <a:pt x="5530" y="3951"/>
                  </a:cubicBezTo>
                  <a:cubicBezTo>
                    <a:pt x="5542" y="3951"/>
                    <a:pt x="5542" y="3963"/>
                    <a:pt x="5554" y="3963"/>
                  </a:cubicBezTo>
                  <a:cubicBezTo>
                    <a:pt x="5554" y="3975"/>
                    <a:pt x="5567" y="3987"/>
                    <a:pt x="5567" y="3987"/>
                  </a:cubicBezTo>
                  <a:cubicBezTo>
                    <a:pt x="5578" y="4000"/>
                    <a:pt x="5591" y="4011"/>
                    <a:pt x="5591" y="4024"/>
                  </a:cubicBezTo>
                  <a:cubicBezTo>
                    <a:pt x="5602" y="4048"/>
                    <a:pt x="5602" y="4060"/>
                    <a:pt x="5615" y="4084"/>
                  </a:cubicBezTo>
                  <a:cubicBezTo>
                    <a:pt x="5615" y="4097"/>
                    <a:pt x="5627" y="4109"/>
                    <a:pt x="5627" y="4121"/>
                  </a:cubicBezTo>
                  <a:lnTo>
                    <a:pt x="5627" y="4145"/>
                  </a:lnTo>
                  <a:lnTo>
                    <a:pt x="5627" y="4170"/>
                  </a:lnTo>
                  <a:lnTo>
                    <a:pt x="5627" y="4206"/>
                  </a:lnTo>
                  <a:cubicBezTo>
                    <a:pt x="5627" y="4218"/>
                    <a:pt x="5615" y="4230"/>
                    <a:pt x="5615" y="4243"/>
                  </a:cubicBezTo>
                  <a:cubicBezTo>
                    <a:pt x="5615" y="4254"/>
                    <a:pt x="5602" y="4267"/>
                    <a:pt x="5602" y="4279"/>
                  </a:cubicBezTo>
                  <a:cubicBezTo>
                    <a:pt x="5591" y="4279"/>
                    <a:pt x="5591" y="4291"/>
                    <a:pt x="5591" y="4303"/>
                  </a:cubicBezTo>
                  <a:cubicBezTo>
                    <a:pt x="5578" y="4303"/>
                    <a:pt x="5578" y="4316"/>
                    <a:pt x="5578" y="4316"/>
                  </a:cubicBezTo>
                  <a:cubicBezTo>
                    <a:pt x="5567" y="4316"/>
                    <a:pt x="5567" y="4327"/>
                    <a:pt x="5554" y="4327"/>
                  </a:cubicBezTo>
                  <a:cubicBezTo>
                    <a:pt x="5554" y="4340"/>
                    <a:pt x="5554" y="4340"/>
                    <a:pt x="5542" y="4340"/>
                  </a:cubicBezTo>
                  <a:lnTo>
                    <a:pt x="5530" y="4352"/>
                  </a:lnTo>
                  <a:cubicBezTo>
                    <a:pt x="5518" y="4352"/>
                    <a:pt x="5505" y="4364"/>
                    <a:pt x="5494" y="4364"/>
                  </a:cubicBezTo>
                  <a:cubicBezTo>
                    <a:pt x="5481" y="4376"/>
                    <a:pt x="5457" y="4376"/>
                    <a:pt x="5445" y="4376"/>
                  </a:cubicBezTo>
                  <a:cubicBezTo>
                    <a:pt x="5421" y="4389"/>
                    <a:pt x="5408" y="4389"/>
                    <a:pt x="5384" y="4389"/>
                  </a:cubicBezTo>
                  <a:lnTo>
                    <a:pt x="5323" y="4389"/>
                  </a:lnTo>
                  <a:cubicBezTo>
                    <a:pt x="5299" y="4389"/>
                    <a:pt x="5262" y="4376"/>
                    <a:pt x="5238" y="4376"/>
                  </a:cubicBezTo>
                  <a:cubicBezTo>
                    <a:pt x="5189" y="4364"/>
                    <a:pt x="5153" y="4352"/>
                    <a:pt x="5116" y="4340"/>
                  </a:cubicBezTo>
                  <a:lnTo>
                    <a:pt x="5092" y="4340"/>
                  </a:lnTo>
                  <a:cubicBezTo>
                    <a:pt x="5092" y="4340"/>
                    <a:pt x="5080" y="4327"/>
                    <a:pt x="5068" y="4327"/>
                  </a:cubicBezTo>
                  <a:lnTo>
                    <a:pt x="5043" y="4327"/>
                  </a:lnTo>
                  <a:cubicBezTo>
                    <a:pt x="5032" y="4316"/>
                    <a:pt x="5019" y="4316"/>
                    <a:pt x="5007" y="4316"/>
                  </a:cubicBezTo>
                  <a:lnTo>
                    <a:pt x="5007" y="4303"/>
                  </a:lnTo>
                  <a:lnTo>
                    <a:pt x="4971" y="4303"/>
                  </a:lnTo>
                  <a:cubicBezTo>
                    <a:pt x="4946" y="4291"/>
                    <a:pt x="4922" y="4279"/>
                    <a:pt x="4898" y="4279"/>
                  </a:cubicBezTo>
                  <a:lnTo>
                    <a:pt x="4898" y="4267"/>
                  </a:lnTo>
                  <a:lnTo>
                    <a:pt x="4873" y="4267"/>
                  </a:lnTo>
                  <a:cubicBezTo>
                    <a:pt x="4873" y="4267"/>
                    <a:pt x="4862" y="4254"/>
                    <a:pt x="4849" y="4254"/>
                  </a:cubicBezTo>
                  <a:lnTo>
                    <a:pt x="4837" y="4254"/>
                  </a:lnTo>
                  <a:lnTo>
                    <a:pt x="4825" y="4243"/>
                  </a:lnTo>
                  <a:cubicBezTo>
                    <a:pt x="4789" y="4230"/>
                    <a:pt x="4764" y="4218"/>
                    <a:pt x="4727" y="4206"/>
                  </a:cubicBezTo>
                  <a:cubicBezTo>
                    <a:pt x="4716" y="4206"/>
                    <a:pt x="4703" y="4194"/>
                    <a:pt x="4703" y="4194"/>
                  </a:cubicBezTo>
                  <a:cubicBezTo>
                    <a:pt x="4691" y="4194"/>
                    <a:pt x="4679" y="4181"/>
                    <a:pt x="4667" y="4181"/>
                  </a:cubicBezTo>
                  <a:lnTo>
                    <a:pt x="4679" y="4181"/>
                  </a:lnTo>
                  <a:cubicBezTo>
                    <a:pt x="4703" y="4181"/>
                    <a:pt x="4727" y="4170"/>
                    <a:pt x="4752" y="4170"/>
                  </a:cubicBezTo>
                  <a:cubicBezTo>
                    <a:pt x="4776" y="4170"/>
                    <a:pt x="4800" y="4170"/>
                    <a:pt x="4825" y="4157"/>
                  </a:cubicBezTo>
                  <a:lnTo>
                    <a:pt x="4898" y="4121"/>
                  </a:lnTo>
                  <a:lnTo>
                    <a:pt x="4935" y="4084"/>
                  </a:lnTo>
                  <a:cubicBezTo>
                    <a:pt x="4946" y="4073"/>
                    <a:pt x="4959" y="4073"/>
                    <a:pt x="4971" y="4060"/>
                  </a:cubicBezTo>
                  <a:cubicBezTo>
                    <a:pt x="4995" y="4036"/>
                    <a:pt x="5032" y="4011"/>
                    <a:pt x="5056" y="3987"/>
                  </a:cubicBezTo>
                  <a:cubicBezTo>
                    <a:pt x="5092" y="3975"/>
                    <a:pt x="5116" y="3951"/>
                    <a:pt x="5153" y="3938"/>
                  </a:cubicBezTo>
                  <a:cubicBezTo>
                    <a:pt x="5165" y="3927"/>
                    <a:pt x="5189" y="3927"/>
                    <a:pt x="5214" y="3914"/>
                  </a:cubicBezTo>
                  <a:cubicBezTo>
                    <a:pt x="5238" y="3902"/>
                    <a:pt x="5262" y="3902"/>
                    <a:pt x="5287" y="3890"/>
                  </a:cubicBezTo>
                  <a:close/>
                  <a:moveTo>
                    <a:pt x="2443" y="4595"/>
                  </a:moveTo>
                  <a:lnTo>
                    <a:pt x="2443" y="4607"/>
                  </a:lnTo>
                  <a:lnTo>
                    <a:pt x="2455" y="4607"/>
                  </a:lnTo>
                  <a:lnTo>
                    <a:pt x="2467" y="4619"/>
                  </a:lnTo>
                  <a:cubicBezTo>
                    <a:pt x="2467" y="4632"/>
                    <a:pt x="2480" y="4632"/>
                    <a:pt x="2480" y="4632"/>
                  </a:cubicBezTo>
                  <a:lnTo>
                    <a:pt x="2480" y="4656"/>
                  </a:lnTo>
                  <a:cubicBezTo>
                    <a:pt x="2491" y="4668"/>
                    <a:pt x="2491" y="4680"/>
                    <a:pt x="2491" y="4705"/>
                  </a:cubicBezTo>
                  <a:cubicBezTo>
                    <a:pt x="2504" y="4729"/>
                    <a:pt x="2504" y="4753"/>
                    <a:pt x="2504" y="4777"/>
                  </a:cubicBezTo>
                  <a:lnTo>
                    <a:pt x="2504" y="4789"/>
                  </a:lnTo>
                  <a:lnTo>
                    <a:pt x="2504" y="4850"/>
                  </a:lnTo>
                  <a:lnTo>
                    <a:pt x="2504" y="4935"/>
                  </a:lnTo>
                  <a:lnTo>
                    <a:pt x="2504" y="5021"/>
                  </a:lnTo>
                  <a:cubicBezTo>
                    <a:pt x="2491" y="5032"/>
                    <a:pt x="2491" y="5056"/>
                    <a:pt x="2491" y="5081"/>
                  </a:cubicBezTo>
                  <a:lnTo>
                    <a:pt x="2480" y="5093"/>
                  </a:lnTo>
                  <a:lnTo>
                    <a:pt x="2480" y="5118"/>
                  </a:lnTo>
                  <a:lnTo>
                    <a:pt x="2480" y="5142"/>
                  </a:lnTo>
                  <a:cubicBezTo>
                    <a:pt x="2467" y="5191"/>
                    <a:pt x="2455" y="5227"/>
                    <a:pt x="2443" y="5275"/>
                  </a:cubicBezTo>
                  <a:cubicBezTo>
                    <a:pt x="2431" y="5300"/>
                    <a:pt x="2418" y="5337"/>
                    <a:pt x="2407" y="5372"/>
                  </a:cubicBezTo>
                  <a:cubicBezTo>
                    <a:pt x="2407" y="5337"/>
                    <a:pt x="2394" y="5312"/>
                    <a:pt x="2382" y="5275"/>
                  </a:cubicBezTo>
                  <a:lnTo>
                    <a:pt x="2382" y="5239"/>
                  </a:lnTo>
                  <a:cubicBezTo>
                    <a:pt x="2370" y="5191"/>
                    <a:pt x="2358" y="5154"/>
                    <a:pt x="2345" y="5105"/>
                  </a:cubicBezTo>
                  <a:cubicBezTo>
                    <a:pt x="2334" y="5056"/>
                    <a:pt x="2321" y="5008"/>
                    <a:pt x="2309" y="4972"/>
                  </a:cubicBezTo>
                  <a:cubicBezTo>
                    <a:pt x="2297" y="4935"/>
                    <a:pt x="2285" y="4886"/>
                    <a:pt x="2261" y="4850"/>
                  </a:cubicBezTo>
                  <a:cubicBezTo>
                    <a:pt x="2261" y="4826"/>
                    <a:pt x="2248" y="4802"/>
                    <a:pt x="2248" y="4777"/>
                  </a:cubicBezTo>
                  <a:cubicBezTo>
                    <a:pt x="2236" y="4765"/>
                    <a:pt x="2236" y="4753"/>
                    <a:pt x="2236" y="4741"/>
                  </a:cubicBezTo>
                  <a:lnTo>
                    <a:pt x="2236" y="4716"/>
                  </a:lnTo>
                  <a:lnTo>
                    <a:pt x="2236" y="4705"/>
                  </a:lnTo>
                  <a:cubicBezTo>
                    <a:pt x="2236" y="4705"/>
                    <a:pt x="2236" y="4692"/>
                    <a:pt x="2248" y="4692"/>
                  </a:cubicBezTo>
                  <a:lnTo>
                    <a:pt x="2248" y="4680"/>
                  </a:lnTo>
                  <a:cubicBezTo>
                    <a:pt x="2248" y="4680"/>
                    <a:pt x="2248" y="4668"/>
                    <a:pt x="2261" y="4668"/>
                  </a:cubicBezTo>
                  <a:lnTo>
                    <a:pt x="2261" y="4656"/>
                  </a:lnTo>
                  <a:lnTo>
                    <a:pt x="2272" y="4643"/>
                  </a:lnTo>
                  <a:cubicBezTo>
                    <a:pt x="2285" y="4643"/>
                    <a:pt x="2285" y="4632"/>
                    <a:pt x="2297" y="4632"/>
                  </a:cubicBezTo>
                  <a:cubicBezTo>
                    <a:pt x="2297" y="4619"/>
                    <a:pt x="2309" y="4619"/>
                    <a:pt x="2309" y="4619"/>
                  </a:cubicBezTo>
                  <a:cubicBezTo>
                    <a:pt x="2321" y="4619"/>
                    <a:pt x="2334" y="4607"/>
                    <a:pt x="2334" y="4607"/>
                  </a:cubicBezTo>
                  <a:cubicBezTo>
                    <a:pt x="2345" y="4607"/>
                    <a:pt x="2358" y="4607"/>
                    <a:pt x="2370" y="4595"/>
                  </a:cubicBezTo>
                  <a:close/>
                  <a:moveTo>
                    <a:pt x="1373" y="4607"/>
                  </a:moveTo>
                  <a:cubicBezTo>
                    <a:pt x="1386" y="4619"/>
                    <a:pt x="1397" y="4619"/>
                    <a:pt x="1410" y="4619"/>
                  </a:cubicBezTo>
                  <a:cubicBezTo>
                    <a:pt x="1422" y="4619"/>
                    <a:pt x="1434" y="4619"/>
                    <a:pt x="1434" y="4632"/>
                  </a:cubicBezTo>
                  <a:cubicBezTo>
                    <a:pt x="1446" y="4632"/>
                    <a:pt x="1459" y="4632"/>
                    <a:pt x="1470" y="4643"/>
                  </a:cubicBezTo>
                  <a:lnTo>
                    <a:pt x="1483" y="4643"/>
                  </a:lnTo>
                  <a:lnTo>
                    <a:pt x="1495" y="4656"/>
                  </a:lnTo>
                  <a:lnTo>
                    <a:pt x="1519" y="4680"/>
                  </a:lnTo>
                  <a:cubicBezTo>
                    <a:pt x="1519" y="4680"/>
                    <a:pt x="1532" y="4692"/>
                    <a:pt x="1532" y="4705"/>
                  </a:cubicBezTo>
                  <a:cubicBezTo>
                    <a:pt x="1543" y="4716"/>
                    <a:pt x="1556" y="4729"/>
                    <a:pt x="1556" y="4741"/>
                  </a:cubicBezTo>
                  <a:cubicBezTo>
                    <a:pt x="1568" y="4765"/>
                    <a:pt x="1580" y="4777"/>
                    <a:pt x="1580" y="4802"/>
                  </a:cubicBezTo>
                  <a:cubicBezTo>
                    <a:pt x="1592" y="4826"/>
                    <a:pt x="1604" y="4862"/>
                    <a:pt x="1604" y="4886"/>
                  </a:cubicBezTo>
                  <a:cubicBezTo>
                    <a:pt x="1616" y="4935"/>
                    <a:pt x="1629" y="4972"/>
                    <a:pt x="1629" y="5021"/>
                  </a:cubicBezTo>
                  <a:lnTo>
                    <a:pt x="1640" y="5056"/>
                  </a:lnTo>
                  <a:cubicBezTo>
                    <a:pt x="1653" y="5129"/>
                    <a:pt x="1665" y="5215"/>
                    <a:pt x="1689" y="5288"/>
                  </a:cubicBezTo>
                  <a:cubicBezTo>
                    <a:pt x="1689" y="5337"/>
                    <a:pt x="1702" y="5385"/>
                    <a:pt x="1726" y="5434"/>
                  </a:cubicBezTo>
                  <a:cubicBezTo>
                    <a:pt x="1726" y="5458"/>
                    <a:pt x="1738" y="5482"/>
                    <a:pt x="1738" y="5507"/>
                  </a:cubicBezTo>
                  <a:lnTo>
                    <a:pt x="1713" y="5470"/>
                  </a:lnTo>
                  <a:cubicBezTo>
                    <a:pt x="1689" y="5434"/>
                    <a:pt x="1653" y="5397"/>
                    <a:pt x="1616" y="5361"/>
                  </a:cubicBezTo>
                  <a:cubicBezTo>
                    <a:pt x="1592" y="5324"/>
                    <a:pt x="1568" y="5288"/>
                    <a:pt x="1532" y="5251"/>
                  </a:cubicBezTo>
                  <a:cubicBezTo>
                    <a:pt x="1470" y="5178"/>
                    <a:pt x="1397" y="5105"/>
                    <a:pt x="1324" y="5056"/>
                  </a:cubicBezTo>
                  <a:cubicBezTo>
                    <a:pt x="1264" y="4996"/>
                    <a:pt x="1191" y="4923"/>
                    <a:pt x="1130" y="4850"/>
                  </a:cubicBezTo>
                  <a:cubicBezTo>
                    <a:pt x="1106" y="4838"/>
                    <a:pt x="1094" y="4813"/>
                    <a:pt x="1081" y="4802"/>
                  </a:cubicBezTo>
                  <a:cubicBezTo>
                    <a:pt x="1081" y="4802"/>
                    <a:pt x="1081" y="4789"/>
                    <a:pt x="1070" y="4789"/>
                  </a:cubicBezTo>
                  <a:lnTo>
                    <a:pt x="1070" y="4777"/>
                  </a:lnTo>
                  <a:lnTo>
                    <a:pt x="1070" y="4765"/>
                  </a:lnTo>
                  <a:lnTo>
                    <a:pt x="1070" y="4753"/>
                  </a:lnTo>
                  <a:lnTo>
                    <a:pt x="1070" y="4741"/>
                  </a:lnTo>
                  <a:lnTo>
                    <a:pt x="1070" y="4729"/>
                  </a:lnTo>
                  <a:lnTo>
                    <a:pt x="1070" y="4716"/>
                  </a:lnTo>
                  <a:cubicBezTo>
                    <a:pt x="1081" y="4716"/>
                    <a:pt x="1081" y="4705"/>
                    <a:pt x="1081" y="4705"/>
                  </a:cubicBezTo>
                  <a:cubicBezTo>
                    <a:pt x="1081" y="4705"/>
                    <a:pt x="1094" y="4705"/>
                    <a:pt x="1094" y="4692"/>
                  </a:cubicBezTo>
                  <a:lnTo>
                    <a:pt x="1106" y="4680"/>
                  </a:lnTo>
                  <a:cubicBezTo>
                    <a:pt x="1118" y="4668"/>
                    <a:pt x="1130" y="4668"/>
                    <a:pt x="1143" y="4656"/>
                  </a:cubicBezTo>
                  <a:cubicBezTo>
                    <a:pt x="1167" y="4656"/>
                    <a:pt x="1179" y="4643"/>
                    <a:pt x="1203" y="4643"/>
                  </a:cubicBezTo>
                  <a:cubicBezTo>
                    <a:pt x="1216" y="4632"/>
                    <a:pt x="1240" y="4632"/>
                    <a:pt x="1264" y="4619"/>
                  </a:cubicBezTo>
                  <a:cubicBezTo>
                    <a:pt x="1276" y="4619"/>
                    <a:pt x="1300" y="4619"/>
                    <a:pt x="1324" y="4607"/>
                  </a:cubicBezTo>
                  <a:close/>
                  <a:moveTo>
                    <a:pt x="4303" y="6455"/>
                  </a:moveTo>
                  <a:lnTo>
                    <a:pt x="4303" y="6455"/>
                  </a:lnTo>
                  <a:cubicBezTo>
                    <a:pt x="4303" y="6455"/>
                    <a:pt x="4302" y="6460"/>
                    <a:pt x="4299" y="6463"/>
                  </a:cubicBezTo>
                  <a:lnTo>
                    <a:pt x="4299" y="6463"/>
                  </a:lnTo>
                  <a:cubicBezTo>
                    <a:pt x="4301" y="6461"/>
                    <a:pt x="4303" y="6459"/>
                    <a:pt x="4303" y="6455"/>
                  </a:cubicBezTo>
                  <a:close/>
                  <a:moveTo>
                    <a:pt x="4299" y="6463"/>
                  </a:moveTo>
                  <a:lnTo>
                    <a:pt x="4299" y="6463"/>
                  </a:lnTo>
                  <a:cubicBezTo>
                    <a:pt x="4295" y="6466"/>
                    <a:pt x="4290" y="6466"/>
                    <a:pt x="4290" y="6466"/>
                  </a:cubicBezTo>
                  <a:cubicBezTo>
                    <a:pt x="4294" y="6466"/>
                    <a:pt x="4297" y="6465"/>
                    <a:pt x="4299" y="6463"/>
                  </a:cubicBezTo>
                  <a:close/>
                  <a:moveTo>
                    <a:pt x="4168" y="5956"/>
                  </a:moveTo>
                  <a:cubicBezTo>
                    <a:pt x="4181" y="5956"/>
                    <a:pt x="4181" y="5956"/>
                    <a:pt x="4193" y="5968"/>
                  </a:cubicBezTo>
                  <a:lnTo>
                    <a:pt x="4217" y="5968"/>
                  </a:lnTo>
                  <a:cubicBezTo>
                    <a:pt x="4217" y="5980"/>
                    <a:pt x="4230" y="5980"/>
                    <a:pt x="4230" y="5980"/>
                  </a:cubicBezTo>
                  <a:cubicBezTo>
                    <a:pt x="4230" y="5980"/>
                    <a:pt x="4241" y="5980"/>
                    <a:pt x="4241" y="5993"/>
                  </a:cubicBezTo>
                  <a:cubicBezTo>
                    <a:pt x="4241" y="5993"/>
                    <a:pt x="4254" y="5993"/>
                    <a:pt x="4254" y="6004"/>
                  </a:cubicBezTo>
                  <a:cubicBezTo>
                    <a:pt x="4254" y="6004"/>
                    <a:pt x="4266" y="6004"/>
                    <a:pt x="4266" y="6017"/>
                  </a:cubicBezTo>
                  <a:lnTo>
                    <a:pt x="4278" y="6029"/>
                  </a:lnTo>
                  <a:lnTo>
                    <a:pt x="4278" y="6053"/>
                  </a:lnTo>
                  <a:cubicBezTo>
                    <a:pt x="4290" y="6066"/>
                    <a:pt x="4290" y="6066"/>
                    <a:pt x="4290" y="6077"/>
                  </a:cubicBezTo>
                  <a:lnTo>
                    <a:pt x="4290" y="6102"/>
                  </a:lnTo>
                  <a:lnTo>
                    <a:pt x="4290" y="6150"/>
                  </a:lnTo>
                  <a:lnTo>
                    <a:pt x="4290" y="6212"/>
                  </a:lnTo>
                  <a:lnTo>
                    <a:pt x="4290" y="6223"/>
                  </a:lnTo>
                  <a:cubicBezTo>
                    <a:pt x="4278" y="6236"/>
                    <a:pt x="4278" y="6236"/>
                    <a:pt x="4278" y="6248"/>
                  </a:cubicBezTo>
                  <a:lnTo>
                    <a:pt x="4278" y="6260"/>
                  </a:lnTo>
                  <a:lnTo>
                    <a:pt x="4266" y="6284"/>
                  </a:lnTo>
                  <a:cubicBezTo>
                    <a:pt x="4254" y="6309"/>
                    <a:pt x="4254" y="6333"/>
                    <a:pt x="4241" y="6357"/>
                  </a:cubicBezTo>
                  <a:cubicBezTo>
                    <a:pt x="4230" y="6382"/>
                    <a:pt x="4230" y="6393"/>
                    <a:pt x="4217" y="6418"/>
                  </a:cubicBezTo>
                  <a:cubicBezTo>
                    <a:pt x="4205" y="6455"/>
                    <a:pt x="4181" y="6503"/>
                    <a:pt x="4168" y="6552"/>
                  </a:cubicBezTo>
                  <a:cubicBezTo>
                    <a:pt x="4157" y="6576"/>
                    <a:pt x="4144" y="6612"/>
                    <a:pt x="4132" y="6649"/>
                  </a:cubicBezTo>
                  <a:cubicBezTo>
                    <a:pt x="4132" y="6649"/>
                    <a:pt x="4132" y="6636"/>
                    <a:pt x="4120" y="6636"/>
                  </a:cubicBezTo>
                  <a:lnTo>
                    <a:pt x="4120" y="6612"/>
                  </a:lnTo>
                  <a:cubicBezTo>
                    <a:pt x="4120" y="6600"/>
                    <a:pt x="4120" y="6600"/>
                    <a:pt x="4108" y="6588"/>
                  </a:cubicBezTo>
                  <a:lnTo>
                    <a:pt x="4108" y="6576"/>
                  </a:lnTo>
                  <a:cubicBezTo>
                    <a:pt x="4108" y="6564"/>
                    <a:pt x="4108" y="6552"/>
                    <a:pt x="4095" y="6539"/>
                  </a:cubicBezTo>
                  <a:lnTo>
                    <a:pt x="4095" y="6528"/>
                  </a:lnTo>
                  <a:cubicBezTo>
                    <a:pt x="4095" y="6515"/>
                    <a:pt x="4084" y="6503"/>
                    <a:pt x="4084" y="6491"/>
                  </a:cubicBezTo>
                  <a:lnTo>
                    <a:pt x="4084" y="6479"/>
                  </a:lnTo>
                  <a:cubicBezTo>
                    <a:pt x="4071" y="6466"/>
                    <a:pt x="4071" y="6455"/>
                    <a:pt x="4059" y="6442"/>
                  </a:cubicBezTo>
                  <a:lnTo>
                    <a:pt x="3987" y="6260"/>
                  </a:lnTo>
                  <a:lnTo>
                    <a:pt x="3987" y="6248"/>
                  </a:lnTo>
                  <a:lnTo>
                    <a:pt x="3974" y="6236"/>
                  </a:lnTo>
                  <a:lnTo>
                    <a:pt x="3974" y="6223"/>
                  </a:lnTo>
                  <a:lnTo>
                    <a:pt x="3974" y="6199"/>
                  </a:lnTo>
                  <a:cubicBezTo>
                    <a:pt x="3962" y="6187"/>
                    <a:pt x="3962" y="6175"/>
                    <a:pt x="3962" y="6163"/>
                  </a:cubicBezTo>
                  <a:lnTo>
                    <a:pt x="3962" y="6139"/>
                  </a:lnTo>
                  <a:lnTo>
                    <a:pt x="3962" y="6114"/>
                  </a:lnTo>
                  <a:lnTo>
                    <a:pt x="3974" y="6102"/>
                  </a:lnTo>
                  <a:lnTo>
                    <a:pt x="3974" y="6077"/>
                  </a:lnTo>
                  <a:lnTo>
                    <a:pt x="3987" y="6066"/>
                  </a:lnTo>
                  <a:cubicBezTo>
                    <a:pt x="3998" y="6053"/>
                    <a:pt x="3998" y="6041"/>
                    <a:pt x="4011" y="6041"/>
                  </a:cubicBezTo>
                  <a:cubicBezTo>
                    <a:pt x="4023" y="6029"/>
                    <a:pt x="4023" y="6017"/>
                    <a:pt x="4035" y="6004"/>
                  </a:cubicBezTo>
                  <a:cubicBezTo>
                    <a:pt x="4047" y="6004"/>
                    <a:pt x="4059" y="5993"/>
                    <a:pt x="4059" y="5993"/>
                  </a:cubicBezTo>
                  <a:cubicBezTo>
                    <a:pt x="4071" y="5980"/>
                    <a:pt x="4071" y="5980"/>
                    <a:pt x="4084" y="5980"/>
                  </a:cubicBezTo>
                  <a:cubicBezTo>
                    <a:pt x="4095" y="5968"/>
                    <a:pt x="4095" y="5968"/>
                    <a:pt x="4108" y="5968"/>
                  </a:cubicBezTo>
                  <a:lnTo>
                    <a:pt x="4120" y="5968"/>
                  </a:lnTo>
                  <a:cubicBezTo>
                    <a:pt x="4132" y="5956"/>
                    <a:pt x="4132" y="5956"/>
                    <a:pt x="4144" y="5956"/>
                  </a:cubicBezTo>
                  <a:close/>
                  <a:moveTo>
                    <a:pt x="5602" y="6114"/>
                  </a:moveTo>
                  <a:lnTo>
                    <a:pt x="5602" y="6126"/>
                  </a:lnTo>
                  <a:lnTo>
                    <a:pt x="5615" y="6126"/>
                  </a:lnTo>
                  <a:lnTo>
                    <a:pt x="5615" y="6139"/>
                  </a:lnTo>
                  <a:lnTo>
                    <a:pt x="5627" y="6150"/>
                  </a:lnTo>
                  <a:lnTo>
                    <a:pt x="5627" y="6163"/>
                  </a:lnTo>
                  <a:cubicBezTo>
                    <a:pt x="5627" y="6175"/>
                    <a:pt x="5627" y="6175"/>
                    <a:pt x="5639" y="6187"/>
                  </a:cubicBezTo>
                  <a:lnTo>
                    <a:pt x="5639" y="6223"/>
                  </a:lnTo>
                  <a:lnTo>
                    <a:pt x="5639" y="6284"/>
                  </a:lnTo>
                  <a:lnTo>
                    <a:pt x="5639" y="6345"/>
                  </a:lnTo>
                  <a:lnTo>
                    <a:pt x="5627" y="6345"/>
                  </a:lnTo>
                  <a:lnTo>
                    <a:pt x="5627" y="6382"/>
                  </a:lnTo>
                  <a:lnTo>
                    <a:pt x="5627" y="6393"/>
                  </a:lnTo>
                  <a:lnTo>
                    <a:pt x="5627" y="6406"/>
                  </a:lnTo>
                  <a:cubicBezTo>
                    <a:pt x="5615" y="6430"/>
                    <a:pt x="5615" y="6455"/>
                    <a:pt x="5602" y="6466"/>
                  </a:cubicBezTo>
                  <a:lnTo>
                    <a:pt x="5602" y="6479"/>
                  </a:lnTo>
                  <a:cubicBezTo>
                    <a:pt x="5591" y="6491"/>
                    <a:pt x="5591" y="6503"/>
                    <a:pt x="5591" y="6515"/>
                  </a:cubicBezTo>
                  <a:cubicBezTo>
                    <a:pt x="5578" y="6528"/>
                    <a:pt x="5578" y="6552"/>
                    <a:pt x="5567" y="6564"/>
                  </a:cubicBezTo>
                  <a:cubicBezTo>
                    <a:pt x="5554" y="6588"/>
                    <a:pt x="5554" y="6600"/>
                    <a:pt x="5542" y="6612"/>
                  </a:cubicBezTo>
                  <a:lnTo>
                    <a:pt x="5542" y="6625"/>
                  </a:lnTo>
                  <a:cubicBezTo>
                    <a:pt x="5530" y="6636"/>
                    <a:pt x="5518" y="6649"/>
                    <a:pt x="5518" y="6673"/>
                  </a:cubicBezTo>
                  <a:lnTo>
                    <a:pt x="5481" y="6709"/>
                  </a:lnTo>
                  <a:cubicBezTo>
                    <a:pt x="5481" y="6734"/>
                    <a:pt x="5469" y="6746"/>
                    <a:pt x="5457" y="6758"/>
                  </a:cubicBezTo>
                  <a:lnTo>
                    <a:pt x="5408" y="6807"/>
                  </a:lnTo>
                  <a:cubicBezTo>
                    <a:pt x="5396" y="6819"/>
                    <a:pt x="5372" y="6831"/>
                    <a:pt x="5359" y="6844"/>
                  </a:cubicBezTo>
                  <a:lnTo>
                    <a:pt x="5348" y="6855"/>
                  </a:lnTo>
                  <a:cubicBezTo>
                    <a:pt x="5335" y="6868"/>
                    <a:pt x="5323" y="6868"/>
                    <a:pt x="5311" y="6880"/>
                  </a:cubicBezTo>
                  <a:lnTo>
                    <a:pt x="5299" y="6892"/>
                  </a:lnTo>
                  <a:lnTo>
                    <a:pt x="5275" y="6904"/>
                  </a:lnTo>
                  <a:lnTo>
                    <a:pt x="5238" y="6928"/>
                  </a:lnTo>
                  <a:lnTo>
                    <a:pt x="5214" y="6941"/>
                  </a:lnTo>
                  <a:cubicBezTo>
                    <a:pt x="5189" y="6965"/>
                    <a:pt x="5165" y="6977"/>
                    <a:pt x="5141" y="7001"/>
                  </a:cubicBezTo>
                  <a:lnTo>
                    <a:pt x="5129" y="7001"/>
                  </a:lnTo>
                  <a:cubicBezTo>
                    <a:pt x="5129" y="7014"/>
                    <a:pt x="5116" y="7014"/>
                    <a:pt x="5105" y="7025"/>
                  </a:cubicBezTo>
                  <a:lnTo>
                    <a:pt x="5080" y="7038"/>
                  </a:lnTo>
                  <a:cubicBezTo>
                    <a:pt x="5068" y="7062"/>
                    <a:pt x="5043" y="7074"/>
                    <a:pt x="5032" y="7087"/>
                  </a:cubicBezTo>
                  <a:cubicBezTo>
                    <a:pt x="5032" y="7098"/>
                    <a:pt x="5019" y="7098"/>
                    <a:pt x="5019" y="7111"/>
                  </a:cubicBezTo>
                  <a:cubicBezTo>
                    <a:pt x="5007" y="7111"/>
                    <a:pt x="4995" y="7123"/>
                    <a:pt x="4995" y="7135"/>
                  </a:cubicBezTo>
                  <a:lnTo>
                    <a:pt x="4983" y="7135"/>
                  </a:lnTo>
                  <a:lnTo>
                    <a:pt x="4995" y="7123"/>
                  </a:lnTo>
                  <a:cubicBezTo>
                    <a:pt x="5019" y="7087"/>
                    <a:pt x="5032" y="7050"/>
                    <a:pt x="5043" y="7001"/>
                  </a:cubicBezTo>
                  <a:cubicBezTo>
                    <a:pt x="5043" y="6977"/>
                    <a:pt x="5056" y="6965"/>
                    <a:pt x="5056" y="6941"/>
                  </a:cubicBezTo>
                  <a:cubicBezTo>
                    <a:pt x="5068" y="6916"/>
                    <a:pt x="5068" y="6892"/>
                    <a:pt x="5080" y="6880"/>
                  </a:cubicBezTo>
                  <a:lnTo>
                    <a:pt x="5080" y="6855"/>
                  </a:lnTo>
                  <a:cubicBezTo>
                    <a:pt x="5080" y="6844"/>
                    <a:pt x="5092" y="6831"/>
                    <a:pt x="5092" y="6819"/>
                  </a:cubicBezTo>
                  <a:lnTo>
                    <a:pt x="5105" y="6782"/>
                  </a:lnTo>
                  <a:lnTo>
                    <a:pt x="5116" y="6758"/>
                  </a:lnTo>
                  <a:lnTo>
                    <a:pt x="5129" y="6734"/>
                  </a:lnTo>
                  <a:lnTo>
                    <a:pt x="5129" y="6709"/>
                  </a:lnTo>
                  <a:cubicBezTo>
                    <a:pt x="5141" y="6685"/>
                    <a:pt x="5153" y="6661"/>
                    <a:pt x="5153" y="6649"/>
                  </a:cubicBezTo>
                  <a:cubicBezTo>
                    <a:pt x="5178" y="6612"/>
                    <a:pt x="5189" y="6588"/>
                    <a:pt x="5202" y="6564"/>
                  </a:cubicBezTo>
                  <a:cubicBezTo>
                    <a:pt x="5238" y="6515"/>
                    <a:pt x="5275" y="6479"/>
                    <a:pt x="5299" y="6442"/>
                  </a:cubicBezTo>
                  <a:lnTo>
                    <a:pt x="5299" y="6430"/>
                  </a:lnTo>
                  <a:cubicBezTo>
                    <a:pt x="5335" y="6406"/>
                    <a:pt x="5359" y="6369"/>
                    <a:pt x="5384" y="6333"/>
                  </a:cubicBezTo>
                  <a:cubicBezTo>
                    <a:pt x="5396" y="6320"/>
                    <a:pt x="5408" y="6296"/>
                    <a:pt x="5432" y="6272"/>
                  </a:cubicBezTo>
                  <a:cubicBezTo>
                    <a:pt x="5469" y="6236"/>
                    <a:pt x="5505" y="6187"/>
                    <a:pt x="5542" y="6139"/>
                  </a:cubicBezTo>
                  <a:lnTo>
                    <a:pt x="5554" y="6126"/>
                  </a:lnTo>
                  <a:lnTo>
                    <a:pt x="5567" y="6114"/>
                  </a:lnTo>
                  <a:close/>
                  <a:moveTo>
                    <a:pt x="559" y="7403"/>
                  </a:moveTo>
                  <a:cubicBezTo>
                    <a:pt x="559" y="7414"/>
                    <a:pt x="571" y="7414"/>
                    <a:pt x="571" y="7414"/>
                  </a:cubicBezTo>
                  <a:cubicBezTo>
                    <a:pt x="584" y="7414"/>
                    <a:pt x="584" y="7414"/>
                    <a:pt x="584" y="7427"/>
                  </a:cubicBezTo>
                  <a:cubicBezTo>
                    <a:pt x="595" y="7427"/>
                    <a:pt x="595" y="7427"/>
                    <a:pt x="608" y="7439"/>
                  </a:cubicBezTo>
                  <a:lnTo>
                    <a:pt x="620" y="7451"/>
                  </a:lnTo>
                  <a:cubicBezTo>
                    <a:pt x="632" y="7463"/>
                    <a:pt x="632" y="7463"/>
                    <a:pt x="632" y="7476"/>
                  </a:cubicBezTo>
                  <a:cubicBezTo>
                    <a:pt x="644" y="7487"/>
                    <a:pt x="657" y="7500"/>
                    <a:pt x="657" y="7511"/>
                  </a:cubicBezTo>
                  <a:cubicBezTo>
                    <a:pt x="668" y="7524"/>
                    <a:pt x="681" y="7560"/>
                    <a:pt x="693" y="7584"/>
                  </a:cubicBezTo>
                  <a:lnTo>
                    <a:pt x="693" y="7597"/>
                  </a:lnTo>
                  <a:cubicBezTo>
                    <a:pt x="705" y="7621"/>
                    <a:pt x="717" y="7646"/>
                    <a:pt x="717" y="7670"/>
                  </a:cubicBezTo>
                  <a:lnTo>
                    <a:pt x="717" y="7694"/>
                  </a:lnTo>
                  <a:cubicBezTo>
                    <a:pt x="729" y="7694"/>
                    <a:pt x="729" y="7706"/>
                    <a:pt x="729" y="7719"/>
                  </a:cubicBezTo>
                  <a:cubicBezTo>
                    <a:pt x="729" y="7730"/>
                    <a:pt x="741" y="7755"/>
                    <a:pt x="741" y="7767"/>
                  </a:cubicBezTo>
                  <a:cubicBezTo>
                    <a:pt x="741" y="7816"/>
                    <a:pt x="754" y="7864"/>
                    <a:pt x="765" y="7913"/>
                  </a:cubicBezTo>
                  <a:cubicBezTo>
                    <a:pt x="765" y="7962"/>
                    <a:pt x="765" y="8010"/>
                    <a:pt x="778" y="8059"/>
                  </a:cubicBezTo>
                  <a:lnTo>
                    <a:pt x="778" y="8083"/>
                  </a:lnTo>
                  <a:cubicBezTo>
                    <a:pt x="790" y="8132"/>
                    <a:pt x="790" y="8168"/>
                    <a:pt x="802" y="8205"/>
                  </a:cubicBezTo>
                  <a:cubicBezTo>
                    <a:pt x="802" y="8241"/>
                    <a:pt x="814" y="8278"/>
                    <a:pt x="814" y="8314"/>
                  </a:cubicBezTo>
                  <a:lnTo>
                    <a:pt x="827" y="8326"/>
                  </a:lnTo>
                  <a:lnTo>
                    <a:pt x="814" y="8326"/>
                  </a:lnTo>
                  <a:lnTo>
                    <a:pt x="802" y="8314"/>
                  </a:lnTo>
                  <a:lnTo>
                    <a:pt x="754" y="8265"/>
                  </a:lnTo>
                  <a:lnTo>
                    <a:pt x="765" y="8278"/>
                  </a:lnTo>
                  <a:lnTo>
                    <a:pt x="729" y="8241"/>
                  </a:lnTo>
                  <a:lnTo>
                    <a:pt x="729" y="8229"/>
                  </a:lnTo>
                  <a:lnTo>
                    <a:pt x="693" y="8192"/>
                  </a:lnTo>
                  <a:lnTo>
                    <a:pt x="681" y="8180"/>
                  </a:lnTo>
                  <a:cubicBezTo>
                    <a:pt x="681" y="8168"/>
                    <a:pt x="668" y="8156"/>
                    <a:pt x="668" y="8156"/>
                  </a:cubicBezTo>
                  <a:cubicBezTo>
                    <a:pt x="644" y="8119"/>
                    <a:pt x="620" y="8095"/>
                    <a:pt x="595" y="8059"/>
                  </a:cubicBezTo>
                  <a:lnTo>
                    <a:pt x="584" y="8046"/>
                  </a:lnTo>
                  <a:cubicBezTo>
                    <a:pt x="571" y="8010"/>
                    <a:pt x="547" y="7973"/>
                    <a:pt x="511" y="7937"/>
                  </a:cubicBezTo>
                  <a:cubicBezTo>
                    <a:pt x="498" y="7925"/>
                    <a:pt x="486" y="7900"/>
                    <a:pt x="474" y="7889"/>
                  </a:cubicBezTo>
                  <a:lnTo>
                    <a:pt x="462" y="7876"/>
                  </a:lnTo>
                  <a:cubicBezTo>
                    <a:pt x="449" y="7852"/>
                    <a:pt x="425" y="7840"/>
                    <a:pt x="413" y="7816"/>
                  </a:cubicBezTo>
                  <a:cubicBezTo>
                    <a:pt x="413" y="7803"/>
                    <a:pt x="401" y="7792"/>
                    <a:pt x="401" y="7792"/>
                  </a:cubicBezTo>
                  <a:cubicBezTo>
                    <a:pt x="401" y="7779"/>
                    <a:pt x="389" y="7767"/>
                    <a:pt x="389" y="7755"/>
                  </a:cubicBezTo>
                  <a:cubicBezTo>
                    <a:pt x="377" y="7743"/>
                    <a:pt x="377" y="7730"/>
                    <a:pt x="377" y="7719"/>
                  </a:cubicBezTo>
                  <a:cubicBezTo>
                    <a:pt x="377" y="7694"/>
                    <a:pt x="365" y="7682"/>
                    <a:pt x="365" y="7670"/>
                  </a:cubicBezTo>
                  <a:lnTo>
                    <a:pt x="365" y="7609"/>
                  </a:lnTo>
                  <a:cubicBezTo>
                    <a:pt x="365" y="7597"/>
                    <a:pt x="377" y="7573"/>
                    <a:pt x="377" y="7560"/>
                  </a:cubicBezTo>
                  <a:cubicBezTo>
                    <a:pt x="377" y="7536"/>
                    <a:pt x="389" y="7524"/>
                    <a:pt x="389" y="7511"/>
                  </a:cubicBezTo>
                  <a:cubicBezTo>
                    <a:pt x="389" y="7500"/>
                    <a:pt x="401" y="7487"/>
                    <a:pt x="401" y="7476"/>
                  </a:cubicBezTo>
                  <a:cubicBezTo>
                    <a:pt x="413" y="7463"/>
                    <a:pt x="413" y="7451"/>
                    <a:pt x="425" y="7439"/>
                  </a:cubicBezTo>
                  <a:cubicBezTo>
                    <a:pt x="425" y="7427"/>
                    <a:pt x="438" y="7427"/>
                    <a:pt x="438" y="7427"/>
                  </a:cubicBezTo>
                  <a:lnTo>
                    <a:pt x="449" y="7414"/>
                  </a:lnTo>
                  <a:lnTo>
                    <a:pt x="462" y="7414"/>
                  </a:lnTo>
                  <a:cubicBezTo>
                    <a:pt x="462" y="7414"/>
                    <a:pt x="462" y="7403"/>
                    <a:pt x="474" y="7403"/>
                  </a:cubicBezTo>
                  <a:close/>
                  <a:moveTo>
                    <a:pt x="6234" y="8253"/>
                  </a:moveTo>
                  <a:cubicBezTo>
                    <a:pt x="6247" y="8253"/>
                    <a:pt x="6271" y="8265"/>
                    <a:pt x="6283" y="8265"/>
                  </a:cubicBezTo>
                  <a:cubicBezTo>
                    <a:pt x="6296" y="8265"/>
                    <a:pt x="6320" y="8265"/>
                    <a:pt x="6332" y="8278"/>
                  </a:cubicBezTo>
                  <a:cubicBezTo>
                    <a:pt x="6332" y="8278"/>
                    <a:pt x="6344" y="8278"/>
                    <a:pt x="6356" y="8289"/>
                  </a:cubicBezTo>
                  <a:lnTo>
                    <a:pt x="6369" y="8289"/>
                  </a:lnTo>
                  <a:lnTo>
                    <a:pt x="6369" y="8302"/>
                  </a:lnTo>
                  <a:lnTo>
                    <a:pt x="6380" y="8302"/>
                  </a:lnTo>
                  <a:lnTo>
                    <a:pt x="6380" y="8314"/>
                  </a:lnTo>
                  <a:cubicBezTo>
                    <a:pt x="6380" y="8314"/>
                    <a:pt x="6393" y="8314"/>
                    <a:pt x="6393" y="8326"/>
                  </a:cubicBezTo>
                  <a:lnTo>
                    <a:pt x="6393" y="8338"/>
                  </a:lnTo>
                  <a:lnTo>
                    <a:pt x="6393" y="8351"/>
                  </a:lnTo>
                  <a:lnTo>
                    <a:pt x="6393" y="8362"/>
                  </a:lnTo>
                  <a:cubicBezTo>
                    <a:pt x="6380" y="8375"/>
                    <a:pt x="6380" y="8375"/>
                    <a:pt x="6380" y="8387"/>
                  </a:cubicBezTo>
                  <a:cubicBezTo>
                    <a:pt x="6380" y="8387"/>
                    <a:pt x="6380" y="8399"/>
                    <a:pt x="6369" y="8399"/>
                  </a:cubicBezTo>
                  <a:lnTo>
                    <a:pt x="6369" y="8411"/>
                  </a:lnTo>
                  <a:cubicBezTo>
                    <a:pt x="6369" y="8423"/>
                    <a:pt x="6356" y="8423"/>
                    <a:pt x="6356" y="8423"/>
                  </a:cubicBezTo>
                  <a:cubicBezTo>
                    <a:pt x="6356" y="8435"/>
                    <a:pt x="6344" y="8435"/>
                    <a:pt x="6344" y="8435"/>
                  </a:cubicBezTo>
                  <a:cubicBezTo>
                    <a:pt x="6344" y="8448"/>
                    <a:pt x="6332" y="8448"/>
                    <a:pt x="6332" y="8448"/>
                  </a:cubicBezTo>
                  <a:cubicBezTo>
                    <a:pt x="6320" y="8459"/>
                    <a:pt x="6320" y="8459"/>
                    <a:pt x="6307" y="8459"/>
                  </a:cubicBezTo>
                  <a:cubicBezTo>
                    <a:pt x="6307" y="8459"/>
                    <a:pt x="6296" y="8472"/>
                    <a:pt x="6283" y="8472"/>
                  </a:cubicBezTo>
                  <a:cubicBezTo>
                    <a:pt x="6271" y="8472"/>
                    <a:pt x="6271" y="8472"/>
                    <a:pt x="6259" y="8484"/>
                  </a:cubicBezTo>
                  <a:lnTo>
                    <a:pt x="6089" y="8484"/>
                  </a:lnTo>
                  <a:cubicBezTo>
                    <a:pt x="6064" y="8472"/>
                    <a:pt x="6053" y="8472"/>
                    <a:pt x="6028" y="8472"/>
                  </a:cubicBezTo>
                  <a:cubicBezTo>
                    <a:pt x="5991" y="8459"/>
                    <a:pt x="5967" y="8459"/>
                    <a:pt x="5943" y="8459"/>
                  </a:cubicBezTo>
                  <a:lnTo>
                    <a:pt x="5894" y="8448"/>
                  </a:lnTo>
                  <a:lnTo>
                    <a:pt x="5870" y="8448"/>
                  </a:lnTo>
                  <a:cubicBezTo>
                    <a:pt x="5858" y="8435"/>
                    <a:pt x="5846" y="8435"/>
                    <a:pt x="5821" y="8423"/>
                  </a:cubicBezTo>
                  <a:cubicBezTo>
                    <a:pt x="5810" y="8423"/>
                    <a:pt x="5797" y="8411"/>
                    <a:pt x="5785" y="8411"/>
                  </a:cubicBezTo>
                  <a:cubicBezTo>
                    <a:pt x="5773" y="8411"/>
                    <a:pt x="5761" y="8399"/>
                    <a:pt x="5748" y="8399"/>
                  </a:cubicBezTo>
                  <a:cubicBezTo>
                    <a:pt x="5761" y="8399"/>
                    <a:pt x="5761" y="8399"/>
                    <a:pt x="5761" y="8387"/>
                  </a:cubicBezTo>
                  <a:lnTo>
                    <a:pt x="5773" y="8375"/>
                  </a:lnTo>
                  <a:cubicBezTo>
                    <a:pt x="5810" y="8362"/>
                    <a:pt x="5846" y="8338"/>
                    <a:pt x="5883" y="8314"/>
                  </a:cubicBezTo>
                  <a:cubicBezTo>
                    <a:pt x="5918" y="8302"/>
                    <a:pt x="5943" y="8289"/>
                    <a:pt x="5967" y="8278"/>
                  </a:cubicBezTo>
                  <a:cubicBezTo>
                    <a:pt x="5991" y="8278"/>
                    <a:pt x="6016" y="8265"/>
                    <a:pt x="6028" y="8265"/>
                  </a:cubicBezTo>
                  <a:cubicBezTo>
                    <a:pt x="6053" y="8265"/>
                    <a:pt x="6077" y="8253"/>
                    <a:pt x="6101" y="8253"/>
                  </a:cubicBezTo>
                  <a:close/>
                  <a:moveTo>
                    <a:pt x="1969" y="7937"/>
                  </a:moveTo>
                  <a:cubicBezTo>
                    <a:pt x="1981" y="7937"/>
                    <a:pt x="1993" y="7937"/>
                    <a:pt x="1993" y="7949"/>
                  </a:cubicBezTo>
                  <a:lnTo>
                    <a:pt x="2018" y="7949"/>
                  </a:lnTo>
                  <a:lnTo>
                    <a:pt x="2029" y="7962"/>
                  </a:lnTo>
                  <a:lnTo>
                    <a:pt x="2042" y="7973"/>
                  </a:lnTo>
                  <a:lnTo>
                    <a:pt x="2066" y="7998"/>
                  </a:lnTo>
                  <a:cubicBezTo>
                    <a:pt x="2066" y="8010"/>
                    <a:pt x="2078" y="8022"/>
                    <a:pt x="2078" y="8035"/>
                  </a:cubicBezTo>
                  <a:cubicBezTo>
                    <a:pt x="2091" y="8046"/>
                    <a:pt x="2102" y="8071"/>
                    <a:pt x="2102" y="8083"/>
                  </a:cubicBezTo>
                  <a:lnTo>
                    <a:pt x="2102" y="8095"/>
                  </a:lnTo>
                  <a:cubicBezTo>
                    <a:pt x="2102" y="8095"/>
                    <a:pt x="2115" y="8108"/>
                    <a:pt x="2115" y="8119"/>
                  </a:cubicBezTo>
                  <a:lnTo>
                    <a:pt x="2115" y="8143"/>
                  </a:lnTo>
                  <a:cubicBezTo>
                    <a:pt x="2127" y="8168"/>
                    <a:pt x="2127" y="8180"/>
                    <a:pt x="2127" y="8205"/>
                  </a:cubicBezTo>
                  <a:lnTo>
                    <a:pt x="2127" y="8265"/>
                  </a:lnTo>
                  <a:cubicBezTo>
                    <a:pt x="2127" y="8289"/>
                    <a:pt x="2127" y="8314"/>
                    <a:pt x="2115" y="8326"/>
                  </a:cubicBezTo>
                  <a:cubicBezTo>
                    <a:pt x="2115" y="8351"/>
                    <a:pt x="2102" y="8375"/>
                    <a:pt x="2102" y="8399"/>
                  </a:cubicBezTo>
                  <a:lnTo>
                    <a:pt x="2091" y="8435"/>
                  </a:lnTo>
                  <a:cubicBezTo>
                    <a:pt x="2066" y="8472"/>
                    <a:pt x="2054" y="8508"/>
                    <a:pt x="2042" y="8545"/>
                  </a:cubicBezTo>
                  <a:cubicBezTo>
                    <a:pt x="2029" y="8581"/>
                    <a:pt x="2005" y="8618"/>
                    <a:pt x="1993" y="8654"/>
                  </a:cubicBezTo>
                  <a:cubicBezTo>
                    <a:pt x="1981" y="8667"/>
                    <a:pt x="1981" y="8691"/>
                    <a:pt x="1969" y="8703"/>
                  </a:cubicBezTo>
                  <a:cubicBezTo>
                    <a:pt x="1956" y="8739"/>
                    <a:pt x="1932" y="8788"/>
                    <a:pt x="1908" y="8837"/>
                  </a:cubicBezTo>
                  <a:lnTo>
                    <a:pt x="1908" y="8764"/>
                  </a:lnTo>
                  <a:cubicBezTo>
                    <a:pt x="1908" y="8727"/>
                    <a:pt x="1896" y="8703"/>
                    <a:pt x="1896" y="8678"/>
                  </a:cubicBezTo>
                  <a:lnTo>
                    <a:pt x="1896" y="8618"/>
                  </a:lnTo>
                  <a:cubicBezTo>
                    <a:pt x="1884" y="8605"/>
                    <a:pt x="1884" y="8581"/>
                    <a:pt x="1884" y="8569"/>
                  </a:cubicBezTo>
                  <a:lnTo>
                    <a:pt x="1884" y="8557"/>
                  </a:lnTo>
                  <a:cubicBezTo>
                    <a:pt x="1884" y="8545"/>
                    <a:pt x="1872" y="8521"/>
                    <a:pt x="1872" y="8508"/>
                  </a:cubicBezTo>
                  <a:cubicBezTo>
                    <a:pt x="1872" y="8484"/>
                    <a:pt x="1859" y="8472"/>
                    <a:pt x="1859" y="8448"/>
                  </a:cubicBezTo>
                  <a:cubicBezTo>
                    <a:pt x="1848" y="8411"/>
                    <a:pt x="1848" y="8362"/>
                    <a:pt x="1848" y="8326"/>
                  </a:cubicBezTo>
                  <a:cubicBezTo>
                    <a:pt x="1835" y="8302"/>
                    <a:pt x="1835" y="8278"/>
                    <a:pt x="1835" y="8241"/>
                  </a:cubicBezTo>
                  <a:lnTo>
                    <a:pt x="1835" y="8216"/>
                  </a:lnTo>
                  <a:lnTo>
                    <a:pt x="1835" y="8205"/>
                  </a:lnTo>
                  <a:lnTo>
                    <a:pt x="1835" y="8143"/>
                  </a:lnTo>
                  <a:lnTo>
                    <a:pt x="1835" y="8095"/>
                  </a:lnTo>
                  <a:lnTo>
                    <a:pt x="1835" y="8083"/>
                  </a:lnTo>
                  <a:cubicBezTo>
                    <a:pt x="1835" y="8046"/>
                    <a:pt x="1835" y="8010"/>
                    <a:pt x="1848" y="7986"/>
                  </a:cubicBezTo>
                  <a:lnTo>
                    <a:pt x="1848" y="7973"/>
                  </a:lnTo>
                  <a:lnTo>
                    <a:pt x="1848" y="7962"/>
                  </a:lnTo>
                  <a:lnTo>
                    <a:pt x="1859" y="7962"/>
                  </a:lnTo>
                  <a:cubicBezTo>
                    <a:pt x="1859" y="7962"/>
                    <a:pt x="1859" y="7949"/>
                    <a:pt x="1872" y="7949"/>
                  </a:cubicBezTo>
                  <a:cubicBezTo>
                    <a:pt x="1884" y="7949"/>
                    <a:pt x="1884" y="7937"/>
                    <a:pt x="1896" y="7937"/>
                  </a:cubicBezTo>
                  <a:close/>
                  <a:moveTo>
                    <a:pt x="365" y="9469"/>
                  </a:moveTo>
                  <a:cubicBezTo>
                    <a:pt x="377" y="9469"/>
                    <a:pt x="389" y="9469"/>
                    <a:pt x="401" y="9480"/>
                  </a:cubicBezTo>
                  <a:cubicBezTo>
                    <a:pt x="413" y="9480"/>
                    <a:pt x="438" y="9493"/>
                    <a:pt x="462" y="9505"/>
                  </a:cubicBezTo>
                  <a:cubicBezTo>
                    <a:pt x="474" y="9517"/>
                    <a:pt x="498" y="9529"/>
                    <a:pt x="522" y="9542"/>
                  </a:cubicBezTo>
                  <a:lnTo>
                    <a:pt x="535" y="9542"/>
                  </a:lnTo>
                  <a:cubicBezTo>
                    <a:pt x="559" y="9566"/>
                    <a:pt x="595" y="9590"/>
                    <a:pt x="632" y="9615"/>
                  </a:cubicBezTo>
                  <a:lnTo>
                    <a:pt x="668" y="9651"/>
                  </a:lnTo>
                  <a:cubicBezTo>
                    <a:pt x="668" y="9663"/>
                    <a:pt x="681" y="9675"/>
                    <a:pt x="693" y="9687"/>
                  </a:cubicBezTo>
                  <a:cubicBezTo>
                    <a:pt x="693" y="9699"/>
                    <a:pt x="705" y="9712"/>
                    <a:pt x="717" y="9736"/>
                  </a:cubicBezTo>
                  <a:cubicBezTo>
                    <a:pt x="729" y="9760"/>
                    <a:pt x="741" y="9785"/>
                    <a:pt x="754" y="9821"/>
                  </a:cubicBezTo>
                  <a:lnTo>
                    <a:pt x="765" y="9845"/>
                  </a:lnTo>
                  <a:lnTo>
                    <a:pt x="765" y="9858"/>
                  </a:lnTo>
                  <a:cubicBezTo>
                    <a:pt x="778" y="9882"/>
                    <a:pt x="778" y="9894"/>
                    <a:pt x="778" y="9906"/>
                  </a:cubicBezTo>
                  <a:cubicBezTo>
                    <a:pt x="790" y="9931"/>
                    <a:pt x="790" y="9955"/>
                    <a:pt x="802" y="9966"/>
                  </a:cubicBezTo>
                  <a:lnTo>
                    <a:pt x="802" y="9979"/>
                  </a:lnTo>
                  <a:lnTo>
                    <a:pt x="814" y="9991"/>
                  </a:lnTo>
                  <a:lnTo>
                    <a:pt x="802" y="9991"/>
                  </a:lnTo>
                  <a:cubicBezTo>
                    <a:pt x="814" y="9991"/>
                    <a:pt x="814" y="10003"/>
                    <a:pt x="814" y="10015"/>
                  </a:cubicBezTo>
                  <a:cubicBezTo>
                    <a:pt x="827" y="10052"/>
                    <a:pt x="838" y="10076"/>
                    <a:pt x="863" y="10101"/>
                  </a:cubicBezTo>
                  <a:cubicBezTo>
                    <a:pt x="875" y="10112"/>
                    <a:pt x="875" y="10137"/>
                    <a:pt x="887" y="10149"/>
                  </a:cubicBezTo>
                  <a:cubicBezTo>
                    <a:pt x="900" y="10161"/>
                    <a:pt x="911" y="10174"/>
                    <a:pt x="911" y="10198"/>
                  </a:cubicBezTo>
                  <a:cubicBezTo>
                    <a:pt x="900" y="10174"/>
                    <a:pt x="875" y="10161"/>
                    <a:pt x="851" y="10161"/>
                  </a:cubicBezTo>
                  <a:cubicBezTo>
                    <a:pt x="838" y="10149"/>
                    <a:pt x="814" y="10137"/>
                    <a:pt x="790" y="10125"/>
                  </a:cubicBezTo>
                  <a:cubicBezTo>
                    <a:pt x="754" y="10112"/>
                    <a:pt x="717" y="10101"/>
                    <a:pt x="693" y="10088"/>
                  </a:cubicBezTo>
                  <a:lnTo>
                    <a:pt x="681" y="10088"/>
                  </a:lnTo>
                  <a:cubicBezTo>
                    <a:pt x="657" y="10088"/>
                    <a:pt x="620" y="10076"/>
                    <a:pt x="584" y="10064"/>
                  </a:cubicBezTo>
                  <a:cubicBezTo>
                    <a:pt x="571" y="10052"/>
                    <a:pt x="571" y="10052"/>
                    <a:pt x="559" y="10052"/>
                  </a:cubicBezTo>
                  <a:lnTo>
                    <a:pt x="535" y="10039"/>
                  </a:lnTo>
                  <a:lnTo>
                    <a:pt x="522" y="10039"/>
                  </a:lnTo>
                  <a:cubicBezTo>
                    <a:pt x="486" y="10028"/>
                    <a:pt x="462" y="10015"/>
                    <a:pt x="425" y="10003"/>
                  </a:cubicBezTo>
                  <a:cubicBezTo>
                    <a:pt x="401" y="9991"/>
                    <a:pt x="377" y="9979"/>
                    <a:pt x="341" y="9966"/>
                  </a:cubicBezTo>
                  <a:lnTo>
                    <a:pt x="328" y="9966"/>
                  </a:lnTo>
                  <a:lnTo>
                    <a:pt x="255" y="9931"/>
                  </a:lnTo>
                  <a:cubicBezTo>
                    <a:pt x="231" y="9931"/>
                    <a:pt x="219" y="9918"/>
                    <a:pt x="195" y="9906"/>
                  </a:cubicBezTo>
                  <a:cubicBezTo>
                    <a:pt x="182" y="9906"/>
                    <a:pt x="170" y="9894"/>
                    <a:pt x="158" y="9894"/>
                  </a:cubicBezTo>
                  <a:lnTo>
                    <a:pt x="146" y="9894"/>
                  </a:lnTo>
                  <a:cubicBezTo>
                    <a:pt x="133" y="9882"/>
                    <a:pt x="122" y="9869"/>
                    <a:pt x="109" y="9869"/>
                  </a:cubicBezTo>
                  <a:lnTo>
                    <a:pt x="109" y="9858"/>
                  </a:lnTo>
                  <a:lnTo>
                    <a:pt x="97" y="9858"/>
                  </a:lnTo>
                  <a:cubicBezTo>
                    <a:pt x="97" y="9858"/>
                    <a:pt x="97" y="9845"/>
                    <a:pt x="85" y="9845"/>
                  </a:cubicBezTo>
                  <a:lnTo>
                    <a:pt x="85" y="9833"/>
                  </a:lnTo>
                  <a:cubicBezTo>
                    <a:pt x="73" y="9821"/>
                    <a:pt x="73" y="9821"/>
                    <a:pt x="73" y="9809"/>
                  </a:cubicBezTo>
                  <a:cubicBezTo>
                    <a:pt x="73" y="9796"/>
                    <a:pt x="61" y="9785"/>
                    <a:pt x="61" y="9785"/>
                  </a:cubicBezTo>
                  <a:lnTo>
                    <a:pt x="61" y="9760"/>
                  </a:lnTo>
                  <a:lnTo>
                    <a:pt x="61" y="9723"/>
                  </a:lnTo>
                  <a:lnTo>
                    <a:pt x="61" y="9699"/>
                  </a:lnTo>
                  <a:cubicBezTo>
                    <a:pt x="73" y="9687"/>
                    <a:pt x="73" y="9663"/>
                    <a:pt x="73" y="9651"/>
                  </a:cubicBezTo>
                  <a:cubicBezTo>
                    <a:pt x="85" y="9639"/>
                    <a:pt x="85" y="9626"/>
                    <a:pt x="97" y="9615"/>
                  </a:cubicBezTo>
                  <a:cubicBezTo>
                    <a:pt x="97" y="9602"/>
                    <a:pt x="97" y="9602"/>
                    <a:pt x="109" y="9590"/>
                  </a:cubicBezTo>
                  <a:cubicBezTo>
                    <a:pt x="109" y="9578"/>
                    <a:pt x="122" y="9566"/>
                    <a:pt x="133" y="9553"/>
                  </a:cubicBezTo>
                  <a:lnTo>
                    <a:pt x="158" y="9529"/>
                  </a:lnTo>
                  <a:cubicBezTo>
                    <a:pt x="170" y="9517"/>
                    <a:pt x="182" y="9517"/>
                    <a:pt x="195" y="9505"/>
                  </a:cubicBezTo>
                  <a:cubicBezTo>
                    <a:pt x="195" y="9505"/>
                    <a:pt x="206" y="9493"/>
                    <a:pt x="219" y="9493"/>
                  </a:cubicBezTo>
                  <a:cubicBezTo>
                    <a:pt x="231" y="9480"/>
                    <a:pt x="243" y="9480"/>
                    <a:pt x="255" y="9480"/>
                  </a:cubicBezTo>
                  <a:cubicBezTo>
                    <a:pt x="268" y="9469"/>
                    <a:pt x="268" y="9469"/>
                    <a:pt x="279" y="9469"/>
                  </a:cubicBezTo>
                  <a:close/>
                  <a:moveTo>
                    <a:pt x="3561" y="10380"/>
                  </a:moveTo>
                  <a:cubicBezTo>
                    <a:pt x="3573" y="10392"/>
                    <a:pt x="3573" y="10392"/>
                    <a:pt x="3585" y="10392"/>
                  </a:cubicBezTo>
                  <a:lnTo>
                    <a:pt x="3598" y="10404"/>
                  </a:lnTo>
                  <a:cubicBezTo>
                    <a:pt x="3598" y="10404"/>
                    <a:pt x="3609" y="10404"/>
                    <a:pt x="3609" y="10417"/>
                  </a:cubicBezTo>
                  <a:cubicBezTo>
                    <a:pt x="3622" y="10417"/>
                    <a:pt x="3622" y="10428"/>
                    <a:pt x="3634" y="10428"/>
                  </a:cubicBezTo>
                  <a:cubicBezTo>
                    <a:pt x="3634" y="10441"/>
                    <a:pt x="3646" y="10453"/>
                    <a:pt x="3646" y="10453"/>
                  </a:cubicBezTo>
                  <a:cubicBezTo>
                    <a:pt x="3658" y="10465"/>
                    <a:pt x="3658" y="10477"/>
                    <a:pt x="3658" y="10477"/>
                  </a:cubicBezTo>
                  <a:cubicBezTo>
                    <a:pt x="3671" y="10490"/>
                    <a:pt x="3671" y="10501"/>
                    <a:pt x="3671" y="10514"/>
                  </a:cubicBezTo>
                  <a:cubicBezTo>
                    <a:pt x="3682" y="10526"/>
                    <a:pt x="3682" y="10538"/>
                    <a:pt x="3682" y="10563"/>
                  </a:cubicBezTo>
                  <a:cubicBezTo>
                    <a:pt x="3695" y="10587"/>
                    <a:pt x="3695" y="10611"/>
                    <a:pt x="3695" y="10647"/>
                  </a:cubicBezTo>
                  <a:lnTo>
                    <a:pt x="3695" y="10733"/>
                  </a:lnTo>
                  <a:lnTo>
                    <a:pt x="3695" y="10744"/>
                  </a:lnTo>
                  <a:lnTo>
                    <a:pt x="3695" y="10781"/>
                  </a:lnTo>
                  <a:cubicBezTo>
                    <a:pt x="3695" y="10806"/>
                    <a:pt x="3695" y="10830"/>
                    <a:pt x="3682" y="10854"/>
                  </a:cubicBezTo>
                  <a:cubicBezTo>
                    <a:pt x="3682" y="10890"/>
                    <a:pt x="3682" y="10914"/>
                    <a:pt x="3671" y="10963"/>
                  </a:cubicBezTo>
                  <a:cubicBezTo>
                    <a:pt x="3671" y="10987"/>
                    <a:pt x="3658" y="11024"/>
                    <a:pt x="3658" y="11060"/>
                  </a:cubicBezTo>
                  <a:cubicBezTo>
                    <a:pt x="3646" y="11073"/>
                    <a:pt x="3646" y="11097"/>
                    <a:pt x="3646" y="11122"/>
                  </a:cubicBezTo>
                  <a:cubicBezTo>
                    <a:pt x="3634" y="11146"/>
                    <a:pt x="3634" y="11170"/>
                    <a:pt x="3634" y="11194"/>
                  </a:cubicBezTo>
                  <a:lnTo>
                    <a:pt x="3622" y="11182"/>
                  </a:lnTo>
                  <a:lnTo>
                    <a:pt x="3622" y="11170"/>
                  </a:lnTo>
                  <a:cubicBezTo>
                    <a:pt x="3609" y="11122"/>
                    <a:pt x="3609" y="11073"/>
                    <a:pt x="3598" y="11036"/>
                  </a:cubicBezTo>
                  <a:cubicBezTo>
                    <a:pt x="3585" y="10963"/>
                    <a:pt x="3573" y="10903"/>
                    <a:pt x="3561" y="10842"/>
                  </a:cubicBezTo>
                  <a:cubicBezTo>
                    <a:pt x="3549" y="10793"/>
                    <a:pt x="3536" y="10733"/>
                    <a:pt x="3525" y="10684"/>
                  </a:cubicBezTo>
                  <a:cubicBezTo>
                    <a:pt x="3512" y="10671"/>
                    <a:pt x="3512" y="10660"/>
                    <a:pt x="3512" y="10660"/>
                  </a:cubicBezTo>
                  <a:cubicBezTo>
                    <a:pt x="3512" y="10635"/>
                    <a:pt x="3500" y="10623"/>
                    <a:pt x="3500" y="10611"/>
                  </a:cubicBezTo>
                  <a:cubicBezTo>
                    <a:pt x="3488" y="10587"/>
                    <a:pt x="3488" y="10563"/>
                    <a:pt x="3476" y="10538"/>
                  </a:cubicBezTo>
                  <a:lnTo>
                    <a:pt x="3476" y="10477"/>
                  </a:lnTo>
                  <a:lnTo>
                    <a:pt x="3476" y="10441"/>
                  </a:lnTo>
                  <a:lnTo>
                    <a:pt x="3476" y="10404"/>
                  </a:lnTo>
                  <a:lnTo>
                    <a:pt x="3476" y="10392"/>
                  </a:lnTo>
                  <a:lnTo>
                    <a:pt x="3488" y="10392"/>
                  </a:lnTo>
                  <a:lnTo>
                    <a:pt x="3488" y="10380"/>
                  </a:lnTo>
                  <a:close/>
                  <a:moveTo>
                    <a:pt x="5627" y="10307"/>
                  </a:moveTo>
                  <a:cubicBezTo>
                    <a:pt x="5639" y="10319"/>
                    <a:pt x="5639" y="10319"/>
                    <a:pt x="5651" y="10319"/>
                  </a:cubicBezTo>
                  <a:lnTo>
                    <a:pt x="5664" y="10319"/>
                  </a:lnTo>
                  <a:cubicBezTo>
                    <a:pt x="5664" y="10331"/>
                    <a:pt x="5675" y="10331"/>
                    <a:pt x="5675" y="10331"/>
                  </a:cubicBezTo>
                  <a:lnTo>
                    <a:pt x="5688" y="10344"/>
                  </a:lnTo>
                  <a:cubicBezTo>
                    <a:pt x="5700" y="10344"/>
                    <a:pt x="5700" y="10355"/>
                    <a:pt x="5700" y="10355"/>
                  </a:cubicBezTo>
                  <a:lnTo>
                    <a:pt x="5724" y="10380"/>
                  </a:lnTo>
                  <a:cubicBezTo>
                    <a:pt x="5724" y="10392"/>
                    <a:pt x="5737" y="10404"/>
                    <a:pt x="5737" y="10417"/>
                  </a:cubicBezTo>
                  <a:cubicBezTo>
                    <a:pt x="5748" y="10428"/>
                    <a:pt x="5748" y="10441"/>
                    <a:pt x="5761" y="10453"/>
                  </a:cubicBezTo>
                  <a:cubicBezTo>
                    <a:pt x="5761" y="10477"/>
                    <a:pt x="5773" y="10490"/>
                    <a:pt x="5773" y="10514"/>
                  </a:cubicBezTo>
                  <a:cubicBezTo>
                    <a:pt x="5773" y="10538"/>
                    <a:pt x="5785" y="10563"/>
                    <a:pt x="5785" y="10574"/>
                  </a:cubicBezTo>
                  <a:lnTo>
                    <a:pt x="5785" y="10647"/>
                  </a:lnTo>
                  <a:cubicBezTo>
                    <a:pt x="5785" y="10684"/>
                    <a:pt x="5773" y="10708"/>
                    <a:pt x="5773" y="10733"/>
                  </a:cubicBezTo>
                  <a:cubicBezTo>
                    <a:pt x="5761" y="10757"/>
                    <a:pt x="5761" y="10781"/>
                    <a:pt x="5748" y="10806"/>
                  </a:cubicBezTo>
                  <a:cubicBezTo>
                    <a:pt x="5737" y="10842"/>
                    <a:pt x="5724" y="10866"/>
                    <a:pt x="5712" y="10890"/>
                  </a:cubicBezTo>
                  <a:cubicBezTo>
                    <a:pt x="5700" y="10927"/>
                    <a:pt x="5675" y="10963"/>
                    <a:pt x="5651" y="10987"/>
                  </a:cubicBezTo>
                  <a:cubicBezTo>
                    <a:pt x="5627" y="11036"/>
                    <a:pt x="5602" y="11060"/>
                    <a:pt x="5578" y="11097"/>
                  </a:cubicBezTo>
                  <a:lnTo>
                    <a:pt x="5505" y="11170"/>
                  </a:lnTo>
                  <a:lnTo>
                    <a:pt x="5494" y="11170"/>
                  </a:lnTo>
                  <a:lnTo>
                    <a:pt x="5457" y="11206"/>
                  </a:lnTo>
                  <a:lnTo>
                    <a:pt x="5421" y="11243"/>
                  </a:lnTo>
                  <a:cubicBezTo>
                    <a:pt x="5408" y="11243"/>
                    <a:pt x="5408" y="11255"/>
                    <a:pt x="5396" y="11255"/>
                  </a:cubicBezTo>
                  <a:lnTo>
                    <a:pt x="5359" y="11292"/>
                  </a:lnTo>
                  <a:lnTo>
                    <a:pt x="5335" y="11303"/>
                  </a:lnTo>
                  <a:lnTo>
                    <a:pt x="5323" y="11303"/>
                  </a:lnTo>
                  <a:lnTo>
                    <a:pt x="5214" y="11376"/>
                  </a:lnTo>
                  <a:cubicBezTo>
                    <a:pt x="5165" y="11401"/>
                    <a:pt x="5129" y="11425"/>
                    <a:pt x="5092" y="11438"/>
                  </a:cubicBezTo>
                  <a:cubicBezTo>
                    <a:pt x="5068" y="11449"/>
                    <a:pt x="5032" y="11474"/>
                    <a:pt x="5007" y="11486"/>
                  </a:cubicBezTo>
                  <a:cubicBezTo>
                    <a:pt x="4910" y="11522"/>
                    <a:pt x="4825" y="11571"/>
                    <a:pt x="4727" y="11619"/>
                  </a:cubicBezTo>
                  <a:cubicBezTo>
                    <a:pt x="4716" y="11632"/>
                    <a:pt x="4691" y="11644"/>
                    <a:pt x="4679" y="11656"/>
                  </a:cubicBezTo>
                  <a:cubicBezTo>
                    <a:pt x="4691" y="11595"/>
                    <a:pt x="4703" y="11546"/>
                    <a:pt x="4716" y="11486"/>
                  </a:cubicBezTo>
                  <a:cubicBezTo>
                    <a:pt x="4716" y="11449"/>
                    <a:pt x="4716" y="11425"/>
                    <a:pt x="4727" y="11389"/>
                  </a:cubicBezTo>
                  <a:lnTo>
                    <a:pt x="4727" y="11352"/>
                  </a:lnTo>
                  <a:cubicBezTo>
                    <a:pt x="4727" y="11328"/>
                    <a:pt x="4727" y="11303"/>
                    <a:pt x="4740" y="11279"/>
                  </a:cubicBezTo>
                  <a:lnTo>
                    <a:pt x="4740" y="11243"/>
                  </a:lnTo>
                  <a:cubicBezTo>
                    <a:pt x="4752" y="11219"/>
                    <a:pt x="4752" y="11194"/>
                    <a:pt x="4752" y="11170"/>
                  </a:cubicBezTo>
                  <a:lnTo>
                    <a:pt x="4764" y="11133"/>
                  </a:lnTo>
                  <a:lnTo>
                    <a:pt x="4776" y="11097"/>
                  </a:lnTo>
                  <a:cubicBezTo>
                    <a:pt x="4776" y="11049"/>
                    <a:pt x="4789" y="11012"/>
                    <a:pt x="4813" y="10963"/>
                  </a:cubicBezTo>
                  <a:cubicBezTo>
                    <a:pt x="4825" y="10914"/>
                    <a:pt x="4849" y="10866"/>
                    <a:pt x="4873" y="10830"/>
                  </a:cubicBezTo>
                  <a:cubicBezTo>
                    <a:pt x="4886" y="10781"/>
                    <a:pt x="4910" y="10744"/>
                    <a:pt x="4935" y="10708"/>
                  </a:cubicBezTo>
                  <a:cubicBezTo>
                    <a:pt x="4959" y="10684"/>
                    <a:pt x="4983" y="10647"/>
                    <a:pt x="5007" y="10623"/>
                  </a:cubicBezTo>
                  <a:cubicBezTo>
                    <a:pt x="5032" y="10587"/>
                    <a:pt x="5056" y="10563"/>
                    <a:pt x="5092" y="10538"/>
                  </a:cubicBezTo>
                  <a:cubicBezTo>
                    <a:pt x="5116" y="10514"/>
                    <a:pt x="5141" y="10490"/>
                    <a:pt x="5178" y="10465"/>
                  </a:cubicBezTo>
                  <a:cubicBezTo>
                    <a:pt x="5214" y="10441"/>
                    <a:pt x="5262" y="10417"/>
                    <a:pt x="5311" y="10392"/>
                  </a:cubicBezTo>
                  <a:lnTo>
                    <a:pt x="5335" y="10380"/>
                  </a:lnTo>
                  <a:cubicBezTo>
                    <a:pt x="5348" y="10368"/>
                    <a:pt x="5359" y="10368"/>
                    <a:pt x="5384" y="10355"/>
                  </a:cubicBezTo>
                  <a:cubicBezTo>
                    <a:pt x="5396" y="10355"/>
                    <a:pt x="5408" y="10344"/>
                    <a:pt x="5421" y="10344"/>
                  </a:cubicBezTo>
                  <a:cubicBezTo>
                    <a:pt x="5432" y="10344"/>
                    <a:pt x="5432" y="10344"/>
                    <a:pt x="5445" y="10331"/>
                  </a:cubicBezTo>
                  <a:cubicBezTo>
                    <a:pt x="5469" y="10331"/>
                    <a:pt x="5494" y="10319"/>
                    <a:pt x="5518" y="10319"/>
                  </a:cubicBezTo>
                  <a:cubicBezTo>
                    <a:pt x="5530" y="10307"/>
                    <a:pt x="5554" y="10307"/>
                    <a:pt x="5567" y="10307"/>
                  </a:cubicBezTo>
                  <a:close/>
                  <a:moveTo>
                    <a:pt x="5591" y="12154"/>
                  </a:moveTo>
                  <a:cubicBezTo>
                    <a:pt x="5602" y="12167"/>
                    <a:pt x="5615" y="12167"/>
                    <a:pt x="5627" y="12167"/>
                  </a:cubicBezTo>
                  <a:cubicBezTo>
                    <a:pt x="5639" y="12178"/>
                    <a:pt x="5651" y="12178"/>
                    <a:pt x="5664" y="12178"/>
                  </a:cubicBezTo>
                  <a:lnTo>
                    <a:pt x="5688" y="12203"/>
                  </a:lnTo>
                  <a:cubicBezTo>
                    <a:pt x="5700" y="12203"/>
                    <a:pt x="5700" y="12215"/>
                    <a:pt x="5712" y="12215"/>
                  </a:cubicBezTo>
                  <a:cubicBezTo>
                    <a:pt x="5724" y="12227"/>
                    <a:pt x="5724" y="12240"/>
                    <a:pt x="5737" y="12240"/>
                  </a:cubicBezTo>
                  <a:cubicBezTo>
                    <a:pt x="5737" y="12251"/>
                    <a:pt x="5748" y="12251"/>
                    <a:pt x="5748" y="12264"/>
                  </a:cubicBezTo>
                  <a:lnTo>
                    <a:pt x="5761" y="12264"/>
                  </a:lnTo>
                  <a:lnTo>
                    <a:pt x="5761" y="12276"/>
                  </a:lnTo>
                  <a:lnTo>
                    <a:pt x="5761" y="12288"/>
                  </a:lnTo>
                  <a:lnTo>
                    <a:pt x="5761" y="12300"/>
                  </a:lnTo>
                  <a:lnTo>
                    <a:pt x="5761" y="12313"/>
                  </a:lnTo>
                  <a:lnTo>
                    <a:pt x="5748" y="12324"/>
                  </a:lnTo>
                  <a:cubicBezTo>
                    <a:pt x="5748" y="12324"/>
                    <a:pt x="5748" y="12337"/>
                    <a:pt x="5737" y="12337"/>
                  </a:cubicBezTo>
                  <a:cubicBezTo>
                    <a:pt x="5737" y="12349"/>
                    <a:pt x="5724" y="12361"/>
                    <a:pt x="5724" y="12361"/>
                  </a:cubicBezTo>
                  <a:cubicBezTo>
                    <a:pt x="5712" y="12373"/>
                    <a:pt x="5712" y="12386"/>
                    <a:pt x="5700" y="12386"/>
                  </a:cubicBezTo>
                  <a:lnTo>
                    <a:pt x="5664" y="12421"/>
                  </a:lnTo>
                  <a:lnTo>
                    <a:pt x="5591" y="12458"/>
                  </a:lnTo>
                  <a:cubicBezTo>
                    <a:pt x="5578" y="12458"/>
                    <a:pt x="5567" y="12470"/>
                    <a:pt x="5554" y="12470"/>
                  </a:cubicBezTo>
                  <a:cubicBezTo>
                    <a:pt x="5554" y="12470"/>
                    <a:pt x="5542" y="12483"/>
                    <a:pt x="5530" y="12483"/>
                  </a:cubicBezTo>
                  <a:lnTo>
                    <a:pt x="5505" y="12483"/>
                  </a:lnTo>
                  <a:cubicBezTo>
                    <a:pt x="5494" y="12494"/>
                    <a:pt x="5481" y="12494"/>
                    <a:pt x="5457" y="12494"/>
                  </a:cubicBezTo>
                  <a:lnTo>
                    <a:pt x="5408" y="12494"/>
                  </a:lnTo>
                  <a:lnTo>
                    <a:pt x="5396" y="12507"/>
                  </a:lnTo>
                  <a:lnTo>
                    <a:pt x="5275" y="12507"/>
                  </a:lnTo>
                  <a:cubicBezTo>
                    <a:pt x="5262" y="12507"/>
                    <a:pt x="5238" y="12507"/>
                    <a:pt x="5226" y="12494"/>
                  </a:cubicBezTo>
                  <a:cubicBezTo>
                    <a:pt x="5214" y="12494"/>
                    <a:pt x="5189" y="12494"/>
                    <a:pt x="5178" y="12483"/>
                  </a:cubicBezTo>
                  <a:cubicBezTo>
                    <a:pt x="5153" y="12470"/>
                    <a:pt x="5129" y="12470"/>
                    <a:pt x="5116" y="12458"/>
                  </a:cubicBezTo>
                  <a:cubicBezTo>
                    <a:pt x="5105" y="12446"/>
                    <a:pt x="5092" y="12446"/>
                    <a:pt x="5080" y="12434"/>
                  </a:cubicBezTo>
                  <a:cubicBezTo>
                    <a:pt x="5043" y="12421"/>
                    <a:pt x="5019" y="12421"/>
                    <a:pt x="4995" y="12410"/>
                  </a:cubicBezTo>
                  <a:lnTo>
                    <a:pt x="5007" y="12397"/>
                  </a:lnTo>
                  <a:lnTo>
                    <a:pt x="5043" y="12361"/>
                  </a:lnTo>
                  <a:lnTo>
                    <a:pt x="5080" y="12324"/>
                  </a:lnTo>
                  <a:cubicBezTo>
                    <a:pt x="5105" y="12313"/>
                    <a:pt x="5116" y="12288"/>
                    <a:pt x="5141" y="12276"/>
                  </a:cubicBezTo>
                  <a:cubicBezTo>
                    <a:pt x="5165" y="12264"/>
                    <a:pt x="5178" y="12251"/>
                    <a:pt x="5214" y="12240"/>
                  </a:cubicBezTo>
                  <a:lnTo>
                    <a:pt x="5287" y="12203"/>
                  </a:lnTo>
                  <a:lnTo>
                    <a:pt x="5359" y="12167"/>
                  </a:lnTo>
                  <a:lnTo>
                    <a:pt x="5396" y="12167"/>
                  </a:lnTo>
                  <a:cubicBezTo>
                    <a:pt x="5421" y="12154"/>
                    <a:pt x="5432" y="12154"/>
                    <a:pt x="5445" y="12154"/>
                  </a:cubicBezTo>
                  <a:close/>
                  <a:moveTo>
                    <a:pt x="2370" y="13236"/>
                  </a:moveTo>
                  <a:lnTo>
                    <a:pt x="2370" y="13236"/>
                  </a:lnTo>
                  <a:cubicBezTo>
                    <a:pt x="2370" y="13236"/>
                    <a:pt x="2370" y="13241"/>
                    <a:pt x="2366" y="13245"/>
                  </a:cubicBezTo>
                  <a:lnTo>
                    <a:pt x="2366" y="13245"/>
                  </a:lnTo>
                  <a:cubicBezTo>
                    <a:pt x="2368" y="13243"/>
                    <a:pt x="2370" y="13240"/>
                    <a:pt x="2370" y="13236"/>
                  </a:cubicBezTo>
                  <a:close/>
                  <a:moveTo>
                    <a:pt x="2366" y="13245"/>
                  </a:moveTo>
                  <a:lnTo>
                    <a:pt x="2366" y="13245"/>
                  </a:lnTo>
                  <a:cubicBezTo>
                    <a:pt x="2363" y="13248"/>
                    <a:pt x="2358" y="13248"/>
                    <a:pt x="2358" y="13248"/>
                  </a:cubicBezTo>
                  <a:cubicBezTo>
                    <a:pt x="2362" y="13248"/>
                    <a:pt x="2365" y="13247"/>
                    <a:pt x="2366" y="13245"/>
                  </a:cubicBezTo>
                  <a:close/>
                  <a:moveTo>
                    <a:pt x="2175" y="12519"/>
                  </a:moveTo>
                  <a:cubicBezTo>
                    <a:pt x="2175" y="12519"/>
                    <a:pt x="2188" y="12519"/>
                    <a:pt x="2200" y="12531"/>
                  </a:cubicBezTo>
                  <a:lnTo>
                    <a:pt x="2212" y="12531"/>
                  </a:lnTo>
                  <a:cubicBezTo>
                    <a:pt x="2212" y="12531"/>
                    <a:pt x="2224" y="12531"/>
                    <a:pt x="2224" y="12543"/>
                  </a:cubicBezTo>
                  <a:lnTo>
                    <a:pt x="2236" y="12543"/>
                  </a:lnTo>
                  <a:cubicBezTo>
                    <a:pt x="2248" y="12543"/>
                    <a:pt x="2248" y="12556"/>
                    <a:pt x="2248" y="12556"/>
                  </a:cubicBezTo>
                  <a:lnTo>
                    <a:pt x="2261" y="12556"/>
                  </a:lnTo>
                  <a:cubicBezTo>
                    <a:pt x="2261" y="12567"/>
                    <a:pt x="2272" y="12567"/>
                    <a:pt x="2272" y="12580"/>
                  </a:cubicBezTo>
                  <a:lnTo>
                    <a:pt x="2272" y="12592"/>
                  </a:lnTo>
                  <a:cubicBezTo>
                    <a:pt x="2285" y="12592"/>
                    <a:pt x="2285" y="12604"/>
                    <a:pt x="2285" y="12616"/>
                  </a:cubicBezTo>
                  <a:cubicBezTo>
                    <a:pt x="2297" y="12640"/>
                    <a:pt x="2297" y="12653"/>
                    <a:pt x="2309" y="12677"/>
                  </a:cubicBezTo>
                  <a:cubicBezTo>
                    <a:pt x="2309" y="12702"/>
                    <a:pt x="2309" y="12737"/>
                    <a:pt x="2321" y="12762"/>
                  </a:cubicBezTo>
                  <a:lnTo>
                    <a:pt x="2321" y="12786"/>
                  </a:lnTo>
                  <a:lnTo>
                    <a:pt x="2321" y="12799"/>
                  </a:lnTo>
                  <a:lnTo>
                    <a:pt x="2321" y="12810"/>
                  </a:lnTo>
                  <a:lnTo>
                    <a:pt x="2321" y="12835"/>
                  </a:lnTo>
                  <a:lnTo>
                    <a:pt x="2321" y="12847"/>
                  </a:lnTo>
                  <a:lnTo>
                    <a:pt x="2321" y="12896"/>
                  </a:lnTo>
                  <a:lnTo>
                    <a:pt x="2321" y="12920"/>
                  </a:lnTo>
                  <a:lnTo>
                    <a:pt x="2309" y="12956"/>
                  </a:lnTo>
                  <a:cubicBezTo>
                    <a:pt x="2309" y="12993"/>
                    <a:pt x="2309" y="13029"/>
                    <a:pt x="2297" y="13066"/>
                  </a:cubicBezTo>
                  <a:cubicBezTo>
                    <a:pt x="2297" y="13102"/>
                    <a:pt x="2285" y="13139"/>
                    <a:pt x="2285" y="13163"/>
                  </a:cubicBezTo>
                  <a:lnTo>
                    <a:pt x="2285" y="13188"/>
                  </a:lnTo>
                  <a:cubicBezTo>
                    <a:pt x="2272" y="13212"/>
                    <a:pt x="2272" y="13248"/>
                    <a:pt x="2261" y="13285"/>
                  </a:cubicBezTo>
                  <a:cubicBezTo>
                    <a:pt x="2248" y="13309"/>
                    <a:pt x="2248" y="13333"/>
                    <a:pt x="2236" y="13358"/>
                  </a:cubicBezTo>
                  <a:cubicBezTo>
                    <a:pt x="2236" y="13358"/>
                    <a:pt x="2236" y="13345"/>
                    <a:pt x="2224" y="13345"/>
                  </a:cubicBezTo>
                  <a:cubicBezTo>
                    <a:pt x="2224" y="13321"/>
                    <a:pt x="2212" y="13297"/>
                    <a:pt x="2200" y="13272"/>
                  </a:cubicBezTo>
                  <a:lnTo>
                    <a:pt x="2188" y="13261"/>
                  </a:lnTo>
                  <a:lnTo>
                    <a:pt x="2151" y="13188"/>
                  </a:lnTo>
                  <a:lnTo>
                    <a:pt x="2139" y="13163"/>
                  </a:lnTo>
                  <a:cubicBezTo>
                    <a:pt x="2127" y="13151"/>
                    <a:pt x="2115" y="13139"/>
                    <a:pt x="2102" y="13115"/>
                  </a:cubicBezTo>
                  <a:cubicBezTo>
                    <a:pt x="2102" y="13102"/>
                    <a:pt x="2091" y="13090"/>
                    <a:pt x="2078" y="13078"/>
                  </a:cubicBezTo>
                  <a:cubicBezTo>
                    <a:pt x="2078" y="13053"/>
                    <a:pt x="2066" y="13042"/>
                    <a:pt x="2054" y="13029"/>
                  </a:cubicBezTo>
                  <a:lnTo>
                    <a:pt x="2042" y="12993"/>
                  </a:lnTo>
                  <a:lnTo>
                    <a:pt x="2029" y="12981"/>
                  </a:lnTo>
                  <a:lnTo>
                    <a:pt x="2018" y="12956"/>
                  </a:lnTo>
                  <a:lnTo>
                    <a:pt x="2005" y="12920"/>
                  </a:lnTo>
                  <a:cubicBezTo>
                    <a:pt x="2005" y="12908"/>
                    <a:pt x="1993" y="12908"/>
                    <a:pt x="1993" y="12896"/>
                  </a:cubicBezTo>
                  <a:lnTo>
                    <a:pt x="1993" y="12883"/>
                  </a:lnTo>
                  <a:cubicBezTo>
                    <a:pt x="1981" y="12872"/>
                    <a:pt x="1981" y="12872"/>
                    <a:pt x="1981" y="12859"/>
                  </a:cubicBezTo>
                  <a:cubicBezTo>
                    <a:pt x="1969" y="12835"/>
                    <a:pt x="1969" y="12810"/>
                    <a:pt x="1956" y="12786"/>
                  </a:cubicBezTo>
                  <a:lnTo>
                    <a:pt x="1956" y="12750"/>
                  </a:lnTo>
                  <a:lnTo>
                    <a:pt x="1956" y="12726"/>
                  </a:lnTo>
                  <a:lnTo>
                    <a:pt x="1956" y="12689"/>
                  </a:lnTo>
                  <a:cubicBezTo>
                    <a:pt x="1956" y="12689"/>
                    <a:pt x="1956" y="12677"/>
                    <a:pt x="1969" y="12665"/>
                  </a:cubicBezTo>
                  <a:cubicBezTo>
                    <a:pt x="1969" y="12665"/>
                    <a:pt x="1969" y="12653"/>
                    <a:pt x="1981" y="12640"/>
                  </a:cubicBezTo>
                  <a:cubicBezTo>
                    <a:pt x="1981" y="12640"/>
                    <a:pt x="1981" y="12629"/>
                    <a:pt x="1993" y="12616"/>
                  </a:cubicBezTo>
                  <a:cubicBezTo>
                    <a:pt x="1993" y="12616"/>
                    <a:pt x="2005" y="12604"/>
                    <a:pt x="2005" y="12592"/>
                  </a:cubicBezTo>
                  <a:cubicBezTo>
                    <a:pt x="2018" y="12592"/>
                    <a:pt x="2029" y="12580"/>
                    <a:pt x="2029" y="12567"/>
                  </a:cubicBezTo>
                  <a:cubicBezTo>
                    <a:pt x="2042" y="12567"/>
                    <a:pt x="2042" y="12556"/>
                    <a:pt x="2054" y="12556"/>
                  </a:cubicBezTo>
                  <a:cubicBezTo>
                    <a:pt x="2066" y="12556"/>
                    <a:pt x="2066" y="12543"/>
                    <a:pt x="2078" y="12543"/>
                  </a:cubicBezTo>
                  <a:cubicBezTo>
                    <a:pt x="2078" y="12543"/>
                    <a:pt x="2091" y="12531"/>
                    <a:pt x="2102" y="12531"/>
                  </a:cubicBezTo>
                  <a:lnTo>
                    <a:pt x="2115" y="12531"/>
                  </a:lnTo>
                  <a:cubicBezTo>
                    <a:pt x="2127" y="12519"/>
                    <a:pt x="2139" y="12519"/>
                    <a:pt x="2139" y="12519"/>
                  </a:cubicBezTo>
                  <a:close/>
                  <a:moveTo>
                    <a:pt x="863" y="12762"/>
                  </a:moveTo>
                  <a:cubicBezTo>
                    <a:pt x="863" y="12774"/>
                    <a:pt x="875" y="12774"/>
                    <a:pt x="887" y="12774"/>
                  </a:cubicBezTo>
                  <a:cubicBezTo>
                    <a:pt x="900" y="12774"/>
                    <a:pt x="900" y="12786"/>
                    <a:pt x="911" y="12786"/>
                  </a:cubicBezTo>
                  <a:cubicBezTo>
                    <a:pt x="924" y="12786"/>
                    <a:pt x="924" y="12799"/>
                    <a:pt x="936" y="12799"/>
                  </a:cubicBezTo>
                  <a:lnTo>
                    <a:pt x="973" y="12835"/>
                  </a:lnTo>
                  <a:cubicBezTo>
                    <a:pt x="997" y="12847"/>
                    <a:pt x="1021" y="12872"/>
                    <a:pt x="1045" y="12896"/>
                  </a:cubicBezTo>
                  <a:lnTo>
                    <a:pt x="1118" y="13005"/>
                  </a:lnTo>
                  <a:cubicBezTo>
                    <a:pt x="1130" y="13018"/>
                    <a:pt x="1143" y="13029"/>
                    <a:pt x="1143" y="13042"/>
                  </a:cubicBezTo>
                  <a:cubicBezTo>
                    <a:pt x="1154" y="13053"/>
                    <a:pt x="1167" y="13066"/>
                    <a:pt x="1167" y="13078"/>
                  </a:cubicBezTo>
                  <a:lnTo>
                    <a:pt x="1179" y="13090"/>
                  </a:lnTo>
                  <a:cubicBezTo>
                    <a:pt x="1191" y="13126"/>
                    <a:pt x="1203" y="13163"/>
                    <a:pt x="1216" y="13188"/>
                  </a:cubicBezTo>
                  <a:cubicBezTo>
                    <a:pt x="1240" y="13224"/>
                    <a:pt x="1252" y="13261"/>
                    <a:pt x="1264" y="13309"/>
                  </a:cubicBezTo>
                  <a:lnTo>
                    <a:pt x="1264" y="13321"/>
                  </a:lnTo>
                  <a:lnTo>
                    <a:pt x="1276" y="13321"/>
                  </a:lnTo>
                  <a:lnTo>
                    <a:pt x="1276" y="13333"/>
                  </a:lnTo>
                  <a:cubicBezTo>
                    <a:pt x="1276" y="13345"/>
                    <a:pt x="1289" y="13369"/>
                    <a:pt x="1289" y="13394"/>
                  </a:cubicBezTo>
                  <a:cubicBezTo>
                    <a:pt x="1300" y="13442"/>
                    <a:pt x="1313" y="13479"/>
                    <a:pt x="1324" y="13528"/>
                  </a:cubicBezTo>
                  <a:cubicBezTo>
                    <a:pt x="1337" y="13564"/>
                    <a:pt x="1349" y="13601"/>
                    <a:pt x="1349" y="13637"/>
                  </a:cubicBezTo>
                  <a:cubicBezTo>
                    <a:pt x="1361" y="13685"/>
                    <a:pt x="1373" y="13722"/>
                    <a:pt x="1386" y="13758"/>
                  </a:cubicBezTo>
                  <a:cubicBezTo>
                    <a:pt x="1410" y="13807"/>
                    <a:pt x="1422" y="13856"/>
                    <a:pt x="1446" y="13893"/>
                  </a:cubicBezTo>
                  <a:lnTo>
                    <a:pt x="1446" y="13904"/>
                  </a:lnTo>
                  <a:cubicBezTo>
                    <a:pt x="1459" y="13917"/>
                    <a:pt x="1459" y="13929"/>
                    <a:pt x="1470" y="13941"/>
                  </a:cubicBezTo>
                  <a:cubicBezTo>
                    <a:pt x="1459" y="13929"/>
                    <a:pt x="1434" y="13917"/>
                    <a:pt x="1422" y="13904"/>
                  </a:cubicBezTo>
                  <a:cubicBezTo>
                    <a:pt x="1397" y="13893"/>
                    <a:pt x="1373" y="13880"/>
                    <a:pt x="1361" y="13856"/>
                  </a:cubicBezTo>
                  <a:lnTo>
                    <a:pt x="1324" y="13820"/>
                  </a:lnTo>
                  <a:cubicBezTo>
                    <a:pt x="1289" y="13783"/>
                    <a:pt x="1264" y="13747"/>
                    <a:pt x="1227" y="13698"/>
                  </a:cubicBezTo>
                  <a:lnTo>
                    <a:pt x="1227" y="13685"/>
                  </a:lnTo>
                  <a:cubicBezTo>
                    <a:pt x="1216" y="13674"/>
                    <a:pt x="1203" y="13649"/>
                    <a:pt x="1191" y="13637"/>
                  </a:cubicBezTo>
                  <a:cubicBezTo>
                    <a:pt x="1179" y="13625"/>
                    <a:pt x="1167" y="13601"/>
                    <a:pt x="1167" y="13588"/>
                  </a:cubicBezTo>
                  <a:cubicBezTo>
                    <a:pt x="1143" y="13552"/>
                    <a:pt x="1118" y="13528"/>
                    <a:pt x="1094" y="13491"/>
                  </a:cubicBezTo>
                  <a:cubicBezTo>
                    <a:pt x="1081" y="13491"/>
                    <a:pt x="1081" y="13491"/>
                    <a:pt x="1081" y="13479"/>
                  </a:cubicBezTo>
                  <a:cubicBezTo>
                    <a:pt x="1021" y="13418"/>
                    <a:pt x="948" y="13369"/>
                    <a:pt x="875" y="13309"/>
                  </a:cubicBezTo>
                  <a:cubicBezTo>
                    <a:pt x="838" y="13297"/>
                    <a:pt x="814" y="13272"/>
                    <a:pt x="778" y="13261"/>
                  </a:cubicBezTo>
                  <a:cubicBezTo>
                    <a:pt x="741" y="13236"/>
                    <a:pt x="693" y="13212"/>
                    <a:pt x="657" y="13188"/>
                  </a:cubicBezTo>
                  <a:cubicBezTo>
                    <a:pt x="632" y="13163"/>
                    <a:pt x="620" y="13151"/>
                    <a:pt x="595" y="13139"/>
                  </a:cubicBezTo>
                  <a:lnTo>
                    <a:pt x="571" y="13115"/>
                  </a:lnTo>
                  <a:cubicBezTo>
                    <a:pt x="547" y="13090"/>
                    <a:pt x="535" y="13066"/>
                    <a:pt x="522" y="13042"/>
                  </a:cubicBezTo>
                  <a:lnTo>
                    <a:pt x="498" y="13018"/>
                  </a:lnTo>
                  <a:cubicBezTo>
                    <a:pt x="498" y="13005"/>
                    <a:pt x="498" y="13005"/>
                    <a:pt x="486" y="12993"/>
                  </a:cubicBezTo>
                  <a:lnTo>
                    <a:pt x="486" y="12981"/>
                  </a:lnTo>
                  <a:lnTo>
                    <a:pt x="486" y="12945"/>
                  </a:lnTo>
                  <a:cubicBezTo>
                    <a:pt x="486" y="12945"/>
                    <a:pt x="486" y="12932"/>
                    <a:pt x="498" y="12932"/>
                  </a:cubicBezTo>
                  <a:lnTo>
                    <a:pt x="498" y="12908"/>
                  </a:lnTo>
                  <a:cubicBezTo>
                    <a:pt x="511" y="12908"/>
                    <a:pt x="511" y="12896"/>
                    <a:pt x="511" y="12883"/>
                  </a:cubicBezTo>
                  <a:cubicBezTo>
                    <a:pt x="522" y="12883"/>
                    <a:pt x="522" y="12883"/>
                    <a:pt x="522" y="12872"/>
                  </a:cubicBezTo>
                  <a:lnTo>
                    <a:pt x="535" y="12872"/>
                  </a:lnTo>
                  <a:lnTo>
                    <a:pt x="571" y="12835"/>
                  </a:lnTo>
                  <a:cubicBezTo>
                    <a:pt x="584" y="12823"/>
                    <a:pt x="608" y="12823"/>
                    <a:pt x="620" y="12810"/>
                  </a:cubicBezTo>
                  <a:cubicBezTo>
                    <a:pt x="632" y="12799"/>
                    <a:pt x="657" y="12799"/>
                    <a:pt x="668" y="12786"/>
                  </a:cubicBezTo>
                  <a:cubicBezTo>
                    <a:pt x="693" y="12786"/>
                    <a:pt x="705" y="12774"/>
                    <a:pt x="729" y="12774"/>
                  </a:cubicBezTo>
                  <a:cubicBezTo>
                    <a:pt x="754" y="12762"/>
                    <a:pt x="778" y="12762"/>
                    <a:pt x="802" y="12762"/>
                  </a:cubicBezTo>
                  <a:close/>
                  <a:moveTo>
                    <a:pt x="474" y="14609"/>
                  </a:moveTo>
                  <a:cubicBezTo>
                    <a:pt x="486" y="14609"/>
                    <a:pt x="498" y="14622"/>
                    <a:pt x="511" y="14622"/>
                  </a:cubicBezTo>
                  <a:cubicBezTo>
                    <a:pt x="535" y="14622"/>
                    <a:pt x="547" y="14633"/>
                    <a:pt x="571" y="14633"/>
                  </a:cubicBezTo>
                  <a:lnTo>
                    <a:pt x="584" y="14633"/>
                  </a:lnTo>
                  <a:cubicBezTo>
                    <a:pt x="584" y="14646"/>
                    <a:pt x="584" y="14646"/>
                    <a:pt x="595" y="14646"/>
                  </a:cubicBezTo>
                  <a:lnTo>
                    <a:pt x="608" y="14646"/>
                  </a:lnTo>
                  <a:cubicBezTo>
                    <a:pt x="608" y="14646"/>
                    <a:pt x="620" y="14646"/>
                    <a:pt x="620" y="14658"/>
                  </a:cubicBezTo>
                  <a:cubicBezTo>
                    <a:pt x="632" y="14658"/>
                    <a:pt x="657" y="14658"/>
                    <a:pt x="668" y="14670"/>
                  </a:cubicBezTo>
                  <a:lnTo>
                    <a:pt x="681" y="14682"/>
                  </a:lnTo>
                  <a:cubicBezTo>
                    <a:pt x="717" y="14695"/>
                    <a:pt x="754" y="14706"/>
                    <a:pt x="778" y="14719"/>
                  </a:cubicBezTo>
                  <a:lnTo>
                    <a:pt x="802" y="14731"/>
                  </a:lnTo>
                  <a:cubicBezTo>
                    <a:pt x="827" y="14743"/>
                    <a:pt x="851" y="14743"/>
                    <a:pt x="875" y="14755"/>
                  </a:cubicBezTo>
                  <a:lnTo>
                    <a:pt x="924" y="14779"/>
                  </a:lnTo>
                  <a:cubicBezTo>
                    <a:pt x="997" y="14816"/>
                    <a:pt x="1070" y="14841"/>
                    <a:pt x="1154" y="14876"/>
                  </a:cubicBezTo>
                  <a:lnTo>
                    <a:pt x="1130" y="14876"/>
                  </a:lnTo>
                  <a:cubicBezTo>
                    <a:pt x="1106" y="14889"/>
                    <a:pt x="1094" y="14889"/>
                    <a:pt x="1081" y="14889"/>
                  </a:cubicBezTo>
                  <a:cubicBezTo>
                    <a:pt x="1057" y="14901"/>
                    <a:pt x="1045" y="14901"/>
                    <a:pt x="1021" y="14913"/>
                  </a:cubicBezTo>
                  <a:lnTo>
                    <a:pt x="1008" y="14913"/>
                  </a:lnTo>
                  <a:cubicBezTo>
                    <a:pt x="997" y="14925"/>
                    <a:pt x="973" y="14925"/>
                    <a:pt x="960" y="14938"/>
                  </a:cubicBezTo>
                  <a:cubicBezTo>
                    <a:pt x="936" y="14938"/>
                    <a:pt x="924" y="14949"/>
                    <a:pt x="911" y="14949"/>
                  </a:cubicBezTo>
                  <a:lnTo>
                    <a:pt x="887" y="14962"/>
                  </a:lnTo>
                  <a:cubicBezTo>
                    <a:pt x="875" y="14962"/>
                    <a:pt x="851" y="14974"/>
                    <a:pt x="827" y="14974"/>
                  </a:cubicBezTo>
                  <a:lnTo>
                    <a:pt x="814" y="14986"/>
                  </a:lnTo>
                  <a:lnTo>
                    <a:pt x="778" y="14986"/>
                  </a:lnTo>
                  <a:lnTo>
                    <a:pt x="765" y="14998"/>
                  </a:lnTo>
                  <a:lnTo>
                    <a:pt x="741" y="14998"/>
                  </a:lnTo>
                  <a:cubicBezTo>
                    <a:pt x="717" y="14998"/>
                    <a:pt x="693" y="15011"/>
                    <a:pt x="681" y="15011"/>
                  </a:cubicBezTo>
                  <a:lnTo>
                    <a:pt x="608" y="15011"/>
                  </a:lnTo>
                  <a:cubicBezTo>
                    <a:pt x="595" y="15011"/>
                    <a:pt x="571" y="14998"/>
                    <a:pt x="559" y="14998"/>
                  </a:cubicBezTo>
                  <a:cubicBezTo>
                    <a:pt x="535" y="14998"/>
                    <a:pt x="511" y="14986"/>
                    <a:pt x="498" y="14986"/>
                  </a:cubicBezTo>
                  <a:cubicBezTo>
                    <a:pt x="474" y="14974"/>
                    <a:pt x="462" y="14974"/>
                    <a:pt x="438" y="14962"/>
                  </a:cubicBezTo>
                  <a:cubicBezTo>
                    <a:pt x="425" y="14949"/>
                    <a:pt x="413" y="14949"/>
                    <a:pt x="401" y="14938"/>
                  </a:cubicBezTo>
                  <a:lnTo>
                    <a:pt x="377" y="14913"/>
                  </a:lnTo>
                  <a:cubicBezTo>
                    <a:pt x="365" y="14913"/>
                    <a:pt x="365" y="14901"/>
                    <a:pt x="352" y="14901"/>
                  </a:cubicBezTo>
                  <a:cubicBezTo>
                    <a:pt x="352" y="14889"/>
                    <a:pt x="341" y="14876"/>
                    <a:pt x="341" y="14876"/>
                  </a:cubicBezTo>
                  <a:cubicBezTo>
                    <a:pt x="328" y="14865"/>
                    <a:pt x="328" y="14852"/>
                    <a:pt x="328" y="14852"/>
                  </a:cubicBezTo>
                  <a:cubicBezTo>
                    <a:pt x="316" y="14841"/>
                    <a:pt x="316" y="14828"/>
                    <a:pt x="316" y="14828"/>
                  </a:cubicBezTo>
                  <a:cubicBezTo>
                    <a:pt x="316" y="14816"/>
                    <a:pt x="304" y="14816"/>
                    <a:pt x="304" y="14804"/>
                  </a:cubicBezTo>
                  <a:lnTo>
                    <a:pt x="304" y="14779"/>
                  </a:lnTo>
                  <a:lnTo>
                    <a:pt x="304" y="14768"/>
                  </a:lnTo>
                  <a:lnTo>
                    <a:pt x="304" y="14755"/>
                  </a:lnTo>
                  <a:cubicBezTo>
                    <a:pt x="304" y="14743"/>
                    <a:pt x="304" y="14743"/>
                    <a:pt x="316" y="14731"/>
                  </a:cubicBezTo>
                  <a:cubicBezTo>
                    <a:pt x="316" y="14719"/>
                    <a:pt x="316" y="14719"/>
                    <a:pt x="328" y="14706"/>
                  </a:cubicBezTo>
                  <a:cubicBezTo>
                    <a:pt x="328" y="14695"/>
                    <a:pt x="341" y="14682"/>
                    <a:pt x="341" y="14682"/>
                  </a:cubicBezTo>
                  <a:cubicBezTo>
                    <a:pt x="341" y="14670"/>
                    <a:pt x="352" y="14670"/>
                    <a:pt x="352" y="14658"/>
                  </a:cubicBezTo>
                  <a:cubicBezTo>
                    <a:pt x="365" y="14658"/>
                    <a:pt x="365" y="14646"/>
                    <a:pt x="365" y="14646"/>
                  </a:cubicBezTo>
                  <a:cubicBezTo>
                    <a:pt x="377" y="14646"/>
                    <a:pt x="377" y="14633"/>
                    <a:pt x="377" y="14633"/>
                  </a:cubicBezTo>
                  <a:cubicBezTo>
                    <a:pt x="389" y="14633"/>
                    <a:pt x="389" y="14633"/>
                    <a:pt x="389" y="14622"/>
                  </a:cubicBezTo>
                  <a:lnTo>
                    <a:pt x="425" y="14622"/>
                  </a:lnTo>
                  <a:cubicBezTo>
                    <a:pt x="425" y="14622"/>
                    <a:pt x="438" y="14609"/>
                    <a:pt x="449" y="14609"/>
                  </a:cubicBezTo>
                  <a:close/>
                  <a:moveTo>
                    <a:pt x="4873" y="14755"/>
                  </a:moveTo>
                  <a:lnTo>
                    <a:pt x="4873" y="14768"/>
                  </a:lnTo>
                  <a:lnTo>
                    <a:pt x="4886" y="14768"/>
                  </a:lnTo>
                  <a:lnTo>
                    <a:pt x="4886" y="14779"/>
                  </a:lnTo>
                  <a:lnTo>
                    <a:pt x="4898" y="14779"/>
                  </a:lnTo>
                  <a:lnTo>
                    <a:pt x="4898" y="14792"/>
                  </a:lnTo>
                  <a:lnTo>
                    <a:pt x="4898" y="14804"/>
                  </a:lnTo>
                  <a:lnTo>
                    <a:pt x="4898" y="14828"/>
                  </a:lnTo>
                  <a:lnTo>
                    <a:pt x="4898" y="14852"/>
                  </a:lnTo>
                  <a:cubicBezTo>
                    <a:pt x="4898" y="14865"/>
                    <a:pt x="4886" y="14876"/>
                    <a:pt x="4886" y="14901"/>
                  </a:cubicBezTo>
                  <a:lnTo>
                    <a:pt x="4849" y="14974"/>
                  </a:lnTo>
                  <a:lnTo>
                    <a:pt x="4813" y="15047"/>
                  </a:lnTo>
                  <a:lnTo>
                    <a:pt x="4776" y="15084"/>
                  </a:lnTo>
                  <a:cubicBezTo>
                    <a:pt x="4776" y="15095"/>
                    <a:pt x="4764" y="15095"/>
                    <a:pt x="4764" y="15095"/>
                  </a:cubicBezTo>
                  <a:cubicBezTo>
                    <a:pt x="4764" y="15108"/>
                    <a:pt x="4752" y="15108"/>
                    <a:pt x="4752" y="15108"/>
                  </a:cubicBezTo>
                  <a:cubicBezTo>
                    <a:pt x="4740" y="15120"/>
                    <a:pt x="4727" y="15120"/>
                    <a:pt x="4727" y="15120"/>
                  </a:cubicBezTo>
                  <a:cubicBezTo>
                    <a:pt x="4716" y="15132"/>
                    <a:pt x="4703" y="15132"/>
                    <a:pt x="4679" y="15144"/>
                  </a:cubicBezTo>
                  <a:cubicBezTo>
                    <a:pt x="4655" y="15157"/>
                    <a:pt x="4630" y="15157"/>
                    <a:pt x="4594" y="15168"/>
                  </a:cubicBezTo>
                  <a:lnTo>
                    <a:pt x="4546" y="15168"/>
                  </a:lnTo>
                  <a:cubicBezTo>
                    <a:pt x="4533" y="15181"/>
                    <a:pt x="4509" y="15181"/>
                    <a:pt x="4497" y="15181"/>
                  </a:cubicBezTo>
                  <a:cubicBezTo>
                    <a:pt x="4484" y="15181"/>
                    <a:pt x="4473" y="15181"/>
                    <a:pt x="4460" y="15192"/>
                  </a:cubicBezTo>
                  <a:cubicBezTo>
                    <a:pt x="4411" y="15205"/>
                    <a:pt x="4363" y="15217"/>
                    <a:pt x="4327" y="15229"/>
                  </a:cubicBezTo>
                  <a:cubicBezTo>
                    <a:pt x="4303" y="15241"/>
                    <a:pt x="4278" y="15254"/>
                    <a:pt x="4254" y="15254"/>
                  </a:cubicBezTo>
                  <a:lnTo>
                    <a:pt x="4241" y="15265"/>
                  </a:lnTo>
                  <a:lnTo>
                    <a:pt x="4254" y="15241"/>
                  </a:lnTo>
                  <a:cubicBezTo>
                    <a:pt x="4266" y="15217"/>
                    <a:pt x="4266" y="15192"/>
                    <a:pt x="4278" y="15181"/>
                  </a:cubicBezTo>
                  <a:lnTo>
                    <a:pt x="4278" y="15168"/>
                  </a:lnTo>
                  <a:cubicBezTo>
                    <a:pt x="4290" y="15132"/>
                    <a:pt x="4303" y="15095"/>
                    <a:pt x="4327" y="15059"/>
                  </a:cubicBezTo>
                  <a:cubicBezTo>
                    <a:pt x="4339" y="15035"/>
                    <a:pt x="4351" y="15022"/>
                    <a:pt x="4363" y="14998"/>
                  </a:cubicBezTo>
                  <a:cubicBezTo>
                    <a:pt x="4375" y="14986"/>
                    <a:pt x="4387" y="14962"/>
                    <a:pt x="4400" y="14949"/>
                  </a:cubicBezTo>
                  <a:lnTo>
                    <a:pt x="4448" y="14901"/>
                  </a:lnTo>
                  <a:cubicBezTo>
                    <a:pt x="4460" y="14889"/>
                    <a:pt x="4484" y="14876"/>
                    <a:pt x="4497" y="14865"/>
                  </a:cubicBezTo>
                  <a:cubicBezTo>
                    <a:pt x="4497" y="14865"/>
                    <a:pt x="4509" y="14865"/>
                    <a:pt x="4509" y="14852"/>
                  </a:cubicBezTo>
                  <a:cubicBezTo>
                    <a:pt x="4521" y="14852"/>
                    <a:pt x="4533" y="14841"/>
                    <a:pt x="4557" y="14828"/>
                  </a:cubicBezTo>
                  <a:cubicBezTo>
                    <a:pt x="4570" y="14816"/>
                    <a:pt x="4594" y="14816"/>
                    <a:pt x="4619" y="14804"/>
                  </a:cubicBezTo>
                  <a:cubicBezTo>
                    <a:pt x="4630" y="14792"/>
                    <a:pt x="4655" y="14792"/>
                    <a:pt x="4679" y="14779"/>
                  </a:cubicBezTo>
                  <a:cubicBezTo>
                    <a:pt x="4691" y="14779"/>
                    <a:pt x="4716" y="14779"/>
                    <a:pt x="4740" y="14768"/>
                  </a:cubicBezTo>
                  <a:cubicBezTo>
                    <a:pt x="4764" y="14768"/>
                    <a:pt x="4800" y="14755"/>
                    <a:pt x="4837" y="14755"/>
                  </a:cubicBezTo>
                  <a:close/>
                  <a:moveTo>
                    <a:pt x="2613" y="1"/>
                  </a:moveTo>
                  <a:cubicBezTo>
                    <a:pt x="2588" y="1"/>
                    <a:pt x="2564" y="13"/>
                    <a:pt x="2540" y="13"/>
                  </a:cubicBezTo>
                  <a:cubicBezTo>
                    <a:pt x="2480" y="38"/>
                    <a:pt x="2431" y="74"/>
                    <a:pt x="2394" y="111"/>
                  </a:cubicBezTo>
                  <a:cubicBezTo>
                    <a:pt x="2370" y="122"/>
                    <a:pt x="2358" y="147"/>
                    <a:pt x="2334" y="171"/>
                  </a:cubicBezTo>
                  <a:cubicBezTo>
                    <a:pt x="2334" y="183"/>
                    <a:pt x="2321" y="195"/>
                    <a:pt x="2321" y="208"/>
                  </a:cubicBezTo>
                  <a:cubicBezTo>
                    <a:pt x="2285" y="268"/>
                    <a:pt x="2261" y="329"/>
                    <a:pt x="2272" y="390"/>
                  </a:cubicBezTo>
                  <a:lnTo>
                    <a:pt x="2272" y="487"/>
                  </a:lnTo>
                  <a:cubicBezTo>
                    <a:pt x="2285" y="511"/>
                    <a:pt x="2285" y="535"/>
                    <a:pt x="2285" y="560"/>
                  </a:cubicBezTo>
                  <a:cubicBezTo>
                    <a:pt x="2285" y="584"/>
                    <a:pt x="2297" y="608"/>
                    <a:pt x="2297" y="633"/>
                  </a:cubicBezTo>
                  <a:cubicBezTo>
                    <a:pt x="2309" y="657"/>
                    <a:pt x="2309" y="681"/>
                    <a:pt x="2321" y="706"/>
                  </a:cubicBezTo>
                  <a:cubicBezTo>
                    <a:pt x="2321" y="718"/>
                    <a:pt x="2334" y="730"/>
                    <a:pt x="2334" y="743"/>
                  </a:cubicBezTo>
                  <a:cubicBezTo>
                    <a:pt x="2334" y="754"/>
                    <a:pt x="2334" y="767"/>
                    <a:pt x="2345" y="778"/>
                  </a:cubicBezTo>
                  <a:cubicBezTo>
                    <a:pt x="2345" y="803"/>
                    <a:pt x="2358" y="827"/>
                    <a:pt x="2370" y="840"/>
                  </a:cubicBezTo>
                  <a:cubicBezTo>
                    <a:pt x="2382" y="864"/>
                    <a:pt x="2394" y="888"/>
                    <a:pt x="2394" y="913"/>
                  </a:cubicBezTo>
                  <a:cubicBezTo>
                    <a:pt x="2407" y="924"/>
                    <a:pt x="2418" y="949"/>
                    <a:pt x="2431" y="973"/>
                  </a:cubicBezTo>
                  <a:lnTo>
                    <a:pt x="2443" y="986"/>
                  </a:lnTo>
                  <a:cubicBezTo>
                    <a:pt x="2480" y="1070"/>
                    <a:pt x="2528" y="1143"/>
                    <a:pt x="2577" y="1229"/>
                  </a:cubicBezTo>
                  <a:cubicBezTo>
                    <a:pt x="2601" y="1265"/>
                    <a:pt x="2637" y="1313"/>
                    <a:pt x="2661" y="1350"/>
                  </a:cubicBezTo>
                  <a:cubicBezTo>
                    <a:pt x="2686" y="1386"/>
                    <a:pt x="2710" y="1410"/>
                    <a:pt x="2734" y="1447"/>
                  </a:cubicBezTo>
                  <a:cubicBezTo>
                    <a:pt x="2734" y="1459"/>
                    <a:pt x="2734" y="1472"/>
                    <a:pt x="2747" y="1483"/>
                  </a:cubicBezTo>
                  <a:lnTo>
                    <a:pt x="2747" y="1532"/>
                  </a:lnTo>
                  <a:cubicBezTo>
                    <a:pt x="2747" y="1569"/>
                    <a:pt x="2759" y="1593"/>
                    <a:pt x="2771" y="1629"/>
                  </a:cubicBezTo>
                  <a:cubicBezTo>
                    <a:pt x="2771" y="1642"/>
                    <a:pt x="2771" y="1642"/>
                    <a:pt x="2783" y="1654"/>
                  </a:cubicBezTo>
                  <a:cubicBezTo>
                    <a:pt x="2783" y="1666"/>
                    <a:pt x="2783" y="1678"/>
                    <a:pt x="2796" y="1690"/>
                  </a:cubicBezTo>
                  <a:cubicBezTo>
                    <a:pt x="2807" y="1788"/>
                    <a:pt x="2832" y="1897"/>
                    <a:pt x="2844" y="1994"/>
                  </a:cubicBezTo>
                  <a:cubicBezTo>
                    <a:pt x="2856" y="2104"/>
                    <a:pt x="2868" y="2201"/>
                    <a:pt x="2880" y="2298"/>
                  </a:cubicBezTo>
                  <a:cubicBezTo>
                    <a:pt x="2893" y="2504"/>
                    <a:pt x="2917" y="2711"/>
                    <a:pt x="2929" y="2930"/>
                  </a:cubicBezTo>
                  <a:lnTo>
                    <a:pt x="2929" y="2917"/>
                  </a:lnTo>
                  <a:cubicBezTo>
                    <a:pt x="2941" y="3135"/>
                    <a:pt x="2953" y="3366"/>
                    <a:pt x="2966" y="3584"/>
                  </a:cubicBezTo>
                  <a:lnTo>
                    <a:pt x="2966" y="3584"/>
                  </a:lnTo>
                  <a:cubicBezTo>
                    <a:pt x="2964" y="3572"/>
                    <a:pt x="2953" y="3561"/>
                    <a:pt x="2953" y="3549"/>
                  </a:cubicBezTo>
                  <a:cubicBezTo>
                    <a:pt x="2929" y="3513"/>
                    <a:pt x="2904" y="3477"/>
                    <a:pt x="2880" y="3452"/>
                  </a:cubicBezTo>
                  <a:cubicBezTo>
                    <a:pt x="2832" y="3368"/>
                    <a:pt x="2783" y="3295"/>
                    <a:pt x="2747" y="3222"/>
                  </a:cubicBezTo>
                  <a:cubicBezTo>
                    <a:pt x="2650" y="3076"/>
                    <a:pt x="2552" y="2942"/>
                    <a:pt x="2455" y="2809"/>
                  </a:cubicBezTo>
                  <a:cubicBezTo>
                    <a:pt x="2431" y="2772"/>
                    <a:pt x="2394" y="2736"/>
                    <a:pt x="2370" y="2699"/>
                  </a:cubicBezTo>
                  <a:lnTo>
                    <a:pt x="2370" y="2674"/>
                  </a:lnTo>
                  <a:cubicBezTo>
                    <a:pt x="2358" y="2663"/>
                    <a:pt x="2358" y="2638"/>
                    <a:pt x="2345" y="2626"/>
                  </a:cubicBezTo>
                  <a:cubicBezTo>
                    <a:pt x="2321" y="2590"/>
                    <a:pt x="2309" y="2541"/>
                    <a:pt x="2297" y="2504"/>
                  </a:cubicBezTo>
                  <a:cubicBezTo>
                    <a:pt x="2285" y="2468"/>
                    <a:pt x="2272" y="2420"/>
                    <a:pt x="2261" y="2383"/>
                  </a:cubicBezTo>
                  <a:lnTo>
                    <a:pt x="2224" y="2274"/>
                  </a:lnTo>
                  <a:cubicBezTo>
                    <a:pt x="2224" y="2250"/>
                    <a:pt x="2224" y="2237"/>
                    <a:pt x="2212" y="2213"/>
                  </a:cubicBezTo>
                  <a:lnTo>
                    <a:pt x="2212" y="2152"/>
                  </a:lnTo>
                  <a:cubicBezTo>
                    <a:pt x="2200" y="2104"/>
                    <a:pt x="2200" y="2055"/>
                    <a:pt x="2188" y="2006"/>
                  </a:cubicBezTo>
                  <a:cubicBezTo>
                    <a:pt x="2188" y="1970"/>
                    <a:pt x="2175" y="1921"/>
                    <a:pt x="2175" y="1885"/>
                  </a:cubicBezTo>
                  <a:cubicBezTo>
                    <a:pt x="2175" y="1861"/>
                    <a:pt x="2175" y="1848"/>
                    <a:pt x="2164" y="1824"/>
                  </a:cubicBezTo>
                  <a:cubicBezTo>
                    <a:pt x="2164" y="1799"/>
                    <a:pt x="2151" y="1788"/>
                    <a:pt x="2151" y="1763"/>
                  </a:cubicBezTo>
                  <a:cubicBezTo>
                    <a:pt x="2139" y="1739"/>
                    <a:pt x="2127" y="1715"/>
                    <a:pt x="2115" y="1678"/>
                  </a:cubicBezTo>
                  <a:cubicBezTo>
                    <a:pt x="2102" y="1654"/>
                    <a:pt x="2091" y="1629"/>
                    <a:pt x="2066" y="1618"/>
                  </a:cubicBezTo>
                  <a:cubicBezTo>
                    <a:pt x="2054" y="1593"/>
                    <a:pt x="2042" y="1569"/>
                    <a:pt x="2018" y="1556"/>
                  </a:cubicBezTo>
                  <a:cubicBezTo>
                    <a:pt x="1981" y="1532"/>
                    <a:pt x="1932" y="1508"/>
                    <a:pt x="1872" y="1508"/>
                  </a:cubicBezTo>
                  <a:cubicBezTo>
                    <a:pt x="1848" y="1508"/>
                    <a:pt x="1823" y="1520"/>
                    <a:pt x="1799" y="1532"/>
                  </a:cubicBezTo>
                  <a:cubicBezTo>
                    <a:pt x="1775" y="1545"/>
                    <a:pt x="1762" y="1556"/>
                    <a:pt x="1738" y="1569"/>
                  </a:cubicBezTo>
                  <a:cubicBezTo>
                    <a:pt x="1726" y="1593"/>
                    <a:pt x="1713" y="1605"/>
                    <a:pt x="1702" y="1629"/>
                  </a:cubicBezTo>
                  <a:cubicBezTo>
                    <a:pt x="1689" y="1654"/>
                    <a:pt x="1677" y="1678"/>
                    <a:pt x="1677" y="1702"/>
                  </a:cubicBezTo>
                  <a:cubicBezTo>
                    <a:pt x="1677" y="1726"/>
                    <a:pt x="1677" y="1751"/>
                    <a:pt x="1689" y="1775"/>
                  </a:cubicBezTo>
                  <a:cubicBezTo>
                    <a:pt x="1689" y="1799"/>
                    <a:pt x="1689" y="1824"/>
                    <a:pt x="1702" y="1848"/>
                  </a:cubicBezTo>
                  <a:cubicBezTo>
                    <a:pt x="1713" y="1885"/>
                    <a:pt x="1738" y="1909"/>
                    <a:pt x="1750" y="1934"/>
                  </a:cubicBezTo>
                  <a:cubicBezTo>
                    <a:pt x="1762" y="1958"/>
                    <a:pt x="1775" y="1982"/>
                    <a:pt x="1786" y="1994"/>
                  </a:cubicBezTo>
                  <a:cubicBezTo>
                    <a:pt x="1811" y="2031"/>
                    <a:pt x="1835" y="2067"/>
                    <a:pt x="1859" y="2091"/>
                  </a:cubicBezTo>
                  <a:cubicBezTo>
                    <a:pt x="1884" y="2128"/>
                    <a:pt x="1908" y="2164"/>
                    <a:pt x="1945" y="2201"/>
                  </a:cubicBezTo>
                  <a:cubicBezTo>
                    <a:pt x="1956" y="2213"/>
                    <a:pt x="1969" y="2237"/>
                    <a:pt x="1981" y="2250"/>
                  </a:cubicBezTo>
                  <a:cubicBezTo>
                    <a:pt x="1981" y="2274"/>
                    <a:pt x="1993" y="2286"/>
                    <a:pt x="2005" y="2298"/>
                  </a:cubicBezTo>
                  <a:cubicBezTo>
                    <a:pt x="2054" y="2371"/>
                    <a:pt x="2091" y="2444"/>
                    <a:pt x="2139" y="2504"/>
                  </a:cubicBezTo>
                  <a:cubicBezTo>
                    <a:pt x="2200" y="2577"/>
                    <a:pt x="2248" y="2650"/>
                    <a:pt x="2297" y="2723"/>
                  </a:cubicBezTo>
                  <a:cubicBezTo>
                    <a:pt x="2345" y="2796"/>
                    <a:pt x="2394" y="2857"/>
                    <a:pt x="2443" y="2930"/>
                  </a:cubicBezTo>
                  <a:cubicBezTo>
                    <a:pt x="2491" y="2990"/>
                    <a:pt x="2552" y="3063"/>
                    <a:pt x="2601" y="3136"/>
                  </a:cubicBezTo>
                  <a:cubicBezTo>
                    <a:pt x="2650" y="3198"/>
                    <a:pt x="2698" y="3270"/>
                    <a:pt x="2747" y="3331"/>
                  </a:cubicBezTo>
                  <a:lnTo>
                    <a:pt x="2893" y="3549"/>
                  </a:lnTo>
                  <a:cubicBezTo>
                    <a:pt x="2904" y="3574"/>
                    <a:pt x="2929" y="3598"/>
                    <a:pt x="2941" y="3622"/>
                  </a:cubicBezTo>
                  <a:cubicBezTo>
                    <a:pt x="2953" y="3635"/>
                    <a:pt x="2953" y="3647"/>
                    <a:pt x="2966" y="3659"/>
                  </a:cubicBezTo>
                  <a:cubicBezTo>
                    <a:pt x="2966" y="3671"/>
                    <a:pt x="2977" y="3671"/>
                    <a:pt x="2977" y="3684"/>
                  </a:cubicBezTo>
                  <a:cubicBezTo>
                    <a:pt x="2990" y="3927"/>
                    <a:pt x="3002" y="4170"/>
                    <a:pt x="3014" y="4400"/>
                  </a:cubicBezTo>
                  <a:cubicBezTo>
                    <a:pt x="3039" y="4777"/>
                    <a:pt x="3063" y="5154"/>
                    <a:pt x="3075" y="5531"/>
                  </a:cubicBezTo>
                  <a:lnTo>
                    <a:pt x="3075" y="5810"/>
                  </a:lnTo>
                  <a:lnTo>
                    <a:pt x="3075" y="6090"/>
                  </a:lnTo>
                  <a:cubicBezTo>
                    <a:pt x="3075" y="6248"/>
                    <a:pt x="3063" y="6418"/>
                    <a:pt x="3063" y="6588"/>
                  </a:cubicBezTo>
                  <a:lnTo>
                    <a:pt x="3063" y="6576"/>
                  </a:lnTo>
                  <a:cubicBezTo>
                    <a:pt x="3050" y="6661"/>
                    <a:pt x="3050" y="6734"/>
                    <a:pt x="3039" y="6819"/>
                  </a:cubicBezTo>
                  <a:lnTo>
                    <a:pt x="3039" y="6844"/>
                  </a:lnTo>
                  <a:cubicBezTo>
                    <a:pt x="3026" y="7025"/>
                    <a:pt x="3014" y="7196"/>
                    <a:pt x="2990" y="7378"/>
                  </a:cubicBezTo>
                  <a:cubicBezTo>
                    <a:pt x="2990" y="7414"/>
                    <a:pt x="2977" y="7463"/>
                    <a:pt x="2977" y="7511"/>
                  </a:cubicBezTo>
                  <a:cubicBezTo>
                    <a:pt x="2966" y="7487"/>
                    <a:pt x="2966" y="7451"/>
                    <a:pt x="2953" y="7427"/>
                  </a:cubicBezTo>
                  <a:cubicBezTo>
                    <a:pt x="2953" y="7427"/>
                    <a:pt x="2941" y="7414"/>
                    <a:pt x="2941" y="7403"/>
                  </a:cubicBezTo>
                  <a:cubicBezTo>
                    <a:pt x="2941" y="7390"/>
                    <a:pt x="2929" y="7366"/>
                    <a:pt x="2929" y="7354"/>
                  </a:cubicBezTo>
                  <a:cubicBezTo>
                    <a:pt x="2929" y="7330"/>
                    <a:pt x="2917" y="7317"/>
                    <a:pt x="2917" y="7305"/>
                  </a:cubicBezTo>
                  <a:cubicBezTo>
                    <a:pt x="2917" y="7293"/>
                    <a:pt x="2904" y="7293"/>
                    <a:pt x="2904" y="7281"/>
                  </a:cubicBezTo>
                  <a:cubicBezTo>
                    <a:pt x="2904" y="7268"/>
                    <a:pt x="2893" y="7244"/>
                    <a:pt x="2893" y="7220"/>
                  </a:cubicBezTo>
                  <a:cubicBezTo>
                    <a:pt x="2880" y="7208"/>
                    <a:pt x="2880" y="7184"/>
                    <a:pt x="2868" y="7171"/>
                  </a:cubicBezTo>
                  <a:cubicBezTo>
                    <a:pt x="2868" y="7160"/>
                    <a:pt x="2856" y="7135"/>
                    <a:pt x="2844" y="7111"/>
                  </a:cubicBezTo>
                  <a:cubicBezTo>
                    <a:pt x="2844" y="7098"/>
                    <a:pt x="2832" y="7087"/>
                    <a:pt x="2832" y="7062"/>
                  </a:cubicBezTo>
                  <a:cubicBezTo>
                    <a:pt x="2820" y="7050"/>
                    <a:pt x="2807" y="7025"/>
                    <a:pt x="2796" y="7001"/>
                  </a:cubicBezTo>
                  <a:cubicBezTo>
                    <a:pt x="2783" y="6989"/>
                    <a:pt x="2783" y="6965"/>
                    <a:pt x="2771" y="6952"/>
                  </a:cubicBezTo>
                  <a:cubicBezTo>
                    <a:pt x="2759" y="6928"/>
                    <a:pt x="2747" y="6904"/>
                    <a:pt x="2723" y="6880"/>
                  </a:cubicBezTo>
                  <a:cubicBezTo>
                    <a:pt x="2698" y="6819"/>
                    <a:pt x="2674" y="6758"/>
                    <a:pt x="2625" y="6709"/>
                  </a:cubicBezTo>
                  <a:cubicBezTo>
                    <a:pt x="2601" y="6661"/>
                    <a:pt x="2577" y="6625"/>
                    <a:pt x="2552" y="6588"/>
                  </a:cubicBezTo>
                  <a:cubicBezTo>
                    <a:pt x="2528" y="6576"/>
                    <a:pt x="2516" y="6552"/>
                    <a:pt x="2504" y="6528"/>
                  </a:cubicBezTo>
                  <a:cubicBezTo>
                    <a:pt x="2491" y="6503"/>
                    <a:pt x="2491" y="6491"/>
                    <a:pt x="2480" y="6479"/>
                  </a:cubicBezTo>
                  <a:cubicBezTo>
                    <a:pt x="2467" y="6442"/>
                    <a:pt x="2455" y="6393"/>
                    <a:pt x="2443" y="6357"/>
                  </a:cubicBezTo>
                  <a:cubicBezTo>
                    <a:pt x="2431" y="6320"/>
                    <a:pt x="2431" y="6284"/>
                    <a:pt x="2418" y="6248"/>
                  </a:cubicBezTo>
                  <a:cubicBezTo>
                    <a:pt x="2418" y="6223"/>
                    <a:pt x="2407" y="6212"/>
                    <a:pt x="2407" y="6187"/>
                  </a:cubicBezTo>
                  <a:cubicBezTo>
                    <a:pt x="2407" y="6175"/>
                    <a:pt x="2407" y="6163"/>
                    <a:pt x="2394" y="6139"/>
                  </a:cubicBezTo>
                  <a:lnTo>
                    <a:pt x="2394" y="6102"/>
                  </a:lnTo>
                  <a:lnTo>
                    <a:pt x="2394" y="6041"/>
                  </a:lnTo>
                  <a:lnTo>
                    <a:pt x="2394" y="5968"/>
                  </a:lnTo>
                  <a:lnTo>
                    <a:pt x="2394" y="5920"/>
                  </a:lnTo>
                  <a:lnTo>
                    <a:pt x="2394" y="5798"/>
                  </a:lnTo>
                  <a:cubicBezTo>
                    <a:pt x="2394" y="5774"/>
                    <a:pt x="2407" y="5750"/>
                    <a:pt x="2407" y="5725"/>
                  </a:cubicBezTo>
                  <a:lnTo>
                    <a:pt x="2407" y="5713"/>
                  </a:lnTo>
                  <a:lnTo>
                    <a:pt x="2407" y="5701"/>
                  </a:lnTo>
                  <a:lnTo>
                    <a:pt x="2407" y="5688"/>
                  </a:lnTo>
                  <a:lnTo>
                    <a:pt x="2407" y="5677"/>
                  </a:lnTo>
                  <a:cubicBezTo>
                    <a:pt x="2418" y="5640"/>
                    <a:pt x="2431" y="5604"/>
                    <a:pt x="2443" y="5580"/>
                  </a:cubicBezTo>
                  <a:lnTo>
                    <a:pt x="2431" y="5580"/>
                  </a:lnTo>
                  <a:cubicBezTo>
                    <a:pt x="2443" y="5580"/>
                    <a:pt x="2443" y="5580"/>
                    <a:pt x="2443" y="5567"/>
                  </a:cubicBezTo>
                  <a:lnTo>
                    <a:pt x="2443" y="5555"/>
                  </a:lnTo>
                  <a:cubicBezTo>
                    <a:pt x="2443" y="5555"/>
                    <a:pt x="2443" y="5543"/>
                    <a:pt x="2455" y="5543"/>
                  </a:cubicBezTo>
                  <a:cubicBezTo>
                    <a:pt x="2480" y="5470"/>
                    <a:pt x="2504" y="5397"/>
                    <a:pt x="2540" y="5312"/>
                  </a:cubicBezTo>
                  <a:cubicBezTo>
                    <a:pt x="2552" y="5300"/>
                    <a:pt x="2552" y="5275"/>
                    <a:pt x="2564" y="5251"/>
                  </a:cubicBezTo>
                  <a:cubicBezTo>
                    <a:pt x="2577" y="5227"/>
                    <a:pt x="2577" y="5202"/>
                    <a:pt x="2588" y="5178"/>
                  </a:cubicBezTo>
                  <a:cubicBezTo>
                    <a:pt x="2588" y="5166"/>
                    <a:pt x="2601" y="5142"/>
                    <a:pt x="2601" y="5129"/>
                  </a:cubicBezTo>
                  <a:cubicBezTo>
                    <a:pt x="2601" y="5105"/>
                    <a:pt x="2613" y="5081"/>
                    <a:pt x="2613" y="5056"/>
                  </a:cubicBezTo>
                  <a:cubicBezTo>
                    <a:pt x="2613" y="5032"/>
                    <a:pt x="2625" y="5008"/>
                    <a:pt x="2625" y="4984"/>
                  </a:cubicBezTo>
                  <a:lnTo>
                    <a:pt x="2625" y="4911"/>
                  </a:lnTo>
                  <a:cubicBezTo>
                    <a:pt x="2637" y="4886"/>
                    <a:pt x="2637" y="4862"/>
                    <a:pt x="2637" y="4838"/>
                  </a:cubicBezTo>
                  <a:cubicBezTo>
                    <a:pt x="2637" y="4813"/>
                    <a:pt x="2625" y="4802"/>
                    <a:pt x="2625" y="4777"/>
                  </a:cubicBezTo>
                  <a:cubicBezTo>
                    <a:pt x="2625" y="4753"/>
                    <a:pt x="2625" y="4729"/>
                    <a:pt x="2613" y="4692"/>
                  </a:cubicBezTo>
                  <a:cubicBezTo>
                    <a:pt x="2601" y="4643"/>
                    <a:pt x="2588" y="4583"/>
                    <a:pt x="2540" y="4534"/>
                  </a:cubicBezTo>
                  <a:cubicBezTo>
                    <a:pt x="2513" y="4507"/>
                    <a:pt x="2471" y="4493"/>
                    <a:pt x="2432" y="4493"/>
                  </a:cubicBezTo>
                  <a:cubicBezTo>
                    <a:pt x="2419" y="4493"/>
                    <a:pt x="2406" y="4495"/>
                    <a:pt x="2394" y="4497"/>
                  </a:cubicBezTo>
                  <a:cubicBezTo>
                    <a:pt x="2334" y="4510"/>
                    <a:pt x="2272" y="4534"/>
                    <a:pt x="2236" y="4570"/>
                  </a:cubicBezTo>
                  <a:cubicBezTo>
                    <a:pt x="2188" y="4607"/>
                    <a:pt x="2164" y="4656"/>
                    <a:pt x="2164" y="4716"/>
                  </a:cubicBezTo>
                  <a:cubicBezTo>
                    <a:pt x="2164" y="4765"/>
                    <a:pt x="2175" y="4813"/>
                    <a:pt x="2188" y="4862"/>
                  </a:cubicBezTo>
                  <a:cubicBezTo>
                    <a:pt x="2200" y="4875"/>
                    <a:pt x="2212" y="4899"/>
                    <a:pt x="2212" y="4911"/>
                  </a:cubicBezTo>
                  <a:cubicBezTo>
                    <a:pt x="2224" y="4935"/>
                    <a:pt x="2236" y="4959"/>
                    <a:pt x="2236" y="4984"/>
                  </a:cubicBezTo>
                  <a:cubicBezTo>
                    <a:pt x="2248" y="4996"/>
                    <a:pt x="2248" y="5008"/>
                    <a:pt x="2261" y="5021"/>
                  </a:cubicBezTo>
                  <a:cubicBezTo>
                    <a:pt x="2261" y="5045"/>
                    <a:pt x="2261" y="5056"/>
                    <a:pt x="2272" y="5081"/>
                  </a:cubicBezTo>
                  <a:cubicBezTo>
                    <a:pt x="2285" y="5105"/>
                    <a:pt x="2285" y="5129"/>
                    <a:pt x="2297" y="5166"/>
                  </a:cubicBezTo>
                  <a:cubicBezTo>
                    <a:pt x="2297" y="5191"/>
                    <a:pt x="2309" y="5227"/>
                    <a:pt x="2321" y="5264"/>
                  </a:cubicBezTo>
                  <a:cubicBezTo>
                    <a:pt x="2334" y="5300"/>
                    <a:pt x="2345" y="5337"/>
                    <a:pt x="2345" y="5372"/>
                  </a:cubicBezTo>
                  <a:cubicBezTo>
                    <a:pt x="2358" y="5385"/>
                    <a:pt x="2358" y="5397"/>
                    <a:pt x="2358" y="5409"/>
                  </a:cubicBezTo>
                  <a:lnTo>
                    <a:pt x="2358" y="5494"/>
                  </a:lnTo>
                  <a:cubicBezTo>
                    <a:pt x="2358" y="5518"/>
                    <a:pt x="2358" y="5543"/>
                    <a:pt x="2345" y="5567"/>
                  </a:cubicBezTo>
                  <a:lnTo>
                    <a:pt x="2345" y="5604"/>
                  </a:lnTo>
                  <a:lnTo>
                    <a:pt x="2345" y="5664"/>
                  </a:lnTo>
                  <a:lnTo>
                    <a:pt x="2345" y="5688"/>
                  </a:lnTo>
                  <a:lnTo>
                    <a:pt x="2345" y="5713"/>
                  </a:lnTo>
                  <a:lnTo>
                    <a:pt x="2345" y="5725"/>
                  </a:lnTo>
                  <a:lnTo>
                    <a:pt x="2345" y="5750"/>
                  </a:lnTo>
                  <a:cubicBezTo>
                    <a:pt x="2345" y="5761"/>
                    <a:pt x="2345" y="5761"/>
                    <a:pt x="2334" y="5774"/>
                  </a:cubicBezTo>
                  <a:lnTo>
                    <a:pt x="2334" y="5786"/>
                  </a:lnTo>
                  <a:lnTo>
                    <a:pt x="2334" y="5944"/>
                  </a:lnTo>
                  <a:lnTo>
                    <a:pt x="2334" y="6004"/>
                  </a:lnTo>
                  <a:lnTo>
                    <a:pt x="2334" y="6041"/>
                  </a:lnTo>
                  <a:lnTo>
                    <a:pt x="2334" y="6077"/>
                  </a:lnTo>
                  <a:cubicBezTo>
                    <a:pt x="2334" y="6090"/>
                    <a:pt x="2334" y="6102"/>
                    <a:pt x="2345" y="6114"/>
                  </a:cubicBezTo>
                  <a:lnTo>
                    <a:pt x="2345" y="6139"/>
                  </a:lnTo>
                  <a:cubicBezTo>
                    <a:pt x="2345" y="6163"/>
                    <a:pt x="2358" y="6187"/>
                    <a:pt x="2358" y="6212"/>
                  </a:cubicBezTo>
                  <a:cubicBezTo>
                    <a:pt x="2358" y="6223"/>
                    <a:pt x="2370" y="6248"/>
                    <a:pt x="2370" y="6272"/>
                  </a:cubicBezTo>
                  <a:cubicBezTo>
                    <a:pt x="2382" y="6296"/>
                    <a:pt x="2382" y="6320"/>
                    <a:pt x="2394" y="6345"/>
                  </a:cubicBezTo>
                  <a:cubicBezTo>
                    <a:pt x="2394" y="6369"/>
                    <a:pt x="2407" y="6393"/>
                    <a:pt x="2418" y="6418"/>
                  </a:cubicBezTo>
                  <a:cubicBezTo>
                    <a:pt x="2407" y="6406"/>
                    <a:pt x="2394" y="6393"/>
                    <a:pt x="2394" y="6382"/>
                  </a:cubicBezTo>
                  <a:cubicBezTo>
                    <a:pt x="2358" y="6345"/>
                    <a:pt x="2334" y="6309"/>
                    <a:pt x="2297" y="6260"/>
                  </a:cubicBezTo>
                  <a:cubicBezTo>
                    <a:pt x="2248" y="6187"/>
                    <a:pt x="2188" y="6114"/>
                    <a:pt x="2139" y="6041"/>
                  </a:cubicBezTo>
                  <a:cubicBezTo>
                    <a:pt x="2115" y="6004"/>
                    <a:pt x="2091" y="5980"/>
                    <a:pt x="2078" y="5944"/>
                  </a:cubicBezTo>
                  <a:cubicBezTo>
                    <a:pt x="2054" y="5907"/>
                    <a:pt x="2042" y="5871"/>
                    <a:pt x="2018" y="5834"/>
                  </a:cubicBezTo>
                  <a:cubicBezTo>
                    <a:pt x="1993" y="5774"/>
                    <a:pt x="1969" y="5725"/>
                    <a:pt x="1945" y="5664"/>
                  </a:cubicBezTo>
                  <a:cubicBezTo>
                    <a:pt x="1920" y="5604"/>
                    <a:pt x="1896" y="5555"/>
                    <a:pt x="1884" y="5494"/>
                  </a:cubicBezTo>
                  <a:cubicBezTo>
                    <a:pt x="1835" y="5372"/>
                    <a:pt x="1799" y="5251"/>
                    <a:pt x="1775" y="5129"/>
                  </a:cubicBezTo>
                  <a:cubicBezTo>
                    <a:pt x="1762" y="5081"/>
                    <a:pt x="1762" y="5045"/>
                    <a:pt x="1750" y="4996"/>
                  </a:cubicBezTo>
                  <a:cubicBezTo>
                    <a:pt x="1738" y="4972"/>
                    <a:pt x="1738" y="4948"/>
                    <a:pt x="1738" y="4923"/>
                  </a:cubicBezTo>
                  <a:cubicBezTo>
                    <a:pt x="1726" y="4899"/>
                    <a:pt x="1726" y="4875"/>
                    <a:pt x="1713" y="4850"/>
                  </a:cubicBezTo>
                  <a:cubicBezTo>
                    <a:pt x="1702" y="4826"/>
                    <a:pt x="1689" y="4789"/>
                    <a:pt x="1677" y="4753"/>
                  </a:cubicBezTo>
                  <a:cubicBezTo>
                    <a:pt x="1665" y="4729"/>
                    <a:pt x="1653" y="4692"/>
                    <a:pt x="1640" y="4668"/>
                  </a:cubicBezTo>
                  <a:cubicBezTo>
                    <a:pt x="1616" y="4643"/>
                    <a:pt x="1604" y="4619"/>
                    <a:pt x="1580" y="4595"/>
                  </a:cubicBezTo>
                  <a:cubicBezTo>
                    <a:pt x="1556" y="4570"/>
                    <a:pt x="1532" y="4559"/>
                    <a:pt x="1507" y="4546"/>
                  </a:cubicBezTo>
                  <a:cubicBezTo>
                    <a:pt x="1483" y="4534"/>
                    <a:pt x="1446" y="4522"/>
                    <a:pt x="1422" y="4522"/>
                  </a:cubicBezTo>
                  <a:cubicBezTo>
                    <a:pt x="1396" y="4512"/>
                    <a:pt x="1369" y="4508"/>
                    <a:pt x="1341" y="4508"/>
                  </a:cubicBezTo>
                  <a:cubicBezTo>
                    <a:pt x="1302" y="4508"/>
                    <a:pt x="1263" y="4515"/>
                    <a:pt x="1227" y="4522"/>
                  </a:cubicBezTo>
                  <a:cubicBezTo>
                    <a:pt x="1167" y="4534"/>
                    <a:pt x="1106" y="4559"/>
                    <a:pt x="1045" y="4595"/>
                  </a:cubicBezTo>
                  <a:cubicBezTo>
                    <a:pt x="1021" y="4607"/>
                    <a:pt x="997" y="4632"/>
                    <a:pt x="973" y="4656"/>
                  </a:cubicBezTo>
                  <a:cubicBezTo>
                    <a:pt x="960" y="4680"/>
                    <a:pt x="948" y="4716"/>
                    <a:pt x="948" y="4741"/>
                  </a:cubicBezTo>
                  <a:cubicBezTo>
                    <a:pt x="948" y="4777"/>
                    <a:pt x="960" y="4802"/>
                    <a:pt x="973" y="4826"/>
                  </a:cubicBezTo>
                  <a:cubicBezTo>
                    <a:pt x="984" y="4850"/>
                    <a:pt x="1008" y="4875"/>
                    <a:pt x="1021" y="4899"/>
                  </a:cubicBezTo>
                  <a:cubicBezTo>
                    <a:pt x="1045" y="4911"/>
                    <a:pt x="1057" y="4935"/>
                    <a:pt x="1081" y="4948"/>
                  </a:cubicBezTo>
                  <a:cubicBezTo>
                    <a:pt x="1143" y="5021"/>
                    <a:pt x="1216" y="5081"/>
                    <a:pt x="1289" y="5142"/>
                  </a:cubicBezTo>
                  <a:lnTo>
                    <a:pt x="1289" y="5129"/>
                  </a:lnTo>
                  <a:cubicBezTo>
                    <a:pt x="1300" y="5154"/>
                    <a:pt x="1324" y="5166"/>
                    <a:pt x="1337" y="5178"/>
                  </a:cubicBezTo>
                  <a:cubicBezTo>
                    <a:pt x="1386" y="5215"/>
                    <a:pt x="1410" y="5251"/>
                    <a:pt x="1446" y="5288"/>
                  </a:cubicBezTo>
                  <a:lnTo>
                    <a:pt x="1543" y="5385"/>
                  </a:lnTo>
                  <a:cubicBezTo>
                    <a:pt x="1592" y="5445"/>
                    <a:pt x="1640" y="5494"/>
                    <a:pt x="1677" y="5555"/>
                  </a:cubicBezTo>
                  <a:cubicBezTo>
                    <a:pt x="1702" y="5580"/>
                    <a:pt x="1726" y="5604"/>
                    <a:pt x="1750" y="5640"/>
                  </a:cubicBezTo>
                  <a:lnTo>
                    <a:pt x="1786" y="5677"/>
                  </a:lnTo>
                  <a:cubicBezTo>
                    <a:pt x="1799" y="5688"/>
                    <a:pt x="1811" y="5713"/>
                    <a:pt x="1811" y="5725"/>
                  </a:cubicBezTo>
                  <a:cubicBezTo>
                    <a:pt x="1823" y="5737"/>
                    <a:pt x="1835" y="5750"/>
                    <a:pt x="1848" y="5774"/>
                  </a:cubicBezTo>
                  <a:cubicBezTo>
                    <a:pt x="1859" y="5786"/>
                    <a:pt x="1859" y="5810"/>
                    <a:pt x="1872" y="5823"/>
                  </a:cubicBezTo>
                  <a:cubicBezTo>
                    <a:pt x="1896" y="5871"/>
                    <a:pt x="1920" y="5907"/>
                    <a:pt x="1945" y="5956"/>
                  </a:cubicBezTo>
                  <a:lnTo>
                    <a:pt x="2018" y="6066"/>
                  </a:lnTo>
                  <a:lnTo>
                    <a:pt x="2200" y="6320"/>
                  </a:lnTo>
                  <a:cubicBezTo>
                    <a:pt x="2261" y="6393"/>
                    <a:pt x="2321" y="6466"/>
                    <a:pt x="2370" y="6539"/>
                  </a:cubicBezTo>
                  <a:cubicBezTo>
                    <a:pt x="2407" y="6576"/>
                    <a:pt x="2431" y="6612"/>
                    <a:pt x="2467" y="6649"/>
                  </a:cubicBezTo>
                  <a:cubicBezTo>
                    <a:pt x="2504" y="6685"/>
                    <a:pt x="2528" y="6722"/>
                    <a:pt x="2552" y="6758"/>
                  </a:cubicBezTo>
                  <a:cubicBezTo>
                    <a:pt x="2577" y="6782"/>
                    <a:pt x="2588" y="6819"/>
                    <a:pt x="2601" y="6844"/>
                  </a:cubicBezTo>
                  <a:lnTo>
                    <a:pt x="2637" y="6916"/>
                  </a:lnTo>
                  <a:cubicBezTo>
                    <a:pt x="2674" y="7001"/>
                    <a:pt x="2710" y="7087"/>
                    <a:pt x="2734" y="7171"/>
                  </a:cubicBezTo>
                  <a:cubicBezTo>
                    <a:pt x="2771" y="7257"/>
                    <a:pt x="2807" y="7341"/>
                    <a:pt x="2832" y="7427"/>
                  </a:cubicBezTo>
                  <a:cubicBezTo>
                    <a:pt x="2844" y="7451"/>
                    <a:pt x="2844" y="7476"/>
                    <a:pt x="2856" y="7500"/>
                  </a:cubicBezTo>
                  <a:cubicBezTo>
                    <a:pt x="2868" y="7524"/>
                    <a:pt x="2868" y="7548"/>
                    <a:pt x="2880" y="7573"/>
                  </a:cubicBezTo>
                  <a:lnTo>
                    <a:pt x="2880" y="7597"/>
                  </a:lnTo>
                  <a:lnTo>
                    <a:pt x="2880" y="7609"/>
                  </a:lnTo>
                  <a:cubicBezTo>
                    <a:pt x="2893" y="7633"/>
                    <a:pt x="2893" y="7657"/>
                    <a:pt x="2904" y="7682"/>
                  </a:cubicBezTo>
                  <a:cubicBezTo>
                    <a:pt x="2904" y="7694"/>
                    <a:pt x="2917" y="7706"/>
                    <a:pt x="2941" y="7719"/>
                  </a:cubicBezTo>
                  <a:lnTo>
                    <a:pt x="2941" y="7816"/>
                  </a:lnTo>
                  <a:cubicBezTo>
                    <a:pt x="2941" y="7852"/>
                    <a:pt x="2929" y="7889"/>
                    <a:pt x="2929" y="7925"/>
                  </a:cubicBezTo>
                  <a:cubicBezTo>
                    <a:pt x="2880" y="8289"/>
                    <a:pt x="2832" y="8642"/>
                    <a:pt x="2783" y="9007"/>
                  </a:cubicBezTo>
                  <a:lnTo>
                    <a:pt x="2710" y="9553"/>
                  </a:lnTo>
                  <a:cubicBezTo>
                    <a:pt x="2710" y="9639"/>
                    <a:pt x="2698" y="9712"/>
                    <a:pt x="2686" y="9796"/>
                  </a:cubicBezTo>
                  <a:lnTo>
                    <a:pt x="2650" y="10052"/>
                  </a:lnTo>
                  <a:cubicBezTo>
                    <a:pt x="2637" y="10222"/>
                    <a:pt x="2625" y="10404"/>
                    <a:pt x="2625" y="10574"/>
                  </a:cubicBezTo>
                  <a:cubicBezTo>
                    <a:pt x="2613" y="10757"/>
                    <a:pt x="2613" y="10927"/>
                    <a:pt x="2613" y="11109"/>
                  </a:cubicBezTo>
                  <a:lnTo>
                    <a:pt x="2613" y="11619"/>
                  </a:lnTo>
                  <a:cubicBezTo>
                    <a:pt x="2613" y="11802"/>
                    <a:pt x="2601" y="11984"/>
                    <a:pt x="2601" y="12167"/>
                  </a:cubicBezTo>
                  <a:cubicBezTo>
                    <a:pt x="2588" y="12203"/>
                    <a:pt x="2588" y="12240"/>
                    <a:pt x="2588" y="12288"/>
                  </a:cubicBezTo>
                  <a:cubicBezTo>
                    <a:pt x="2577" y="12264"/>
                    <a:pt x="2577" y="12251"/>
                    <a:pt x="2564" y="12240"/>
                  </a:cubicBezTo>
                  <a:cubicBezTo>
                    <a:pt x="2540" y="12215"/>
                    <a:pt x="2516" y="12178"/>
                    <a:pt x="2491" y="12142"/>
                  </a:cubicBezTo>
                  <a:cubicBezTo>
                    <a:pt x="2480" y="12130"/>
                    <a:pt x="2480" y="12118"/>
                    <a:pt x="2467" y="12106"/>
                  </a:cubicBezTo>
                  <a:cubicBezTo>
                    <a:pt x="2455" y="12094"/>
                    <a:pt x="2443" y="12070"/>
                    <a:pt x="2431" y="12045"/>
                  </a:cubicBezTo>
                  <a:cubicBezTo>
                    <a:pt x="2418" y="12033"/>
                    <a:pt x="2407" y="12021"/>
                    <a:pt x="2407" y="12008"/>
                  </a:cubicBezTo>
                  <a:lnTo>
                    <a:pt x="2407" y="12021"/>
                  </a:lnTo>
                  <a:cubicBezTo>
                    <a:pt x="2394" y="11997"/>
                    <a:pt x="2382" y="11984"/>
                    <a:pt x="2382" y="11972"/>
                  </a:cubicBezTo>
                  <a:cubicBezTo>
                    <a:pt x="2370" y="11960"/>
                    <a:pt x="2358" y="11935"/>
                    <a:pt x="2345" y="11924"/>
                  </a:cubicBezTo>
                  <a:cubicBezTo>
                    <a:pt x="2334" y="11887"/>
                    <a:pt x="2321" y="11862"/>
                    <a:pt x="2297" y="11826"/>
                  </a:cubicBezTo>
                  <a:cubicBezTo>
                    <a:pt x="2285" y="11802"/>
                    <a:pt x="2272" y="11765"/>
                    <a:pt x="2261" y="11741"/>
                  </a:cubicBezTo>
                  <a:cubicBezTo>
                    <a:pt x="2248" y="11729"/>
                    <a:pt x="2236" y="11705"/>
                    <a:pt x="2224" y="11692"/>
                  </a:cubicBezTo>
                  <a:cubicBezTo>
                    <a:pt x="2224" y="11681"/>
                    <a:pt x="2212" y="11656"/>
                    <a:pt x="2200" y="11644"/>
                  </a:cubicBezTo>
                  <a:cubicBezTo>
                    <a:pt x="2200" y="11632"/>
                    <a:pt x="2188" y="11619"/>
                    <a:pt x="2188" y="11608"/>
                  </a:cubicBezTo>
                  <a:cubicBezTo>
                    <a:pt x="2188" y="11595"/>
                    <a:pt x="2175" y="11583"/>
                    <a:pt x="2175" y="11571"/>
                  </a:cubicBezTo>
                  <a:cubicBezTo>
                    <a:pt x="2164" y="11535"/>
                    <a:pt x="2151" y="11486"/>
                    <a:pt x="2127" y="11449"/>
                  </a:cubicBezTo>
                  <a:cubicBezTo>
                    <a:pt x="2115" y="11401"/>
                    <a:pt x="2102" y="11365"/>
                    <a:pt x="2091" y="11316"/>
                  </a:cubicBezTo>
                  <a:cubicBezTo>
                    <a:pt x="2066" y="11230"/>
                    <a:pt x="2042" y="11146"/>
                    <a:pt x="2005" y="11060"/>
                  </a:cubicBezTo>
                  <a:cubicBezTo>
                    <a:pt x="1993" y="11012"/>
                    <a:pt x="1981" y="10976"/>
                    <a:pt x="1969" y="10939"/>
                  </a:cubicBezTo>
                  <a:cubicBezTo>
                    <a:pt x="1969" y="10890"/>
                    <a:pt x="1956" y="10854"/>
                    <a:pt x="1932" y="10806"/>
                  </a:cubicBezTo>
                  <a:cubicBezTo>
                    <a:pt x="1920" y="10757"/>
                    <a:pt x="1896" y="10696"/>
                    <a:pt x="1884" y="10647"/>
                  </a:cubicBezTo>
                  <a:cubicBezTo>
                    <a:pt x="1872" y="10635"/>
                    <a:pt x="1872" y="10623"/>
                    <a:pt x="1872" y="10611"/>
                  </a:cubicBezTo>
                  <a:cubicBezTo>
                    <a:pt x="1859" y="10598"/>
                    <a:pt x="1859" y="10587"/>
                    <a:pt x="1859" y="10574"/>
                  </a:cubicBezTo>
                  <a:cubicBezTo>
                    <a:pt x="1848" y="10563"/>
                    <a:pt x="1848" y="10550"/>
                    <a:pt x="1848" y="10538"/>
                  </a:cubicBezTo>
                  <a:cubicBezTo>
                    <a:pt x="1835" y="10501"/>
                    <a:pt x="1811" y="10465"/>
                    <a:pt x="1799" y="10428"/>
                  </a:cubicBezTo>
                  <a:cubicBezTo>
                    <a:pt x="1786" y="10392"/>
                    <a:pt x="1775" y="10368"/>
                    <a:pt x="1762" y="10331"/>
                  </a:cubicBezTo>
                  <a:cubicBezTo>
                    <a:pt x="1750" y="10307"/>
                    <a:pt x="1738" y="10282"/>
                    <a:pt x="1738" y="10258"/>
                  </a:cubicBezTo>
                  <a:cubicBezTo>
                    <a:pt x="1738" y="10222"/>
                    <a:pt x="1738" y="10174"/>
                    <a:pt x="1750" y="10137"/>
                  </a:cubicBezTo>
                  <a:cubicBezTo>
                    <a:pt x="1762" y="10101"/>
                    <a:pt x="1762" y="10064"/>
                    <a:pt x="1775" y="10028"/>
                  </a:cubicBezTo>
                  <a:cubicBezTo>
                    <a:pt x="1786" y="9991"/>
                    <a:pt x="1786" y="9955"/>
                    <a:pt x="1799" y="9918"/>
                  </a:cubicBezTo>
                  <a:cubicBezTo>
                    <a:pt x="1799" y="9894"/>
                    <a:pt x="1799" y="9858"/>
                    <a:pt x="1811" y="9821"/>
                  </a:cubicBezTo>
                  <a:cubicBezTo>
                    <a:pt x="1811" y="9809"/>
                    <a:pt x="1811" y="9796"/>
                    <a:pt x="1823" y="9785"/>
                  </a:cubicBezTo>
                  <a:lnTo>
                    <a:pt x="1823" y="9736"/>
                  </a:lnTo>
                  <a:cubicBezTo>
                    <a:pt x="1835" y="9699"/>
                    <a:pt x="1835" y="9663"/>
                    <a:pt x="1835" y="9626"/>
                  </a:cubicBezTo>
                  <a:cubicBezTo>
                    <a:pt x="1835" y="9602"/>
                    <a:pt x="1848" y="9578"/>
                    <a:pt x="1848" y="9553"/>
                  </a:cubicBezTo>
                  <a:cubicBezTo>
                    <a:pt x="1859" y="9517"/>
                    <a:pt x="1872" y="9480"/>
                    <a:pt x="1872" y="9444"/>
                  </a:cubicBezTo>
                  <a:cubicBezTo>
                    <a:pt x="1872" y="9420"/>
                    <a:pt x="1884" y="9407"/>
                    <a:pt x="1884" y="9383"/>
                  </a:cubicBezTo>
                  <a:lnTo>
                    <a:pt x="1884" y="9371"/>
                  </a:lnTo>
                  <a:cubicBezTo>
                    <a:pt x="1896" y="9299"/>
                    <a:pt x="1908" y="9237"/>
                    <a:pt x="1920" y="9164"/>
                  </a:cubicBezTo>
                  <a:cubicBezTo>
                    <a:pt x="1920" y="9140"/>
                    <a:pt x="1920" y="9128"/>
                    <a:pt x="1932" y="9116"/>
                  </a:cubicBezTo>
                  <a:cubicBezTo>
                    <a:pt x="1932" y="9091"/>
                    <a:pt x="1932" y="9080"/>
                    <a:pt x="1945" y="9067"/>
                  </a:cubicBezTo>
                  <a:cubicBezTo>
                    <a:pt x="1945" y="9031"/>
                    <a:pt x="1956" y="9007"/>
                    <a:pt x="1969" y="8983"/>
                  </a:cubicBezTo>
                  <a:cubicBezTo>
                    <a:pt x="1969" y="8970"/>
                    <a:pt x="1981" y="8970"/>
                    <a:pt x="1981" y="8958"/>
                  </a:cubicBezTo>
                  <a:cubicBezTo>
                    <a:pt x="2005" y="8885"/>
                    <a:pt x="2029" y="8812"/>
                    <a:pt x="2066" y="8739"/>
                  </a:cubicBezTo>
                  <a:cubicBezTo>
                    <a:pt x="2091" y="8667"/>
                    <a:pt x="2115" y="8594"/>
                    <a:pt x="2151" y="8521"/>
                  </a:cubicBezTo>
                  <a:cubicBezTo>
                    <a:pt x="2164" y="8484"/>
                    <a:pt x="2175" y="8435"/>
                    <a:pt x="2188" y="8399"/>
                  </a:cubicBezTo>
                  <a:cubicBezTo>
                    <a:pt x="2212" y="8302"/>
                    <a:pt x="2212" y="8205"/>
                    <a:pt x="2188" y="8119"/>
                  </a:cubicBezTo>
                  <a:cubicBezTo>
                    <a:pt x="2188" y="8095"/>
                    <a:pt x="2188" y="8071"/>
                    <a:pt x="2175" y="8046"/>
                  </a:cubicBezTo>
                  <a:cubicBezTo>
                    <a:pt x="2164" y="7998"/>
                    <a:pt x="2139" y="7949"/>
                    <a:pt x="2115" y="7913"/>
                  </a:cubicBezTo>
                  <a:lnTo>
                    <a:pt x="2054" y="7852"/>
                  </a:lnTo>
                  <a:cubicBezTo>
                    <a:pt x="2029" y="7840"/>
                    <a:pt x="2005" y="7840"/>
                    <a:pt x="1981" y="7827"/>
                  </a:cubicBezTo>
                  <a:cubicBezTo>
                    <a:pt x="1956" y="7823"/>
                    <a:pt x="1933" y="7820"/>
                    <a:pt x="1911" y="7820"/>
                  </a:cubicBezTo>
                  <a:cubicBezTo>
                    <a:pt x="1879" y="7820"/>
                    <a:pt x="1847" y="7826"/>
                    <a:pt x="1811" y="7840"/>
                  </a:cubicBezTo>
                  <a:cubicBezTo>
                    <a:pt x="1786" y="7852"/>
                    <a:pt x="1762" y="7876"/>
                    <a:pt x="1750" y="7900"/>
                  </a:cubicBezTo>
                  <a:cubicBezTo>
                    <a:pt x="1738" y="7913"/>
                    <a:pt x="1738" y="7925"/>
                    <a:pt x="1738" y="7937"/>
                  </a:cubicBezTo>
                  <a:cubicBezTo>
                    <a:pt x="1738" y="7949"/>
                    <a:pt x="1726" y="7962"/>
                    <a:pt x="1726" y="7973"/>
                  </a:cubicBezTo>
                  <a:lnTo>
                    <a:pt x="1726" y="8046"/>
                  </a:lnTo>
                  <a:lnTo>
                    <a:pt x="1726" y="8108"/>
                  </a:lnTo>
                  <a:cubicBezTo>
                    <a:pt x="1738" y="8132"/>
                    <a:pt x="1738" y="8156"/>
                    <a:pt x="1738" y="8168"/>
                  </a:cubicBezTo>
                  <a:cubicBezTo>
                    <a:pt x="1750" y="8205"/>
                    <a:pt x="1750" y="8241"/>
                    <a:pt x="1762" y="8278"/>
                  </a:cubicBezTo>
                  <a:cubicBezTo>
                    <a:pt x="1762" y="8326"/>
                    <a:pt x="1775" y="8362"/>
                    <a:pt x="1775" y="8399"/>
                  </a:cubicBezTo>
                  <a:cubicBezTo>
                    <a:pt x="1775" y="8399"/>
                    <a:pt x="1775" y="8411"/>
                    <a:pt x="1786" y="8411"/>
                  </a:cubicBezTo>
                  <a:lnTo>
                    <a:pt x="1786" y="8423"/>
                  </a:lnTo>
                  <a:lnTo>
                    <a:pt x="1786" y="8435"/>
                  </a:lnTo>
                  <a:lnTo>
                    <a:pt x="1786" y="8448"/>
                  </a:lnTo>
                  <a:lnTo>
                    <a:pt x="1823" y="8594"/>
                  </a:lnTo>
                  <a:lnTo>
                    <a:pt x="1823" y="8605"/>
                  </a:lnTo>
                  <a:lnTo>
                    <a:pt x="1823" y="8618"/>
                  </a:lnTo>
                  <a:lnTo>
                    <a:pt x="1823" y="8642"/>
                  </a:lnTo>
                  <a:lnTo>
                    <a:pt x="1823" y="8691"/>
                  </a:lnTo>
                  <a:lnTo>
                    <a:pt x="1823" y="8775"/>
                  </a:lnTo>
                  <a:cubicBezTo>
                    <a:pt x="1811" y="8824"/>
                    <a:pt x="1811" y="8885"/>
                    <a:pt x="1811" y="8934"/>
                  </a:cubicBezTo>
                  <a:cubicBezTo>
                    <a:pt x="1811" y="8958"/>
                    <a:pt x="1799" y="8983"/>
                    <a:pt x="1799" y="9007"/>
                  </a:cubicBezTo>
                  <a:lnTo>
                    <a:pt x="1799" y="9043"/>
                  </a:lnTo>
                  <a:cubicBezTo>
                    <a:pt x="1786" y="9067"/>
                    <a:pt x="1786" y="9080"/>
                    <a:pt x="1799" y="9091"/>
                  </a:cubicBezTo>
                  <a:cubicBezTo>
                    <a:pt x="1799" y="9104"/>
                    <a:pt x="1811" y="9104"/>
                    <a:pt x="1811" y="9116"/>
                  </a:cubicBezTo>
                  <a:lnTo>
                    <a:pt x="1811" y="9128"/>
                  </a:lnTo>
                  <a:cubicBezTo>
                    <a:pt x="1811" y="9177"/>
                    <a:pt x="1799" y="9237"/>
                    <a:pt x="1786" y="9286"/>
                  </a:cubicBezTo>
                  <a:cubicBezTo>
                    <a:pt x="1786" y="9347"/>
                    <a:pt x="1775" y="9407"/>
                    <a:pt x="1762" y="9469"/>
                  </a:cubicBezTo>
                  <a:cubicBezTo>
                    <a:pt x="1762" y="9529"/>
                    <a:pt x="1750" y="9602"/>
                    <a:pt x="1738" y="9663"/>
                  </a:cubicBezTo>
                  <a:cubicBezTo>
                    <a:pt x="1738" y="9687"/>
                    <a:pt x="1726" y="9699"/>
                    <a:pt x="1726" y="9723"/>
                  </a:cubicBezTo>
                  <a:cubicBezTo>
                    <a:pt x="1713" y="9748"/>
                    <a:pt x="1713" y="9785"/>
                    <a:pt x="1702" y="9821"/>
                  </a:cubicBezTo>
                  <a:lnTo>
                    <a:pt x="1702" y="9918"/>
                  </a:lnTo>
                  <a:cubicBezTo>
                    <a:pt x="1689" y="9966"/>
                    <a:pt x="1677" y="10028"/>
                    <a:pt x="1665" y="10088"/>
                  </a:cubicBezTo>
                  <a:cubicBezTo>
                    <a:pt x="1653" y="10052"/>
                    <a:pt x="1640" y="10028"/>
                    <a:pt x="1640" y="9991"/>
                  </a:cubicBezTo>
                  <a:cubicBezTo>
                    <a:pt x="1616" y="9955"/>
                    <a:pt x="1604" y="9906"/>
                    <a:pt x="1592" y="9869"/>
                  </a:cubicBezTo>
                  <a:cubicBezTo>
                    <a:pt x="1568" y="9833"/>
                    <a:pt x="1556" y="9785"/>
                    <a:pt x="1543" y="9748"/>
                  </a:cubicBezTo>
                  <a:cubicBezTo>
                    <a:pt x="1519" y="9712"/>
                    <a:pt x="1507" y="9663"/>
                    <a:pt x="1495" y="9626"/>
                  </a:cubicBezTo>
                  <a:lnTo>
                    <a:pt x="1483" y="9615"/>
                  </a:lnTo>
                  <a:lnTo>
                    <a:pt x="1483" y="9602"/>
                  </a:lnTo>
                  <a:lnTo>
                    <a:pt x="1483" y="9590"/>
                  </a:lnTo>
                  <a:cubicBezTo>
                    <a:pt x="1459" y="9542"/>
                    <a:pt x="1446" y="9493"/>
                    <a:pt x="1422" y="9456"/>
                  </a:cubicBezTo>
                  <a:lnTo>
                    <a:pt x="1386" y="9383"/>
                  </a:lnTo>
                  <a:cubicBezTo>
                    <a:pt x="1386" y="9347"/>
                    <a:pt x="1386" y="9323"/>
                    <a:pt x="1373" y="9286"/>
                  </a:cubicBezTo>
                  <a:lnTo>
                    <a:pt x="1337" y="9213"/>
                  </a:lnTo>
                  <a:lnTo>
                    <a:pt x="1300" y="9140"/>
                  </a:lnTo>
                  <a:lnTo>
                    <a:pt x="1300" y="9128"/>
                  </a:lnTo>
                  <a:cubicBezTo>
                    <a:pt x="1289" y="9128"/>
                    <a:pt x="1289" y="9116"/>
                    <a:pt x="1276" y="9104"/>
                  </a:cubicBezTo>
                  <a:lnTo>
                    <a:pt x="1264" y="9091"/>
                  </a:lnTo>
                  <a:cubicBezTo>
                    <a:pt x="1264" y="9080"/>
                    <a:pt x="1252" y="9080"/>
                    <a:pt x="1252" y="9067"/>
                  </a:cubicBezTo>
                  <a:cubicBezTo>
                    <a:pt x="1240" y="9055"/>
                    <a:pt x="1227" y="9031"/>
                    <a:pt x="1216" y="9019"/>
                  </a:cubicBezTo>
                  <a:cubicBezTo>
                    <a:pt x="1203" y="9007"/>
                    <a:pt x="1203" y="8994"/>
                    <a:pt x="1191" y="8994"/>
                  </a:cubicBezTo>
                  <a:lnTo>
                    <a:pt x="1191" y="8983"/>
                  </a:lnTo>
                  <a:cubicBezTo>
                    <a:pt x="1167" y="8946"/>
                    <a:pt x="1143" y="8897"/>
                    <a:pt x="1130" y="8861"/>
                  </a:cubicBezTo>
                  <a:lnTo>
                    <a:pt x="1094" y="8788"/>
                  </a:lnTo>
                  <a:lnTo>
                    <a:pt x="1057" y="8715"/>
                  </a:lnTo>
                  <a:cubicBezTo>
                    <a:pt x="1021" y="8642"/>
                    <a:pt x="997" y="8569"/>
                    <a:pt x="948" y="8508"/>
                  </a:cubicBezTo>
                  <a:cubicBezTo>
                    <a:pt x="936" y="8472"/>
                    <a:pt x="911" y="8435"/>
                    <a:pt x="900" y="8411"/>
                  </a:cubicBezTo>
                  <a:cubicBezTo>
                    <a:pt x="887" y="8387"/>
                    <a:pt x="887" y="8362"/>
                    <a:pt x="887" y="8338"/>
                  </a:cubicBezTo>
                  <a:cubicBezTo>
                    <a:pt x="875" y="8289"/>
                    <a:pt x="875" y="8241"/>
                    <a:pt x="863" y="8192"/>
                  </a:cubicBezTo>
                  <a:cubicBezTo>
                    <a:pt x="851" y="8083"/>
                    <a:pt x="838" y="7986"/>
                    <a:pt x="827" y="7876"/>
                  </a:cubicBezTo>
                  <a:cubicBezTo>
                    <a:pt x="814" y="7852"/>
                    <a:pt x="814" y="7827"/>
                    <a:pt x="814" y="7803"/>
                  </a:cubicBezTo>
                  <a:cubicBezTo>
                    <a:pt x="802" y="7767"/>
                    <a:pt x="802" y="7743"/>
                    <a:pt x="790" y="7706"/>
                  </a:cubicBezTo>
                  <a:cubicBezTo>
                    <a:pt x="778" y="7682"/>
                    <a:pt x="778" y="7657"/>
                    <a:pt x="765" y="7633"/>
                  </a:cubicBezTo>
                  <a:cubicBezTo>
                    <a:pt x="754" y="7597"/>
                    <a:pt x="741" y="7560"/>
                    <a:pt x="729" y="7536"/>
                  </a:cubicBezTo>
                  <a:cubicBezTo>
                    <a:pt x="705" y="7476"/>
                    <a:pt x="681" y="7403"/>
                    <a:pt x="620" y="7366"/>
                  </a:cubicBezTo>
                  <a:cubicBezTo>
                    <a:pt x="584" y="7354"/>
                    <a:pt x="547" y="7341"/>
                    <a:pt x="511" y="7341"/>
                  </a:cubicBezTo>
                  <a:cubicBezTo>
                    <a:pt x="504" y="7338"/>
                    <a:pt x="497" y="7337"/>
                    <a:pt x="489" y="7337"/>
                  </a:cubicBezTo>
                  <a:cubicBezTo>
                    <a:pt x="471" y="7337"/>
                    <a:pt x="451" y="7345"/>
                    <a:pt x="425" y="7354"/>
                  </a:cubicBezTo>
                  <a:cubicBezTo>
                    <a:pt x="401" y="7366"/>
                    <a:pt x="377" y="7378"/>
                    <a:pt x="365" y="7403"/>
                  </a:cubicBezTo>
                  <a:cubicBezTo>
                    <a:pt x="341" y="7427"/>
                    <a:pt x="328" y="7463"/>
                    <a:pt x="316" y="7487"/>
                  </a:cubicBezTo>
                  <a:cubicBezTo>
                    <a:pt x="292" y="7560"/>
                    <a:pt x="279" y="7633"/>
                    <a:pt x="292" y="7694"/>
                  </a:cubicBezTo>
                  <a:cubicBezTo>
                    <a:pt x="292" y="7730"/>
                    <a:pt x="304" y="7767"/>
                    <a:pt x="316" y="7803"/>
                  </a:cubicBezTo>
                  <a:cubicBezTo>
                    <a:pt x="328" y="7840"/>
                    <a:pt x="341" y="7864"/>
                    <a:pt x="365" y="7889"/>
                  </a:cubicBezTo>
                  <a:cubicBezTo>
                    <a:pt x="389" y="7913"/>
                    <a:pt x="413" y="7937"/>
                    <a:pt x="425" y="7973"/>
                  </a:cubicBezTo>
                  <a:cubicBezTo>
                    <a:pt x="462" y="8010"/>
                    <a:pt x="498" y="8059"/>
                    <a:pt x="535" y="8108"/>
                  </a:cubicBezTo>
                  <a:cubicBezTo>
                    <a:pt x="571" y="8156"/>
                    <a:pt x="608" y="8192"/>
                    <a:pt x="644" y="8241"/>
                  </a:cubicBezTo>
                  <a:cubicBezTo>
                    <a:pt x="668" y="8278"/>
                    <a:pt x="717" y="8326"/>
                    <a:pt x="754" y="8362"/>
                  </a:cubicBezTo>
                  <a:cubicBezTo>
                    <a:pt x="754" y="8362"/>
                    <a:pt x="754" y="8375"/>
                    <a:pt x="765" y="8375"/>
                  </a:cubicBezTo>
                  <a:lnTo>
                    <a:pt x="765" y="8387"/>
                  </a:lnTo>
                  <a:lnTo>
                    <a:pt x="765" y="8399"/>
                  </a:lnTo>
                  <a:cubicBezTo>
                    <a:pt x="765" y="8411"/>
                    <a:pt x="778" y="8411"/>
                    <a:pt x="778" y="8423"/>
                  </a:cubicBezTo>
                  <a:cubicBezTo>
                    <a:pt x="790" y="8423"/>
                    <a:pt x="790" y="8435"/>
                    <a:pt x="802" y="8448"/>
                  </a:cubicBezTo>
                  <a:cubicBezTo>
                    <a:pt x="802" y="8459"/>
                    <a:pt x="814" y="8472"/>
                    <a:pt x="827" y="8496"/>
                  </a:cubicBezTo>
                  <a:cubicBezTo>
                    <a:pt x="851" y="8508"/>
                    <a:pt x="863" y="8532"/>
                    <a:pt x="875" y="8557"/>
                  </a:cubicBezTo>
                  <a:cubicBezTo>
                    <a:pt x="887" y="8569"/>
                    <a:pt x="887" y="8594"/>
                    <a:pt x="900" y="8618"/>
                  </a:cubicBezTo>
                  <a:cubicBezTo>
                    <a:pt x="924" y="8654"/>
                    <a:pt x="936" y="8691"/>
                    <a:pt x="960" y="8727"/>
                  </a:cubicBezTo>
                  <a:cubicBezTo>
                    <a:pt x="973" y="8764"/>
                    <a:pt x="997" y="8800"/>
                    <a:pt x="1021" y="8837"/>
                  </a:cubicBezTo>
                  <a:cubicBezTo>
                    <a:pt x="1033" y="8885"/>
                    <a:pt x="1057" y="8934"/>
                    <a:pt x="1081" y="8970"/>
                  </a:cubicBezTo>
                  <a:cubicBezTo>
                    <a:pt x="1106" y="9007"/>
                    <a:pt x="1118" y="9043"/>
                    <a:pt x="1130" y="9080"/>
                  </a:cubicBezTo>
                  <a:lnTo>
                    <a:pt x="1143" y="9080"/>
                  </a:lnTo>
                  <a:cubicBezTo>
                    <a:pt x="1143" y="9091"/>
                    <a:pt x="1154" y="9104"/>
                    <a:pt x="1154" y="9116"/>
                  </a:cubicBezTo>
                  <a:cubicBezTo>
                    <a:pt x="1167" y="9116"/>
                    <a:pt x="1167" y="9128"/>
                    <a:pt x="1179" y="9140"/>
                  </a:cubicBezTo>
                  <a:cubicBezTo>
                    <a:pt x="1179" y="9153"/>
                    <a:pt x="1191" y="9164"/>
                    <a:pt x="1203" y="9177"/>
                  </a:cubicBezTo>
                  <a:cubicBezTo>
                    <a:pt x="1216" y="9201"/>
                    <a:pt x="1227" y="9213"/>
                    <a:pt x="1240" y="9237"/>
                  </a:cubicBezTo>
                  <a:cubicBezTo>
                    <a:pt x="1240" y="9250"/>
                    <a:pt x="1252" y="9274"/>
                    <a:pt x="1252" y="9286"/>
                  </a:cubicBezTo>
                  <a:cubicBezTo>
                    <a:pt x="1264" y="9299"/>
                    <a:pt x="1264" y="9310"/>
                    <a:pt x="1276" y="9323"/>
                  </a:cubicBezTo>
                  <a:cubicBezTo>
                    <a:pt x="1276" y="9335"/>
                    <a:pt x="1276" y="9347"/>
                    <a:pt x="1289" y="9359"/>
                  </a:cubicBezTo>
                  <a:cubicBezTo>
                    <a:pt x="1300" y="9396"/>
                    <a:pt x="1313" y="9432"/>
                    <a:pt x="1337" y="9469"/>
                  </a:cubicBezTo>
                  <a:cubicBezTo>
                    <a:pt x="1349" y="9505"/>
                    <a:pt x="1349" y="9529"/>
                    <a:pt x="1361" y="9566"/>
                  </a:cubicBezTo>
                  <a:lnTo>
                    <a:pt x="1397" y="9675"/>
                  </a:lnTo>
                  <a:lnTo>
                    <a:pt x="1470" y="9894"/>
                  </a:lnTo>
                  <a:cubicBezTo>
                    <a:pt x="1507" y="9979"/>
                    <a:pt x="1543" y="10052"/>
                    <a:pt x="1580" y="10137"/>
                  </a:cubicBezTo>
                  <a:cubicBezTo>
                    <a:pt x="1592" y="10174"/>
                    <a:pt x="1616" y="10222"/>
                    <a:pt x="1629" y="10258"/>
                  </a:cubicBezTo>
                  <a:cubicBezTo>
                    <a:pt x="1629" y="10282"/>
                    <a:pt x="1640" y="10295"/>
                    <a:pt x="1640" y="10307"/>
                  </a:cubicBezTo>
                  <a:cubicBezTo>
                    <a:pt x="1640" y="10307"/>
                    <a:pt x="1640" y="10319"/>
                    <a:pt x="1653" y="10331"/>
                  </a:cubicBezTo>
                  <a:cubicBezTo>
                    <a:pt x="1653" y="10331"/>
                    <a:pt x="1653" y="10344"/>
                    <a:pt x="1665" y="10344"/>
                  </a:cubicBezTo>
                  <a:cubicBezTo>
                    <a:pt x="1665" y="10355"/>
                    <a:pt x="1677" y="10368"/>
                    <a:pt x="1677" y="10380"/>
                  </a:cubicBezTo>
                  <a:cubicBezTo>
                    <a:pt x="1689" y="10428"/>
                    <a:pt x="1713" y="10465"/>
                    <a:pt x="1726" y="10501"/>
                  </a:cubicBezTo>
                  <a:cubicBezTo>
                    <a:pt x="1750" y="10538"/>
                    <a:pt x="1762" y="10574"/>
                    <a:pt x="1775" y="10598"/>
                  </a:cubicBezTo>
                  <a:cubicBezTo>
                    <a:pt x="1799" y="10684"/>
                    <a:pt x="1811" y="10769"/>
                    <a:pt x="1835" y="10842"/>
                  </a:cubicBezTo>
                  <a:cubicBezTo>
                    <a:pt x="1848" y="10878"/>
                    <a:pt x="1859" y="10903"/>
                    <a:pt x="1859" y="10939"/>
                  </a:cubicBezTo>
                  <a:cubicBezTo>
                    <a:pt x="1872" y="10963"/>
                    <a:pt x="1884" y="11000"/>
                    <a:pt x="1896" y="11024"/>
                  </a:cubicBezTo>
                  <a:cubicBezTo>
                    <a:pt x="1908" y="11085"/>
                    <a:pt x="1920" y="11133"/>
                    <a:pt x="1945" y="11182"/>
                  </a:cubicBezTo>
                  <a:cubicBezTo>
                    <a:pt x="1945" y="11194"/>
                    <a:pt x="1945" y="11206"/>
                    <a:pt x="1956" y="11219"/>
                  </a:cubicBezTo>
                  <a:lnTo>
                    <a:pt x="1956" y="11219"/>
                  </a:lnTo>
                  <a:cubicBezTo>
                    <a:pt x="1945" y="11206"/>
                    <a:pt x="1932" y="11182"/>
                    <a:pt x="1920" y="11170"/>
                  </a:cubicBezTo>
                  <a:cubicBezTo>
                    <a:pt x="1908" y="11158"/>
                    <a:pt x="1908" y="11146"/>
                    <a:pt x="1896" y="11146"/>
                  </a:cubicBezTo>
                  <a:cubicBezTo>
                    <a:pt x="1896" y="11133"/>
                    <a:pt x="1884" y="11133"/>
                    <a:pt x="1884" y="11122"/>
                  </a:cubicBezTo>
                  <a:lnTo>
                    <a:pt x="1848" y="11085"/>
                  </a:lnTo>
                  <a:cubicBezTo>
                    <a:pt x="1848" y="11073"/>
                    <a:pt x="1835" y="11073"/>
                    <a:pt x="1835" y="11060"/>
                  </a:cubicBezTo>
                  <a:cubicBezTo>
                    <a:pt x="1811" y="11049"/>
                    <a:pt x="1799" y="11024"/>
                    <a:pt x="1775" y="11000"/>
                  </a:cubicBezTo>
                  <a:lnTo>
                    <a:pt x="1702" y="10927"/>
                  </a:lnTo>
                  <a:cubicBezTo>
                    <a:pt x="1677" y="10914"/>
                    <a:pt x="1653" y="10890"/>
                    <a:pt x="1629" y="10866"/>
                  </a:cubicBezTo>
                  <a:lnTo>
                    <a:pt x="1483" y="10720"/>
                  </a:lnTo>
                  <a:lnTo>
                    <a:pt x="1446" y="10684"/>
                  </a:lnTo>
                  <a:cubicBezTo>
                    <a:pt x="1434" y="10671"/>
                    <a:pt x="1410" y="10660"/>
                    <a:pt x="1397" y="10647"/>
                  </a:cubicBezTo>
                  <a:lnTo>
                    <a:pt x="1361" y="10611"/>
                  </a:lnTo>
                  <a:cubicBezTo>
                    <a:pt x="1349" y="10598"/>
                    <a:pt x="1337" y="10587"/>
                    <a:pt x="1313" y="10574"/>
                  </a:cubicBezTo>
                  <a:lnTo>
                    <a:pt x="1240" y="10501"/>
                  </a:lnTo>
                  <a:cubicBezTo>
                    <a:pt x="1216" y="10477"/>
                    <a:pt x="1191" y="10453"/>
                    <a:pt x="1167" y="10441"/>
                  </a:cubicBezTo>
                  <a:lnTo>
                    <a:pt x="1106" y="10380"/>
                  </a:lnTo>
                  <a:lnTo>
                    <a:pt x="1045" y="10319"/>
                  </a:lnTo>
                  <a:cubicBezTo>
                    <a:pt x="1033" y="10307"/>
                    <a:pt x="1033" y="10295"/>
                    <a:pt x="1021" y="10295"/>
                  </a:cubicBezTo>
                  <a:lnTo>
                    <a:pt x="1021" y="10282"/>
                  </a:lnTo>
                  <a:cubicBezTo>
                    <a:pt x="1021" y="10271"/>
                    <a:pt x="1021" y="10271"/>
                    <a:pt x="1008" y="10258"/>
                  </a:cubicBezTo>
                  <a:cubicBezTo>
                    <a:pt x="997" y="10210"/>
                    <a:pt x="984" y="10174"/>
                    <a:pt x="960" y="10137"/>
                  </a:cubicBezTo>
                  <a:cubicBezTo>
                    <a:pt x="948" y="10101"/>
                    <a:pt x="924" y="10064"/>
                    <a:pt x="900" y="10028"/>
                  </a:cubicBezTo>
                  <a:cubicBezTo>
                    <a:pt x="900" y="10015"/>
                    <a:pt x="887" y="9991"/>
                    <a:pt x="875" y="9979"/>
                  </a:cubicBezTo>
                  <a:lnTo>
                    <a:pt x="875" y="9966"/>
                  </a:lnTo>
                  <a:cubicBezTo>
                    <a:pt x="851" y="9906"/>
                    <a:pt x="838" y="9833"/>
                    <a:pt x="814" y="9760"/>
                  </a:cubicBezTo>
                  <a:cubicBezTo>
                    <a:pt x="802" y="9736"/>
                    <a:pt x="778" y="9699"/>
                    <a:pt x="765" y="9663"/>
                  </a:cubicBezTo>
                  <a:cubicBezTo>
                    <a:pt x="741" y="9626"/>
                    <a:pt x="705" y="9590"/>
                    <a:pt x="668" y="9553"/>
                  </a:cubicBezTo>
                  <a:cubicBezTo>
                    <a:pt x="657" y="9542"/>
                    <a:pt x="644" y="9542"/>
                    <a:pt x="632" y="9529"/>
                  </a:cubicBezTo>
                  <a:cubicBezTo>
                    <a:pt x="620" y="9517"/>
                    <a:pt x="608" y="9505"/>
                    <a:pt x="584" y="9493"/>
                  </a:cubicBezTo>
                  <a:cubicBezTo>
                    <a:pt x="559" y="9469"/>
                    <a:pt x="535" y="9456"/>
                    <a:pt x="498" y="9444"/>
                  </a:cubicBezTo>
                  <a:cubicBezTo>
                    <a:pt x="462" y="9420"/>
                    <a:pt x="413" y="9396"/>
                    <a:pt x="365" y="9396"/>
                  </a:cubicBezTo>
                  <a:cubicBezTo>
                    <a:pt x="350" y="9392"/>
                    <a:pt x="337" y="9391"/>
                    <a:pt x="324" y="9391"/>
                  </a:cubicBezTo>
                  <a:cubicBezTo>
                    <a:pt x="293" y="9391"/>
                    <a:pt x="265" y="9399"/>
                    <a:pt x="231" y="9407"/>
                  </a:cubicBezTo>
                  <a:cubicBezTo>
                    <a:pt x="146" y="9432"/>
                    <a:pt x="73" y="9505"/>
                    <a:pt x="36" y="9590"/>
                  </a:cubicBezTo>
                  <a:cubicBezTo>
                    <a:pt x="12" y="9626"/>
                    <a:pt x="0" y="9675"/>
                    <a:pt x="0" y="9723"/>
                  </a:cubicBezTo>
                  <a:cubicBezTo>
                    <a:pt x="0" y="9772"/>
                    <a:pt x="0" y="9821"/>
                    <a:pt x="25" y="9858"/>
                  </a:cubicBezTo>
                  <a:cubicBezTo>
                    <a:pt x="36" y="9882"/>
                    <a:pt x="49" y="9894"/>
                    <a:pt x="61" y="9906"/>
                  </a:cubicBezTo>
                  <a:cubicBezTo>
                    <a:pt x="73" y="9918"/>
                    <a:pt x="85" y="9931"/>
                    <a:pt x="109" y="9942"/>
                  </a:cubicBezTo>
                  <a:cubicBezTo>
                    <a:pt x="122" y="9942"/>
                    <a:pt x="133" y="9955"/>
                    <a:pt x="158" y="9966"/>
                  </a:cubicBezTo>
                  <a:cubicBezTo>
                    <a:pt x="170" y="9966"/>
                    <a:pt x="195" y="9979"/>
                    <a:pt x="206" y="9991"/>
                  </a:cubicBezTo>
                  <a:cubicBezTo>
                    <a:pt x="231" y="9991"/>
                    <a:pt x="243" y="10003"/>
                    <a:pt x="268" y="10015"/>
                  </a:cubicBezTo>
                  <a:cubicBezTo>
                    <a:pt x="304" y="10028"/>
                    <a:pt x="328" y="10039"/>
                    <a:pt x="365" y="10052"/>
                  </a:cubicBezTo>
                  <a:cubicBezTo>
                    <a:pt x="438" y="10088"/>
                    <a:pt x="498" y="10112"/>
                    <a:pt x="559" y="10137"/>
                  </a:cubicBezTo>
                  <a:cubicBezTo>
                    <a:pt x="632" y="10161"/>
                    <a:pt x="693" y="10174"/>
                    <a:pt x="765" y="10198"/>
                  </a:cubicBezTo>
                  <a:cubicBezTo>
                    <a:pt x="778" y="10210"/>
                    <a:pt x="802" y="10210"/>
                    <a:pt x="827" y="10222"/>
                  </a:cubicBezTo>
                  <a:cubicBezTo>
                    <a:pt x="838" y="10234"/>
                    <a:pt x="851" y="10234"/>
                    <a:pt x="863" y="10247"/>
                  </a:cubicBezTo>
                  <a:cubicBezTo>
                    <a:pt x="887" y="10258"/>
                    <a:pt x="900" y="10282"/>
                    <a:pt x="924" y="10295"/>
                  </a:cubicBezTo>
                  <a:lnTo>
                    <a:pt x="973" y="10344"/>
                  </a:lnTo>
                  <a:lnTo>
                    <a:pt x="997" y="10368"/>
                  </a:lnTo>
                  <a:cubicBezTo>
                    <a:pt x="997" y="10380"/>
                    <a:pt x="1008" y="10392"/>
                    <a:pt x="1008" y="10404"/>
                  </a:cubicBezTo>
                  <a:cubicBezTo>
                    <a:pt x="1021" y="10417"/>
                    <a:pt x="1033" y="10417"/>
                    <a:pt x="1033" y="10417"/>
                  </a:cubicBezTo>
                  <a:cubicBezTo>
                    <a:pt x="1057" y="10428"/>
                    <a:pt x="1070" y="10441"/>
                    <a:pt x="1081" y="10465"/>
                  </a:cubicBezTo>
                  <a:lnTo>
                    <a:pt x="1118" y="10501"/>
                  </a:lnTo>
                  <a:cubicBezTo>
                    <a:pt x="1130" y="10514"/>
                    <a:pt x="1154" y="10526"/>
                    <a:pt x="1167" y="10538"/>
                  </a:cubicBezTo>
                  <a:cubicBezTo>
                    <a:pt x="1191" y="10563"/>
                    <a:pt x="1227" y="10587"/>
                    <a:pt x="1252" y="10611"/>
                  </a:cubicBezTo>
                  <a:cubicBezTo>
                    <a:pt x="1276" y="10623"/>
                    <a:pt x="1300" y="10647"/>
                    <a:pt x="1324" y="10671"/>
                  </a:cubicBezTo>
                  <a:cubicBezTo>
                    <a:pt x="1349" y="10696"/>
                    <a:pt x="1373" y="10708"/>
                    <a:pt x="1397" y="10733"/>
                  </a:cubicBezTo>
                  <a:cubicBezTo>
                    <a:pt x="1422" y="10757"/>
                    <a:pt x="1446" y="10781"/>
                    <a:pt x="1470" y="10817"/>
                  </a:cubicBezTo>
                  <a:cubicBezTo>
                    <a:pt x="1495" y="10842"/>
                    <a:pt x="1519" y="10866"/>
                    <a:pt x="1556" y="10890"/>
                  </a:cubicBezTo>
                  <a:lnTo>
                    <a:pt x="1629" y="10963"/>
                  </a:lnTo>
                  <a:cubicBezTo>
                    <a:pt x="1653" y="10987"/>
                    <a:pt x="1689" y="11012"/>
                    <a:pt x="1713" y="11036"/>
                  </a:cubicBezTo>
                  <a:lnTo>
                    <a:pt x="1750" y="11073"/>
                  </a:lnTo>
                  <a:lnTo>
                    <a:pt x="1786" y="11109"/>
                  </a:lnTo>
                  <a:cubicBezTo>
                    <a:pt x="1799" y="11133"/>
                    <a:pt x="1823" y="11158"/>
                    <a:pt x="1848" y="11182"/>
                  </a:cubicBezTo>
                  <a:cubicBezTo>
                    <a:pt x="1859" y="11194"/>
                    <a:pt x="1859" y="11206"/>
                    <a:pt x="1872" y="11219"/>
                  </a:cubicBezTo>
                  <a:cubicBezTo>
                    <a:pt x="1884" y="11230"/>
                    <a:pt x="1896" y="11243"/>
                    <a:pt x="1896" y="11255"/>
                  </a:cubicBezTo>
                  <a:cubicBezTo>
                    <a:pt x="1908" y="11267"/>
                    <a:pt x="1920" y="11279"/>
                    <a:pt x="1920" y="11292"/>
                  </a:cubicBezTo>
                  <a:lnTo>
                    <a:pt x="1956" y="11328"/>
                  </a:lnTo>
                  <a:cubicBezTo>
                    <a:pt x="1969" y="11352"/>
                    <a:pt x="1993" y="11376"/>
                    <a:pt x="2005" y="11401"/>
                  </a:cubicBezTo>
                  <a:cubicBezTo>
                    <a:pt x="2018" y="11413"/>
                    <a:pt x="2018" y="11425"/>
                    <a:pt x="2029" y="11438"/>
                  </a:cubicBezTo>
                  <a:lnTo>
                    <a:pt x="2066" y="11510"/>
                  </a:lnTo>
                  <a:cubicBezTo>
                    <a:pt x="2078" y="11546"/>
                    <a:pt x="2091" y="11571"/>
                    <a:pt x="2102" y="11595"/>
                  </a:cubicBezTo>
                  <a:cubicBezTo>
                    <a:pt x="2115" y="11632"/>
                    <a:pt x="2127" y="11656"/>
                    <a:pt x="2139" y="11681"/>
                  </a:cubicBezTo>
                  <a:cubicBezTo>
                    <a:pt x="2151" y="11729"/>
                    <a:pt x="2175" y="11778"/>
                    <a:pt x="2200" y="11838"/>
                  </a:cubicBezTo>
                  <a:cubicBezTo>
                    <a:pt x="2248" y="11935"/>
                    <a:pt x="2297" y="12045"/>
                    <a:pt x="2358" y="12142"/>
                  </a:cubicBezTo>
                  <a:cubicBezTo>
                    <a:pt x="2370" y="12167"/>
                    <a:pt x="2382" y="12191"/>
                    <a:pt x="2407" y="12215"/>
                  </a:cubicBezTo>
                  <a:cubicBezTo>
                    <a:pt x="2407" y="12240"/>
                    <a:pt x="2418" y="12251"/>
                    <a:pt x="2431" y="12264"/>
                  </a:cubicBezTo>
                  <a:cubicBezTo>
                    <a:pt x="2431" y="12276"/>
                    <a:pt x="2443" y="12288"/>
                    <a:pt x="2443" y="12288"/>
                  </a:cubicBezTo>
                  <a:cubicBezTo>
                    <a:pt x="2455" y="12313"/>
                    <a:pt x="2480" y="12349"/>
                    <a:pt x="2491" y="12373"/>
                  </a:cubicBezTo>
                  <a:cubicBezTo>
                    <a:pt x="2516" y="12397"/>
                    <a:pt x="2528" y="12421"/>
                    <a:pt x="2540" y="12446"/>
                  </a:cubicBezTo>
                  <a:cubicBezTo>
                    <a:pt x="2552" y="12458"/>
                    <a:pt x="2564" y="12483"/>
                    <a:pt x="2588" y="12494"/>
                  </a:cubicBezTo>
                  <a:lnTo>
                    <a:pt x="2588" y="12677"/>
                  </a:lnTo>
                  <a:cubicBezTo>
                    <a:pt x="2588" y="12713"/>
                    <a:pt x="2601" y="12762"/>
                    <a:pt x="2601" y="12810"/>
                  </a:cubicBezTo>
                  <a:cubicBezTo>
                    <a:pt x="2613" y="12847"/>
                    <a:pt x="2613" y="12896"/>
                    <a:pt x="2625" y="12932"/>
                  </a:cubicBezTo>
                  <a:cubicBezTo>
                    <a:pt x="2650" y="13029"/>
                    <a:pt x="2661" y="13115"/>
                    <a:pt x="2686" y="13199"/>
                  </a:cubicBezTo>
                  <a:cubicBezTo>
                    <a:pt x="2710" y="13345"/>
                    <a:pt x="2734" y="13479"/>
                    <a:pt x="2759" y="13625"/>
                  </a:cubicBezTo>
                  <a:cubicBezTo>
                    <a:pt x="2771" y="13710"/>
                    <a:pt x="2783" y="13783"/>
                    <a:pt x="2796" y="13868"/>
                  </a:cubicBezTo>
                  <a:cubicBezTo>
                    <a:pt x="2807" y="13941"/>
                    <a:pt x="2807" y="14001"/>
                    <a:pt x="2820" y="14074"/>
                  </a:cubicBezTo>
                  <a:lnTo>
                    <a:pt x="2820" y="14293"/>
                  </a:lnTo>
                  <a:cubicBezTo>
                    <a:pt x="2832" y="14379"/>
                    <a:pt x="2832" y="14463"/>
                    <a:pt x="2832" y="14549"/>
                  </a:cubicBezTo>
                  <a:lnTo>
                    <a:pt x="2832" y="14974"/>
                  </a:lnTo>
                  <a:lnTo>
                    <a:pt x="2832" y="15436"/>
                  </a:lnTo>
                  <a:lnTo>
                    <a:pt x="2832" y="15508"/>
                  </a:lnTo>
                  <a:lnTo>
                    <a:pt x="2759" y="15327"/>
                  </a:lnTo>
                  <a:cubicBezTo>
                    <a:pt x="2747" y="15302"/>
                    <a:pt x="2723" y="15265"/>
                    <a:pt x="2710" y="15229"/>
                  </a:cubicBezTo>
                  <a:cubicBezTo>
                    <a:pt x="2698" y="15192"/>
                    <a:pt x="2674" y="15157"/>
                    <a:pt x="2661" y="15120"/>
                  </a:cubicBezTo>
                  <a:cubicBezTo>
                    <a:pt x="2637" y="15084"/>
                    <a:pt x="2613" y="15047"/>
                    <a:pt x="2601" y="15011"/>
                  </a:cubicBezTo>
                  <a:lnTo>
                    <a:pt x="2577" y="14986"/>
                  </a:lnTo>
                  <a:cubicBezTo>
                    <a:pt x="2577" y="14974"/>
                    <a:pt x="2564" y="14974"/>
                    <a:pt x="2564" y="14962"/>
                  </a:cubicBezTo>
                  <a:cubicBezTo>
                    <a:pt x="2552" y="14949"/>
                    <a:pt x="2540" y="14925"/>
                    <a:pt x="2528" y="14913"/>
                  </a:cubicBezTo>
                  <a:lnTo>
                    <a:pt x="2418" y="14804"/>
                  </a:lnTo>
                  <a:cubicBezTo>
                    <a:pt x="2407" y="14792"/>
                    <a:pt x="2407" y="14779"/>
                    <a:pt x="2407" y="14768"/>
                  </a:cubicBezTo>
                  <a:cubicBezTo>
                    <a:pt x="2394" y="14768"/>
                    <a:pt x="2394" y="14755"/>
                    <a:pt x="2382" y="14743"/>
                  </a:cubicBezTo>
                  <a:cubicBezTo>
                    <a:pt x="2382" y="14719"/>
                    <a:pt x="2370" y="14695"/>
                    <a:pt x="2358" y="14682"/>
                  </a:cubicBezTo>
                  <a:cubicBezTo>
                    <a:pt x="2358" y="14670"/>
                    <a:pt x="2345" y="14658"/>
                    <a:pt x="2345" y="14646"/>
                  </a:cubicBezTo>
                  <a:cubicBezTo>
                    <a:pt x="2334" y="14622"/>
                    <a:pt x="2334" y="14597"/>
                    <a:pt x="2321" y="14573"/>
                  </a:cubicBezTo>
                  <a:cubicBezTo>
                    <a:pt x="2309" y="14561"/>
                    <a:pt x="2309" y="14536"/>
                    <a:pt x="2297" y="14512"/>
                  </a:cubicBezTo>
                  <a:cubicBezTo>
                    <a:pt x="2297" y="14476"/>
                    <a:pt x="2285" y="14427"/>
                    <a:pt x="2272" y="14390"/>
                  </a:cubicBezTo>
                  <a:cubicBezTo>
                    <a:pt x="2261" y="14366"/>
                    <a:pt x="2261" y="14354"/>
                    <a:pt x="2261" y="14342"/>
                  </a:cubicBezTo>
                  <a:cubicBezTo>
                    <a:pt x="2248" y="14317"/>
                    <a:pt x="2248" y="14293"/>
                    <a:pt x="2248" y="14281"/>
                  </a:cubicBezTo>
                  <a:cubicBezTo>
                    <a:pt x="2236" y="14245"/>
                    <a:pt x="2236" y="14209"/>
                    <a:pt x="2224" y="14184"/>
                  </a:cubicBezTo>
                  <a:lnTo>
                    <a:pt x="2224" y="14136"/>
                  </a:lnTo>
                  <a:lnTo>
                    <a:pt x="2224" y="14087"/>
                  </a:lnTo>
                  <a:cubicBezTo>
                    <a:pt x="2224" y="14050"/>
                    <a:pt x="2212" y="14026"/>
                    <a:pt x="2212" y="13990"/>
                  </a:cubicBezTo>
                  <a:lnTo>
                    <a:pt x="2212" y="13904"/>
                  </a:lnTo>
                  <a:lnTo>
                    <a:pt x="2212" y="13820"/>
                  </a:lnTo>
                  <a:lnTo>
                    <a:pt x="2212" y="13747"/>
                  </a:lnTo>
                  <a:cubicBezTo>
                    <a:pt x="2212" y="13722"/>
                    <a:pt x="2224" y="13710"/>
                    <a:pt x="2224" y="13685"/>
                  </a:cubicBezTo>
                  <a:lnTo>
                    <a:pt x="2224" y="13661"/>
                  </a:lnTo>
                  <a:cubicBezTo>
                    <a:pt x="2236" y="13661"/>
                    <a:pt x="2248" y="13649"/>
                    <a:pt x="2248" y="13637"/>
                  </a:cubicBezTo>
                  <a:cubicBezTo>
                    <a:pt x="2272" y="13564"/>
                    <a:pt x="2297" y="13504"/>
                    <a:pt x="2309" y="13431"/>
                  </a:cubicBezTo>
                  <a:cubicBezTo>
                    <a:pt x="2334" y="13369"/>
                    <a:pt x="2345" y="13309"/>
                    <a:pt x="2358" y="13248"/>
                  </a:cubicBezTo>
                  <a:cubicBezTo>
                    <a:pt x="2370" y="13236"/>
                    <a:pt x="2370" y="13224"/>
                    <a:pt x="2370" y="13212"/>
                  </a:cubicBezTo>
                  <a:lnTo>
                    <a:pt x="2370" y="13199"/>
                  </a:lnTo>
                  <a:cubicBezTo>
                    <a:pt x="2370" y="13199"/>
                    <a:pt x="2370" y="13188"/>
                    <a:pt x="2382" y="13175"/>
                  </a:cubicBezTo>
                  <a:cubicBezTo>
                    <a:pt x="2382" y="13139"/>
                    <a:pt x="2394" y="13102"/>
                    <a:pt x="2394" y="13066"/>
                  </a:cubicBezTo>
                  <a:cubicBezTo>
                    <a:pt x="2394" y="13029"/>
                    <a:pt x="2394" y="12993"/>
                    <a:pt x="2407" y="12956"/>
                  </a:cubicBezTo>
                  <a:lnTo>
                    <a:pt x="2407" y="12896"/>
                  </a:lnTo>
                  <a:lnTo>
                    <a:pt x="2407" y="12835"/>
                  </a:lnTo>
                  <a:lnTo>
                    <a:pt x="2407" y="12786"/>
                  </a:lnTo>
                  <a:cubicBezTo>
                    <a:pt x="2407" y="12750"/>
                    <a:pt x="2394" y="12726"/>
                    <a:pt x="2394" y="12689"/>
                  </a:cubicBezTo>
                  <a:cubicBezTo>
                    <a:pt x="2382" y="12640"/>
                    <a:pt x="2370" y="12592"/>
                    <a:pt x="2345" y="12543"/>
                  </a:cubicBezTo>
                  <a:cubicBezTo>
                    <a:pt x="2321" y="12507"/>
                    <a:pt x="2285" y="12470"/>
                    <a:pt x="2248" y="12458"/>
                  </a:cubicBezTo>
                  <a:cubicBezTo>
                    <a:pt x="2219" y="12444"/>
                    <a:pt x="2191" y="12438"/>
                    <a:pt x="2162" y="12438"/>
                  </a:cubicBezTo>
                  <a:cubicBezTo>
                    <a:pt x="2142" y="12438"/>
                    <a:pt x="2122" y="12441"/>
                    <a:pt x="2102" y="12446"/>
                  </a:cubicBezTo>
                  <a:cubicBezTo>
                    <a:pt x="2054" y="12446"/>
                    <a:pt x="2005" y="12470"/>
                    <a:pt x="1969" y="12507"/>
                  </a:cubicBezTo>
                  <a:cubicBezTo>
                    <a:pt x="1932" y="12531"/>
                    <a:pt x="1908" y="12580"/>
                    <a:pt x="1884" y="12616"/>
                  </a:cubicBezTo>
                  <a:cubicBezTo>
                    <a:pt x="1859" y="12665"/>
                    <a:pt x="1859" y="12726"/>
                    <a:pt x="1859" y="12774"/>
                  </a:cubicBezTo>
                  <a:cubicBezTo>
                    <a:pt x="1859" y="12799"/>
                    <a:pt x="1872" y="12835"/>
                    <a:pt x="1884" y="12859"/>
                  </a:cubicBezTo>
                  <a:cubicBezTo>
                    <a:pt x="1884" y="12872"/>
                    <a:pt x="1884" y="12883"/>
                    <a:pt x="1896" y="12896"/>
                  </a:cubicBezTo>
                  <a:cubicBezTo>
                    <a:pt x="1896" y="12908"/>
                    <a:pt x="1896" y="12920"/>
                    <a:pt x="1908" y="12932"/>
                  </a:cubicBezTo>
                  <a:lnTo>
                    <a:pt x="1908" y="12956"/>
                  </a:lnTo>
                  <a:cubicBezTo>
                    <a:pt x="1920" y="12981"/>
                    <a:pt x="1932" y="12993"/>
                    <a:pt x="1932" y="13018"/>
                  </a:cubicBezTo>
                  <a:cubicBezTo>
                    <a:pt x="1945" y="13029"/>
                    <a:pt x="1956" y="13042"/>
                    <a:pt x="1956" y="13066"/>
                  </a:cubicBezTo>
                  <a:cubicBezTo>
                    <a:pt x="1969" y="13078"/>
                    <a:pt x="1981" y="13090"/>
                    <a:pt x="1981" y="13102"/>
                  </a:cubicBezTo>
                  <a:cubicBezTo>
                    <a:pt x="1993" y="13126"/>
                    <a:pt x="2005" y="13139"/>
                    <a:pt x="2018" y="13163"/>
                  </a:cubicBezTo>
                  <a:cubicBezTo>
                    <a:pt x="2029" y="13175"/>
                    <a:pt x="2042" y="13188"/>
                    <a:pt x="2054" y="13212"/>
                  </a:cubicBezTo>
                  <a:cubicBezTo>
                    <a:pt x="2054" y="13224"/>
                    <a:pt x="2066" y="13236"/>
                    <a:pt x="2078" y="13248"/>
                  </a:cubicBezTo>
                  <a:cubicBezTo>
                    <a:pt x="2091" y="13285"/>
                    <a:pt x="2115" y="13309"/>
                    <a:pt x="2127" y="13345"/>
                  </a:cubicBezTo>
                  <a:cubicBezTo>
                    <a:pt x="2139" y="13358"/>
                    <a:pt x="2139" y="13382"/>
                    <a:pt x="2151" y="13394"/>
                  </a:cubicBezTo>
                  <a:lnTo>
                    <a:pt x="2151" y="13418"/>
                  </a:lnTo>
                  <a:lnTo>
                    <a:pt x="2151" y="13431"/>
                  </a:lnTo>
                  <a:cubicBezTo>
                    <a:pt x="2164" y="13442"/>
                    <a:pt x="2151" y="13455"/>
                    <a:pt x="2151" y="13467"/>
                  </a:cubicBezTo>
                  <a:cubicBezTo>
                    <a:pt x="2151" y="13515"/>
                    <a:pt x="2151" y="13552"/>
                    <a:pt x="2139" y="13601"/>
                  </a:cubicBezTo>
                  <a:lnTo>
                    <a:pt x="2139" y="13747"/>
                  </a:lnTo>
                  <a:cubicBezTo>
                    <a:pt x="2127" y="13758"/>
                    <a:pt x="2139" y="13771"/>
                    <a:pt x="2127" y="13783"/>
                  </a:cubicBezTo>
                  <a:lnTo>
                    <a:pt x="2127" y="13820"/>
                  </a:lnTo>
                  <a:cubicBezTo>
                    <a:pt x="2139" y="13831"/>
                    <a:pt x="2139" y="13856"/>
                    <a:pt x="2139" y="13868"/>
                  </a:cubicBezTo>
                  <a:lnTo>
                    <a:pt x="2139" y="13904"/>
                  </a:lnTo>
                  <a:lnTo>
                    <a:pt x="2139" y="13990"/>
                  </a:lnTo>
                  <a:cubicBezTo>
                    <a:pt x="2139" y="14014"/>
                    <a:pt x="2151" y="14050"/>
                    <a:pt x="2151" y="14074"/>
                  </a:cubicBezTo>
                  <a:cubicBezTo>
                    <a:pt x="2151" y="14099"/>
                    <a:pt x="2151" y="14123"/>
                    <a:pt x="2164" y="14136"/>
                  </a:cubicBezTo>
                  <a:cubicBezTo>
                    <a:pt x="2164" y="14160"/>
                    <a:pt x="2164" y="14184"/>
                    <a:pt x="2175" y="14209"/>
                  </a:cubicBezTo>
                  <a:cubicBezTo>
                    <a:pt x="2175" y="14233"/>
                    <a:pt x="2175" y="14257"/>
                    <a:pt x="2188" y="14293"/>
                  </a:cubicBezTo>
                  <a:cubicBezTo>
                    <a:pt x="2188" y="14306"/>
                    <a:pt x="2200" y="14317"/>
                    <a:pt x="2200" y="14330"/>
                  </a:cubicBezTo>
                  <a:cubicBezTo>
                    <a:pt x="2200" y="14354"/>
                    <a:pt x="2212" y="14379"/>
                    <a:pt x="2212" y="14403"/>
                  </a:cubicBezTo>
                  <a:cubicBezTo>
                    <a:pt x="2224" y="14415"/>
                    <a:pt x="2224" y="14427"/>
                    <a:pt x="2224" y="14439"/>
                  </a:cubicBezTo>
                  <a:cubicBezTo>
                    <a:pt x="2236" y="14463"/>
                    <a:pt x="2236" y="14488"/>
                    <a:pt x="2248" y="14512"/>
                  </a:cubicBezTo>
                  <a:cubicBezTo>
                    <a:pt x="2261" y="14549"/>
                    <a:pt x="2272" y="14573"/>
                    <a:pt x="2285" y="14609"/>
                  </a:cubicBezTo>
                  <a:cubicBezTo>
                    <a:pt x="2297" y="14622"/>
                    <a:pt x="2297" y="14646"/>
                    <a:pt x="2309" y="14658"/>
                  </a:cubicBezTo>
                  <a:lnTo>
                    <a:pt x="2309" y="14670"/>
                  </a:lnTo>
                  <a:cubicBezTo>
                    <a:pt x="2309" y="14682"/>
                    <a:pt x="2321" y="14695"/>
                    <a:pt x="2321" y="14706"/>
                  </a:cubicBezTo>
                  <a:cubicBezTo>
                    <a:pt x="2321" y="14706"/>
                    <a:pt x="2334" y="14706"/>
                    <a:pt x="2334" y="14719"/>
                  </a:cubicBezTo>
                  <a:cubicBezTo>
                    <a:pt x="2321" y="14706"/>
                    <a:pt x="2309" y="14695"/>
                    <a:pt x="2285" y="14682"/>
                  </a:cubicBezTo>
                  <a:cubicBezTo>
                    <a:pt x="2272" y="14646"/>
                    <a:pt x="2248" y="14622"/>
                    <a:pt x="2236" y="14597"/>
                  </a:cubicBezTo>
                  <a:cubicBezTo>
                    <a:pt x="2200" y="14561"/>
                    <a:pt x="2175" y="14525"/>
                    <a:pt x="2151" y="14488"/>
                  </a:cubicBezTo>
                  <a:cubicBezTo>
                    <a:pt x="2127" y="14476"/>
                    <a:pt x="2115" y="14463"/>
                    <a:pt x="2102" y="14439"/>
                  </a:cubicBezTo>
                  <a:lnTo>
                    <a:pt x="2054" y="14390"/>
                  </a:lnTo>
                  <a:cubicBezTo>
                    <a:pt x="2042" y="14379"/>
                    <a:pt x="2042" y="14366"/>
                    <a:pt x="2029" y="14354"/>
                  </a:cubicBezTo>
                  <a:cubicBezTo>
                    <a:pt x="2029" y="14354"/>
                    <a:pt x="2018" y="14342"/>
                    <a:pt x="2018" y="14330"/>
                  </a:cubicBezTo>
                  <a:cubicBezTo>
                    <a:pt x="2005" y="14330"/>
                    <a:pt x="2005" y="14317"/>
                    <a:pt x="2005" y="14317"/>
                  </a:cubicBezTo>
                  <a:lnTo>
                    <a:pt x="1993" y="14306"/>
                  </a:lnTo>
                  <a:cubicBezTo>
                    <a:pt x="1969" y="14269"/>
                    <a:pt x="1956" y="14245"/>
                    <a:pt x="1932" y="14209"/>
                  </a:cubicBezTo>
                  <a:cubicBezTo>
                    <a:pt x="1908" y="14172"/>
                    <a:pt x="1884" y="14147"/>
                    <a:pt x="1848" y="14111"/>
                  </a:cubicBezTo>
                  <a:lnTo>
                    <a:pt x="1775" y="14038"/>
                  </a:lnTo>
                  <a:cubicBezTo>
                    <a:pt x="1750" y="14001"/>
                    <a:pt x="1713" y="13977"/>
                    <a:pt x="1677" y="13953"/>
                  </a:cubicBezTo>
                  <a:lnTo>
                    <a:pt x="1640" y="13953"/>
                  </a:lnTo>
                  <a:cubicBezTo>
                    <a:pt x="1629" y="13953"/>
                    <a:pt x="1616" y="13941"/>
                    <a:pt x="1616" y="13941"/>
                  </a:cubicBezTo>
                  <a:cubicBezTo>
                    <a:pt x="1604" y="13929"/>
                    <a:pt x="1592" y="13917"/>
                    <a:pt x="1592" y="13904"/>
                  </a:cubicBezTo>
                  <a:cubicBezTo>
                    <a:pt x="1580" y="13893"/>
                    <a:pt x="1568" y="13868"/>
                    <a:pt x="1568" y="13856"/>
                  </a:cubicBezTo>
                  <a:cubicBezTo>
                    <a:pt x="1543" y="13820"/>
                    <a:pt x="1532" y="13771"/>
                    <a:pt x="1507" y="13734"/>
                  </a:cubicBezTo>
                  <a:cubicBezTo>
                    <a:pt x="1495" y="13674"/>
                    <a:pt x="1470" y="13601"/>
                    <a:pt x="1459" y="13528"/>
                  </a:cubicBezTo>
                  <a:cubicBezTo>
                    <a:pt x="1434" y="13455"/>
                    <a:pt x="1422" y="13369"/>
                    <a:pt x="1386" y="13285"/>
                  </a:cubicBezTo>
                  <a:cubicBezTo>
                    <a:pt x="1373" y="13248"/>
                    <a:pt x="1349" y="13199"/>
                    <a:pt x="1337" y="13163"/>
                  </a:cubicBezTo>
                  <a:cubicBezTo>
                    <a:pt x="1313" y="13115"/>
                    <a:pt x="1289" y="13078"/>
                    <a:pt x="1276" y="13042"/>
                  </a:cubicBezTo>
                  <a:cubicBezTo>
                    <a:pt x="1264" y="13018"/>
                    <a:pt x="1252" y="12993"/>
                    <a:pt x="1240" y="12981"/>
                  </a:cubicBezTo>
                  <a:cubicBezTo>
                    <a:pt x="1227" y="12956"/>
                    <a:pt x="1216" y="12945"/>
                    <a:pt x="1203" y="12920"/>
                  </a:cubicBezTo>
                  <a:lnTo>
                    <a:pt x="1154" y="12872"/>
                  </a:lnTo>
                  <a:cubicBezTo>
                    <a:pt x="1143" y="12859"/>
                    <a:pt x="1130" y="12847"/>
                    <a:pt x="1118" y="12823"/>
                  </a:cubicBezTo>
                  <a:cubicBezTo>
                    <a:pt x="1081" y="12799"/>
                    <a:pt x="1045" y="12762"/>
                    <a:pt x="1008" y="12726"/>
                  </a:cubicBezTo>
                  <a:lnTo>
                    <a:pt x="936" y="12689"/>
                  </a:lnTo>
                  <a:cubicBezTo>
                    <a:pt x="911" y="12677"/>
                    <a:pt x="887" y="12665"/>
                    <a:pt x="863" y="12665"/>
                  </a:cubicBezTo>
                  <a:cubicBezTo>
                    <a:pt x="851" y="12661"/>
                    <a:pt x="839" y="12659"/>
                    <a:pt x="826" y="12659"/>
                  </a:cubicBezTo>
                  <a:cubicBezTo>
                    <a:pt x="801" y="12659"/>
                    <a:pt x="774" y="12665"/>
                    <a:pt x="741" y="12665"/>
                  </a:cubicBezTo>
                  <a:cubicBezTo>
                    <a:pt x="693" y="12665"/>
                    <a:pt x="657" y="12677"/>
                    <a:pt x="608" y="12702"/>
                  </a:cubicBezTo>
                  <a:cubicBezTo>
                    <a:pt x="559" y="12713"/>
                    <a:pt x="522" y="12737"/>
                    <a:pt x="486" y="12762"/>
                  </a:cubicBezTo>
                  <a:cubicBezTo>
                    <a:pt x="462" y="12786"/>
                    <a:pt x="438" y="12799"/>
                    <a:pt x="425" y="12823"/>
                  </a:cubicBezTo>
                  <a:cubicBezTo>
                    <a:pt x="401" y="12847"/>
                    <a:pt x="389" y="12872"/>
                    <a:pt x="377" y="12908"/>
                  </a:cubicBezTo>
                  <a:lnTo>
                    <a:pt x="377" y="12945"/>
                  </a:lnTo>
                  <a:cubicBezTo>
                    <a:pt x="377" y="12969"/>
                    <a:pt x="365" y="12981"/>
                    <a:pt x="377" y="12993"/>
                  </a:cubicBezTo>
                  <a:lnTo>
                    <a:pt x="377" y="13029"/>
                  </a:lnTo>
                  <a:cubicBezTo>
                    <a:pt x="377" y="13042"/>
                    <a:pt x="389" y="13053"/>
                    <a:pt x="389" y="13053"/>
                  </a:cubicBezTo>
                  <a:cubicBezTo>
                    <a:pt x="413" y="13102"/>
                    <a:pt x="438" y="13139"/>
                    <a:pt x="462" y="13175"/>
                  </a:cubicBezTo>
                  <a:cubicBezTo>
                    <a:pt x="474" y="13199"/>
                    <a:pt x="498" y="13212"/>
                    <a:pt x="511" y="13224"/>
                  </a:cubicBezTo>
                  <a:cubicBezTo>
                    <a:pt x="522" y="13248"/>
                    <a:pt x="547" y="13261"/>
                    <a:pt x="559" y="13272"/>
                  </a:cubicBezTo>
                  <a:cubicBezTo>
                    <a:pt x="595" y="13297"/>
                    <a:pt x="632" y="13321"/>
                    <a:pt x="681" y="13345"/>
                  </a:cubicBezTo>
                  <a:cubicBezTo>
                    <a:pt x="717" y="13358"/>
                    <a:pt x="754" y="13382"/>
                    <a:pt x="790" y="13406"/>
                  </a:cubicBezTo>
                  <a:cubicBezTo>
                    <a:pt x="827" y="13418"/>
                    <a:pt x="863" y="13442"/>
                    <a:pt x="900" y="13467"/>
                  </a:cubicBezTo>
                  <a:cubicBezTo>
                    <a:pt x="936" y="13491"/>
                    <a:pt x="960" y="13515"/>
                    <a:pt x="997" y="13552"/>
                  </a:cubicBezTo>
                  <a:lnTo>
                    <a:pt x="1045" y="13601"/>
                  </a:lnTo>
                  <a:cubicBezTo>
                    <a:pt x="1081" y="13649"/>
                    <a:pt x="1118" y="13698"/>
                    <a:pt x="1154" y="13734"/>
                  </a:cubicBezTo>
                  <a:lnTo>
                    <a:pt x="1264" y="13880"/>
                  </a:lnTo>
                  <a:lnTo>
                    <a:pt x="1264" y="13868"/>
                  </a:lnTo>
                  <a:cubicBezTo>
                    <a:pt x="1276" y="13893"/>
                    <a:pt x="1289" y="13904"/>
                    <a:pt x="1313" y="13929"/>
                  </a:cubicBezTo>
                  <a:cubicBezTo>
                    <a:pt x="1386" y="13977"/>
                    <a:pt x="1459" y="14014"/>
                    <a:pt x="1543" y="14063"/>
                  </a:cubicBezTo>
                  <a:cubicBezTo>
                    <a:pt x="1580" y="14087"/>
                    <a:pt x="1616" y="14111"/>
                    <a:pt x="1653" y="14123"/>
                  </a:cubicBezTo>
                  <a:lnTo>
                    <a:pt x="1762" y="14196"/>
                  </a:lnTo>
                  <a:cubicBezTo>
                    <a:pt x="1775" y="14196"/>
                    <a:pt x="1799" y="14209"/>
                    <a:pt x="1811" y="14220"/>
                  </a:cubicBezTo>
                  <a:cubicBezTo>
                    <a:pt x="1835" y="14245"/>
                    <a:pt x="1859" y="14281"/>
                    <a:pt x="1896" y="14317"/>
                  </a:cubicBezTo>
                  <a:lnTo>
                    <a:pt x="1908" y="14330"/>
                  </a:lnTo>
                  <a:cubicBezTo>
                    <a:pt x="1920" y="14366"/>
                    <a:pt x="1945" y="14390"/>
                    <a:pt x="1956" y="14415"/>
                  </a:cubicBezTo>
                  <a:lnTo>
                    <a:pt x="1956" y="14403"/>
                  </a:lnTo>
                  <a:cubicBezTo>
                    <a:pt x="1969" y="14415"/>
                    <a:pt x="1969" y="14427"/>
                    <a:pt x="1981" y="14439"/>
                  </a:cubicBezTo>
                  <a:cubicBezTo>
                    <a:pt x="1981" y="14439"/>
                    <a:pt x="1981" y="14452"/>
                    <a:pt x="1993" y="14452"/>
                  </a:cubicBezTo>
                  <a:lnTo>
                    <a:pt x="1993" y="14463"/>
                  </a:lnTo>
                  <a:cubicBezTo>
                    <a:pt x="2018" y="14500"/>
                    <a:pt x="2042" y="14536"/>
                    <a:pt x="2078" y="14573"/>
                  </a:cubicBezTo>
                  <a:cubicBezTo>
                    <a:pt x="2102" y="14609"/>
                    <a:pt x="2127" y="14646"/>
                    <a:pt x="2164" y="14682"/>
                  </a:cubicBezTo>
                  <a:lnTo>
                    <a:pt x="2248" y="14768"/>
                  </a:lnTo>
                  <a:cubicBezTo>
                    <a:pt x="2285" y="14792"/>
                    <a:pt x="2309" y="14816"/>
                    <a:pt x="2345" y="14852"/>
                  </a:cubicBezTo>
                  <a:cubicBezTo>
                    <a:pt x="2345" y="14852"/>
                    <a:pt x="2345" y="14865"/>
                    <a:pt x="2358" y="14865"/>
                  </a:cubicBezTo>
                  <a:lnTo>
                    <a:pt x="2358" y="14876"/>
                  </a:lnTo>
                  <a:cubicBezTo>
                    <a:pt x="2418" y="14949"/>
                    <a:pt x="2467" y="15022"/>
                    <a:pt x="2528" y="15095"/>
                  </a:cubicBezTo>
                  <a:lnTo>
                    <a:pt x="2528" y="15084"/>
                  </a:lnTo>
                  <a:cubicBezTo>
                    <a:pt x="2528" y="15095"/>
                    <a:pt x="2540" y="15108"/>
                    <a:pt x="2540" y="15119"/>
                  </a:cubicBezTo>
                  <a:lnTo>
                    <a:pt x="2540" y="15119"/>
                  </a:lnTo>
                  <a:cubicBezTo>
                    <a:pt x="2540" y="15108"/>
                    <a:pt x="2528" y="15108"/>
                    <a:pt x="2528" y="15108"/>
                  </a:cubicBezTo>
                  <a:cubicBezTo>
                    <a:pt x="2480" y="15084"/>
                    <a:pt x="2431" y="15071"/>
                    <a:pt x="2382" y="15059"/>
                  </a:cubicBezTo>
                  <a:cubicBezTo>
                    <a:pt x="2345" y="15047"/>
                    <a:pt x="2297" y="15035"/>
                    <a:pt x="2261" y="15022"/>
                  </a:cubicBezTo>
                  <a:cubicBezTo>
                    <a:pt x="2224" y="15022"/>
                    <a:pt x="2188" y="15011"/>
                    <a:pt x="2151" y="14998"/>
                  </a:cubicBezTo>
                  <a:cubicBezTo>
                    <a:pt x="2115" y="14998"/>
                    <a:pt x="2091" y="14986"/>
                    <a:pt x="2054" y="14986"/>
                  </a:cubicBezTo>
                  <a:cubicBezTo>
                    <a:pt x="2042" y="14986"/>
                    <a:pt x="2042" y="14974"/>
                    <a:pt x="2042" y="14974"/>
                  </a:cubicBezTo>
                  <a:lnTo>
                    <a:pt x="2042" y="14986"/>
                  </a:lnTo>
                  <a:cubicBezTo>
                    <a:pt x="2042" y="14974"/>
                    <a:pt x="2029" y="14974"/>
                    <a:pt x="2029" y="14974"/>
                  </a:cubicBezTo>
                  <a:cubicBezTo>
                    <a:pt x="2005" y="14974"/>
                    <a:pt x="1993" y="14974"/>
                    <a:pt x="1981" y="14962"/>
                  </a:cubicBezTo>
                  <a:lnTo>
                    <a:pt x="1956" y="14962"/>
                  </a:lnTo>
                  <a:cubicBezTo>
                    <a:pt x="1920" y="14949"/>
                    <a:pt x="1896" y="14949"/>
                    <a:pt x="1872" y="14949"/>
                  </a:cubicBezTo>
                  <a:cubicBezTo>
                    <a:pt x="1786" y="14925"/>
                    <a:pt x="1702" y="14913"/>
                    <a:pt x="1629" y="14901"/>
                  </a:cubicBezTo>
                  <a:cubicBezTo>
                    <a:pt x="1592" y="14889"/>
                    <a:pt x="1543" y="14889"/>
                    <a:pt x="1507" y="14889"/>
                  </a:cubicBezTo>
                  <a:cubicBezTo>
                    <a:pt x="1483" y="14876"/>
                    <a:pt x="1470" y="14876"/>
                    <a:pt x="1446" y="14876"/>
                  </a:cubicBezTo>
                  <a:cubicBezTo>
                    <a:pt x="1422" y="14876"/>
                    <a:pt x="1410" y="14865"/>
                    <a:pt x="1386" y="14865"/>
                  </a:cubicBezTo>
                  <a:cubicBezTo>
                    <a:pt x="1361" y="14865"/>
                    <a:pt x="1337" y="14852"/>
                    <a:pt x="1313" y="14841"/>
                  </a:cubicBezTo>
                  <a:cubicBezTo>
                    <a:pt x="1240" y="14816"/>
                    <a:pt x="1167" y="14792"/>
                    <a:pt x="1094" y="14755"/>
                  </a:cubicBezTo>
                  <a:cubicBezTo>
                    <a:pt x="1021" y="14731"/>
                    <a:pt x="936" y="14695"/>
                    <a:pt x="863" y="14658"/>
                  </a:cubicBezTo>
                  <a:cubicBezTo>
                    <a:pt x="778" y="14622"/>
                    <a:pt x="705" y="14597"/>
                    <a:pt x="620" y="14561"/>
                  </a:cubicBezTo>
                  <a:cubicBezTo>
                    <a:pt x="570" y="14551"/>
                    <a:pt x="513" y="14533"/>
                    <a:pt x="454" y="14533"/>
                  </a:cubicBezTo>
                  <a:cubicBezTo>
                    <a:pt x="440" y="14533"/>
                    <a:pt x="427" y="14534"/>
                    <a:pt x="413" y="14536"/>
                  </a:cubicBezTo>
                  <a:cubicBezTo>
                    <a:pt x="352" y="14549"/>
                    <a:pt x="304" y="14585"/>
                    <a:pt x="279" y="14633"/>
                  </a:cubicBezTo>
                  <a:cubicBezTo>
                    <a:pt x="255" y="14682"/>
                    <a:pt x="231" y="14731"/>
                    <a:pt x="231" y="14792"/>
                  </a:cubicBezTo>
                  <a:cubicBezTo>
                    <a:pt x="243" y="14841"/>
                    <a:pt x="268" y="14889"/>
                    <a:pt x="304" y="14938"/>
                  </a:cubicBezTo>
                  <a:cubicBezTo>
                    <a:pt x="328" y="14974"/>
                    <a:pt x="377" y="14998"/>
                    <a:pt x="425" y="15022"/>
                  </a:cubicBezTo>
                  <a:cubicBezTo>
                    <a:pt x="474" y="15047"/>
                    <a:pt x="522" y="15059"/>
                    <a:pt x="584" y="15071"/>
                  </a:cubicBezTo>
                  <a:lnTo>
                    <a:pt x="681" y="15071"/>
                  </a:lnTo>
                  <a:cubicBezTo>
                    <a:pt x="705" y="15071"/>
                    <a:pt x="729" y="15071"/>
                    <a:pt x="754" y="15059"/>
                  </a:cubicBezTo>
                  <a:lnTo>
                    <a:pt x="741" y="15059"/>
                  </a:lnTo>
                  <a:cubicBezTo>
                    <a:pt x="765" y="15059"/>
                    <a:pt x="778" y="15059"/>
                    <a:pt x="790" y="15047"/>
                  </a:cubicBezTo>
                  <a:cubicBezTo>
                    <a:pt x="814" y="15047"/>
                    <a:pt x="827" y="15047"/>
                    <a:pt x="851" y="15035"/>
                  </a:cubicBezTo>
                  <a:cubicBezTo>
                    <a:pt x="863" y="15035"/>
                    <a:pt x="875" y="15035"/>
                    <a:pt x="887" y="15022"/>
                  </a:cubicBezTo>
                  <a:cubicBezTo>
                    <a:pt x="900" y="15022"/>
                    <a:pt x="911" y="15022"/>
                    <a:pt x="936" y="15011"/>
                  </a:cubicBezTo>
                  <a:cubicBezTo>
                    <a:pt x="984" y="14998"/>
                    <a:pt x="1045" y="14974"/>
                    <a:pt x="1106" y="14962"/>
                  </a:cubicBezTo>
                  <a:cubicBezTo>
                    <a:pt x="1130" y="14962"/>
                    <a:pt x="1154" y="14949"/>
                    <a:pt x="1179" y="14949"/>
                  </a:cubicBezTo>
                  <a:cubicBezTo>
                    <a:pt x="1216" y="14938"/>
                    <a:pt x="1240" y="14938"/>
                    <a:pt x="1276" y="14938"/>
                  </a:cubicBezTo>
                  <a:lnTo>
                    <a:pt x="1289" y="14925"/>
                  </a:lnTo>
                  <a:lnTo>
                    <a:pt x="1300" y="14925"/>
                  </a:lnTo>
                  <a:cubicBezTo>
                    <a:pt x="1313" y="14938"/>
                    <a:pt x="1313" y="14938"/>
                    <a:pt x="1324" y="14938"/>
                  </a:cubicBezTo>
                  <a:cubicBezTo>
                    <a:pt x="1349" y="14949"/>
                    <a:pt x="1373" y="14949"/>
                    <a:pt x="1397" y="14962"/>
                  </a:cubicBezTo>
                  <a:cubicBezTo>
                    <a:pt x="1434" y="14962"/>
                    <a:pt x="1470" y="14974"/>
                    <a:pt x="1519" y="14974"/>
                  </a:cubicBezTo>
                  <a:cubicBezTo>
                    <a:pt x="1556" y="14986"/>
                    <a:pt x="1604" y="14986"/>
                    <a:pt x="1640" y="14998"/>
                  </a:cubicBezTo>
                  <a:cubicBezTo>
                    <a:pt x="1726" y="15011"/>
                    <a:pt x="1799" y="15022"/>
                    <a:pt x="1884" y="15035"/>
                  </a:cubicBezTo>
                  <a:cubicBezTo>
                    <a:pt x="1969" y="15059"/>
                    <a:pt x="2054" y="15071"/>
                    <a:pt x="2139" y="15084"/>
                  </a:cubicBezTo>
                  <a:cubicBezTo>
                    <a:pt x="2175" y="15095"/>
                    <a:pt x="2212" y="15108"/>
                    <a:pt x="2236" y="15108"/>
                  </a:cubicBezTo>
                  <a:cubicBezTo>
                    <a:pt x="2321" y="15132"/>
                    <a:pt x="2407" y="15144"/>
                    <a:pt x="2480" y="15168"/>
                  </a:cubicBezTo>
                  <a:cubicBezTo>
                    <a:pt x="2504" y="15181"/>
                    <a:pt x="2516" y="15181"/>
                    <a:pt x="2540" y="15192"/>
                  </a:cubicBezTo>
                  <a:cubicBezTo>
                    <a:pt x="2552" y="15205"/>
                    <a:pt x="2577" y="15217"/>
                    <a:pt x="2588" y="15217"/>
                  </a:cubicBezTo>
                  <a:cubicBezTo>
                    <a:pt x="2601" y="15229"/>
                    <a:pt x="2601" y="15229"/>
                    <a:pt x="2613" y="15229"/>
                  </a:cubicBezTo>
                  <a:cubicBezTo>
                    <a:pt x="2625" y="15241"/>
                    <a:pt x="2637" y="15254"/>
                    <a:pt x="2637" y="15278"/>
                  </a:cubicBezTo>
                  <a:cubicBezTo>
                    <a:pt x="2661" y="15314"/>
                    <a:pt x="2686" y="15351"/>
                    <a:pt x="2698" y="15387"/>
                  </a:cubicBezTo>
                  <a:cubicBezTo>
                    <a:pt x="2723" y="15424"/>
                    <a:pt x="2734" y="15460"/>
                    <a:pt x="2759" y="15497"/>
                  </a:cubicBezTo>
                  <a:cubicBezTo>
                    <a:pt x="2783" y="15557"/>
                    <a:pt x="2807" y="15606"/>
                    <a:pt x="2832" y="15667"/>
                  </a:cubicBezTo>
                  <a:cubicBezTo>
                    <a:pt x="2832" y="15752"/>
                    <a:pt x="2832" y="15824"/>
                    <a:pt x="2844" y="15897"/>
                  </a:cubicBezTo>
                  <a:lnTo>
                    <a:pt x="2844" y="15970"/>
                  </a:lnTo>
                  <a:lnTo>
                    <a:pt x="2844" y="15995"/>
                  </a:lnTo>
                  <a:lnTo>
                    <a:pt x="2844" y="16007"/>
                  </a:lnTo>
                  <a:cubicBezTo>
                    <a:pt x="2856" y="16032"/>
                    <a:pt x="2856" y="16068"/>
                    <a:pt x="2856" y="16092"/>
                  </a:cubicBezTo>
                  <a:lnTo>
                    <a:pt x="2856" y="16080"/>
                  </a:lnTo>
                  <a:cubicBezTo>
                    <a:pt x="2856" y="16165"/>
                    <a:pt x="2868" y="16250"/>
                    <a:pt x="2880" y="16335"/>
                  </a:cubicBezTo>
                  <a:cubicBezTo>
                    <a:pt x="2893" y="16420"/>
                    <a:pt x="2904" y="16493"/>
                    <a:pt x="2917" y="16578"/>
                  </a:cubicBezTo>
                  <a:cubicBezTo>
                    <a:pt x="2929" y="16712"/>
                    <a:pt x="2941" y="16858"/>
                    <a:pt x="2953" y="17004"/>
                  </a:cubicBezTo>
                  <a:cubicBezTo>
                    <a:pt x="2966" y="17077"/>
                    <a:pt x="2977" y="17161"/>
                    <a:pt x="2977" y="17234"/>
                  </a:cubicBezTo>
                  <a:cubicBezTo>
                    <a:pt x="2990" y="17320"/>
                    <a:pt x="3002" y="17393"/>
                    <a:pt x="3014" y="17477"/>
                  </a:cubicBezTo>
                  <a:cubicBezTo>
                    <a:pt x="3026" y="17550"/>
                    <a:pt x="3039" y="17623"/>
                    <a:pt x="3050" y="17709"/>
                  </a:cubicBezTo>
                  <a:cubicBezTo>
                    <a:pt x="3063" y="17769"/>
                    <a:pt x="3087" y="17842"/>
                    <a:pt x="3112" y="17915"/>
                  </a:cubicBezTo>
                  <a:cubicBezTo>
                    <a:pt x="3123" y="17963"/>
                    <a:pt x="3160" y="18000"/>
                    <a:pt x="3209" y="18000"/>
                  </a:cubicBezTo>
                  <a:cubicBezTo>
                    <a:pt x="3220" y="18000"/>
                    <a:pt x="3233" y="17988"/>
                    <a:pt x="3245" y="17988"/>
                  </a:cubicBezTo>
                  <a:cubicBezTo>
                    <a:pt x="3293" y="17976"/>
                    <a:pt x="3330" y="17928"/>
                    <a:pt x="3330" y="17866"/>
                  </a:cubicBezTo>
                  <a:cubicBezTo>
                    <a:pt x="3306" y="17793"/>
                    <a:pt x="3306" y="17709"/>
                    <a:pt x="3293" y="17636"/>
                  </a:cubicBezTo>
                  <a:cubicBezTo>
                    <a:pt x="3293" y="17563"/>
                    <a:pt x="3282" y="17502"/>
                    <a:pt x="3282" y="17429"/>
                  </a:cubicBezTo>
                  <a:cubicBezTo>
                    <a:pt x="3269" y="17271"/>
                    <a:pt x="3257" y="17113"/>
                    <a:pt x="3245" y="16967"/>
                  </a:cubicBezTo>
                  <a:cubicBezTo>
                    <a:pt x="3233" y="16809"/>
                    <a:pt x="3220" y="16664"/>
                    <a:pt x="3209" y="16518"/>
                  </a:cubicBezTo>
                  <a:cubicBezTo>
                    <a:pt x="3209" y="16505"/>
                    <a:pt x="3209" y="16505"/>
                    <a:pt x="3220" y="16493"/>
                  </a:cubicBezTo>
                  <a:cubicBezTo>
                    <a:pt x="3233" y="16456"/>
                    <a:pt x="3257" y="16432"/>
                    <a:pt x="3282" y="16396"/>
                  </a:cubicBezTo>
                  <a:cubicBezTo>
                    <a:pt x="3293" y="16359"/>
                    <a:pt x="3318" y="16323"/>
                    <a:pt x="3342" y="16299"/>
                  </a:cubicBezTo>
                  <a:cubicBezTo>
                    <a:pt x="3366" y="16262"/>
                    <a:pt x="3391" y="16213"/>
                    <a:pt x="3415" y="16177"/>
                  </a:cubicBezTo>
                  <a:cubicBezTo>
                    <a:pt x="3428" y="16165"/>
                    <a:pt x="3452" y="16140"/>
                    <a:pt x="3463" y="16116"/>
                  </a:cubicBezTo>
                  <a:cubicBezTo>
                    <a:pt x="3476" y="16104"/>
                    <a:pt x="3476" y="16092"/>
                    <a:pt x="3488" y="16080"/>
                  </a:cubicBezTo>
                  <a:lnTo>
                    <a:pt x="3500" y="16068"/>
                  </a:lnTo>
                  <a:cubicBezTo>
                    <a:pt x="3536" y="16032"/>
                    <a:pt x="3561" y="15995"/>
                    <a:pt x="3585" y="15959"/>
                  </a:cubicBezTo>
                  <a:cubicBezTo>
                    <a:pt x="3609" y="15922"/>
                    <a:pt x="3634" y="15897"/>
                    <a:pt x="3658" y="15873"/>
                  </a:cubicBezTo>
                  <a:cubicBezTo>
                    <a:pt x="3682" y="15849"/>
                    <a:pt x="3707" y="15837"/>
                    <a:pt x="3719" y="15813"/>
                  </a:cubicBezTo>
                  <a:cubicBezTo>
                    <a:pt x="3768" y="15776"/>
                    <a:pt x="3816" y="15727"/>
                    <a:pt x="3852" y="15691"/>
                  </a:cubicBezTo>
                  <a:cubicBezTo>
                    <a:pt x="3938" y="15618"/>
                    <a:pt x="4011" y="15545"/>
                    <a:pt x="4084" y="15473"/>
                  </a:cubicBezTo>
                  <a:cubicBezTo>
                    <a:pt x="4095" y="15448"/>
                    <a:pt x="4120" y="15436"/>
                    <a:pt x="4132" y="15411"/>
                  </a:cubicBezTo>
                  <a:lnTo>
                    <a:pt x="4168" y="15375"/>
                  </a:lnTo>
                  <a:cubicBezTo>
                    <a:pt x="4205" y="15363"/>
                    <a:pt x="4230" y="15363"/>
                    <a:pt x="4254" y="15351"/>
                  </a:cubicBezTo>
                  <a:cubicBezTo>
                    <a:pt x="4290" y="15338"/>
                    <a:pt x="4314" y="15338"/>
                    <a:pt x="4339" y="15327"/>
                  </a:cubicBezTo>
                  <a:cubicBezTo>
                    <a:pt x="4363" y="15314"/>
                    <a:pt x="4387" y="15314"/>
                    <a:pt x="4411" y="15302"/>
                  </a:cubicBezTo>
                  <a:cubicBezTo>
                    <a:pt x="4436" y="15302"/>
                    <a:pt x="4460" y="15290"/>
                    <a:pt x="4484" y="15290"/>
                  </a:cubicBezTo>
                  <a:cubicBezTo>
                    <a:pt x="4533" y="15278"/>
                    <a:pt x="4582" y="15278"/>
                    <a:pt x="4619" y="15265"/>
                  </a:cubicBezTo>
                  <a:cubicBezTo>
                    <a:pt x="4655" y="15254"/>
                    <a:pt x="4679" y="15254"/>
                    <a:pt x="4716" y="15241"/>
                  </a:cubicBezTo>
                  <a:cubicBezTo>
                    <a:pt x="4740" y="15229"/>
                    <a:pt x="4764" y="15217"/>
                    <a:pt x="4800" y="15205"/>
                  </a:cubicBezTo>
                  <a:cubicBezTo>
                    <a:pt x="4825" y="15192"/>
                    <a:pt x="4837" y="15168"/>
                    <a:pt x="4862" y="15157"/>
                  </a:cubicBezTo>
                  <a:cubicBezTo>
                    <a:pt x="4898" y="15120"/>
                    <a:pt x="4910" y="15084"/>
                    <a:pt x="4935" y="15035"/>
                  </a:cubicBezTo>
                  <a:cubicBezTo>
                    <a:pt x="4959" y="14998"/>
                    <a:pt x="4983" y="14949"/>
                    <a:pt x="4995" y="14901"/>
                  </a:cubicBezTo>
                  <a:cubicBezTo>
                    <a:pt x="5007" y="14841"/>
                    <a:pt x="5019" y="14779"/>
                    <a:pt x="4983" y="14719"/>
                  </a:cubicBezTo>
                  <a:cubicBezTo>
                    <a:pt x="4971" y="14695"/>
                    <a:pt x="4959" y="14682"/>
                    <a:pt x="4935" y="14658"/>
                  </a:cubicBezTo>
                  <a:cubicBezTo>
                    <a:pt x="4910" y="14646"/>
                    <a:pt x="4886" y="14633"/>
                    <a:pt x="4849" y="14633"/>
                  </a:cubicBezTo>
                  <a:cubicBezTo>
                    <a:pt x="4813" y="14633"/>
                    <a:pt x="4776" y="14633"/>
                    <a:pt x="4752" y="14646"/>
                  </a:cubicBezTo>
                  <a:cubicBezTo>
                    <a:pt x="4716" y="14646"/>
                    <a:pt x="4691" y="14658"/>
                    <a:pt x="4667" y="14658"/>
                  </a:cubicBezTo>
                  <a:cubicBezTo>
                    <a:pt x="4655" y="14670"/>
                    <a:pt x="4643" y="14670"/>
                    <a:pt x="4630" y="14670"/>
                  </a:cubicBezTo>
                  <a:cubicBezTo>
                    <a:pt x="4619" y="14682"/>
                    <a:pt x="4606" y="14682"/>
                    <a:pt x="4594" y="14682"/>
                  </a:cubicBezTo>
                  <a:cubicBezTo>
                    <a:pt x="4533" y="14706"/>
                    <a:pt x="4484" y="14731"/>
                    <a:pt x="4436" y="14755"/>
                  </a:cubicBezTo>
                  <a:cubicBezTo>
                    <a:pt x="4387" y="14792"/>
                    <a:pt x="4339" y="14841"/>
                    <a:pt x="4290" y="14889"/>
                  </a:cubicBezTo>
                  <a:cubicBezTo>
                    <a:pt x="4254" y="14949"/>
                    <a:pt x="4217" y="15011"/>
                    <a:pt x="4193" y="15071"/>
                  </a:cubicBezTo>
                  <a:cubicBezTo>
                    <a:pt x="4181" y="15120"/>
                    <a:pt x="4168" y="15181"/>
                    <a:pt x="4144" y="15229"/>
                  </a:cubicBezTo>
                  <a:cubicBezTo>
                    <a:pt x="4144" y="15241"/>
                    <a:pt x="4132" y="15265"/>
                    <a:pt x="4132" y="15278"/>
                  </a:cubicBezTo>
                  <a:cubicBezTo>
                    <a:pt x="4120" y="15278"/>
                    <a:pt x="4120" y="15290"/>
                    <a:pt x="4120" y="15290"/>
                  </a:cubicBezTo>
                  <a:cubicBezTo>
                    <a:pt x="4108" y="15314"/>
                    <a:pt x="4095" y="15327"/>
                    <a:pt x="4071" y="15338"/>
                  </a:cubicBezTo>
                  <a:lnTo>
                    <a:pt x="4084" y="15338"/>
                  </a:lnTo>
                  <a:lnTo>
                    <a:pt x="4047" y="15375"/>
                  </a:lnTo>
                  <a:cubicBezTo>
                    <a:pt x="4011" y="15411"/>
                    <a:pt x="3987" y="15448"/>
                    <a:pt x="3950" y="15484"/>
                  </a:cubicBezTo>
                  <a:cubicBezTo>
                    <a:pt x="3914" y="15521"/>
                    <a:pt x="3877" y="15557"/>
                    <a:pt x="3841" y="15581"/>
                  </a:cubicBezTo>
                  <a:cubicBezTo>
                    <a:pt x="3804" y="15630"/>
                    <a:pt x="3768" y="15667"/>
                    <a:pt x="3719" y="15703"/>
                  </a:cubicBezTo>
                  <a:cubicBezTo>
                    <a:pt x="3707" y="15716"/>
                    <a:pt x="3695" y="15727"/>
                    <a:pt x="3682" y="15752"/>
                  </a:cubicBezTo>
                  <a:cubicBezTo>
                    <a:pt x="3658" y="15764"/>
                    <a:pt x="3646" y="15788"/>
                    <a:pt x="3622" y="15800"/>
                  </a:cubicBezTo>
                  <a:cubicBezTo>
                    <a:pt x="3609" y="15824"/>
                    <a:pt x="3585" y="15849"/>
                    <a:pt x="3561" y="15873"/>
                  </a:cubicBezTo>
                  <a:cubicBezTo>
                    <a:pt x="3549" y="15886"/>
                    <a:pt x="3536" y="15897"/>
                    <a:pt x="3525" y="15922"/>
                  </a:cubicBezTo>
                  <a:cubicBezTo>
                    <a:pt x="3488" y="15959"/>
                    <a:pt x="3463" y="16007"/>
                    <a:pt x="3428" y="16043"/>
                  </a:cubicBezTo>
                  <a:cubicBezTo>
                    <a:pt x="3403" y="16092"/>
                    <a:pt x="3366" y="16129"/>
                    <a:pt x="3342" y="16177"/>
                  </a:cubicBezTo>
                  <a:cubicBezTo>
                    <a:pt x="3306" y="16226"/>
                    <a:pt x="3282" y="16262"/>
                    <a:pt x="3257" y="16311"/>
                  </a:cubicBezTo>
                  <a:cubicBezTo>
                    <a:pt x="3233" y="16348"/>
                    <a:pt x="3209" y="16372"/>
                    <a:pt x="3196" y="16408"/>
                  </a:cubicBezTo>
                  <a:cubicBezTo>
                    <a:pt x="3184" y="16299"/>
                    <a:pt x="3172" y="16177"/>
                    <a:pt x="3160" y="16068"/>
                  </a:cubicBezTo>
                  <a:cubicBezTo>
                    <a:pt x="3160" y="16043"/>
                    <a:pt x="3160" y="16007"/>
                    <a:pt x="3147" y="15983"/>
                  </a:cubicBezTo>
                  <a:lnTo>
                    <a:pt x="3147" y="15959"/>
                  </a:lnTo>
                  <a:lnTo>
                    <a:pt x="3147" y="15946"/>
                  </a:lnTo>
                  <a:lnTo>
                    <a:pt x="3147" y="15824"/>
                  </a:lnTo>
                  <a:lnTo>
                    <a:pt x="3147" y="15545"/>
                  </a:lnTo>
                  <a:lnTo>
                    <a:pt x="3147" y="14974"/>
                  </a:lnTo>
                  <a:cubicBezTo>
                    <a:pt x="3147" y="14804"/>
                    <a:pt x="3136" y="14622"/>
                    <a:pt x="3136" y="14452"/>
                  </a:cubicBezTo>
                  <a:cubicBezTo>
                    <a:pt x="3136" y="14366"/>
                    <a:pt x="3136" y="14281"/>
                    <a:pt x="3123" y="14196"/>
                  </a:cubicBezTo>
                  <a:lnTo>
                    <a:pt x="3123" y="14160"/>
                  </a:lnTo>
                  <a:cubicBezTo>
                    <a:pt x="3136" y="14111"/>
                    <a:pt x="3147" y="14063"/>
                    <a:pt x="3172" y="14014"/>
                  </a:cubicBezTo>
                  <a:cubicBezTo>
                    <a:pt x="3220" y="13880"/>
                    <a:pt x="3269" y="13734"/>
                    <a:pt x="3318" y="13601"/>
                  </a:cubicBezTo>
                  <a:cubicBezTo>
                    <a:pt x="3342" y="13528"/>
                    <a:pt x="3379" y="13467"/>
                    <a:pt x="3403" y="13406"/>
                  </a:cubicBezTo>
                  <a:cubicBezTo>
                    <a:pt x="3415" y="13369"/>
                    <a:pt x="3428" y="13345"/>
                    <a:pt x="3439" y="13321"/>
                  </a:cubicBezTo>
                  <a:lnTo>
                    <a:pt x="3439" y="13309"/>
                  </a:lnTo>
                  <a:cubicBezTo>
                    <a:pt x="3452" y="13285"/>
                    <a:pt x="3463" y="13272"/>
                    <a:pt x="3476" y="13261"/>
                  </a:cubicBezTo>
                  <a:cubicBezTo>
                    <a:pt x="3549" y="13188"/>
                    <a:pt x="3622" y="13102"/>
                    <a:pt x="3707" y="13029"/>
                  </a:cubicBezTo>
                  <a:cubicBezTo>
                    <a:pt x="3744" y="13005"/>
                    <a:pt x="3779" y="12969"/>
                    <a:pt x="3804" y="12945"/>
                  </a:cubicBezTo>
                  <a:cubicBezTo>
                    <a:pt x="3841" y="12932"/>
                    <a:pt x="3865" y="12908"/>
                    <a:pt x="3889" y="12896"/>
                  </a:cubicBezTo>
                  <a:cubicBezTo>
                    <a:pt x="3901" y="12883"/>
                    <a:pt x="3914" y="12883"/>
                    <a:pt x="3925" y="12872"/>
                  </a:cubicBezTo>
                  <a:cubicBezTo>
                    <a:pt x="3938" y="12859"/>
                    <a:pt x="3962" y="12859"/>
                    <a:pt x="3974" y="12847"/>
                  </a:cubicBezTo>
                  <a:cubicBezTo>
                    <a:pt x="3987" y="12835"/>
                    <a:pt x="3998" y="12835"/>
                    <a:pt x="4011" y="12823"/>
                  </a:cubicBezTo>
                  <a:cubicBezTo>
                    <a:pt x="4023" y="12810"/>
                    <a:pt x="4047" y="12810"/>
                    <a:pt x="4059" y="12799"/>
                  </a:cubicBezTo>
                  <a:cubicBezTo>
                    <a:pt x="4084" y="12786"/>
                    <a:pt x="4108" y="12774"/>
                    <a:pt x="4144" y="12762"/>
                  </a:cubicBezTo>
                  <a:cubicBezTo>
                    <a:pt x="4181" y="12737"/>
                    <a:pt x="4230" y="12713"/>
                    <a:pt x="4266" y="12702"/>
                  </a:cubicBezTo>
                  <a:cubicBezTo>
                    <a:pt x="4314" y="12677"/>
                    <a:pt x="4363" y="12653"/>
                    <a:pt x="4411" y="12640"/>
                  </a:cubicBezTo>
                  <a:cubicBezTo>
                    <a:pt x="4448" y="12616"/>
                    <a:pt x="4497" y="12604"/>
                    <a:pt x="4533" y="12580"/>
                  </a:cubicBezTo>
                  <a:cubicBezTo>
                    <a:pt x="4557" y="12580"/>
                    <a:pt x="4570" y="12567"/>
                    <a:pt x="4594" y="12556"/>
                  </a:cubicBezTo>
                  <a:cubicBezTo>
                    <a:pt x="4619" y="12556"/>
                    <a:pt x="4643" y="12543"/>
                    <a:pt x="4667" y="12531"/>
                  </a:cubicBezTo>
                  <a:cubicBezTo>
                    <a:pt x="4691" y="12519"/>
                    <a:pt x="4716" y="12519"/>
                    <a:pt x="4740" y="12507"/>
                  </a:cubicBezTo>
                  <a:cubicBezTo>
                    <a:pt x="4776" y="12494"/>
                    <a:pt x="4800" y="12494"/>
                    <a:pt x="4825" y="12483"/>
                  </a:cubicBezTo>
                  <a:cubicBezTo>
                    <a:pt x="4849" y="12470"/>
                    <a:pt x="4862" y="12470"/>
                    <a:pt x="4873" y="12470"/>
                  </a:cubicBezTo>
                  <a:cubicBezTo>
                    <a:pt x="4886" y="12483"/>
                    <a:pt x="4898" y="12507"/>
                    <a:pt x="4910" y="12519"/>
                  </a:cubicBezTo>
                  <a:cubicBezTo>
                    <a:pt x="4946" y="12531"/>
                    <a:pt x="4983" y="12531"/>
                    <a:pt x="5007" y="12543"/>
                  </a:cubicBezTo>
                  <a:cubicBezTo>
                    <a:pt x="5043" y="12556"/>
                    <a:pt x="5068" y="12567"/>
                    <a:pt x="5092" y="12567"/>
                  </a:cubicBezTo>
                  <a:cubicBezTo>
                    <a:pt x="5129" y="12580"/>
                    <a:pt x="5153" y="12592"/>
                    <a:pt x="5189" y="12592"/>
                  </a:cubicBezTo>
                  <a:cubicBezTo>
                    <a:pt x="5214" y="12604"/>
                    <a:pt x="5238" y="12604"/>
                    <a:pt x="5275" y="12604"/>
                  </a:cubicBezTo>
                  <a:lnTo>
                    <a:pt x="5323" y="12604"/>
                  </a:lnTo>
                  <a:cubicBezTo>
                    <a:pt x="5384" y="12592"/>
                    <a:pt x="5445" y="12592"/>
                    <a:pt x="5518" y="12580"/>
                  </a:cubicBezTo>
                  <a:cubicBezTo>
                    <a:pt x="5542" y="12567"/>
                    <a:pt x="5567" y="12567"/>
                    <a:pt x="5602" y="12556"/>
                  </a:cubicBezTo>
                  <a:lnTo>
                    <a:pt x="5675" y="12519"/>
                  </a:lnTo>
                  <a:cubicBezTo>
                    <a:pt x="5724" y="12494"/>
                    <a:pt x="5785" y="12458"/>
                    <a:pt x="5821" y="12421"/>
                  </a:cubicBezTo>
                  <a:cubicBezTo>
                    <a:pt x="5834" y="12397"/>
                    <a:pt x="5858" y="12373"/>
                    <a:pt x="5870" y="12337"/>
                  </a:cubicBezTo>
                  <a:cubicBezTo>
                    <a:pt x="5870" y="12324"/>
                    <a:pt x="5883" y="12313"/>
                    <a:pt x="5883" y="12300"/>
                  </a:cubicBezTo>
                  <a:lnTo>
                    <a:pt x="5883" y="12251"/>
                  </a:lnTo>
                  <a:cubicBezTo>
                    <a:pt x="5883" y="12240"/>
                    <a:pt x="5870" y="12215"/>
                    <a:pt x="5870" y="12203"/>
                  </a:cubicBezTo>
                  <a:cubicBezTo>
                    <a:pt x="5858" y="12191"/>
                    <a:pt x="5846" y="12178"/>
                    <a:pt x="5846" y="12167"/>
                  </a:cubicBezTo>
                  <a:lnTo>
                    <a:pt x="5773" y="12094"/>
                  </a:lnTo>
                  <a:cubicBezTo>
                    <a:pt x="5724" y="12057"/>
                    <a:pt x="5664" y="12033"/>
                    <a:pt x="5591" y="12033"/>
                  </a:cubicBezTo>
                  <a:lnTo>
                    <a:pt x="5469" y="12033"/>
                  </a:lnTo>
                  <a:cubicBezTo>
                    <a:pt x="5432" y="12045"/>
                    <a:pt x="5396" y="12057"/>
                    <a:pt x="5348" y="12070"/>
                  </a:cubicBezTo>
                  <a:cubicBezTo>
                    <a:pt x="5311" y="12081"/>
                    <a:pt x="5275" y="12106"/>
                    <a:pt x="5251" y="12118"/>
                  </a:cubicBezTo>
                  <a:cubicBezTo>
                    <a:pt x="5214" y="12142"/>
                    <a:pt x="5178" y="12154"/>
                    <a:pt x="5141" y="12178"/>
                  </a:cubicBezTo>
                  <a:cubicBezTo>
                    <a:pt x="5105" y="12203"/>
                    <a:pt x="5080" y="12215"/>
                    <a:pt x="5056" y="12240"/>
                  </a:cubicBezTo>
                  <a:lnTo>
                    <a:pt x="5019" y="12276"/>
                  </a:lnTo>
                  <a:cubicBezTo>
                    <a:pt x="5019" y="12288"/>
                    <a:pt x="5007" y="12288"/>
                    <a:pt x="4995" y="12300"/>
                  </a:cubicBezTo>
                  <a:cubicBezTo>
                    <a:pt x="4995" y="12313"/>
                    <a:pt x="4983" y="12313"/>
                    <a:pt x="4983" y="12324"/>
                  </a:cubicBezTo>
                  <a:cubicBezTo>
                    <a:pt x="4971" y="12337"/>
                    <a:pt x="4959" y="12349"/>
                    <a:pt x="4935" y="12361"/>
                  </a:cubicBezTo>
                  <a:cubicBezTo>
                    <a:pt x="4935" y="12373"/>
                    <a:pt x="4922" y="12373"/>
                    <a:pt x="4922" y="12373"/>
                  </a:cubicBezTo>
                  <a:cubicBezTo>
                    <a:pt x="4910" y="12386"/>
                    <a:pt x="4910" y="12386"/>
                    <a:pt x="4898" y="12386"/>
                  </a:cubicBezTo>
                  <a:cubicBezTo>
                    <a:pt x="4886" y="12397"/>
                    <a:pt x="4862" y="12410"/>
                    <a:pt x="4837" y="12410"/>
                  </a:cubicBezTo>
                  <a:cubicBezTo>
                    <a:pt x="4825" y="12421"/>
                    <a:pt x="4800" y="12421"/>
                    <a:pt x="4789" y="12434"/>
                  </a:cubicBezTo>
                  <a:lnTo>
                    <a:pt x="4679" y="12470"/>
                  </a:lnTo>
                  <a:lnTo>
                    <a:pt x="4570" y="12507"/>
                  </a:lnTo>
                  <a:cubicBezTo>
                    <a:pt x="4546" y="12519"/>
                    <a:pt x="4509" y="12531"/>
                    <a:pt x="4484" y="12556"/>
                  </a:cubicBezTo>
                  <a:cubicBezTo>
                    <a:pt x="4448" y="12567"/>
                    <a:pt x="4411" y="12580"/>
                    <a:pt x="4387" y="12592"/>
                  </a:cubicBezTo>
                  <a:lnTo>
                    <a:pt x="4241" y="12665"/>
                  </a:lnTo>
                  <a:cubicBezTo>
                    <a:pt x="4217" y="12665"/>
                    <a:pt x="4205" y="12677"/>
                    <a:pt x="4181" y="12689"/>
                  </a:cubicBezTo>
                  <a:cubicBezTo>
                    <a:pt x="4168" y="12702"/>
                    <a:pt x="4144" y="12702"/>
                    <a:pt x="4120" y="12713"/>
                  </a:cubicBezTo>
                  <a:cubicBezTo>
                    <a:pt x="4071" y="12737"/>
                    <a:pt x="4035" y="12762"/>
                    <a:pt x="3987" y="12786"/>
                  </a:cubicBezTo>
                  <a:cubicBezTo>
                    <a:pt x="3974" y="12799"/>
                    <a:pt x="3950" y="12810"/>
                    <a:pt x="3938" y="12823"/>
                  </a:cubicBezTo>
                  <a:lnTo>
                    <a:pt x="3865" y="12859"/>
                  </a:lnTo>
                  <a:cubicBezTo>
                    <a:pt x="3841" y="12872"/>
                    <a:pt x="3816" y="12896"/>
                    <a:pt x="3792" y="12920"/>
                  </a:cubicBezTo>
                  <a:cubicBezTo>
                    <a:pt x="3755" y="12932"/>
                    <a:pt x="3731" y="12956"/>
                    <a:pt x="3707" y="12981"/>
                  </a:cubicBezTo>
                  <a:cubicBezTo>
                    <a:pt x="3682" y="13005"/>
                    <a:pt x="3646" y="13029"/>
                    <a:pt x="3622" y="13053"/>
                  </a:cubicBezTo>
                  <a:lnTo>
                    <a:pt x="3549" y="13126"/>
                  </a:lnTo>
                  <a:cubicBezTo>
                    <a:pt x="3538" y="13137"/>
                    <a:pt x="3528" y="13157"/>
                    <a:pt x="3510" y="13169"/>
                  </a:cubicBezTo>
                  <a:lnTo>
                    <a:pt x="3510" y="13169"/>
                  </a:lnTo>
                  <a:cubicBezTo>
                    <a:pt x="3512" y="13165"/>
                    <a:pt x="3512" y="13158"/>
                    <a:pt x="3512" y="13151"/>
                  </a:cubicBezTo>
                  <a:cubicBezTo>
                    <a:pt x="3525" y="13139"/>
                    <a:pt x="3536" y="13115"/>
                    <a:pt x="3536" y="13102"/>
                  </a:cubicBezTo>
                  <a:cubicBezTo>
                    <a:pt x="3549" y="13090"/>
                    <a:pt x="3549" y="13090"/>
                    <a:pt x="3549" y="13078"/>
                  </a:cubicBezTo>
                  <a:cubicBezTo>
                    <a:pt x="3585" y="13029"/>
                    <a:pt x="3609" y="12981"/>
                    <a:pt x="3646" y="12945"/>
                  </a:cubicBezTo>
                  <a:cubicBezTo>
                    <a:pt x="3671" y="12896"/>
                    <a:pt x="3695" y="12859"/>
                    <a:pt x="3719" y="12823"/>
                  </a:cubicBezTo>
                  <a:cubicBezTo>
                    <a:pt x="3744" y="12786"/>
                    <a:pt x="3768" y="12762"/>
                    <a:pt x="3792" y="12726"/>
                  </a:cubicBezTo>
                  <a:cubicBezTo>
                    <a:pt x="3816" y="12702"/>
                    <a:pt x="3841" y="12677"/>
                    <a:pt x="3865" y="12640"/>
                  </a:cubicBezTo>
                  <a:cubicBezTo>
                    <a:pt x="3901" y="12604"/>
                    <a:pt x="3925" y="12567"/>
                    <a:pt x="3962" y="12531"/>
                  </a:cubicBezTo>
                  <a:cubicBezTo>
                    <a:pt x="3998" y="12494"/>
                    <a:pt x="4047" y="12446"/>
                    <a:pt x="4084" y="12397"/>
                  </a:cubicBezTo>
                  <a:lnTo>
                    <a:pt x="4375" y="12070"/>
                  </a:lnTo>
                  <a:cubicBezTo>
                    <a:pt x="4387" y="12070"/>
                    <a:pt x="4411" y="12070"/>
                    <a:pt x="4436" y="12045"/>
                  </a:cubicBezTo>
                  <a:cubicBezTo>
                    <a:pt x="4484" y="11997"/>
                    <a:pt x="4533" y="11948"/>
                    <a:pt x="4582" y="11911"/>
                  </a:cubicBezTo>
                  <a:cubicBezTo>
                    <a:pt x="4619" y="11887"/>
                    <a:pt x="4643" y="11862"/>
                    <a:pt x="4667" y="11838"/>
                  </a:cubicBezTo>
                  <a:cubicBezTo>
                    <a:pt x="4703" y="11814"/>
                    <a:pt x="4727" y="11802"/>
                    <a:pt x="4764" y="11778"/>
                  </a:cubicBezTo>
                  <a:cubicBezTo>
                    <a:pt x="4789" y="11765"/>
                    <a:pt x="4825" y="11741"/>
                    <a:pt x="4862" y="11729"/>
                  </a:cubicBezTo>
                  <a:cubicBezTo>
                    <a:pt x="4922" y="11692"/>
                    <a:pt x="4983" y="11656"/>
                    <a:pt x="5043" y="11632"/>
                  </a:cubicBezTo>
                  <a:cubicBezTo>
                    <a:pt x="5068" y="11619"/>
                    <a:pt x="5080" y="11608"/>
                    <a:pt x="5105" y="11595"/>
                  </a:cubicBezTo>
                  <a:cubicBezTo>
                    <a:pt x="5202" y="11546"/>
                    <a:pt x="5299" y="11498"/>
                    <a:pt x="5384" y="11438"/>
                  </a:cubicBezTo>
                  <a:cubicBezTo>
                    <a:pt x="5432" y="11413"/>
                    <a:pt x="5481" y="11376"/>
                    <a:pt x="5530" y="11340"/>
                  </a:cubicBezTo>
                  <a:cubicBezTo>
                    <a:pt x="5554" y="11328"/>
                    <a:pt x="5578" y="11316"/>
                    <a:pt x="5591" y="11292"/>
                  </a:cubicBezTo>
                  <a:cubicBezTo>
                    <a:pt x="5639" y="11255"/>
                    <a:pt x="5675" y="11230"/>
                    <a:pt x="5700" y="11182"/>
                  </a:cubicBezTo>
                  <a:cubicBezTo>
                    <a:pt x="5834" y="11049"/>
                    <a:pt x="5931" y="10878"/>
                    <a:pt x="5967" y="10696"/>
                  </a:cubicBezTo>
                  <a:cubicBezTo>
                    <a:pt x="5980" y="10598"/>
                    <a:pt x="5980" y="10501"/>
                    <a:pt x="5955" y="10417"/>
                  </a:cubicBezTo>
                  <a:cubicBezTo>
                    <a:pt x="5931" y="10331"/>
                    <a:pt x="5883" y="10234"/>
                    <a:pt x="5810" y="10185"/>
                  </a:cubicBezTo>
                  <a:cubicBezTo>
                    <a:pt x="5748" y="10135"/>
                    <a:pt x="5670" y="10110"/>
                    <a:pt x="5589" y="10110"/>
                  </a:cubicBezTo>
                  <a:cubicBezTo>
                    <a:pt x="5574" y="10110"/>
                    <a:pt x="5558" y="10110"/>
                    <a:pt x="5542" y="10112"/>
                  </a:cubicBezTo>
                  <a:cubicBezTo>
                    <a:pt x="5469" y="10125"/>
                    <a:pt x="5396" y="10149"/>
                    <a:pt x="5323" y="10174"/>
                  </a:cubicBezTo>
                  <a:cubicBezTo>
                    <a:pt x="5299" y="10185"/>
                    <a:pt x="5262" y="10210"/>
                    <a:pt x="5226" y="10222"/>
                  </a:cubicBezTo>
                  <a:cubicBezTo>
                    <a:pt x="5214" y="10234"/>
                    <a:pt x="5202" y="10247"/>
                    <a:pt x="5189" y="10247"/>
                  </a:cubicBezTo>
                  <a:cubicBezTo>
                    <a:pt x="5178" y="10258"/>
                    <a:pt x="5153" y="10271"/>
                    <a:pt x="5141" y="10271"/>
                  </a:cubicBezTo>
                  <a:cubicBezTo>
                    <a:pt x="5068" y="10331"/>
                    <a:pt x="4995" y="10392"/>
                    <a:pt x="4922" y="10465"/>
                  </a:cubicBezTo>
                  <a:cubicBezTo>
                    <a:pt x="4862" y="10526"/>
                    <a:pt x="4800" y="10611"/>
                    <a:pt x="4764" y="10696"/>
                  </a:cubicBezTo>
                  <a:cubicBezTo>
                    <a:pt x="4716" y="10781"/>
                    <a:pt x="4679" y="10878"/>
                    <a:pt x="4655" y="10963"/>
                  </a:cubicBezTo>
                  <a:cubicBezTo>
                    <a:pt x="4643" y="11012"/>
                    <a:pt x="4630" y="11060"/>
                    <a:pt x="4630" y="11122"/>
                  </a:cubicBezTo>
                  <a:cubicBezTo>
                    <a:pt x="4619" y="11182"/>
                    <a:pt x="4606" y="11243"/>
                    <a:pt x="4606" y="11303"/>
                  </a:cubicBezTo>
                  <a:cubicBezTo>
                    <a:pt x="4594" y="11340"/>
                    <a:pt x="4594" y="11376"/>
                    <a:pt x="4594" y="11413"/>
                  </a:cubicBezTo>
                  <a:cubicBezTo>
                    <a:pt x="4582" y="11462"/>
                    <a:pt x="4582" y="11522"/>
                    <a:pt x="4570" y="11571"/>
                  </a:cubicBezTo>
                  <a:cubicBezTo>
                    <a:pt x="4570" y="11595"/>
                    <a:pt x="4557" y="11608"/>
                    <a:pt x="4557" y="11632"/>
                  </a:cubicBezTo>
                  <a:cubicBezTo>
                    <a:pt x="4557" y="11644"/>
                    <a:pt x="4546" y="11644"/>
                    <a:pt x="4546" y="11656"/>
                  </a:cubicBezTo>
                  <a:cubicBezTo>
                    <a:pt x="4533" y="11668"/>
                    <a:pt x="4533" y="11681"/>
                    <a:pt x="4521" y="11692"/>
                  </a:cubicBezTo>
                  <a:cubicBezTo>
                    <a:pt x="4484" y="11754"/>
                    <a:pt x="4436" y="11814"/>
                    <a:pt x="4387" y="11875"/>
                  </a:cubicBezTo>
                  <a:cubicBezTo>
                    <a:pt x="4351" y="11924"/>
                    <a:pt x="4303" y="11972"/>
                    <a:pt x="4266" y="12021"/>
                  </a:cubicBezTo>
                  <a:cubicBezTo>
                    <a:pt x="4181" y="12118"/>
                    <a:pt x="4084" y="12227"/>
                    <a:pt x="3998" y="12324"/>
                  </a:cubicBezTo>
                  <a:lnTo>
                    <a:pt x="3998" y="12337"/>
                  </a:lnTo>
                  <a:lnTo>
                    <a:pt x="3962" y="12373"/>
                  </a:lnTo>
                  <a:cubicBezTo>
                    <a:pt x="3938" y="12397"/>
                    <a:pt x="3925" y="12421"/>
                    <a:pt x="3901" y="12434"/>
                  </a:cubicBezTo>
                  <a:cubicBezTo>
                    <a:pt x="3901" y="12446"/>
                    <a:pt x="3889" y="12446"/>
                    <a:pt x="3889" y="12458"/>
                  </a:cubicBezTo>
                  <a:lnTo>
                    <a:pt x="3877" y="12458"/>
                  </a:lnTo>
                  <a:cubicBezTo>
                    <a:pt x="3852" y="12494"/>
                    <a:pt x="3828" y="12519"/>
                    <a:pt x="3804" y="12556"/>
                  </a:cubicBezTo>
                  <a:lnTo>
                    <a:pt x="3779" y="12580"/>
                  </a:lnTo>
                  <a:lnTo>
                    <a:pt x="3779" y="12421"/>
                  </a:lnTo>
                  <a:cubicBezTo>
                    <a:pt x="3779" y="12361"/>
                    <a:pt x="3779" y="12288"/>
                    <a:pt x="3768" y="12215"/>
                  </a:cubicBezTo>
                  <a:lnTo>
                    <a:pt x="3768" y="12106"/>
                  </a:lnTo>
                  <a:lnTo>
                    <a:pt x="3768" y="12008"/>
                  </a:lnTo>
                  <a:lnTo>
                    <a:pt x="3768" y="11851"/>
                  </a:lnTo>
                  <a:lnTo>
                    <a:pt x="3768" y="11705"/>
                  </a:lnTo>
                  <a:lnTo>
                    <a:pt x="3768" y="11632"/>
                  </a:lnTo>
                  <a:cubicBezTo>
                    <a:pt x="3755" y="11608"/>
                    <a:pt x="3744" y="11583"/>
                    <a:pt x="3744" y="11559"/>
                  </a:cubicBezTo>
                  <a:lnTo>
                    <a:pt x="3744" y="11510"/>
                  </a:lnTo>
                  <a:cubicBezTo>
                    <a:pt x="3744" y="11474"/>
                    <a:pt x="3744" y="11438"/>
                    <a:pt x="3755" y="11389"/>
                  </a:cubicBezTo>
                  <a:cubicBezTo>
                    <a:pt x="3755" y="11352"/>
                    <a:pt x="3768" y="11316"/>
                    <a:pt x="3768" y="11267"/>
                  </a:cubicBezTo>
                  <a:cubicBezTo>
                    <a:pt x="3779" y="11230"/>
                    <a:pt x="3792" y="11194"/>
                    <a:pt x="3792" y="11158"/>
                  </a:cubicBezTo>
                  <a:cubicBezTo>
                    <a:pt x="3816" y="11049"/>
                    <a:pt x="3841" y="10939"/>
                    <a:pt x="3852" y="10830"/>
                  </a:cubicBezTo>
                  <a:cubicBezTo>
                    <a:pt x="3852" y="10757"/>
                    <a:pt x="3852" y="10671"/>
                    <a:pt x="3841" y="10598"/>
                  </a:cubicBezTo>
                  <a:cubicBezTo>
                    <a:pt x="3828" y="10526"/>
                    <a:pt x="3804" y="10453"/>
                    <a:pt x="3755" y="10392"/>
                  </a:cubicBezTo>
                  <a:cubicBezTo>
                    <a:pt x="3719" y="10344"/>
                    <a:pt x="3658" y="10295"/>
                    <a:pt x="3585" y="10282"/>
                  </a:cubicBezTo>
                  <a:lnTo>
                    <a:pt x="3488" y="10282"/>
                  </a:lnTo>
                  <a:cubicBezTo>
                    <a:pt x="3463" y="10295"/>
                    <a:pt x="3439" y="10307"/>
                    <a:pt x="3428" y="10319"/>
                  </a:cubicBezTo>
                  <a:cubicBezTo>
                    <a:pt x="3403" y="10344"/>
                    <a:pt x="3391" y="10380"/>
                    <a:pt x="3391" y="10404"/>
                  </a:cubicBezTo>
                  <a:lnTo>
                    <a:pt x="3391" y="10501"/>
                  </a:lnTo>
                  <a:cubicBezTo>
                    <a:pt x="3403" y="10550"/>
                    <a:pt x="3415" y="10611"/>
                    <a:pt x="3428" y="10671"/>
                  </a:cubicBezTo>
                  <a:cubicBezTo>
                    <a:pt x="3439" y="10720"/>
                    <a:pt x="3452" y="10769"/>
                    <a:pt x="3476" y="10817"/>
                  </a:cubicBezTo>
                  <a:cubicBezTo>
                    <a:pt x="3488" y="10866"/>
                    <a:pt x="3500" y="10927"/>
                    <a:pt x="3512" y="10976"/>
                  </a:cubicBezTo>
                  <a:cubicBezTo>
                    <a:pt x="3512" y="11024"/>
                    <a:pt x="3525" y="11073"/>
                    <a:pt x="3536" y="11122"/>
                  </a:cubicBezTo>
                  <a:cubicBezTo>
                    <a:pt x="3549" y="11146"/>
                    <a:pt x="3549" y="11170"/>
                    <a:pt x="3561" y="11194"/>
                  </a:cubicBezTo>
                  <a:cubicBezTo>
                    <a:pt x="3561" y="11219"/>
                    <a:pt x="3573" y="11255"/>
                    <a:pt x="3573" y="11279"/>
                  </a:cubicBezTo>
                  <a:cubicBezTo>
                    <a:pt x="3585" y="11303"/>
                    <a:pt x="3585" y="11328"/>
                    <a:pt x="3598" y="11352"/>
                  </a:cubicBezTo>
                  <a:cubicBezTo>
                    <a:pt x="3598" y="11365"/>
                    <a:pt x="3609" y="11389"/>
                    <a:pt x="3609" y="11401"/>
                  </a:cubicBezTo>
                  <a:lnTo>
                    <a:pt x="3609" y="11449"/>
                  </a:lnTo>
                  <a:cubicBezTo>
                    <a:pt x="3609" y="11510"/>
                    <a:pt x="3609" y="11559"/>
                    <a:pt x="3622" y="11608"/>
                  </a:cubicBezTo>
                  <a:cubicBezTo>
                    <a:pt x="3622" y="11644"/>
                    <a:pt x="3634" y="11668"/>
                    <a:pt x="3634" y="11692"/>
                  </a:cubicBezTo>
                  <a:cubicBezTo>
                    <a:pt x="3646" y="11717"/>
                    <a:pt x="3658" y="11754"/>
                    <a:pt x="3658" y="11778"/>
                  </a:cubicBezTo>
                  <a:lnTo>
                    <a:pt x="3658" y="11862"/>
                  </a:lnTo>
                  <a:lnTo>
                    <a:pt x="3658" y="11972"/>
                  </a:lnTo>
                  <a:lnTo>
                    <a:pt x="3658" y="12070"/>
                  </a:lnTo>
                  <a:cubicBezTo>
                    <a:pt x="3658" y="12142"/>
                    <a:pt x="3658" y="12215"/>
                    <a:pt x="3671" y="12288"/>
                  </a:cubicBezTo>
                  <a:lnTo>
                    <a:pt x="3671" y="12397"/>
                  </a:lnTo>
                  <a:lnTo>
                    <a:pt x="3671" y="12494"/>
                  </a:lnTo>
                  <a:lnTo>
                    <a:pt x="3671" y="12531"/>
                  </a:lnTo>
                  <a:lnTo>
                    <a:pt x="3671" y="12556"/>
                  </a:lnTo>
                  <a:cubicBezTo>
                    <a:pt x="3671" y="12592"/>
                    <a:pt x="3658" y="12640"/>
                    <a:pt x="3658" y="12677"/>
                  </a:cubicBezTo>
                  <a:cubicBezTo>
                    <a:pt x="3646" y="12702"/>
                    <a:pt x="3646" y="12726"/>
                    <a:pt x="3646" y="12762"/>
                  </a:cubicBezTo>
                  <a:cubicBezTo>
                    <a:pt x="3634" y="12774"/>
                    <a:pt x="3622" y="12799"/>
                    <a:pt x="3609" y="12810"/>
                  </a:cubicBezTo>
                  <a:cubicBezTo>
                    <a:pt x="3598" y="12835"/>
                    <a:pt x="3573" y="12847"/>
                    <a:pt x="3561" y="12872"/>
                  </a:cubicBezTo>
                  <a:cubicBezTo>
                    <a:pt x="3561" y="12872"/>
                    <a:pt x="3561" y="12883"/>
                    <a:pt x="3549" y="12883"/>
                  </a:cubicBezTo>
                  <a:cubicBezTo>
                    <a:pt x="3525" y="12920"/>
                    <a:pt x="3512" y="12956"/>
                    <a:pt x="3488" y="13005"/>
                  </a:cubicBezTo>
                  <a:cubicBezTo>
                    <a:pt x="3452" y="13053"/>
                    <a:pt x="3415" y="13126"/>
                    <a:pt x="3391" y="13188"/>
                  </a:cubicBezTo>
                  <a:cubicBezTo>
                    <a:pt x="3379" y="13199"/>
                    <a:pt x="3379" y="13212"/>
                    <a:pt x="3379" y="13212"/>
                  </a:cubicBezTo>
                  <a:lnTo>
                    <a:pt x="3342" y="13285"/>
                  </a:lnTo>
                  <a:cubicBezTo>
                    <a:pt x="3342" y="13309"/>
                    <a:pt x="3318" y="13333"/>
                    <a:pt x="3318" y="13358"/>
                  </a:cubicBezTo>
                  <a:cubicBezTo>
                    <a:pt x="3293" y="13406"/>
                    <a:pt x="3282" y="13442"/>
                    <a:pt x="3269" y="13479"/>
                  </a:cubicBezTo>
                  <a:cubicBezTo>
                    <a:pt x="3257" y="13504"/>
                    <a:pt x="3245" y="13540"/>
                    <a:pt x="3233" y="13564"/>
                  </a:cubicBezTo>
                  <a:lnTo>
                    <a:pt x="3160" y="13783"/>
                  </a:lnTo>
                  <a:cubicBezTo>
                    <a:pt x="3136" y="13844"/>
                    <a:pt x="3123" y="13904"/>
                    <a:pt x="3099" y="13953"/>
                  </a:cubicBezTo>
                  <a:lnTo>
                    <a:pt x="3099" y="13893"/>
                  </a:lnTo>
                  <a:cubicBezTo>
                    <a:pt x="3087" y="13807"/>
                    <a:pt x="3075" y="13734"/>
                    <a:pt x="3063" y="13649"/>
                  </a:cubicBezTo>
                  <a:cubicBezTo>
                    <a:pt x="3039" y="13564"/>
                    <a:pt x="3026" y="13479"/>
                    <a:pt x="3014" y="13394"/>
                  </a:cubicBezTo>
                  <a:cubicBezTo>
                    <a:pt x="2977" y="13212"/>
                    <a:pt x="2929" y="13042"/>
                    <a:pt x="2893" y="12859"/>
                  </a:cubicBezTo>
                  <a:cubicBezTo>
                    <a:pt x="2893" y="12847"/>
                    <a:pt x="2893" y="12823"/>
                    <a:pt x="2880" y="12799"/>
                  </a:cubicBezTo>
                  <a:cubicBezTo>
                    <a:pt x="2880" y="12774"/>
                    <a:pt x="2868" y="12762"/>
                    <a:pt x="2868" y="12737"/>
                  </a:cubicBezTo>
                  <a:cubicBezTo>
                    <a:pt x="2868" y="12702"/>
                    <a:pt x="2868" y="12665"/>
                    <a:pt x="2856" y="12629"/>
                  </a:cubicBezTo>
                  <a:lnTo>
                    <a:pt x="2856" y="12446"/>
                  </a:lnTo>
                  <a:cubicBezTo>
                    <a:pt x="2856" y="12386"/>
                    <a:pt x="2856" y="12337"/>
                    <a:pt x="2868" y="12276"/>
                  </a:cubicBezTo>
                  <a:cubicBezTo>
                    <a:pt x="2868" y="12154"/>
                    <a:pt x="2880" y="12045"/>
                    <a:pt x="2880" y="11924"/>
                  </a:cubicBezTo>
                  <a:cubicBezTo>
                    <a:pt x="2893" y="11802"/>
                    <a:pt x="2893" y="11681"/>
                    <a:pt x="2893" y="11571"/>
                  </a:cubicBezTo>
                  <a:cubicBezTo>
                    <a:pt x="2904" y="11449"/>
                    <a:pt x="2904" y="11340"/>
                    <a:pt x="2904" y="11219"/>
                  </a:cubicBezTo>
                  <a:cubicBezTo>
                    <a:pt x="2917" y="11049"/>
                    <a:pt x="2929" y="10866"/>
                    <a:pt x="2929" y="10696"/>
                  </a:cubicBezTo>
                  <a:cubicBezTo>
                    <a:pt x="2929" y="10598"/>
                    <a:pt x="2929" y="10514"/>
                    <a:pt x="2941" y="10428"/>
                  </a:cubicBezTo>
                  <a:lnTo>
                    <a:pt x="2941" y="10174"/>
                  </a:lnTo>
                  <a:lnTo>
                    <a:pt x="2941" y="9809"/>
                  </a:lnTo>
                  <a:cubicBezTo>
                    <a:pt x="2966" y="9772"/>
                    <a:pt x="2977" y="9723"/>
                    <a:pt x="3002" y="9687"/>
                  </a:cubicBezTo>
                  <a:cubicBezTo>
                    <a:pt x="3014" y="9663"/>
                    <a:pt x="3026" y="9639"/>
                    <a:pt x="3050" y="9626"/>
                  </a:cubicBezTo>
                  <a:cubicBezTo>
                    <a:pt x="3112" y="9553"/>
                    <a:pt x="3172" y="9480"/>
                    <a:pt x="3233" y="9420"/>
                  </a:cubicBezTo>
                  <a:lnTo>
                    <a:pt x="3355" y="9299"/>
                  </a:lnTo>
                  <a:cubicBezTo>
                    <a:pt x="3403" y="9250"/>
                    <a:pt x="3452" y="9213"/>
                    <a:pt x="3488" y="9177"/>
                  </a:cubicBezTo>
                  <a:cubicBezTo>
                    <a:pt x="3525" y="9140"/>
                    <a:pt x="3561" y="9091"/>
                    <a:pt x="3598" y="9055"/>
                  </a:cubicBezTo>
                  <a:cubicBezTo>
                    <a:pt x="3646" y="9019"/>
                    <a:pt x="3682" y="8983"/>
                    <a:pt x="3731" y="8934"/>
                  </a:cubicBezTo>
                  <a:lnTo>
                    <a:pt x="3768" y="8897"/>
                  </a:lnTo>
                  <a:cubicBezTo>
                    <a:pt x="3779" y="8897"/>
                    <a:pt x="3804" y="8885"/>
                    <a:pt x="3816" y="8873"/>
                  </a:cubicBezTo>
                  <a:cubicBezTo>
                    <a:pt x="3841" y="8848"/>
                    <a:pt x="3865" y="8837"/>
                    <a:pt x="3901" y="8824"/>
                  </a:cubicBezTo>
                  <a:cubicBezTo>
                    <a:pt x="3925" y="8812"/>
                    <a:pt x="3950" y="8800"/>
                    <a:pt x="3974" y="8775"/>
                  </a:cubicBezTo>
                  <a:cubicBezTo>
                    <a:pt x="3987" y="8775"/>
                    <a:pt x="4011" y="8764"/>
                    <a:pt x="4035" y="8751"/>
                  </a:cubicBezTo>
                  <a:cubicBezTo>
                    <a:pt x="4047" y="8751"/>
                    <a:pt x="4071" y="8739"/>
                    <a:pt x="4095" y="8727"/>
                  </a:cubicBezTo>
                  <a:cubicBezTo>
                    <a:pt x="4120" y="8727"/>
                    <a:pt x="4144" y="8715"/>
                    <a:pt x="4168" y="8703"/>
                  </a:cubicBezTo>
                  <a:cubicBezTo>
                    <a:pt x="4205" y="8691"/>
                    <a:pt x="4230" y="8691"/>
                    <a:pt x="4266" y="8678"/>
                  </a:cubicBezTo>
                  <a:cubicBezTo>
                    <a:pt x="4327" y="8667"/>
                    <a:pt x="4375" y="8654"/>
                    <a:pt x="4436" y="8642"/>
                  </a:cubicBezTo>
                  <a:cubicBezTo>
                    <a:pt x="4460" y="8642"/>
                    <a:pt x="4484" y="8630"/>
                    <a:pt x="4509" y="8630"/>
                  </a:cubicBezTo>
                  <a:cubicBezTo>
                    <a:pt x="4582" y="8618"/>
                    <a:pt x="4655" y="8594"/>
                    <a:pt x="4727" y="8594"/>
                  </a:cubicBezTo>
                  <a:lnTo>
                    <a:pt x="4946" y="8557"/>
                  </a:lnTo>
                  <a:cubicBezTo>
                    <a:pt x="5007" y="8545"/>
                    <a:pt x="5056" y="8532"/>
                    <a:pt x="5116" y="8521"/>
                  </a:cubicBezTo>
                  <a:cubicBezTo>
                    <a:pt x="5165" y="8508"/>
                    <a:pt x="5226" y="8508"/>
                    <a:pt x="5275" y="8496"/>
                  </a:cubicBezTo>
                  <a:cubicBezTo>
                    <a:pt x="5335" y="8484"/>
                    <a:pt x="5384" y="8472"/>
                    <a:pt x="5445" y="8472"/>
                  </a:cubicBezTo>
                  <a:cubicBezTo>
                    <a:pt x="5494" y="8459"/>
                    <a:pt x="5542" y="8459"/>
                    <a:pt x="5591" y="8448"/>
                  </a:cubicBezTo>
                  <a:cubicBezTo>
                    <a:pt x="5602" y="8459"/>
                    <a:pt x="5602" y="8472"/>
                    <a:pt x="5615" y="8484"/>
                  </a:cubicBezTo>
                  <a:cubicBezTo>
                    <a:pt x="5627" y="8496"/>
                    <a:pt x="5639" y="8508"/>
                    <a:pt x="5651" y="8508"/>
                  </a:cubicBezTo>
                  <a:cubicBezTo>
                    <a:pt x="5700" y="8545"/>
                    <a:pt x="5748" y="8557"/>
                    <a:pt x="5797" y="8581"/>
                  </a:cubicBezTo>
                  <a:cubicBezTo>
                    <a:pt x="5810" y="8581"/>
                    <a:pt x="5834" y="8594"/>
                    <a:pt x="5846" y="8594"/>
                  </a:cubicBezTo>
                  <a:cubicBezTo>
                    <a:pt x="5858" y="8594"/>
                    <a:pt x="5870" y="8605"/>
                    <a:pt x="5894" y="8605"/>
                  </a:cubicBezTo>
                  <a:lnTo>
                    <a:pt x="5980" y="8605"/>
                  </a:lnTo>
                  <a:cubicBezTo>
                    <a:pt x="6010" y="8612"/>
                    <a:pt x="6037" y="8615"/>
                    <a:pt x="6064" y="8615"/>
                  </a:cubicBezTo>
                  <a:cubicBezTo>
                    <a:pt x="6092" y="8615"/>
                    <a:pt x="6119" y="8612"/>
                    <a:pt x="6150" y="8605"/>
                  </a:cubicBezTo>
                  <a:cubicBezTo>
                    <a:pt x="6234" y="8594"/>
                    <a:pt x="6320" y="8569"/>
                    <a:pt x="6393" y="8521"/>
                  </a:cubicBezTo>
                  <a:cubicBezTo>
                    <a:pt x="6417" y="8496"/>
                    <a:pt x="6442" y="8459"/>
                    <a:pt x="6453" y="8435"/>
                  </a:cubicBezTo>
                  <a:cubicBezTo>
                    <a:pt x="6466" y="8399"/>
                    <a:pt x="6478" y="8362"/>
                    <a:pt x="6478" y="8338"/>
                  </a:cubicBezTo>
                  <a:cubicBezTo>
                    <a:pt x="6478" y="8302"/>
                    <a:pt x="6466" y="8265"/>
                    <a:pt x="6453" y="8241"/>
                  </a:cubicBezTo>
                  <a:cubicBezTo>
                    <a:pt x="6429" y="8216"/>
                    <a:pt x="6405" y="8205"/>
                    <a:pt x="6380" y="8192"/>
                  </a:cubicBezTo>
                  <a:cubicBezTo>
                    <a:pt x="6344" y="8168"/>
                    <a:pt x="6320" y="8156"/>
                    <a:pt x="6283" y="8156"/>
                  </a:cubicBezTo>
                  <a:cubicBezTo>
                    <a:pt x="6259" y="8143"/>
                    <a:pt x="6234" y="8143"/>
                    <a:pt x="6210" y="8143"/>
                  </a:cubicBezTo>
                  <a:lnTo>
                    <a:pt x="6101" y="8143"/>
                  </a:lnTo>
                  <a:cubicBezTo>
                    <a:pt x="6064" y="8143"/>
                    <a:pt x="6016" y="8156"/>
                    <a:pt x="5980" y="8168"/>
                  </a:cubicBezTo>
                  <a:cubicBezTo>
                    <a:pt x="5943" y="8180"/>
                    <a:pt x="5918" y="8192"/>
                    <a:pt x="5883" y="8205"/>
                  </a:cubicBezTo>
                  <a:cubicBezTo>
                    <a:pt x="5846" y="8229"/>
                    <a:pt x="5810" y="8253"/>
                    <a:pt x="5773" y="8265"/>
                  </a:cubicBezTo>
                  <a:cubicBezTo>
                    <a:pt x="5748" y="8289"/>
                    <a:pt x="5724" y="8302"/>
                    <a:pt x="5700" y="8326"/>
                  </a:cubicBezTo>
                  <a:cubicBezTo>
                    <a:pt x="5688" y="8338"/>
                    <a:pt x="5664" y="8362"/>
                    <a:pt x="5639" y="8375"/>
                  </a:cubicBezTo>
                  <a:cubicBezTo>
                    <a:pt x="5518" y="8375"/>
                    <a:pt x="5421" y="8387"/>
                    <a:pt x="5311" y="8411"/>
                  </a:cubicBezTo>
                  <a:cubicBezTo>
                    <a:pt x="5202" y="8423"/>
                    <a:pt x="5092" y="8435"/>
                    <a:pt x="4983" y="8459"/>
                  </a:cubicBezTo>
                  <a:lnTo>
                    <a:pt x="4971" y="8459"/>
                  </a:lnTo>
                  <a:cubicBezTo>
                    <a:pt x="4959" y="8459"/>
                    <a:pt x="4959" y="8459"/>
                    <a:pt x="4946" y="8472"/>
                  </a:cubicBezTo>
                  <a:lnTo>
                    <a:pt x="4922" y="8472"/>
                  </a:lnTo>
                  <a:cubicBezTo>
                    <a:pt x="4849" y="8484"/>
                    <a:pt x="4789" y="8496"/>
                    <a:pt x="4716" y="8508"/>
                  </a:cubicBezTo>
                  <a:cubicBezTo>
                    <a:pt x="4643" y="8521"/>
                    <a:pt x="4570" y="8545"/>
                    <a:pt x="4497" y="8557"/>
                  </a:cubicBezTo>
                  <a:cubicBezTo>
                    <a:pt x="4448" y="8569"/>
                    <a:pt x="4387" y="8581"/>
                    <a:pt x="4339" y="8594"/>
                  </a:cubicBezTo>
                  <a:cubicBezTo>
                    <a:pt x="4290" y="8605"/>
                    <a:pt x="4230" y="8618"/>
                    <a:pt x="4168" y="8642"/>
                  </a:cubicBezTo>
                  <a:cubicBezTo>
                    <a:pt x="4059" y="8667"/>
                    <a:pt x="3962" y="8715"/>
                    <a:pt x="3865" y="8775"/>
                  </a:cubicBezTo>
                  <a:cubicBezTo>
                    <a:pt x="3828" y="8788"/>
                    <a:pt x="3804" y="8800"/>
                    <a:pt x="3779" y="8812"/>
                  </a:cubicBezTo>
                  <a:cubicBezTo>
                    <a:pt x="3768" y="8824"/>
                    <a:pt x="3755" y="8837"/>
                    <a:pt x="3744" y="8837"/>
                  </a:cubicBezTo>
                  <a:cubicBezTo>
                    <a:pt x="3744" y="8848"/>
                    <a:pt x="3731" y="8848"/>
                    <a:pt x="3719" y="8861"/>
                  </a:cubicBezTo>
                  <a:cubicBezTo>
                    <a:pt x="3707" y="8873"/>
                    <a:pt x="3695" y="8885"/>
                    <a:pt x="3682" y="8885"/>
                  </a:cubicBezTo>
                  <a:lnTo>
                    <a:pt x="3646" y="8921"/>
                  </a:lnTo>
                  <a:lnTo>
                    <a:pt x="3598" y="8970"/>
                  </a:lnTo>
                  <a:lnTo>
                    <a:pt x="3463" y="9104"/>
                  </a:lnTo>
                  <a:lnTo>
                    <a:pt x="3355" y="9213"/>
                  </a:lnTo>
                  <a:cubicBezTo>
                    <a:pt x="3306" y="9250"/>
                    <a:pt x="3269" y="9286"/>
                    <a:pt x="3233" y="9335"/>
                  </a:cubicBezTo>
                  <a:cubicBezTo>
                    <a:pt x="3196" y="9371"/>
                    <a:pt x="3160" y="9407"/>
                    <a:pt x="3123" y="9456"/>
                  </a:cubicBezTo>
                  <a:cubicBezTo>
                    <a:pt x="3112" y="9469"/>
                    <a:pt x="3099" y="9480"/>
                    <a:pt x="3087" y="9480"/>
                  </a:cubicBezTo>
                  <a:lnTo>
                    <a:pt x="3160" y="9371"/>
                  </a:lnTo>
                  <a:cubicBezTo>
                    <a:pt x="3172" y="9335"/>
                    <a:pt x="3184" y="9299"/>
                    <a:pt x="3209" y="9274"/>
                  </a:cubicBezTo>
                  <a:cubicBezTo>
                    <a:pt x="3220" y="9237"/>
                    <a:pt x="3245" y="9213"/>
                    <a:pt x="3257" y="9177"/>
                  </a:cubicBezTo>
                  <a:lnTo>
                    <a:pt x="3330" y="9067"/>
                  </a:lnTo>
                  <a:cubicBezTo>
                    <a:pt x="3355" y="9031"/>
                    <a:pt x="3379" y="8994"/>
                    <a:pt x="3415" y="8958"/>
                  </a:cubicBezTo>
                  <a:cubicBezTo>
                    <a:pt x="3415" y="8946"/>
                    <a:pt x="3415" y="8946"/>
                    <a:pt x="3428" y="8934"/>
                  </a:cubicBezTo>
                  <a:cubicBezTo>
                    <a:pt x="3428" y="8921"/>
                    <a:pt x="3439" y="8910"/>
                    <a:pt x="3452" y="8910"/>
                  </a:cubicBezTo>
                  <a:cubicBezTo>
                    <a:pt x="3463" y="8885"/>
                    <a:pt x="3476" y="8873"/>
                    <a:pt x="3488" y="8848"/>
                  </a:cubicBezTo>
                  <a:cubicBezTo>
                    <a:pt x="3549" y="8800"/>
                    <a:pt x="3598" y="8739"/>
                    <a:pt x="3646" y="8678"/>
                  </a:cubicBezTo>
                  <a:lnTo>
                    <a:pt x="3658" y="8678"/>
                  </a:lnTo>
                  <a:cubicBezTo>
                    <a:pt x="3671" y="8654"/>
                    <a:pt x="3682" y="8630"/>
                    <a:pt x="3707" y="8618"/>
                  </a:cubicBezTo>
                  <a:cubicBezTo>
                    <a:pt x="3707" y="8605"/>
                    <a:pt x="3707" y="8605"/>
                    <a:pt x="3719" y="8605"/>
                  </a:cubicBezTo>
                  <a:lnTo>
                    <a:pt x="3707" y="8605"/>
                  </a:lnTo>
                  <a:cubicBezTo>
                    <a:pt x="3719" y="8605"/>
                    <a:pt x="3719" y="8594"/>
                    <a:pt x="3719" y="8594"/>
                  </a:cubicBezTo>
                  <a:cubicBezTo>
                    <a:pt x="3731" y="8594"/>
                    <a:pt x="3731" y="8581"/>
                    <a:pt x="3731" y="8581"/>
                  </a:cubicBezTo>
                  <a:cubicBezTo>
                    <a:pt x="3731" y="8581"/>
                    <a:pt x="3744" y="8581"/>
                    <a:pt x="3744" y="8569"/>
                  </a:cubicBezTo>
                  <a:lnTo>
                    <a:pt x="3744" y="8581"/>
                  </a:lnTo>
                  <a:cubicBezTo>
                    <a:pt x="3755" y="8569"/>
                    <a:pt x="3755" y="8557"/>
                    <a:pt x="3768" y="8545"/>
                  </a:cubicBezTo>
                  <a:lnTo>
                    <a:pt x="3768" y="8532"/>
                  </a:lnTo>
                  <a:lnTo>
                    <a:pt x="3914" y="8387"/>
                  </a:lnTo>
                  <a:cubicBezTo>
                    <a:pt x="3974" y="8326"/>
                    <a:pt x="4035" y="8278"/>
                    <a:pt x="4095" y="8216"/>
                  </a:cubicBezTo>
                  <a:cubicBezTo>
                    <a:pt x="4157" y="8156"/>
                    <a:pt x="4205" y="8083"/>
                    <a:pt x="4266" y="8022"/>
                  </a:cubicBezTo>
                  <a:cubicBezTo>
                    <a:pt x="4303" y="7973"/>
                    <a:pt x="4351" y="7925"/>
                    <a:pt x="4400" y="7876"/>
                  </a:cubicBezTo>
                  <a:cubicBezTo>
                    <a:pt x="4460" y="7816"/>
                    <a:pt x="4509" y="7755"/>
                    <a:pt x="4557" y="7694"/>
                  </a:cubicBezTo>
                  <a:cubicBezTo>
                    <a:pt x="4582" y="7657"/>
                    <a:pt x="4619" y="7621"/>
                    <a:pt x="4643" y="7584"/>
                  </a:cubicBezTo>
                  <a:cubicBezTo>
                    <a:pt x="4667" y="7548"/>
                    <a:pt x="4691" y="7511"/>
                    <a:pt x="4716" y="7487"/>
                  </a:cubicBezTo>
                  <a:cubicBezTo>
                    <a:pt x="4752" y="7451"/>
                    <a:pt x="4789" y="7414"/>
                    <a:pt x="4813" y="7378"/>
                  </a:cubicBezTo>
                  <a:cubicBezTo>
                    <a:pt x="4825" y="7378"/>
                    <a:pt x="4849" y="7378"/>
                    <a:pt x="4862" y="7366"/>
                  </a:cubicBezTo>
                  <a:cubicBezTo>
                    <a:pt x="4886" y="7354"/>
                    <a:pt x="4910" y="7330"/>
                    <a:pt x="4935" y="7305"/>
                  </a:cubicBezTo>
                  <a:cubicBezTo>
                    <a:pt x="4959" y="7281"/>
                    <a:pt x="4983" y="7268"/>
                    <a:pt x="5007" y="7244"/>
                  </a:cubicBezTo>
                  <a:lnTo>
                    <a:pt x="5043" y="7208"/>
                  </a:lnTo>
                  <a:lnTo>
                    <a:pt x="5080" y="7171"/>
                  </a:lnTo>
                  <a:lnTo>
                    <a:pt x="5141" y="7111"/>
                  </a:lnTo>
                  <a:cubicBezTo>
                    <a:pt x="5153" y="7098"/>
                    <a:pt x="5165" y="7087"/>
                    <a:pt x="5189" y="7074"/>
                  </a:cubicBezTo>
                  <a:cubicBezTo>
                    <a:pt x="5202" y="7062"/>
                    <a:pt x="5214" y="7050"/>
                    <a:pt x="5238" y="7038"/>
                  </a:cubicBezTo>
                  <a:cubicBezTo>
                    <a:pt x="5262" y="7014"/>
                    <a:pt x="5299" y="6989"/>
                    <a:pt x="5335" y="6965"/>
                  </a:cubicBezTo>
                  <a:cubicBezTo>
                    <a:pt x="5372" y="6941"/>
                    <a:pt x="5408" y="6916"/>
                    <a:pt x="5432" y="6892"/>
                  </a:cubicBezTo>
                  <a:cubicBezTo>
                    <a:pt x="5481" y="6855"/>
                    <a:pt x="5518" y="6819"/>
                    <a:pt x="5554" y="6782"/>
                  </a:cubicBezTo>
                  <a:lnTo>
                    <a:pt x="5591" y="6709"/>
                  </a:lnTo>
                  <a:cubicBezTo>
                    <a:pt x="5602" y="6673"/>
                    <a:pt x="5627" y="6636"/>
                    <a:pt x="5639" y="6588"/>
                  </a:cubicBezTo>
                  <a:cubicBezTo>
                    <a:pt x="5664" y="6552"/>
                    <a:pt x="5675" y="6503"/>
                    <a:pt x="5688" y="6466"/>
                  </a:cubicBezTo>
                  <a:cubicBezTo>
                    <a:pt x="5700" y="6418"/>
                    <a:pt x="5700" y="6382"/>
                    <a:pt x="5712" y="6333"/>
                  </a:cubicBezTo>
                  <a:cubicBezTo>
                    <a:pt x="5712" y="6284"/>
                    <a:pt x="5712" y="6248"/>
                    <a:pt x="5700" y="6199"/>
                  </a:cubicBezTo>
                  <a:cubicBezTo>
                    <a:pt x="5700" y="6175"/>
                    <a:pt x="5700" y="6139"/>
                    <a:pt x="5688" y="6114"/>
                  </a:cubicBezTo>
                  <a:cubicBezTo>
                    <a:pt x="5675" y="6102"/>
                    <a:pt x="5664" y="6077"/>
                    <a:pt x="5639" y="6066"/>
                  </a:cubicBezTo>
                  <a:cubicBezTo>
                    <a:pt x="5615" y="6041"/>
                    <a:pt x="5602" y="6041"/>
                    <a:pt x="5567" y="6041"/>
                  </a:cubicBezTo>
                  <a:cubicBezTo>
                    <a:pt x="5542" y="6041"/>
                    <a:pt x="5518" y="6053"/>
                    <a:pt x="5505" y="6066"/>
                  </a:cubicBezTo>
                  <a:cubicBezTo>
                    <a:pt x="5481" y="6090"/>
                    <a:pt x="5457" y="6102"/>
                    <a:pt x="5445" y="6126"/>
                  </a:cubicBezTo>
                  <a:cubicBezTo>
                    <a:pt x="5408" y="6150"/>
                    <a:pt x="5384" y="6187"/>
                    <a:pt x="5359" y="6223"/>
                  </a:cubicBezTo>
                  <a:cubicBezTo>
                    <a:pt x="5335" y="6248"/>
                    <a:pt x="5299" y="6284"/>
                    <a:pt x="5275" y="6320"/>
                  </a:cubicBezTo>
                  <a:cubicBezTo>
                    <a:pt x="5251" y="6357"/>
                    <a:pt x="5214" y="6382"/>
                    <a:pt x="5189" y="6418"/>
                  </a:cubicBezTo>
                  <a:cubicBezTo>
                    <a:pt x="5165" y="6442"/>
                    <a:pt x="5153" y="6466"/>
                    <a:pt x="5141" y="6491"/>
                  </a:cubicBezTo>
                  <a:cubicBezTo>
                    <a:pt x="5105" y="6539"/>
                    <a:pt x="5068" y="6588"/>
                    <a:pt x="5043" y="6649"/>
                  </a:cubicBezTo>
                  <a:cubicBezTo>
                    <a:pt x="5032" y="6698"/>
                    <a:pt x="5007" y="6734"/>
                    <a:pt x="4995" y="6782"/>
                  </a:cubicBezTo>
                  <a:cubicBezTo>
                    <a:pt x="4995" y="6807"/>
                    <a:pt x="4983" y="6831"/>
                    <a:pt x="4983" y="6855"/>
                  </a:cubicBezTo>
                  <a:cubicBezTo>
                    <a:pt x="4971" y="6868"/>
                    <a:pt x="4971" y="6892"/>
                    <a:pt x="4971" y="6916"/>
                  </a:cubicBezTo>
                  <a:cubicBezTo>
                    <a:pt x="4959" y="6928"/>
                    <a:pt x="4959" y="6952"/>
                    <a:pt x="4959" y="6977"/>
                  </a:cubicBezTo>
                  <a:cubicBezTo>
                    <a:pt x="4946" y="6989"/>
                    <a:pt x="4946" y="7001"/>
                    <a:pt x="4946" y="7001"/>
                  </a:cubicBezTo>
                  <a:cubicBezTo>
                    <a:pt x="4946" y="7014"/>
                    <a:pt x="4935" y="7025"/>
                    <a:pt x="4935" y="7038"/>
                  </a:cubicBezTo>
                  <a:cubicBezTo>
                    <a:pt x="4935" y="7050"/>
                    <a:pt x="4922" y="7062"/>
                    <a:pt x="4922" y="7074"/>
                  </a:cubicBezTo>
                  <a:cubicBezTo>
                    <a:pt x="4910" y="7087"/>
                    <a:pt x="4898" y="7111"/>
                    <a:pt x="4898" y="7123"/>
                  </a:cubicBezTo>
                  <a:cubicBezTo>
                    <a:pt x="4886" y="7147"/>
                    <a:pt x="4873" y="7160"/>
                    <a:pt x="4862" y="7184"/>
                  </a:cubicBezTo>
                  <a:cubicBezTo>
                    <a:pt x="4849" y="7208"/>
                    <a:pt x="4825" y="7232"/>
                    <a:pt x="4813" y="7257"/>
                  </a:cubicBezTo>
                  <a:lnTo>
                    <a:pt x="4776" y="7293"/>
                  </a:lnTo>
                  <a:cubicBezTo>
                    <a:pt x="4764" y="7305"/>
                    <a:pt x="4764" y="7317"/>
                    <a:pt x="4752" y="7330"/>
                  </a:cubicBezTo>
                  <a:lnTo>
                    <a:pt x="4740" y="7341"/>
                  </a:lnTo>
                  <a:lnTo>
                    <a:pt x="4727" y="7354"/>
                  </a:lnTo>
                  <a:lnTo>
                    <a:pt x="4716" y="7366"/>
                  </a:lnTo>
                  <a:cubicBezTo>
                    <a:pt x="4691" y="7403"/>
                    <a:pt x="4667" y="7427"/>
                    <a:pt x="4643" y="7451"/>
                  </a:cubicBezTo>
                  <a:cubicBezTo>
                    <a:pt x="4619" y="7476"/>
                    <a:pt x="4606" y="7511"/>
                    <a:pt x="4582" y="7536"/>
                  </a:cubicBezTo>
                  <a:lnTo>
                    <a:pt x="4582" y="7548"/>
                  </a:lnTo>
                  <a:lnTo>
                    <a:pt x="4557" y="7573"/>
                  </a:lnTo>
                  <a:cubicBezTo>
                    <a:pt x="4557" y="7584"/>
                    <a:pt x="4557" y="7584"/>
                    <a:pt x="4546" y="7584"/>
                  </a:cubicBezTo>
                  <a:cubicBezTo>
                    <a:pt x="4533" y="7621"/>
                    <a:pt x="4509" y="7646"/>
                    <a:pt x="4484" y="7682"/>
                  </a:cubicBezTo>
                  <a:cubicBezTo>
                    <a:pt x="4460" y="7719"/>
                    <a:pt x="4436" y="7743"/>
                    <a:pt x="4411" y="7767"/>
                  </a:cubicBezTo>
                  <a:cubicBezTo>
                    <a:pt x="4351" y="7827"/>
                    <a:pt x="4303" y="7889"/>
                    <a:pt x="4241" y="7949"/>
                  </a:cubicBezTo>
                  <a:cubicBezTo>
                    <a:pt x="4181" y="8010"/>
                    <a:pt x="4132" y="8071"/>
                    <a:pt x="4084" y="8132"/>
                  </a:cubicBezTo>
                  <a:cubicBezTo>
                    <a:pt x="4084" y="8143"/>
                    <a:pt x="4084" y="8143"/>
                    <a:pt x="4071" y="8143"/>
                  </a:cubicBezTo>
                  <a:lnTo>
                    <a:pt x="4084" y="8143"/>
                  </a:lnTo>
                  <a:cubicBezTo>
                    <a:pt x="4071" y="8143"/>
                    <a:pt x="4071" y="8143"/>
                    <a:pt x="4071" y="8156"/>
                  </a:cubicBezTo>
                  <a:cubicBezTo>
                    <a:pt x="4035" y="8180"/>
                    <a:pt x="4011" y="8205"/>
                    <a:pt x="3987" y="8241"/>
                  </a:cubicBezTo>
                  <a:lnTo>
                    <a:pt x="3925" y="8302"/>
                  </a:lnTo>
                  <a:cubicBezTo>
                    <a:pt x="3938" y="8278"/>
                    <a:pt x="3938" y="8265"/>
                    <a:pt x="3950" y="8241"/>
                  </a:cubicBezTo>
                  <a:cubicBezTo>
                    <a:pt x="3962" y="8216"/>
                    <a:pt x="3962" y="8192"/>
                    <a:pt x="3974" y="8180"/>
                  </a:cubicBezTo>
                  <a:cubicBezTo>
                    <a:pt x="3974" y="8156"/>
                    <a:pt x="3987" y="8132"/>
                    <a:pt x="3987" y="8108"/>
                  </a:cubicBezTo>
                  <a:cubicBezTo>
                    <a:pt x="3998" y="8095"/>
                    <a:pt x="3998" y="8071"/>
                    <a:pt x="3998" y="8059"/>
                  </a:cubicBezTo>
                  <a:cubicBezTo>
                    <a:pt x="4035" y="7925"/>
                    <a:pt x="4059" y="7803"/>
                    <a:pt x="4084" y="7670"/>
                  </a:cubicBezTo>
                  <a:lnTo>
                    <a:pt x="4084" y="7657"/>
                  </a:lnTo>
                  <a:lnTo>
                    <a:pt x="4084" y="7646"/>
                  </a:lnTo>
                  <a:lnTo>
                    <a:pt x="4084" y="7633"/>
                  </a:lnTo>
                  <a:lnTo>
                    <a:pt x="4095" y="7621"/>
                  </a:lnTo>
                  <a:lnTo>
                    <a:pt x="4095" y="7609"/>
                  </a:lnTo>
                  <a:cubicBezTo>
                    <a:pt x="4095" y="7584"/>
                    <a:pt x="4108" y="7573"/>
                    <a:pt x="4108" y="7548"/>
                  </a:cubicBezTo>
                  <a:cubicBezTo>
                    <a:pt x="4120" y="7500"/>
                    <a:pt x="4120" y="7451"/>
                    <a:pt x="4132" y="7403"/>
                  </a:cubicBezTo>
                  <a:cubicBezTo>
                    <a:pt x="4132" y="7341"/>
                    <a:pt x="4144" y="7281"/>
                    <a:pt x="4144" y="7220"/>
                  </a:cubicBezTo>
                  <a:cubicBezTo>
                    <a:pt x="4157" y="7147"/>
                    <a:pt x="4157" y="7087"/>
                    <a:pt x="4168" y="7014"/>
                  </a:cubicBezTo>
                  <a:lnTo>
                    <a:pt x="4168" y="6916"/>
                  </a:lnTo>
                  <a:lnTo>
                    <a:pt x="4168" y="6904"/>
                  </a:lnTo>
                  <a:cubicBezTo>
                    <a:pt x="4168" y="6868"/>
                    <a:pt x="4181" y="6844"/>
                    <a:pt x="4181" y="6807"/>
                  </a:cubicBezTo>
                  <a:cubicBezTo>
                    <a:pt x="4181" y="6795"/>
                    <a:pt x="4181" y="6795"/>
                    <a:pt x="4193" y="6782"/>
                  </a:cubicBezTo>
                  <a:lnTo>
                    <a:pt x="4193" y="6758"/>
                  </a:lnTo>
                  <a:cubicBezTo>
                    <a:pt x="4193" y="6746"/>
                    <a:pt x="4205" y="6746"/>
                    <a:pt x="4205" y="6734"/>
                  </a:cubicBezTo>
                  <a:lnTo>
                    <a:pt x="4205" y="6722"/>
                  </a:lnTo>
                  <a:cubicBezTo>
                    <a:pt x="4217" y="6698"/>
                    <a:pt x="4230" y="6673"/>
                    <a:pt x="4230" y="6649"/>
                  </a:cubicBezTo>
                  <a:cubicBezTo>
                    <a:pt x="4241" y="6625"/>
                    <a:pt x="4254" y="6600"/>
                    <a:pt x="4254" y="6576"/>
                  </a:cubicBezTo>
                  <a:lnTo>
                    <a:pt x="4254" y="6588"/>
                  </a:lnTo>
                  <a:cubicBezTo>
                    <a:pt x="4266" y="6552"/>
                    <a:pt x="4278" y="6528"/>
                    <a:pt x="4278" y="6503"/>
                  </a:cubicBezTo>
                  <a:lnTo>
                    <a:pt x="4290" y="6491"/>
                  </a:lnTo>
                  <a:lnTo>
                    <a:pt x="4290" y="6479"/>
                  </a:lnTo>
                  <a:lnTo>
                    <a:pt x="4290" y="6466"/>
                  </a:lnTo>
                  <a:cubicBezTo>
                    <a:pt x="4303" y="6430"/>
                    <a:pt x="4314" y="6406"/>
                    <a:pt x="4327" y="6369"/>
                  </a:cubicBezTo>
                  <a:cubicBezTo>
                    <a:pt x="4339" y="6357"/>
                    <a:pt x="4339" y="6345"/>
                    <a:pt x="4351" y="6320"/>
                  </a:cubicBezTo>
                  <a:cubicBezTo>
                    <a:pt x="4351" y="6309"/>
                    <a:pt x="4351" y="6284"/>
                    <a:pt x="4363" y="6272"/>
                  </a:cubicBezTo>
                  <a:lnTo>
                    <a:pt x="4363" y="6248"/>
                  </a:lnTo>
                  <a:lnTo>
                    <a:pt x="4363" y="6223"/>
                  </a:lnTo>
                  <a:cubicBezTo>
                    <a:pt x="4375" y="6175"/>
                    <a:pt x="4375" y="6139"/>
                    <a:pt x="4375" y="6090"/>
                  </a:cubicBezTo>
                  <a:cubicBezTo>
                    <a:pt x="4363" y="6041"/>
                    <a:pt x="4351" y="6004"/>
                    <a:pt x="4327" y="5968"/>
                  </a:cubicBezTo>
                  <a:cubicBezTo>
                    <a:pt x="4303" y="5932"/>
                    <a:pt x="4266" y="5896"/>
                    <a:pt x="4217" y="5883"/>
                  </a:cubicBezTo>
                  <a:cubicBezTo>
                    <a:pt x="4199" y="5877"/>
                    <a:pt x="4178" y="5874"/>
                    <a:pt x="4157" y="5874"/>
                  </a:cubicBezTo>
                  <a:cubicBezTo>
                    <a:pt x="4135" y="5874"/>
                    <a:pt x="4114" y="5877"/>
                    <a:pt x="4095" y="5883"/>
                  </a:cubicBezTo>
                  <a:cubicBezTo>
                    <a:pt x="4047" y="5896"/>
                    <a:pt x="4011" y="5920"/>
                    <a:pt x="3974" y="5956"/>
                  </a:cubicBezTo>
                  <a:cubicBezTo>
                    <a:pt x="3950" y="5993"/>
                    <a:pt x="3914" y="6029"/>
                    <a:pt x="3901" y="6066"/>
                  </a:cubicBezTo>
                  <a:cubicBezTo>
                    <a:pt x="3889" y="6102"/>
                    <a:pt x="3889" y="6150"/>
                    <a:pt x="3901" y="6187"/>
                  </a:cubicBezTo>
                  <a:lnTo>
                    <a:pt x="3901" y="6223"/>
                  </a:lnTo>
                  <a:cubicBezTo>
                    <a:pt x="3914" y="6223"/>
                    <a:pt x="3914" y="6236"/>
                    <a:pt x="3914" y="6248"/>
                  </a:cubicBezTo>
                  <a:cubicBezTo>
                    <a:pt x="3914" y="6260"/>
                    <a:pt x="3925" y="6272"/>
                    <a:pt x="3925" y="6284"/>
                  </a:cubicBezTo>
                  <a:cubicBezTo>
                    <a:pt x="3938" y="6320"/>
                    <a:pt x="3962" y="6345"/>
                    <a:pt x="3974" y="6382"/>
                  </a:cubicBezTo>
                  <a:cubicBezTo>
                    <a:pt x="3987" y="6406"/>
                    <a:pt x="3998" y="6442"/>
                    <a:pt x="4011" y="6466"/>
                  </a:cubicBezTo>
                  <a:cubicBezTo>
                    <a:pt x="4023" y="6503"/>
                    <a:pt x="4035" y="6528"/>
                    <a:pt x="4047" y="6552"/>
                  </a:cubicBezTo>
                  <a:cubicBezTo>
                    <a:pt x="4059" y="6588"/>
                    <a:pt x="4071" y="6612"/>
                    <a:pt x="4071" y="6649"/>
                  </a:cubicBezTo>
                  <a:cubicBezTo>
                    <a:pt x="4084" y="6673"/>
                    <a:pt x="4095" y="6709"/>
                    <a:pt x="4095" y="6734"/>
                  </a:cubicBezTo>
                  <a:cubicBezTo>
                    <a:pt x="4095" y="6746"/>
                    <a:pt x="4095" y="6746"/>
                    <a:pt x="4108" y="6758"/>
                  </a:cubicBezTo>
                  <a:lnTo>
                    <a:pt x="4095" y="6758"/>
                  </a:lnTo>
                  <a:lnTo>
                    <a:pt x="4095" y="6807"/>
                  </a:lnTo>
                  <a:lnTo>
                    <a:pt x="4095" y="6904"/>
                  </a:lnTo>
                  <a:cubicBezTo>
                    <a:pt x="4095" y="6916"/>
                    <a:pt x="4108" y="6928"/>
                    <a:pt x="4120" y="6941"/>
                  </a:cubicBezTo>
                  <a:cubicBezTo>
                    <a:pt x="4120" y="6989"/>
                    <a:pt x="4120" y="7038"/>
                    <a:pt x="4108" y="7087"/>
                  </a:cubicBezTo>
                  <a:lnTo>
                    <a:pt x="4108" y="7135"/>
                  </a:lnTo>
                  <a:lnTo>
                    <a:pt x="4108" y="7171"/>
                  </a:lnTo>
                  <a:lnTo>
                    <a:pt x="4108" y="7184"/>
                  </a:lnTo>
                  <a:lnTo>
                    <a:pt x="4108" y="7196"/>
                  </a:lnTo>
                  <a:lnTo>
                    <a:pt x="4108" y="7208"/>
                  </a:lnTo>
                  <a:lnTo>
                    <a:pt x="4108" y="7220"/>
                  </a:lnTo>
                  <a:cubicBezTo>
                    <a:pt x="4108" y="7244"/>
                    <a:pt x="4095" y="7257"/>
                    <a:pt x="4095" y="7268"/>
                  </a:cubicBezTo>
                  <a:cubicBezTo>
                    <a:pt x="4095" y="7341"/>
                    <a:pt x="4095" y="7403"/>
                    <a:pt x="4084" y="7463"/>
                  </a:cubicBezTo>
                  <a:cubicBezTo>
                    <a:pt x="4071" y="7536"/>
                    <a:pt x="4059" y="7597"/>
                    <a:pt x="4047" y="7657"/>
                  </a:cubicBezTo>
                  <a:cubicBezTo>
                    <a:pt x="4035" y="7706"/>
                    <a:pt x="4023" y="7755"/>
                    <a:pt x="4023" y="7792"/>
                  </a:cubicBezTo>
                  <a:cubicBezTo>
                    <a:pt x="4011" y="7840"/>
                    <a:pt x="3998" y="7889"/>
                    <a:pt x="3998" y="7937"/>
                  </a:cubicBezTo>
                  <a:lnTo>
                    <a:pt x="3998" y="7949"/>
                  </a:lnTo>
                  <a:cubicBezTo>
                    <a:pt x="3987" y="7962"/>
                    <a:pt x="3987" y="7973"/>
                    <a:pt x="3987" y="7986"/>
                  </a:cubicBezTo>
                  <a:cubicBezTo>
                    <a:pt x="3974" y="8022"/>
                    <a:pt x="3962" y="8071"/>
                    <a:pt x="3962" y="8108"/>
                  </a:cubicBezTo>
                  <a:cubicBezTo>
                    <a:pt x="3950" y="8143"/>
                    <a:pt x="3938" y="8192"/>
                    <a:pt x="3925" y="8241"/>
                  </a:cubicBezTo>
                  <a:cubicBezTo>
                    <a:pt x="3914" y="8265"/>
                    <a:pt x="3901" y="8289"/>
                    <a:pt x="3889" y="8302"/>
                  </a:cubicBezTo>
                  <a:cubicBezTo>
                    <a:pt x="3889" y="8314"/>
                    <a:pt x="3877" y="8326"/>
                    <a:pt x="3877" y="8338"/>
                  </a:cubicBezTo>
                  <a:lnTo>
                    <a:pt x="3865" y="8351"/>
                  </a:lnTo>
                  <a:lnTo>
                    <a:pt x="3852" y="8362"/>
                  </a:lnTo>
                  <a:lnTo>
                    <a:pt x="3816" y="8399"/>
                  </a:lnTo>
                  <a:cubicBezTo>
                    <a:pt x="3792" y="8435"/>
                    <a:pt x="3768" y="8459"/>
                    <a:pt x="3731" y="8496"/>
                  </a:cubicBezTo>
                  <a:cubicBezTo>
                    <a:pt x="3695" y="8545"/>
                    <a:pt x="3646" y="8594"/>
                    <a:pt x="3609" y="8642"/>
                  </a:cubicBezTo>
                  <a:lnTo>
                    <a:pt x="3536" y="8715"/>
                  </a:lnTo>
                  <a:lnTo>
                    <a:pt x="3536" y="8727"/>
                  </a:lnTo>
                  <a:cubicBezTo>
                    <a:pt x="3512" y="8751"/>
                    <a:pt x="3488" y="8788"/>
                    <a:pt x="3452" y="8812"/>
                  </a:cubicBezTo>
                  <a:lnTo>
                    <a:pt x="3463" y="8812"/>
                  </a:lnTo>
                  <a:cubicBezTo>
                    <a:pt x="3452" y="8812"/>
                    <a:pt x="3452" y="8812"/>
                    <a:pt x="3452" y="8824"/>
                  </a:cubicBezTo>
                  <a:lnTo>
                    <a:pt x="3452" y="8812"/>
                  </a:lnTo>
                  <a:cubicBezTo>
                    <a:pt x="3439" y="8837"/>
                    <a:pt x="3415" y="8861"/>
                    <a:pt x="3403" y="8885"/>
                  </a:cubicBezTo>
                  <a:lnTo>
                    <a:pt x="3366" y="8921"/>
                  </a:lnTo>
                  <a:cubicBezTo>
                    <a:pt x="3355" y="8946"/>
                    <a:pt x="3330" y="8970"/>
                    <a:pt x="3318" y="8994"/>
                  </a:cubicBezTo>
                  <a:cubicBezTo>
                    <a:pt x="3306" y="9007"/>
                    <a:pt x="3293" y="9019"/>
                    <a:pt x="3293" y="9031"/>
                  </a:cubicBezTo>
                  <a:lnTo>
                    <a:pt x="3257" y="9104"/>
                  </a:lnTo>
                  <a:cubicBezTo>
                    <a:pt x="3233" y="9128"/>
                    <a:pt x="3209" y="9164"/>
                    <a:pt x="3184" y="9201"/>
                  </a:cubicBezTo>
                  <a:cubicBezTo>
                    <a:pt x="3172" y="9226"/>
                    <a:pt x="3160" y="9262"/>
                    <a:pt x="3147" y="9286"/>
                  </a:cubicBezTo>
                  <a:cubicBezTo>
                    <a:pt x="3136" y="9299"/>
                    <a:pt x="3136" y="9310"/>
                    <a:pt x="3123" y="9310"/>
                  </a:cubicBezTo>
                  <a:lnTo>
                    <a:pt x="3050" y="9456"/>
                  </a:lnTo>
                  <a:cubicBezTo>
                    <a:pt x="3039" y="9493"/>
                    <a:pt x="3014" y="9529"/>
                    <a:pt x="3002" y="9566"/>
                  </a:cubicBezTo>
                  <a:cubicBezTo>
                    <a:pt x="2990" y="9590"/>
                    <a:pt x="2990" y="9602"/>
                    <a:pt x="2977" y="9626"/>
                  </a:cubicBezTo>
                  <a:cubicBezTo>
                    <a:pt x="2966" y="9639"/>
                    <a:pt x="2953" y="9651"/>
                    <a:pt x="2953" y="9663"/>
                  </a:cubicBezTo>
                  <a:lnTo>
                    <a:pt x="2941" y="9663"/>
                  </a:lnTo>
                  <a:cubicBezTo>
                    <a:pt x="2953" y="9493"/>
                    <a:pt x="2966" y="9310"/>
                    <a:pt x="2977" y="9140"/>
                  </a:cubicBezTo>
                  <a:cubicBezTo>
                    <a:pt x="3002" y="8715"/>
                    <a:pt x="3050" y="8278"/>
                    <a:pt x="3087" y="7852"/>
                  </a:cubicBezTo>
                  <a:cubicBezTo>
                    <a:pt x="3123" y="7500"/>
                    <a:pt x="3160" y="7135"/>
                    <a:pt x="3172" y="6782"/>
                  </a:cubicBezTo>
                  <a:cubicBezTo>
                    <a:pt x="3184" y="6600"/>
                    <a:pt x="3196" y="6406"/>
                    <a:pt x="3196" y="6223"/>
                  </a:cubicBezTo>
                  <a:lnTo>
                    <a:pt x="3196" y="5677"/>
                  </a:lnTo>
                  <a:cubicBezTo>
                    <a:pt x="3196" y="5628"/>
                    <a:pt x="3184" y="5567"/>
                    <a:pt x="3184" y="5507"/>
                  </a:cubicBezTo>
                  <a:cubicBezTo>
                    <a:pt x="3184" y="5494"/>
                    <a:pt x="3196" y="5482"/>
                    <a:pt x="3196" y="5470"/>
                  </a:cubicBezTo>
                  <a:cubicBezTo>
                    <a:pt x="3196" y="5434"/>
                    <a:pt x="3209" y="5397"/>
                    <a:pt x="3220" y="5361"/>
                  </a:cubicBezTo>
                  <a:cubicBezTo>
                    <a:pt x="3220" y="5312"/>
                    <a:pt x="3233" y="5275"/>
                    <a:pt x="3245" y="5239"/>
                  </a:cubicBezTo>
                  <a:cubicBezTo>
                    <a:pt x="3257" y="5202"/>
                    <a:pt x="3257" y="5166"/>
                    <a:pt x="3269" y="5142"/>
                  </a:cubicBezTo>
                  <a:cubicBezTo>
                    <a:pt x="3282" y="5105"/>
                    <a:pt x="3293" y="5081"/>
                    <a:pt x="3293" y="5045"/>
                  </a:cubicBezTo>
                  <a:lnTo>
                    <a:pt x="3330" y="4935"/>
                  </a:lnTo>
                  <a:cubicBezTo>
                    <a:pt x="3355" y="4886"/>
                    <a:pt x="3366" y="4850"/>
                    <a:pt x="3379" y="4802"/>
                  </a:cubicBezTo>
                  <a:cubicBezTo>
                    <a:pt x="3391" y="4765"/>
                    <a:pt x="3415" y="4729"/>
                    <a:pt x="3428" y="4692"/>
                  </a:cubicBezTo>
                  <a:cubicBezTo>
                    <a:pt x="3428" y="4680"/>
                    <a:pt x="3439" y="4668"/>
                    <a:pt x="3439" y="4656"/>
                  </a:cubicBezTo>
                  <a:cubicBezTo>
                    <a:pt x="3452" y="4632"/>
                    <a:pt x="3463" y="4619"/>
                    <a:pt x="3463" y="4607"/>
                  </a:cubicBezTo>
                  <a:cubicBezTo>
                    <a:pt x="3476" y="4583"/>
                    <a:pt x="3476" y="4570"/>
                    <a:pt x="3488" y="4559"/>
                  </a:cubicBezTo>
                  <a:cubicBezTo>
                    <a:pt x="3488" y="4546"/>
                    <a:pt x="3500" y="4534"/>
                    <a:pt x="3512" y="4522"/>
                  </a:cubicBezTo>
                  <a:cubicBezTo>
                    <a:pt x="3512" y="4510"/>
                    <a:pt x="3512" y="4510"/>
                    <a:pt x="3525" y="4497"/>
                  </a:cubicBezTo>
                  <a:lnTo>
                    <a:pt x="3536" y="4497"/>
                  </a:lnTo>
                  <a:cubicBezTo>
                    <a:pt x="3536" y="4497"/>
                    <a:pt x="3549" y="4497"/>
                    <a:pt x="3549" y="4486"/>
                  </a:cubicBezTo>
                  <a:lnTo>
                    <a:pt x="3549" y="4473"/>
                  </a:lnTo>
                  <a:cubicBezTo>
                    <a:pt x="3561" y="4473"/>
                    <a:pt x="3561" y="4461"/>
                    <a:pt x="3561" y="4461"/>
                  </a:cubicBezTo>
                  <a:cubicBezTo>
                    <a:pt x="3573" y="4449"/>
                    <a:pt x="3573" y="4437"/>
                    <a:pt x="3585" y="4425"/>
                  </a:cubicBezTo>
                  <a:cubicBezTo>
                    <a:pt x="3598" y="4425"/>
                    <a:pt x="3598" y="4413"/>
                    <a:pt x="3609" y="4400"/>
                  </a:cubicBezTo>
                  <a:cubicBezTo>
                    <a:pt x="3622" y="4389"/>
                    <a:pt x="3646" y="4376"/>
                    <a:pt x="3658" y="4364"/>
                  </a:cubicBezTo>
                  <a:lnTo>
                    <a:pt x="3731" y="4327"/>
                  </a:lnTo>
                  <a:cubicBezTo>
                    <a:pt x="3768" y="4303"/>
                    <a:pt x="3816" y="4291"/>
                    <a:pt x="3852" y="4267"/>
                  </a:cubicBezTo>
                  <a:cubicBezTo>
                    <a:pt x="3901" y="4254"/>
                    <a:pt x="3962" y="4243"/>
                    <a:pt x="4011" y="4230"/>
                  </a:cubicBezTo>
                  <a:cubicBezTo>
                    <a:pt x="4047" y="4218"/>
                    <a:pt x="4095" y="4218"/>
                    <a:pt x="4132" y="4206"/>
                  </a:cubicBezTo>
                  <a:lnTo>
                    <a:pt x="4205" y="4206"/>
                  </a:lnTo>
                  <a:cubicBezTo>
                    <a:pt x="4241" y="4194"/>
                    <a:pt x="4278" y="4194"/>
                    <a:pt x="4314" y="4194"/>
                  </a:cubicBezTo>
                  <a:lnTo>
                    <a:pt x="4411" y="4194"/>
                  </a:lnTo>
                  <a:cubicBezTo>
                    <a:pt x="4448" y="4194"/>
                    <a:pt x="4484" y="4194"/>
                    <a:pt x="4521" y="4181"/>
                  </a:cubicBezTo>
                  <a:lnTo>
                    <a:pt x="4570" y="4181"/>
                  </a:lnTo>
                  <a:cubicBezTo>
                    <a:pt x="4594" y="4206"/>
                    <a:pt x="4619" y="4218"/>
                    <a:pt x="4630" y="4230"/>
                  </a:cubicBezTo>
                  <a:lnTo>
                    <a:pt x="4667" y="4267"/>
                  </a:lnTo>
                  <a:cubicBezTo>
                    <a:pt x="4679" y="4279"/>
                    <a:pt x="4703" y="4291"/>
                    <a:pt x="4716" y="4303"/>
                  </a:cubicBezTo>
                  <a:cubicBezTo>
                    <a:pt x="4752" y="4327"/>
                    <a:pt x="4776" y="4340"/>
                    <a:pt x="4813" y="4364"/>
                  </a:cubicBezTo>
                  <a:cubicBezTo>
                    <a:pt x="4849" y="4376"/>
                    <a:pt x="4886" y="4389"/>
                    <a:pt x="4922" y="4413"/>
                  </a:cubicBezTo>
                  <a:cubicBezTo>
                    <a:pt x="4959" y="4425"/>
                    <a:pt x="4983" y="4437"/>
                    <a:pt x="5019" y="4449"/>
                  </a:cubicBezTo>
                  <a:lnTo>
                    <a:pt x="5129" y="4486"/>
                  </a:lnTo>
                  <a:cubicBezTo>
                    <a:pt x="5202" y="4497"/>
                    <a:pt x="5275" y="4510"/>
                    <a:pt x="5348" y="4510"/>
                  </a:cubicBezTo>
                  <a:lnTo>
                    <a:pt x="5384" y="4510"/>
                  </a:lnTo>
                  <a:cubicBezTo>
                    <a:pt x="5432" y="4510"/>
                    <a:pt x="5481" y="4497"/>
                    <a:pt x="5530" y="4473"/>
                  </a:cubicBezTo>
                  <a:cubicBezTo>
                    <a:pt x="5578" y="4461"/>
                    <a:pt x="5627" y="4437"/>
                    <a:pt x="5651" y="4389"/>
                  </a:cubicBezTo>
                  <a:cubicBezTo>
                    <a:pt x="5688" y="4352"/>
                    <a:pt x="5712" y="4303"/>
                    <a:pt x="5724" y="4254"/>
                  </a:cubicBezTo>
                  <a:cubicBezTo>
                    <a:pt x="5724" y="4230"/>
                    <a:pt x="5737" y="4206"/>
                    <a:pt x="5737" y="4181"/>
                  </a:cubicBezTo>
                  <a:lnTo>
                    <a:pt x="5737" y="4109"/>
                  </a:lnTo>
                  <a:cubicBezTo>
                    <a:pt x="5724" y="4073"/>
                    <a:pt x="5724" y="4048"/>
                    <a:pt x="5712" y="4011"/>
                  </a:cubicBezTo>
                  <a:cubicBezTo>
                    <a:pt x="5700" y="3987"/>
                    <a:pt x="5688" y="3963"/>
                    <a:pt x="5664" y="3938"/>
                  </a:cubicBezTo>
                  <a:cubicBezTo>
                    <a:pt x="5639" y="3890"/>
                    <a:pt x="5591" y="3841"/>
                    <a:pt x="5542" y="3817"/>
                  </a:cubicBezTo>
                  <a:cubicBezTo>
                    <a:pt x="5494" y="3793"/>
                    <a:pt x="5432" y="3781"/>
                    <a:pt x="5372" y="3781"/>
                  </a:cubicBezTo>
                  <a:cubicBezTo>
                    <a:pt x="5356" y="3777"/>
                    <a:pt x="5339" y="3776"/>
                    <a:pt x="5323" y="3776"/>
                  </a:cubicBezTo>
                  <a:cubicBezTo>
                    <a:pt x="5278" y="3776"/>
                    <a:pt x="5234" y="3787"/>
                    <a:pt x="5189" y="3805"/>
                  </a:cubicBezTo>
                  <a:cubicBezTo>
                    <a:pt x="5129" y="3829"/>
                    <a:pt x="5068" y="3854"/>
                    <a:pt x="5019" y="3890"/>
                  </a:cubicBezTo>
                  <a:cubicBezTo>
                    <a:pt x="4995" y="3914"/>
                    <a:pt x="4971" y="3927"/>
                    <a:pt x="4946" y="3938"/>
                  </a:cubicBezTo>
                  <a:cubicBezTo>
                    <a:pt x="4898" y="3975"/>
                    <a:pt x="4849" y="4024"/>
                    <a:pt x="4800" y="4060"/>
                  </a:cubicBezTo>
                  <a:cubicBezTo>
                    <a:pt x="4800" y="4060"/>
                    <a:pt x="4789" y="4060"/>
                    <a:pt x="4789" y="4073"/>
                  </a:cubicBezTo>
                  <a:lnTo>
                    <a:pt x="4776" y="4073"/>
                  </a:lnTo>
                  <a:cubicBezTo>
                    <a:pt x="4764" y="4073"/>
                    <a:pt x="4764" y="4073"/>
                    <a:pt x="4752" y="4084"/>
                  </a:cubicBezTo>
                  <a:cubicBezTo>
                    <a:pt x="4716" y="4084"/>
                    <a:pt x="4679" y="4084"/>
                    <a:pt x="4643" y="4097"/>
                  </a:cubicBezTo>
                  <a:cubicBezTo>
                    <a:pt x="4619" y="4097"/>
                    <a:pt x="4594" y="4097"/>
                    <a:pt x="4557" y="4109"/>
                  </a:cubicBezTo>
                  <a:cubicBezTo>
                    <a:pt x="4497" y="4109"/>
                    <a:pt x="4436" y="4109"/>
                    <a:pt x="4375" y="4121"/>
                  </a:cubicBezTo>
                  <a:lnTo>
                    <a:pt x="4303" y="4121"/>
                  </a:lnTo>
                  <a:cubicBezTo>
                    <a:pt x="4278" y="4133"/>
                    <a:pt x="4254" y="4133"/>
                    <a:pt x="4217" y="4133"/>
                  </a:cubicBezTo>
                  <a:cubicBezTo>
                    <a:pt x="4181" y="4133"/>
                    <a:pt x="4132" y="4145"/>
                    <a:pt x="4084" y="4157"/>
                  </a:cubicBezTo>
                  <a:cubicBezTo>
                    <a:pt x="4059" y="4157"/>
                    <a:pt x="4035" y="4170"/>
                    <a:pt x="4011" y="4170"/>
                  </a:cubicBezTo>
                  <a:cubicBezTo>
                    <a:pt x="3974" y="4181"/>
                    <a:pt x="3950" y="4181"/>
                    <a:pt x="3914" y="4194"/>
                  </a:cubicBezTo>
                  <a:cubicBezTo>
                    <a:pt x="3852" y="4218"/>
                    <a:pt x="3792" y="4243"/>
                    <a:pt x="3744" y="4267"/>
                  </a:cubicBezTo>
                  <a:cubicBezTo>
                    <a:pt x="3707" y="4291"/>
                    <a:pt x="3671" y="4303"/>
                    <a:pt x="3634" y="4327"/>
                  </a:cubicBezTo>
                  <a:lnTo>
                    <a:pt x="3682" y="4279"/>
                  </a:lnTo>
                  <a:lnTo>
                    <a:pt x="3682" y="4267"/>
                  </a:lnTo>
                  <a:lnTo>
                    <a:pt x="3792" y="4157"/>
                  </a:lnTo>
                  <a:lnTo>
                    <a:pt x="3792" y="4170"/>
                  </a:lnTo>
                  <a:lnTo>
                    <a:pt x="3852" y="4109"/>
                  </a:lnTo>
                  <a:cubicBezTo>
                    <a:pt x="3877" y="4097"/>
                    <a:pt x="3914" y="4073"/>
                    <a:pt x="3938" y="4048"/>
                  </a:cubicBezTo>
                  <a:cubicBezTo>
                    <a:pt x="3962" y="4024"/>
                    <a:pt x="3998" y="4000"/>
                    <a:pt x="4023" y="3975"/>
                  </a:cubicBezTo>
                  <a:cubicBezTo>
                    <a:pt x="4059" y="3963"/>
                    <a:pt x="4084" y="3938"/>
                    <a:pt x="4108" y="3914"/>
                  </a:cubicBezTo>
                  <a:cubicBezTo>
                    <a:pt x="4132" y="3890"/>
                    <a:pt x="4144" y="3878"/>
                    <a:pt x="4168" y="3865"/>
                  </a:cubicBezTo>
                  <a:lnTo>
                    <a:pt x="4205" y="3829"/>
                  </a:lnTo>
                  <a:cubicBezTo>
                    <a:pt x="4230" y="3805"/>
                    <a:pt x="4266" y="3781"/>
                    <a:pt x="4290" y="3757"/>
                  </a:cubicBezTo>
                  <a:cubicBezTo>
                    <a:pt x="4303" y="3744"/>
                    <a:pt x="4314" y="3744"/>
                    <a:pt x="4314" y="3732"/>
                  </a:cubicBezTo>
                  <a:cubicBezTo>
                    <a:pt x="4375" y="3684"/>
                    <a:pt x="4436" y="3635"/>
                    <a:pt x="4484" y="3574"/>
                  </a:cubicBezTo>
                  <a:cubicBezTo>
                    <a:pt x="4546" y="3525"/>
                    <a:pt x="4594" y="3465"/>
                    <a:pt x="4643" y="3416"/>
                  </a:cubicBezTo>
                  <a:cubicBezTo>
                    <a:pt x="4691" y="3368"/>
                    <a:pt x="4740" y="3306"/>
                    <a:pt x="4800" y="3258"/>
                  </a:cubicBezTo>
                  <a:cubicBezTo>
                    <a:pt x="4849" y="3209"/>
                    <a:pt x="4898" y="3161"/>
                    <a:pt x="4959" y="3112"/>
                  </a:cubicBezTo>
                  <a:cubicBezTo>
                    <a:pt x="4971" y="3100"/>
                    <a:pt x="4983" y="3088"/>
                    <a:pt x="5007" y="3076"/>
                  </a:cubicBezTo>
                  <a:lnTo>
                    <a:pt x="4995" y="3076"/>
                  </a:lnTo>
                  <a:cubicBezTo>
                    <a:pt x="5032" y="3052"/>
                    <a:pt x="5056" y="3027"/>
                    <a:pt x="5080" y="3003"/>
                  </a:cubicBezTo>
                  <a:cubicBezTo>
                    <a:pt x="5105" y="3015"/>
                    <a:pt x="5116" y="3027"/>
                    <a:pt x="5141" y="3027"/>
                  </a:cubicBezTo>
                  <a:cubicBezTo>
                    <a:pt x="5178" y="3027"/>
                    <a:pt x="5214" y="3015"/>
                    <a:pt x="5251" y="3015"/>
                  </a:cubicBezTo>
                  <a:cubicBezTo>
                    <a:pt x="5287" y="3003"/>
                    <a:pt x="5311" y="3003"/>
                    <a:pt x="5335" y="2990"/>
                  </a:cubicBezTo>
                  <a:cubicBezTo>
                    <a:pt x="5396" y="2979"/>
                    <a:pt x="5445" y="2966"/>
                    <a:pt x="5494" y="2954"/>
                  </a:cubicBezTo>
                  <a:cubicBezTo>
                    <a:pt x="5542" y="2942"/>
                    <a:pt x="5602" y="2930"/>
                    <a:pt x="5651" y="2906"/>
                  </a:cubicBezTo>
                  <a:cubicBezTo>
                    <a:pt x="5700" y="2882"/>
                    <a:pt x="5748" y="2869"/>
                    <a:pt x="5797" y="2845"/>
                  </a:cubicBezTo>
                  <a:cubicBezTo>
                    <a:pt x="5870" y="2809"/>
                    <a:pt x="5943" y="2772"/>
                    <a:pt x="6004" y="2711"/>
                  </a:cubicBezTo>
                  <a:cubicBezTo>
                    <a:pt x="6064" y="2663"/>
                    <a:pt x="6113" y="2590"/>
                    <a:pt x="6137" y="2517"/>
                  </a:cubicBezTo>
                  <a:cubicBezTo>
                    <a:pt x="6174" y="2444"/>
                    <a:pt x="6186" y="2358"/>
                    <a:pt x="6174" y="2286"/>
                  </a:cubicBezTo>
                  <a:cubicBezTo>
                    <a:pt x="6162" y="2213"/>
                    <a:pt x="6137" y="2128"/>
                    <a:pt x="6077" y="2067"/>
                  </a:cubicBezTo>
                  <a:lnTo>
                    <a:pt x="6004" y="1994"/>
                  </a:lnTo>
                  <a:lnTo>
                    <a:pt x="5894" y="1958"/>
                  </a:lnTo>
                  <a:lnTo>
                    <a:pt x="5785" y="1958"/>
                  </a:lnTo>
                  <a:cubicBezTo>
                    <a:pt x="5748" y="1970"/>
                    <a:pt x="5700" y="1982"/>
                    <a:pt x="5664" y="1994"/>
                  </a:cubicBezTo>
                  <a:cubicBezTo>
                    <a:pt x="5591" y="2018"/>
                    <a:pt x="5530" y="2055"/>
                    <a:pt x="5469" y="2115"/>
                  </a:cubicBezTo>
                  <a:cubicBezTo>
                    <a:pt x="5408" y="2164"/>
                    <a:pt x="5359" y="2237"/>
                    <a:pt x="5311" y="2310"/>
                  </a:cubicBezTo>
                  <a:cubicBezTo>
                    <a:pt x="5287" y="2347"/>
                    <a:pt x="5262" y="2395"/>
                    <a:pt x="5238" y="2444"/>
                  </a:cubicBezTo>
                  <a:cubicBezTo>
                    <a:pt x="5226" y="2468"/>
                    <a:pt x="5214" y="2493"/>
                    <a:pt x="5202" y="2529"/>
                  </a:cubicBezTo>
                  <a:cubicBezTo>
                    <a:pt x="5178" y="2553"/>
                    <a:pt x="5165" y="2590"/>
                    <a:pt x="5153" y="2626"/>
                  </a:cubicBezTo>
                  <a:cubicBezTo>
                    <a:pt x="5105" y="2723"/>
                    <a:pt x="5068" y="2833"/>
                    <a:pt x="5019" y="2942"/>
                  </a:cubicBezTo>
                  <a:cubicBezTo>
                    <a:pt x="4959" y="2990"/>
                    <a:pt x="4910" y="3039"/>
                    <a:pt x="4849" y="3088"/>
                  </a:cubicBezTo>
                  <a:cubicBezTo>
                    <a:pt x="4800" y="3136"/>
                    <a:pt x="4740" y="3185"/>
                    <a:pt x="4691" y="3233"/>
                  </a:cubicBezTo>
                  <a:cubicBezTo>
                    <a:pt x="4667" y="3258"/>
                    <a:pt x="4643" y="3295"/>
                    <a:pt x="4619" y="3319"/>
                  </a:cubicBezTo>
                  <a:cubicBezTo>
                    <a:pt x="4582" y="3343"/>
                    <a:pt x="4557" y="3379"/>
                    <a:pt x="4533" y="3404"/>
                  </a:cubicBezTo>
                  <a:cubicBezTo>
                    <a:pt x="4509" y="3428"/>
                    <a:pt x="4484" y="3465"/>
                    <a:pt x="4460" y="3489"/>
                  </a:cubicBezTo>
                  <a:lnTo>
                    <a:pt x="4424" y="3525"/>
                  </a:lnTo>
                  <a:cubicBezTo>
                    <a:pt x="4411" y="3538"/>
                    <a:pt x="4411" y="3549"/>
                    <a:pt x="4387" y="3562"/>
                  </a:cubicBezTo>
                  <a:lnTo>
                    <a:pt x="4241" y="3708"/>
                  </a:lnTo>
                  <a:cubicBezTo>
                    <a:pt x="4217" y="3732"/>
                    <a:pt x="4181" y="3757"/>
                    <a:pt x="4157" y="3781"/>
                  </a:cubicBezTo>
                  <a:cubicBezTo>
                    <a:pt x="4132" y="3805"/>
                    <a:pt x="4108" y="3829"/>
                    <a:pt x="4071" y="3854"/>
                  </a:cubicBezTo>
                  <a:lnTo>
                    <a:pt x="4108" y="3781"/>
                  </a:lnTo>
                  <a:cubicBezTo>
                    <a:pt x="4120" y="3757"/>
                    <a:pt x="4132" y="3732"/>
                    <a:pt x="4144" y="3695"/>
                  </a:cubicBezTo>
                  <a:cubicBezTo>
                    <a:pt x="4157" y="3695"/>
                    <a:pt x="4157" y="3684"/>
                    <a:pt x="4168" y="3671"/>
                  </a:cubicBezTo>
                  <a:cubicBezTo>
                    <a:pt x="4168" y="3659"/>
                    <a:pt x="4168" y="3635"/>
                    <a:pt x="4181" y="3622"/>
                  </a:cubicBezTo>
                  <a:cubicBezTo>
                    <a:pt x="4193" y="3598"/>
                    <a:pt x="4205" y="3562"/>
                    <a:pt x="4217" y="3525"/>
                  </a:cubicBezTo>
                  <a:lnTo>
                    <a:pt x="4254" y="3416"/>
                  </a:lnTo>
                  <a:cubicBezTo>
                    <a:pt x="4266" y="3355"/>
                    <a:pt x="4290" y="3282"/>
                    <a:pt x="4303" y="3222"/>
                  </a:cubicBezTo>
                  <a:cubicBezTo>
                    <a:pt x="4327" y="3149"/>
                    <a:pt x="4351" y="3076"/>
                    <a:pt x="4351" y="3003"/>
                  </a:cubicBezTo>
                  <a:cubicBezTo>
                    <a:pt x="4351" y="2990"/>
                    <a:pt x="4363" y="2979"/>
                    <a:pt x="4363" y="2966"/>
                  </a:cubicBezTo>
                  <a:cubicBezTo>
                    <a:pt x="4363" y="2954"/>
                    <a:pt x="4363" y="2930"/>
                    <a:pt x="4375" y="2917"/>
                  </a:cubicBezTo>
                  <a:cubicBezTo>
                    <a:pt x="4387" y="2882"/>
                    <a:pt x="4400" y="2857"/>
                    <a:pt x="4411" y="2833"/>
                  </a:cubicBezTo>
                  <a:cubicBezTo>
                    <a:pt x="4424" y="2796"/>
                    <a:pt x="4436" y="2772"/>
                    <a:pt x="4448" y="2736"/>
                  </a:cubicBezTo>
                  <a:cubicBezTo>
                    <a:pt x="4460" y="2699"/>
                    <a:pt x="4473" y="2674"/>
                    <a:pt x="4484" y="2638"/>
                  </a:cubicBezTo>
                  <a:cubicBezTo>
                    <a:pt x="4497" y="2602"/>
                    <a:pt x="4509" y="2566"/>
                    <a:pt x="4521" y="2541"/>
                  </a:cubicBezTo>
                  <a:cubicBezTo>
                    <a:pt x="4533" y="2493"/>
                    <a:pt x="4546" y="2431"/>
                    <a:pt x="4546" y="2383"/>
                  </a:cubicBezTo>
                  <a:cubicBezTo>
                    <a:pt x="4557" y="2347"/>
                    <a:pt x="4546" y="2310"/>
                    <a:pt x="4546" y="2274"/>
                  </a:cubicBezTo>
                  <a:lnTo>
                    <a:pt x="4546" y="2225"/>
                  </a:lnTo>
                  <a:cubicBezTo>
                    <a:pt x="4533" y="2177"/>
                    <a:pt x="4521" y="2115"/>
                    <a:pt x="4484" y="2079"/>
                  </a:cubicBezTo>
                  <a:cubicBezTo>
                    <a:pt x="4464" y="2049"/>
                    <a:pt x="4437" y="2027"/>
                    <a:pt x="4401" y="2027"/>
                  </a:cubicBezTo>
                  <a:cubicBezTo>
                    <a:pt x="4393" y="2027"/>
                    <a:pt x="4384" y="2028"/>
                    <a:pt x="4375" y="2031"/>
                  </a:cubicBezTo>
                  <a:cubicBezTo>
                    <a:pt x="4351" y="2031"/>
                    <a:pt x="4327" y="2042"/>
                    <a:pt x="4303" y="2055"/>
                  </a:cubicBezTo>
                  <a:cubicBezTo>
                    <a:pt x="4290" y="2067"/>
                    <a:pt x="4278" y="2079"/>
                    <a:pt x="4266" y="2104"/>
                  </a:cubicBezTo>
                  <a:cubicBezTo>
                    <a:pt x="4217" y="2177"/>
                    <a:pt x="4205" y="2261"/>
                    <a:pt x="4205" y="2347"/>
                  </a:cubicBezTo>
                  <a:cubicBezTo>
                    <a:pt x="4205" y="2383"/>
                    <a:pt x="4217" y="2420"/>
                    <a:pt x="4217" y="2456"/>
                  </a:cubicBezTo>
                  <a:cubicBezTo>
                    <a:pt x="4230" y="2493"/>
                    <a:pt x="4230" y="2529"/>
                    <a:pt x="4241" y="2566"/>
                  </a:cubicBezTo>
                  <a:cubicBezTo>
                    <a:pt x="4241" y="2602"/>
                    <a:pt x="4254" y="2638"/>
                    <a:pt x="4254" y="2663"/>
                  </a:cubicBezTo>
                  <a:cubicBezTo>
                    <a:pt x="4266" y="2736"/>
                    <a:pt x="4266" y="2809"/>
                    <a:pt x="4278" y="2882"/>
                  </a:cubicBezTo>
                  <a:lnTo>
                    <a:pt x="4278" y="2930"/>
                  </a:lnTo>
                  <a:lnTo>
                    <a:pt x="4278" y="2990"/>
                  </a:lnTo>
                  <a:lnTo>
                    <a:pt x="4278" y="3027"/>
                  </a:lnTo>
                  <a:cubicBezTo>
                    <a:pt x="4278" y="3027"/>
                    <a:pt x="4278" y="3039"/>
                    <a:pt x="4266" y="3039"/>
                  </a:cubicBezTo>
                  <a:lnTo>
                    <a:pt x="4266" y="3063"/>
                  </a:lnTo>
                  <a:lnTo>
                    <a:pt x="4266" y="3088"/>
                  </a:lnTo>
                  <a:cubicBezTo>
                    <a:pt x="4254" y="3125"/>
                    <a:pt x="4254" y="3161"/>
                    <a:pt x="4241" y="3198"/>
                  </a:cubicBezTo>
                  <a:cubicBezTo>
                    <a:pt x="4241" y="3233"/>
                    <a:pt x="4230" y="3258"/>
                    <a:pt x="4230" y="3282"/>
                  </a:cubicBezTo>
                  <a:cubicBezTo>
                    <a:pt x="4217" y="3319"/>
                    <a:pt x="4217" y="3343"/>
                    <a:pt x="4205" y="3368"/>
                  </a:cubicBezTo>
                  <a:cubicBezTo>
                    <a:pt x="4205" y="3404"/>
                    <a:pt x="4193" y="3428"/>
                    <a:pt x="4181" y="3452"/>
                  </a:cubicBezTo>
                  <a:cubicBezTo>
                    <a:pt x="4181" y="3477"/>
                    <a:pt x="4168" y="3489"/>
                    <a:pt x="4168" y="3513"/>
                  </a:cubicBezTo>
                  <a:cubicBezTo>
                    <a:pt x="4168" y="3525"/>
                    <a:pt x="4168" y="3538"/>
                    <a:pt x="4157" y="3549"/>
                  </a:cubicBezTo>
                  <a:cubicBezTo>
                    <a:pt x="4144" y="3586"/>
                    <a:pt x="4132" y="3611"/>
                    <a:pt x="4120" y="3647"/>
                  </a:cubicBezTo>
                  <a:cubicBezTo>
                    <a:pt x="4108" y="3684"/>
                    <a:pt x="4095" y="3708"/>
                    <a:pt x="4084" y="3744"/>
                  </a:cubicBezTo>
                  <a:cubicBezTo>
                    <a:pt x="4084" y="3757"/>
                    <a:pt x="4071" y="3768"/>
                    <a:pt x="4071" y="3781"/>
                  </a:cubicBezTo>
                  <a:cubicBezTo>
                    <a:pt x="4059" y="3793"/>
                    <a:pt x="4059" y="3805"/>
                    <a:pt x="4047" y="3829"/>
                  </a:cubicBezTo>
                  <a:cubicBezTo>
                    <a:pt x="4035" y="3854"/>
                    <a:pt x="4011" y="3890"/>
                    <a:pt x="3998" y="3927"/>
                  </a:cubicBezTo>
                  <a:cubicBezTo>
                    <a:pt x="3987" y="3927"/>
                    <a:pt x="3974" y="3938"/>
                    <a:pt x="3962" y="3951"/>
                  </a:cubicBezTo>
                  <a:cubicBezTo>
                    <a:pt x="3938" y="3975"/>
                    <a:pt x="3914" y="4000"/>
                    <a:pt x="3877" y="4011"/>
                  </a:cubicBezTo>
                  <a:lnTo>
                    <a:pt x="3768" y="4121"/>
                  </a:lnTo>
                  <a:cubicBezTo>
                    <a:pt x="3719" y="4145"/>
                    <a:pt x="3682" y="4181"/>
                    <a:pt x="3658" y="4230"/>
                  </a:cubicBezTo>
                  <a:cubicBezTo>
                    <a:pt x="3622" y="4254"/>
                    <a:pt x="3598" y="4291"/>
                    <a:pt x="3573" y="4327"/>
                  </a:cubicBezTo>
                  <a:cubicBezTo>
                    <a:pt x="3549" y="4352"/>
                    <a:pt x="3536" y="4389"/>
                    <a:pt x="3512" y="4413"/>
                  </a:cubicBezTo>
                  <a:lnTo>
                    <a:pt x="3512" y="4425"/>
                  </a:lnTo>
                  <a:cubicBezTo>
                    <a:pt x="3500" y="4437"/>
                    <a:pt x="3500" y="4449"/>
                    <a:pt x="3488" y="4461"/>
                  </a:cubicBezTo>
                  <a:cubicBezTo>
                    <a:pt x="3476" y="4473"/>
                    <a:pt x="3476" y="4486"/>
                    <a:pt x="3463" y="4497"/>
                  </a:cubicBezTo>
                  <a:cubicBezTo>
                    <a:pt x="3452" y="4522"/>
                    <a:pt x="3452" y="4534"/>
                    <a:pt x="3439" y="4559"/>
                  </a:cubicBezTo>
                  <a:lnTo>
                    <a:pt x="3415" y="4583"/>
                  </a:lnTo>
                  <a:cubicBezTo>
                    <a:pt x="3403" y="4619"/>
                    <a:pt x="3391" y="4656"/>
                    <a:pt x="3379" y="4680"/>
                  </a:cubicBezTo>
                  <a:cubicBezTo>
                    <a:pt x="3366" y="4705"/>
                    <a:pt x="3366" y="4729"/>
                    <a:pt x="3355" y="4741"/>
                  </a:cubicBezTo>
                  <a:cubicBezTo>
                    <a:pt x="3355" y="4765"/>
                    <a:pt x="3342" y="4777"/>
                    <a:pt x="3342" y="4789"/>
                  </a:cubicBezTo>
                  <a:cubicBezTo>
                    <a:pt x="3330" y="4789"/>
                    <a:pt x="3330" y="4789"/>
                    <a:pt x="3330" y="4802"/>
                  </a:cubicBezTo>
                  <a:lnTo>
                    <a:pt x="3330" y="4813"/>
                  </a:lnTo>
                  <a:lnTo>
                    <a:pt x="3330" y="4826"/>
                  </a:lnTo>
                  <a:cubicBezTo>
                    <a:pt x="3330" y="4826"/>
                    <a:pt x="3318" y="4826"/>
                    <a:pt x="3318" y="4838"/>
                  </a:cubicBezTo>
                  <a:lnTo>
                    <a:pt x="3318" y="4850"/>
                  </a:lnTo>
                  <a:lnTo>
                    <a:pt x="3318" y="4862"/>
                  </a:lnTo>
                  <a:lnTo>
                    <a:pt x="3306" y="4862"/>
                  </a:lnTo>
                  <a:lnTo>
                    <a:pt x="3306" y="4886"/>
                  </a:lnTo>
                  <a:cubicBezTo>
                    <a:pt x="3306" y="4886"/>
                    <a:pt x="3306" y="4899"/>
                    <a:pt x="3293" y="4899"/>
                  </a:cubicBezTo>
                  <a:lnTo>
                    <a:pt x="3293" y="4911"/>
                  </a:lnTo>
                  <a:cubicBezTo>
                    <a:pt x="3293" y="4935"/>
                    <a:pt x="3282" y="4948"/>
                    <a:pt x="3282" y="4972"/>
                  </a:cubicBezTo>
                  <a:cubicBezTo>
                    <a:pt x="3269" y="4996"/>
                    <a:pt x="3257" y="5021"/>
                    <a:pt x="3257" y="5045"/>
                  </a:cubicBezTo>
                  <a:cubicBezTo>
                    <a:pt x="3245" y="5081"/>
                    <a:pt x="3233" y="5118"/>
                    <a:pt x="3220" y="5142"/>
                  </a:cubicBezTo>
                  <a:cubicBezTo>
                    <a:pt x="3220" y="5178"/>
                    <a:pt x="3209" y="5202"/>
                    <a:pt x="3196" y="5239"/>
                  </a:cubicBezTo>
                  <a:cubicBezTo>
                    <a:pt x="3196" y="5264"/>
                    <a:pt x="3184" y="5288"/>
                    <a:pt x="3184" y="5312"/>
                  </a:cubicBezTo>
                  <a:lnTo>
                    <a:pt x="3184" y="5324"/>
                  </a:lnTo>
                  <a:cubicBezTo>
                    <a:pt x="3172" y="5093"/>
                    <a:pt x="3160" y="4862"/>
                    <a:pt x="3147" y="4643"/>
                  </a:cubicBezTo>
                  <a:cubicBezTo>
                    <a:pt x="3136" y="4425"/>
                    <a:pt x="3112" y="4206"/>
                    <a:pt x="3099" y="3987"/>
                  </a:cubicBezTo>
                  <a:lnTo>
                    <a:pt x="3099" y="3963"/>
                  </a:lnTo>
                  <a:cubicBezTo>
                    <a:pt x="3112" y="3938"/>
                    <a:pt x="3112" y="3902"/>
                    <a:pt x="3112" y="3865"/>
                  </a:cubicBezTo>
                  <a:cubicBezTo>
                    <a:pt x="3123" y="3817"/>
                    <a:pt x="3123" y="3781"/>
                    <a:pt x="3136" y="3732"/>
                  </a:cubicBezTo>
                  <a:lnTo>
                    <a:pt x="3136" y="3744"/>
                  </a:lnTo>
                  <a:cubicBezTo>
                    <a:pt x="3136" y="3720"/>
                    <a:pt x="3147" y="3695"/>
                    <a:pt x="3147" y="3671"/>
                  </a:cubicBezTo>
                  <a:cubicBezTo>
                    <a:pt x="3160" y="3647"/>
                    <a:pt x="3160" y="3635"/>
                    <a:pt x="3160" y="3611"/>
                  </a:cubicBezTo>
                  <a:cubicBezTo>
                    <a:pt x="3172" y="3586"/>
                    <a:pt x="3172" y="3562"/>
                    <a:pt x="3184" y="3549"/>
                  </a:cubicBezTo>
                  <a:cubicBezTo>
                    <a:pt x="3184" y="3525"/>
                    <a:pt x="3196" y="3501"/>
                    <a:pt x="3209" y="3477"/>
                  </a:cubicBezTo>
                  <a:cubicBezTo>
                    <a:pt x="3220" y="3428"/>
                    <a:pt x="3245" y="3379"/>
                    <a:pt x="3257" y="3343"/>
                  </a:cubicBezTo>
                  <a:cubicBezTo>
                    <a:pt x="3282" y="3306"/>
                    <a:pt x="3293" y="3270"/>
                    <a:pt x="3318" y="3233"/>
                  </a:cubicBezTo>
                  <a:cubicBezTo>
                    <a:pt x="3330" y="3209"/>
                    <a:pt x="3355" y="3185"/>
                    <a:pt x="3366" y="3161"/>
                  </a:cubicBezTo>
                  <a:cubicBezTo>
                    <a:pt x="3391" y="3112"/>
                    <a:pt x="3428" y="3063"/>
                    <a:pt x="3452" y="3015"/>
                  </a:cubicBezTo>
                  <a:cubicBezTo>
                    <a:pt x="3476" y="2979"/>
                    <a:pt x="3500" y="2954"/>
                    <a:pt x="3525" y="2917"/>
                  </a:cubicBezTo>
                  <a:cubicBezTo>
                    <a:pt x="3536" y="2893"/>
                    <a:pt x="3549" y="2857"/>
                    <a:pt x="3561" y="2833"/>
                  </a:cubicBezTo>
                  <a:cubicBezTo>
                    <a:pt x="3571" y="2838"/>
                    <a:pt x="3581" y="2840"/>
                    <a:pt x="3591" y="2840"/>
                  </a:cubicBezTo>
                  <a:cubicBezTo>
                    <a:pt x="3605" y="2840"/>
                    <a:pt x="3619" y="2835"/>
                    <a:pt x="3634" y="2820"/>
                  </a:cubicBezTo>
                  <a:cubicBezTo>
                    <a:pt x="3658" y="2772"/>
                    <a:pt x="3695" y="2723"/>
                    <a:pt x="3731" y="2687"/>
                  </a:cubicBezTo>
                  <a:cubicBezTo>
                    <a:pt x="3744" y="2663"/>
                    <a:pt x="3768" y="2638"/>
                    <a:pt x="3779" y="2602"/>
                  </a:cubicBezTo>
                  <a:cubicBezTo>
                    <a:pt x="3804" y="2577"/>
                    <a:pt x="3816" y="2553"/>
                    <a:pt x="3828" y="2517"/>
                  </a:cubicBezTo>
                  <a:cubicBezTo>
                    <a:pt x="3865" y="2468"/>
                    <a:pt x="3877" y="2420"/>
                    <a:pt x="3889" y="2358"/>
                  </a:cubicBezTo>
                  <a:cubicBezTo>
                    <a:pt x="3901" y="2298"/>
                    <a:pt x="3889" y="2250"/>
                    <a:pt x="3865" y="2201"/>
                  </a:cubicBezTo>
                  <a:cubicBezTo>
                    <a:pt x="3852" y="2177"/>
                    <a:pt x="3841" y="2152"/>
                    <a:pt x="3816" y="2128"/>
                  </a:cubicBezTo>
                  <a:cubicBezTo>
                    <a:pt x="3804" y="2115"/>
                    <a:pt x="3779" y="2104"/>
                    <a:pt x="3744" y="2104"/>
                  </a:cubicBezTo>
                  <a:cubicBezTo>
                    <a:pt x="3719" y="2104"/>
                    <a:pt x="3695" y="2115"/>
                    <a:pt x="3671" y="2128"/>
                  </a:cubicBezTo>
                  <a:lnTo>
                    <a:pt x="3646" y="2152"/>
                  </a:lnTo>
                  <a:lnTo>
                    <a:pt x="3573" y="2225"/>
                  </a:lnTo>
                  <a:cubicBezTo>
                    <a:pt x="3536" y="2274"/>
                    <a:pt x="3512" y="2322"/>
                    <a:pt x="3500" y="2371"/>
                  </a:cubicBezTo>
                  <a:cubicBezTo>
                    <a:pt x="3476" y="2420"/>
                    <a:pt x="3476" y="2480"/>
                    <a:pt x="3500" y="2529"/>
                  </a:cubicBezTo>
                  <a:lnTo>
                    <a:pt x="3536" y="2602"/>
                  </a:lnTo>
                  <a:lnTo>
                    <a:pt x="3573" y="2638"/>
                  </a:lnTo>
                  <a:cubicBezTo>
                    <a:pt x="3573" y="2638"/>
                    <a:pt x="3561" y="2650"/>
                    <a:pt x="3561" y="2663"/>
                  </a:cubicBezTo>
                  <a:cubicBezTo>
                    <a:pt x="3549" y="2687"/>
                    <a:pt x="3536" y="2723"/>
                    <a:pt x="3525" y="2747"/>
                  </a:cubicBezTo>
                  <a:cubicBezTo>
                    <a:pt x="3512" y="2784"/>
                    <a:pt x="3500" y="2809"/>
                    <a:pt x="3488" y="2845"/>
                  </a:cubicBezTo>
                  <a:cubicBezTo>
                    <a:pt x="3428" y="2942"/>
                    <a:pt x="3379" y="3052"/>
                    <a:pt x="3318" y="3149"/>
                  </a:cubicBezTo>
                  <a:cubicBezTo>
                    <a:pt x="3293" y="3185"/>
                    <a:pt x="3269" y="3222"/>
                    <a:pt x="3245" y="3270"/>
                  </a:cubicBezTo>
                  <a:cubicBezTo>
                    <a:pt x="3233" y="3295"/>
                    <a:pt x="3220" y="3319"/>
                    <a:pt x="3209" y="3355"/>
                  </a:cubicBezTo>
                  <a:lnTo>
                    <a:pt x="3172" y="3428"/>
                  </a:lnTo>
                  <a:cubicBezTo>
                    <a:pt x="3172" y="3452"/>
                    <a:pt x="3160" y="3465"/>
                    <a:pt x="3160" y="3477"/>
                  </a:cubicBezTo>
                  <a:cubicBezTo>
                    <a:pt x="3147" y="3501"/>
                    <a:pt x="3147" y="3525"/>
                    <a:pt x="3136" y="3549"/>
                  </a:cubicBezTo>
                  <a:cubicBezTo>
                    <a:pt x="3136" y="3562"/>
                    <a:pt x="3123" y="3586"/>
                    <a:pt x="3123" y="3598"/>
                  </a:cubicBezTo>
                  <a:cubicBezTo>
                    <a:pt x="3112" y="3647"/>
                    <a:pt x="3112" y="3684"/>
                    <a:pt x="3099" y="3732"/>
                  </a:cubicBezTo>
                  <a:cubicBezTo>
                    <a:pt x="3099" y="3744"/>
                    <a:pt x="3087" y="3757"/>
                    <a:pt x="3087" y="3781"/>
                  </a:cubicBezTo>
                  <a:cubicBezTo>
                    <a:pt x="3087" y="3695"/>
                    <a:pt x="3075" y="3598"/>
                    <a:pt x="3075" y="3501"/>
                  </a:cubicBezTo>
                  <a:cubicBezTo>
                    <a:pt x="3050" y="3319"/>
                    <a:pt x="3039" y="3136"/>
                    <a:pt x="3026" y="2966"/>
                  </a:cubicBezTo>
                  <a:cubicBezTo>
                    <a:pt x="3014" y="2784"/>
                    <a:pt x="3002" y="2614"/>
                    <a:pt x="2977" y="2431"/>
                  </a:cubicBezTo>
                  <a:cubicBezTo>
                    <a:pt x="2977" y="2395"/>
                    <a:pt x="2977" y="2358"/>
                    <a:pt x="2966" y="2322"/>
                  </a:cubicBezTo>
                  <a:cubicBezTo>
                    <a:pt x="2966" y="2274"/>
                    <a:pt x="2966" y="2237"/>
                    <a:pt x="2953" y="2201"/>
                  </a:cubicBezTo>
                  <a:cubicBezTo>
                    <a:pt x="2941" y="2104"/>
                    <a:pt x="2929" y="2018"/>
                    <a:pt x="2917" y="1934"/>
                  </a:cubicBezTo>
                  <a:cubicBezTo>
                    <a:pt x="2904" y="1836"/>
                    <a:pt x="2880" y="1739"/>
                    <a:pt x="2868" y="1654"/>
                  </a:cubicBezTo>
                  <a:lnTo>
                    <a:pt x="2868" y="1629"/>
                  </a:lnTo>
                  <a:cubicBezTo>
                    <a:pt x="2868" y="1629"/>
                    <a:pt x="2856" y="1629"/>
                    <a:pt x="2856" y="1618"/>
                  </a:cubicBezTo>
                  <a:lnTo>
                    <a:pt x="2856" y="1605"/>
                  </a:lnTo>
                  <a:cubicBezTo>
                    <a:pt x="2844" y="1581"/>
                    <a:pt x="2844" y="1569"/>
                    <a:pt x="2844" y="1545"/>
                  </a:cubicBezTo>
                  <a:lnTo>
                    <a:pt x="2844" y="1410"/>
                  </a:lnTo>
                  <a:cubicBezTo>
                    <a:pt x="2844" y="1399"/>
                    <a:pt x="2856" y="1386"/>
                    <a:pt x="2856" y="1362"/>
                  </a:cubicBezTo>
                  <a:lnTo>
                    <a:pt x="2856" y="1326"/>
                  </a:lnTo>
                  <a:cubicBezTo>
                    <a:pt x="2880" y="1253"/>
                    <a:pt x="2893" y="1180"/>
                    <a:pt x="2917" y="1119"/>
                  </a:cubicBezTo>
                  <a:cubicBezTo>
                    <a:pt x="2929" y="1083"/>
                    <a:pt x="2929" y="1046"/>
                    <a:pt x="2941" y="1010"/>
                  </a:cubicBezTo>
                  <a:cubicBezTo>
                    <a:pt x="2953" y="973"/>
                    <a:pt x="2966" y="924"/>
                    <a:pt x="2977" y="888"/>
                  </a:cubicBezTo>
                  <a:lnTo>
                    <a:pt x="2977" y="900"/>
                  </a:lnTo>
                  <a:cubicBezTo>
                    <a:pt x="2990" y="876"/>
                    <a:pt x="2990" y="840"/>
                    <a:pt x="3002" y="815"/>
                  </a:cubicBezTo>
                  <a:lnTo>
                    <a:pt x="3002" y="827"/>
                  </a:lnTo>
                  <a:cubicBezTo>
                    <a:pt x="3002" y="815"/>
                    <a:pt x="3014" y="803"/>
                    <a:pt x="3014" y="791"/>
                  </a:cubicBezTo>
                  <a:cubicBezTo>
                    <a:pt x="3026" y="743"/>
                    <a:pt x="3050" y="681"/>
                    <a:pt x="3063" y="633"/>
                  </a:cubicBezTo>
                  <a:cubicBezTo>
                    <a:pt x="3063" y="597"/>
                    <a:pt x="3075" y="560"/>
                    <a:pt x="3075" y="535"/>
                  </a:cubicBezTo>
                  <a:lnTo>
                    <a:pt x="3075" y="487"/>
                  </a:lnTo>
                  <a:cubicBezTo>
                    <a:pt x="3075" y="462"/>
                    <a:pt x="3063" y="438"/>
                    <a:pt x="3063" y="414"/>
                  </a:cubicBezTo>
                  <a:cubicBezTo>
                    <a:pt x="3050" y="365"/>
                    <a:pt x="3039" y="317"/>
                    <a:pt x="3026" y="281"/>
                  </a:cubicBezTo>
                  <a:cubicBezTo>
                    <a:pt x="3014" y="256"/>
                    <a:pt x="3014" y="244"/>
                    <a:pt x="3002" y="232"/>
                  </a:cubicBezTo>
                  <a:lnTo>
                    <a:pt x="2966" y="159"/>
                  </a:lnTo>
                  <a:cubicBezTo>
                    <a:pt x="2953" y="147"/>
                    <a:pt x="2953" y="135"/>
                    <a:pt x="2941" y="122"/>
                  </a:cubicBezTo>
                  <a:lnTo>
                    <a:pt x="2904" y="86"/>
                  </a:lnTo>
                  <a:cubicBezTo>
                    <a:pt x="2880" y="74"/>
                    <a:pt x="2856" y="62"/>
                    <a:pt x="2844" y="49"/>
                  </a:cubicBezTo>
                  <a:cubicBezTo>
                    <a:pt x="2807" y="25"/>
                    <a:pt x="2759" y="13"/>
                    <a:pt x="2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26"/>
        <p:cNvGrpSpPr/>
        <p:nvPr/>
      </p:nvGrpSpPr>
      <p:grpSpPr>
        <a:xfrm>
          <a:off x="0" y="0"/>
          <a:ext cx="0" cy="0"/>
          <a:chOff x="0" y="0"/>
          <a:chExt cx="0" cy="0"/>
        </a:xfrm>
      </p:grpSpPr>
      <p:pic>
        <p:nvPicPr>
          <p:cNvPr id="827" name="Google Shape;827;p23"/>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828" name="Google Shape;828;p23"/>
          <p:cNvGrpSpPr/>
          <p:nvPr/>
        </p:nvGrpSpPr>
        <p:grpSpPr>
          <a:xfrm>
            <a:off x="68313" y="67463"/>
            <a:ext cx="9007375" cy="5008575"/>
            <a:chOff x="68313" y="67463"/>
            <a:chExt cx="9007375" cy="5008575"/>
          </a:xfrm>
        </p:grpSpPr>
        <p:sp>
          <p:nvSpPr>
            <p:cNvPr id="829" name="Google Shape;829;p23"/>
            <p:cNvSpPr/>
            <p:nvPr/>
          </p:nvSpPr>
          <p:spPr>
            <a:xfrm>
              <a:off x="68313" y="67463"/>
              <a:ext cx="8942400" cy="49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830" name="Google Shape;830;p23"/>
            <p:cNvSpPr/>
            <p:nvPr/>
          </p:nvSpPr>
          <p:spPr>
            <a:xfrm>
              <a:off x="133288" y="122438"/>
              <a:ext cx="8942400" cy="495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831" name="Google Shape;83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2" name="Google Shape;832;p23"/>
          <p:cNvSpPr txBox="1">
            <a:spLocks noGrp="1"/>
          </p:cNvSpPr>
          <p:nvPr>
            <p:ph type="subTitle" idx="1"/>
          </p:nvPr>
        </p:nvSpPr>
        <p:spPr>
          <a:xfrm>
            <a:off x="4669341" y="1524250"/>
            <a:ext cx="3254100" cy="2226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3" name="Google Shape;833;p23"/>
          <p:cNvSpPr txBox="1">
            <a:spLocks noGrp="1"/>
          </p:cNvSpPr>
          <p:nvPr>
            <p:ph type="subTitle" idx="2"/>
          </p:nvPr>
        </p:nvSpPr>
        <p:spPr>
          <a:xfrm>
            <a:off x="1220550" y="1524250"/>
            <a:ext cx="3254100" cy="2226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4" name="Google Shape;834;p23"/>
          <p:cNvGrpSpPr/>
          <p:nvPr/>
        </p:nvGrpSpPr>
        <p:grpSpPr>
          <a:xfrm rot="10800000" flipH="1">
            <a:off x="212757" y="2599999"/>
            <a:ext cx="2139903" cy="2586101"/>
            <a:chOff x="368254" y="32514"/>
            <a:chExt cx="2586611" cy="3125954"/>
          </a:xfrm>
        </p:grpSpPr>
        <p:grpSp>
          <p:nvGrpSpPr>
            <p:cNvPr id="835" name="Google Shape;835;p23"/>
            <p:cNvGrpSpPr/>
            <p:nvPr/>
          </p:nvGrpSpPr>
          <p:grpSpPr>
            <a:xfrm rot="10800000" flipH="1">
              <a:off x="368254" y="502582"/>
              <a:ext cx="912287" cy="2655886"/>
              <a:chOff x="7503890" y="633475"/>
              <a:chExt cx="617955" cy="1798771"/>
            </a:xfrm>
          </p:grpSpPr>
          <p:sp>
            <p:nvSpPr>
              <p:cNvPr id="836" name="Google Shape;836;p23"/>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3"/>
            <p:cNvGrpSpPr/>
            <p:nvPr/>
          </p:nvGrpSpPr>
          <p:grpSpPr>
            <a:xfrm rot="6164523">
              <a:off x="1260326" y="-412217"/>
              <a:ext cx="932367" cy="2307903"/>
              <a:chOff x="7541848" y="2950097"/>
              <a:chExt cx="631006" cy="1561939"/>
            </a:xfrm>
          </p:grpSpPr>
          <p:sp>
            <p:nvSpPr>
              <p:cNvPr id="871" name="Google Shape;871;p23"/>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3"/>
          <p:cNvGrpSpPr/>
          <p:nvPr/>
        </p:nvGrpSpPr>
        <p:grpSpPr>
          <a:xfrm flipH="1">
            <a:off x="6763207" y="-141201"/>
            <a:ext cx="2139903" cy="2586101"/>
            <a:chOff x="368254" y="32514"/>
            <a:chExt cx="2586611" cy="3125954"/>
          </a:xfrm>
        </p:grpSpPr>
        <p:grpSp>
          <p:nvGrpSpPr>
            <p:cNvPr id="888" name="Google Shape;888;p23"/>
            <p:cNvGrpSpPr/>
            <p:nvPr/>
          </p:nvGrpSpPr>
          <p:grpSpPr>
            <a:xfrm rot="10800000" flipH="1">
              <a:off x="368254" y="502582"/>
              <a:ext cx="912287" cy="2655886"/>
              <a:chOff x="7503890" y="633475"/>
              <a:chExt cx="617955" cy="1798771"/>
            </a:xfrm>
          </p:grpSpPr>
          <p:sp>
            <p:nvSpPr>
              <p:cNvPr id="889" name="Google Shape;889;p23"/>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3"/>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23"/>
            <p:cNvGrpSpPr/>
            <p:nvPr/>
          </p:nvGrpSpPr>
          <p:grpSpPr>
            <a:xfrm rot="6164523">
              <a:off x="1260326" y="-412217"/>
              <a:ext cx="932367" cy="2307903"/>
              <a:chOff x="7541848" y="2950097"/>
              <a:chExt cx="631006" cy="1561939"/>
            </a:xfrm>
          </p:grpSpPr>
          <p:sp>
            <p:nvSpPr>
              <p:cNvPr id="924" name="Google Shape;924;p23"/>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0"/>
        <p:cNvGrpSpPr/>
        <p:nvPr/>
      </p:nvGrpSpPr>
      <p:grpSpPr>
        <a:xfrm>
          <a:off x="0" y="0"/>
          <a:ext cx="0" cy="0"/>
          <a:chOff x="0" y="0"/>
          <a:chExt cx="0" cy="0"/>
        </a:xfrm>
      </p:grpSpPr>
      <p:pic>
        <p:nvPicPr>
          <p:cNvPr id="941" name="Google Shape;941;p24"/>
          <p:cNvPicPr preferRelativeResize="0"/>
          <p:nvPr/>
        </p:nvPicPr>
        <p:blipFill>
          <a:blip r:embed="rId2">
            <a:alphaModFix amt="60000"/>
          </a:blip>
          <a:stretch>
            <a:fillRect/>
          </a:stretch>
        </p:blipFill>
        <p:spPr>
          <a:xfrm>
            <a:off x="-54475" y="-21600"/>
            <a:ext cx="9252951" cy="5186701"/>
          </a:xfrm>
          <a:prstGeom prst="rect">
            <a:avLst/>
          </a:prstGeom>
          <a:noFill/>
          <a:ln>
            <a:noFill/>
          </a:ln>
        </p:spPr>
      </p:pic>
      <p:grpSp>
        <p:nvGrpSpPr>
          <p:cNvPr id="942" name="Google Shape;942;p24"/>
          <p:cNvGrpSpPr/>
          <p:nvPr/>
        </p:nvGrpSpPr>
        <p:grpSpPr>
          <a:xfrm>
            <a:off x="68313" y="67463"/>
            <a:ext cx="9007375" cy="5008575"/>
            <a:chOff x="68313" y="67463"/>
            <a:chExt cx="9007375" cy="5008575"/>
          </a:xfrm>
        </p:grpSpPr>
        <p:sp>
          <p:nvSpPr>
            <p:cNvPr id="943" name="Google Shape;943;p24"/>
            <p:cNvSpPr/>
            <p:nvPr/>
          </p:nvSpPr>
          <p:spPr>
            <a:xfrm>
              <a:off x="68313" y="67463"/>
              <a:ext cx="8942400" cy="495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sp>
          <p:nvSpPr>
            <p:cNvPr id="944" name="Google Shape;944;p24"/>
            <p:cNvSpPr/>
            <p:nvPr/>
          </p:nvSpPr>
          <p:spPr>
            <a:xfrm>
              <a:off x="133288" y="122438"/>
              <a:ext cx="8942400" cy="495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dvent Pro"/>
                <a:ea typeface="Advent Pro"/>
                <a:cs typeface="Advent Pro"/>
                <a:sym typeface="Advent Pro"/>
              </a:endParaRPr>
            </a:p>
          </p:txBody>
        </p:sp>
      </p:grpSp>
      <p:sp>
        <p:nvSpPr>
          <p:cNvPr id="945" name="Google Shape;94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6" name="Google Shape;946;p24"/>
          <p:cNvSpPr txBox="1">
            <a:spLocks noGrp="1"/>
          </p:cNvSpPr>
          <p:nvPr>
            <p:ph type="subTitle" idx="1"/>
          </p:nvPr>
        </p:nvSpPr>
        <p:spPr>
          <a:xfrm>
            <a:off x="800800" y="2983643"/>
            <a:ext cx="2305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7" name="Google Shape;947;p24"/>
          <p:cNvSpPr txBox="1">
            <a:spLocks noGrp="1"/>
          </p:cNvSpPr>
          <p:nvPr>
            <p:ph type="subTitle" idx="2"/>
          </p:nvPr>
        </p:nvSpPr>
        <p:spPr>
          <a:xfrm>
            <a:off x="3419218" y="2983643"/>
            <a:ext cx="2305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8" name="Google Shape;948;p24"/>
          <p:cNvSpPr txBox="1">
            <a:spLocks noGrp="1"/>
          </p:cNvSpPr>
          <p:nvPr>
            <p:ph type="subTitle" idx="3"/>
          </p:nvPr>
        </p:nvSpPr>
        <p:spPr>
          <a:xfrm>
            <a:off x="6037693" y="2983643"/>
            <a:ext cx="2305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9" name="Google Shape;949;p24"/>
          <p:cNvSpPr txBox="1">
            <a:spLocks noGrp="1"/>
          </p:cNvSpPr>
          <p:nvPr>
            <p:ph type="subTitle" idx="4"/>
          </p:nvPr>
        </p:nvSpPr>
        <p:spPr>
          <a:xfrm>
            <a:off x="800800" y="2323662"/>
            <a:ext cx="2305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0" name="Google Shape;950;p24"/>
          <p:cNvSpPr txBox="1">
            <a:spLocks noGrp="1"/>
          </p:cNvSpPr>
          <p:nvPr>
            <p:ph type="subTitle" idx="5"/>
          </p:nvPr>
        </p:nvSpPr>
        <p:spPr>
          <a:xfrm>
            <a:off x="3419222" y="2323662"/>
            <a:ext cx="2305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1" name="Google Shape;951;p24"/>
          <p:cNvSpPr txBox="1">
            <a:spLocks noGrp="1"/>
          </p:cNvSpPr>
          <p:nvPr>
            <p:ph type="subTitle" idx="6"/>
          </p:nvPr>
        </p:nvSpPr>
        <p:spPr>
          <a:xfrm>
            <a:off x="6037694" y="2323662"/>
            <a:ext cx="2305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Advent Pro"/>
                <a:ea typeface="Advent Pro"/>
                <a:cs typeface="Advent Pro"/>
                <a:sym typeface="Advent Pr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52" name="Google Shape;952;p24"/>
          <p:cNvGrpSpPr/>
          <p:nvPr/>
        </p:nvGrpSpPr>
        <p:grpSpPr>
          <a:xfrm flipH="1">
            <a:off x="160883" y="3087222"/>
            <a:ext cx="1811283" cy="1938569"/>
            <a:chOff x="7093633" y="3087222"/>
            <a:chExt cx="1811283" cy="1938569"/>
          </a:xfrm>
        </p:grpSpPr>
        <p:grpSp>
          <p:nvGrpSpPr>
            <p:cNvPr id="953" name="Google Shape;953;p24"/>
            <p:cNvGrpSpPr/>
            <p:nvPr/>
          </p:nvGrpSpPr>
          <p:grpSpPr>
            <a:xfrm>
              <a:off x="8070762" y="3087222"/>
              <a:ext cx="834154" cy="1938569"/>
              <a:chOff x="5617920" y="3034242"/>
              <a:chExt cx="635885" cy="1477793"/>
            </a:xfrm>
          </p:grpSpPr>
          <p:sp>
            <p:nvSpPr>
              <p:cNvPr id="954" name="Google Shape;954;p24"/>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24"/>
            <p:cNvSpPr/>
            <p:nvPr/>
          </p:nvSpPr>
          <p:spPr>
            <a:xfrm rot="-5400000" flipH="1">
              <a:off x="7581286" y="3732885"/>
              <a:ext cx="548298" cy="1523605"/>
            </a:xfrm>
            <a:custGeom>
              <a:avLst/>
              <a:gdLst/>
              <a:ahLst/>
              <a:cxnLst/>
              <a:rect l="l" t="t" r="r" b="b"/>
              <a:pathLst>
                <a:path w="6478" h="18001" extrusionOk="0">
                  <a:moveTo>
                    <a:pt x="2674" y="122"/>
                  </a:moveTo>
                  <a:cubicBezTo>
                    <a:pt x="2674" y="122"/>
                    <a:pt x="2686" y="135"/>
                    <a:pt x="2698" y="135"/>
                  </a:cubicBezTo>
                  <a:cubicBezTo>
                    <a:pt x="2710" y="135"/>
                    <a:pt x="2723" y="135"/>
                    <a:pt x="2734" y="147"/>
                  </a:cubicBezTo>
                  <a:lnTo>
                    <a:pt x="2759" y="147"/>
                  </a:lnTo>
                  <a:cubicBezTo>
                    <a:pt x="2771" y="159"/>
                    <a:pt x="2796" y="171"/>
                    <a:pt x="2807" y="183"/>
                  </a:cubicBezTo>
                  <a:cubicBezTo>
                    <a:pt x="2820" y="183"/>
                    <a:pt x="2832" y="195"/>
                    <a:pt x="2832" y="208"/>
                  </a:cubicBezTo>
                  <a:lnTo>
                    <a:pt x="2844" y="208"/>
                  </a:lnTo>
                  <a:cubicBezTo>
                    <a:pt x="2844" y="219"/>
                    <a:pt x="2856" y="232"/>
                    <a:pt x="2868" y="244"/>
                  </a:cubicBezTo>
                  <a:cubicBezTo>
                    <a:pt x="2868" y="244"/>
                    <a:pt x="2868" y="256"/>
                    <a:pt x="2880" y="256"/>
                  </a:cubicBezTo>
                  <a:cubicBezTo>
                    <a:pt x="2893" y="281"/>
                    <a:pt x="2893" y="305"/>
                    <a:pt x="2904" y="329"/>
                  </a:cubicBezTo>
                  <a:cubicBezTo>
                    <a:pt x="2917" y="365"/>
                    <a:pt x="2929" y="402"/>
                    <a:pt x="2929" y="427"/>
                  </a:cubicBezTo>
                  <a:cubicBezTo>
                    <a:pt x="2941" y="451"/>
                    <a:pt x="2941" y="475"/>
                    <a:pt x="2941" y="487"/>
                  </a:cubicBezTo>
                  <a:lnTo>
                    <a:pt x="2941" y="499"/>
                  </a:lnTo>
                  <a:lnTo>
                    <a:pt x="2941" y="535"/>
                  </a:lnTo>
                  <a:cubicBezTo>
                    <a:pt x="2941" y="560"/>
                    <a:pt x="2941" y="572"/>
                    <a:pt x="2929" y="597"/>
                  </a:cubicBezTo>
                  <a:cubicBezTo>
                    <a:pt x="2929" y="621"/>
                    <a:pt x="2917" y="645"/>
                    <a:pt x="2917" y="670"/>
                  </a:cubicBezTo>
                  <a:cubicBezTo>
                    <a:pt x="2917" y="681"/>
                    <a:pt x="2904" y="694"/>
                    <a:pt x="2904" y="706"/>
                  </a:cubicBezTo>
                  <a:lnTo>
                    <a:pt x="2904" y="718"/>
                  </a:lnTo>
                  <a:lnTo>
                    <a:pt x="2893" y="730"/>
                  </a:lnTo>
                  <a:cubicBezTo>
                    <a:pt x="2893" y="743"/>
                    <a:pt x="2893" y="767"/>
                    <a:pt x="2880" y="778"/>
                  </a:cubicBezTo>
                  <a:cubicBezTo>
                    <a:pt x="2880" y="791"/>
                    <a:pt x="2868" y="815"/>
                    <a:pt x="2868" y="840"/>
                  </a:cubicBezTo>
                  <a:cubicBezTo>
                    <a:pt x="2856" y="876"/>
                    <a:pt x="2832" y="924"/>
                    <a:pt x="2820" y="973"/>
                  </a:cubicBezTo>
                  <a:cubicBezTo>
                    <a:pt x="2820" y="997"/>
                    <a:pt x="2807" y="1034"/>
                    <a:pt x="2807" y="1058"/>
                  </a:cubicBezTo>
                  <a:cubicBezTo>
                    <a:pt x="2796" y="1070"/>
                    <a:pt x="2796" y="1083"/>
                    <a:pt x="2796" y="1094"/>
                  </a:cubicBezTo>
                  <a:cubicBezTo>
                    <a:pt x="2796" y="1107"/>
                    <a:pt x="2783" y="1119"/>
                    <a:pt x="2783" y="1131"/>
                  </a:cubicBezTo>
                  <a:cubicBezTo>
                    <a:pt x="2771" y="1167"/>
                    <a:pt x="2771" y="1204"/>
                    <a:pt x="2759" y="1229"/>
                  </a:cubicBezTo>
                  <a:lnTo>
                    <a:pt x="2759" y="1240"/>
                  </a:lnTo>
                  <a:cubicBezTo>
                    <a:pt x="2759" y="1265"/>
                    <a:pt x="2747" y="1302"/>
                    <a:pt x="2747" y="1338"/>
                  </a:cubicBezTo>
                  <a:lnTo>
                    <a:pt x="2734" y="1338"/>
                  </a:lnTo>
                  <a:lnTo>
                    <a:pt x="2734" y="1350"/>
                  </a:lnTo>
                  <a:lnTo>
                    <a:pt x="2723" y="1350"/>
                  </a:lnTo>
                  <a:cubicBezTo>
                    <a:pt x="2698" y="1302"/>
                    <a:pt x="2674" y="1265"/>
                    <a:pt x="2661" y="1229"/>
                  </a:cubicBezTo>
                  <a:lnTo>
                    <a:pt x="2661" y="1216"/>
                  </a:lnTo>
                  <a:lnTo>
                    <a:pt x="2650" y="1216"/>
                  </a:lnTo>
                  <a:cubicBezTo>
                    <a:pt x="2650" y="1204"/>
                    <a:pt x="2650" y="1192"/>
                    <a:pt x="2637" y="1180"/>
                  </a:cubicBezTo>
                  <a:lnTo>
                    <a:pt x="2637" y="1167"/>
                  </a:lnTo>
                  <a:cubicBezTo>
                    <a:pt x="2601" y="1119"/>
                    <a:pt x="2577" y="1070"/>
                    <a:pt x="2564" y="1022"/>
                  </a:cubicBezTo>
                  <a:lnTo>
                    <a:pt x="2540" y="986"/>
                  </a:lnTo>
                  <a:cubicBezTo>
                    <a:pt x="2516" y="937"/>
                    <a:pt x="2504" y="876"/>
                    <a:pt x="2480" y="827"/>
                  </a:cubicBezTo>
                  <a:lnTo>
                    <a:pt x="2480" y="803"/>
                  </a:lnTo>
                  <a:lnTo>
                    <a:pt x="2467" y="791"/>
                  </a:lnTo>
                  <a:lnTo>
                    <a:pt x="2467" y="767"/>
                  </a:lnTo>
                  <a:lnTo>
                    <a:pt x="2455" y="767"/>
                  </a:lnTo>
                  <a:lnTo>
                    <a:pt x="2455" y="743"/>
                  </a:lnTo>
                  <a:lnTo>
                    <a:pt x="2443" y="718"/>
                  </a:lnTo>
                  <a:lnTo>
                    <a:pt x="2443" y="694"/>
                  </a:lnTo>
                  <a:lnTo>
                    <a:pt x="2443" y="681"/>
                  </a:lnTo>
                  <a:cubicBezTo>
                    <a:pt x="2431" y="681"/>
                    <a:pt x="2431" y="670"/>
                    <a:pt x="2431" y="670"/>
                  </a:cubicBezTo>
                  <a:lnTo>
                    <a:pt x="2431" y="633"/>
                  </a:lnTo>
                  <a:lnTo>
                    <a:pt x="2418" y="597"/>
                  </a:lnTo>
                  <a:lnTo>
                    <a:pt x="2418" y="572"/>
                  </a:lnTo>
                  <a:lnTo>
                    <a:pt x="2407" y="535"/>
                  </a:lnTo>
                  <a:lnTo>
                    <a:pt x="2407" y="499"/>
                  </a:lnTo>
                  <a:lnTo>
                    <a:pt x="2407" y="475"/>
                  </a:lnTo>
                  <a:lnTo>
                    <a:pt x="2407" y="462"/>
                  </a:lnTo>
                  <a:lnTo>
                    <a:pt x="2407" y="427"/>
                  </a:lnTo>
                  <a:lnTo>
                    <a:pt x="2407" y="390"/>
                  </a:lnTo>
                  <a:lnTo>
                    <a:pt x="2407" y="354"/>
                  </a:lnTo>
                  <a:cubicBezTo>
                    <a:pt x="2407" y="341"/>
                    <a:pt x="2407" y="341"/>
                    <a:pt x="2418" y="329"/>
                  </a:cubicBezTo>
                  <a:cubicBezTo>
                    <a:pt x="2418" y="317"/>
                    <a:pt x="2418" y="305"/>
                    <a:pt x="2431" y="292"/>
                  </a:cubicBezTo>
                  <a:cubicBezTo>
                    <a:pt x="2443" y="268"/>
                    <a:pt x="2455" y="256"/>
                    <a:pt x="2455" y="244"/>
                  </a:cubicBezTo>
                  <a:cubicBezTo>
                    <a:pt x="2467" y="232"/>
                    <a:pt x="2467" y="232"/>
                    <a:pt x="2467" y="219"/>
                  </a:cubicBezTo>
                  <a:cubicBezTo>
                    <a:pt x="2480" y="208"/>
                    <a:pt x="2491" y="208"/>
                    <a:pt x="2491" y="195"/>
                  </a:cubicBezTo>
                  <a:cubicBezTo>
                    <a:pt x="2516" y="183"/>
                    <a:pt x="2528" y="171"/>
                    <a:pt x="2540" y="159"/>
                  </a:cubicBezTo>
                  <a:cubicBezTo>
                    <a:pt x="2540" y="159"/>
                    <a:pt x="2552" y="159"/>
                    <a:pt x="2564" y="147"/>
                  </a:cubicBezTo>
                  <a:lnTo>
                    <a:pt x="2577" y="147"/>
                  </a:lnTo>
                  <a:cubicBezTo>
                    <a:pt x="2588" y="135"/>
                    <a:pt x="2601" y="135"/>
                    <a:pt x="2613" y="135"/>
                  </a:cubicBezTo>
                  <a:cubicBezTo>
                    <a:pt x="2625" y="135"/>
                    <a:pt x="2637" y="122"/>
                    <a:pt x="2650" y="122"/>
                  </a:cubicBezTo>
                  <a:close/>
                  <a:moveTo>
                    <a:pt x="1920" y="1581"/>
                  </a:moveTo>
                  <a:cubicBezTo>
                    <a:pt x="1920" y="1581"/>
                    <a:pt x="1932" y="1581"/>
                    <a:pt x="1932" y="1593"/>
                  </a:cubicBezTo>
                  <a:cubicBezTo>
                    <a:pt x="1945" y="1593"/>
                    <a:pt x="1945" y="1593"/>
                    <a:pt x="1956" y="1605"/>
                  </a:cubicBezTo>
                  <a:cubicBezTo>
                    <a:pt x="1956" y="1605"/>
                    <a:pt x="1969" y="1605"/>
                    <a:pt x="1969" y="1618"/>
                  </a:cubicBezTo>
                  <a:cubicBezTo>
                    <a:pt x="1981" y="1618"/>
                    <a:pt x="1981" y="1629"/>
                    <a:pt x="1993" y="1629"/>
                  </a:cubicBezTo>
                  <a:cubicBezTo>
                    <a:pt x="1993" y="1642"/>
                    <a:pt x="1993" y="1642"/>
                    <a:pt x="2005" y="1654"/>
                  </a:cubicBezTo>
                  <a:cubicBezTo>
                    <a:pt x="2005" y="1666"/>
                    <a:pt x="2018" y="1678"/>
                    <a:pt x="2018" y="1690"/>
                  </a:cubicBezTo>
                  <a:cubicBezTo>
                    <a:pt x="2029" y="1702"/>
                    <a:pt x="2042" y="1715"/>
                    <a:pt x="2042" y="1726"/>
                  </a:cubicBezTo>
                  <a:lnTo>
                    <a:pt x="2042" y="1739"/>
                  </a:lnTo>
                  <a:cubicBezTo>
                    <a:pt x="2054" y="1763"/>
                    <a:pt x="2054" y="1788"/>
                    <a:pt x="2066" y="1799"/>
                  </a:cubicBezTo>
                  <a:lnTo>
                    <a:pt x="2066" y="1861"/>
                  </a:lnTo>
                  <a:cubicBezTo>
                    <a:pt x="2078" y="1885"/>
                    <a:pt x="2078" y="1909"/>
                    <a:pt x="2078" y="1921"/>
                  </a:cubicBezTo>
                  <a:lnTo>
                    <a:pt x="2078" y="1970"/>
                  </a:lnTo>
                  <a:cubicBezTo>
                    <a:pt x="2078" y="2006"/>
                    <a:pt x="2078" y="2042"/>
                    <a:pt x="2091" y="2091"/>
                  </a:cubicBezTo>
                  <a:cubicBezTo>
                    <a:pt x="2091" y="2140"/>
                    <a:pt x="2102" y="2201"/>
                    <a:pt x="2115" y="2250"/>
                  </a:cubicBezTo>
                  <a:cubicBezTo>
                    <a:pt x="2127" y="2298"/>
                    <a:pt x="2139" y="2334"/>
                    <a:pt x="2151" y="2371"/>
                  </a:cubicBezTo>
                  <a:cubicBezTo>
                    <a:pt x="2127" y="2347"/>
                    <a:pt x="2102" y="2310"/>
                    <a:pt x="2078" y="2274"/>
                  </a:cubicBezTo>
                  <a:cubicBezTo>
                    <a:pt x="2054" y="2237"/>
                    <a:pt x="2042" y="2201"/>
                    <a:pt x="2018" y="2164"/>
                  </a:cubicBezTo>
                  <a:cubicBezTo>
                    <a:pt x="1993" y="2140"/>
                    <a:pt x="1969" y="2104"/>
                    <a:pt x="1932" y="2067"/>
                  </a:cubicBezTo>
                  <a:cubicBezTo>
                    <a:pt x="1908" y="2031"/>
                    <a:pt x="1884" y="2006"/>
                    <a:pt x="1859" y="1970"/>
                  </a:cubicBezTo>
                  <a:cubicBezTo>
                    <a:pt x="1835" y="1934"/>
                    <a:pt x="1811" y="1909"/>
                    <a:pt x="1786" y="1872"/>
                  </a:cubicBezTo>
                  <a:cubicBezTo>
                    <a:pt x="1786" y="1861"/>
                    <a:pt x="1775" y="1848"/>
                    <a:pt x="1775" y="1836"/>
                  </a:cubicBezTo>
                  <a:cubicBezTo>
                    <a:pt x="1762" y="1836"/>
                    <a:pt x="1762" y="1824"/>
                    <a:pt x="1762" y="1812"/>
                  </a:cubicBezTo>
                  <a:cubicBezTo>
                    <a:pt x="1750" y="1799"/>
                    <a:pt x="1750" y="1788"/>
                    <a:pt x="1750" y="1775"/>
                  </a:cubicBezTo>
                  <a:cubicBezTo>
                    <a:pt x="1750" y="1763"/>
                    <a:pt x="1750" y="1751"/>
                    <a:pt x="1738" y="1726"/>
                  </a:cubicBezTo>
                  <a:lnTo>
                    <a:pt x="1738" y="1702"/>
                  </a:lnTo>
                  <a:cubicBezTo>
                    <a:pt x="1738" y="1702"/>
                    <a:pt x="1738" y="1690"/>
                    <a:pt x="1750" y="1690"/>
                  </a:cubicBezTo>
                  <a:lnTo>
                    <a:pt x="1750" y="1678"/>
                  </a:lnTo>
                  <a:lnTo>
                    <a:pt x="1750" y="1654"/>
                  </a:lnTo>
                  <a:lnTo>
                    <a:pt x="1775" y="1629"/>
                  </a:lnTo>
                  <a:lnTo>
                    <a:pt x="1775" y="1618"/>
                  </a:lnTo>
                  <a:cubicBezTo>
                    <a:pt x="1786" y="1618"/>
                    <a:pt x="1786" y="1618"/>
                    <a:pt x="1786" y="1605"/>
                  </a:cubicBezTo>
                  <a:cubicBezTo>
                    <a:pt x="1799" y="1605"/>
                    <a:pt x="1799" y="1593"/>
                    <a:pt x="1811" y="1593"/>
                  </a:cubicBezTo>
                  <a:lnTo>
                    <a:pt x="1823" y="1581"/>
                  </a:lnTo>
                  <a:close/>
                  <a:moveTo>
                    <a:pt x="3744" y="2201"/>
                  </a:moveTo>
                  <a:cubicBezTo>
                    <a:pt x="3755" y="2201"/>
                    <a:pt x="3755" y="2213"/>
                    <a:pt x="3755" y="2213"/>
                  </a:cubicBezTo>
                  <a:lnTo>
                    <a:pt x="3768" y="2213"/>
                  </a:lnTo>
                  <a:lnTo>
                    <a:pt x="3768" y="2225"/>
                  </a:lnTo>
                  <a:lnTo>
                    <a:pt x="3779" y="2237"/>
                  </a:lnTo>
                  <a:lnTo>
                    <a:pt x="3779" y="2250"/>
                  </a:lnTo>
                  <a:cubicBezTo>
                    <a:pt x="3792" y="2261"/>
                    <a:pt x="3792" y="2261"/>
                    <a:pt x="3792" y="2274"/>
                  </a:cubicBezTo>
                  <a:lnTo>
                    <a:pt x="3792" y="2298"/>
                  </a:lnTo>
                  <a:lnTo>
                    <a:pt x="3792" y="2322"/>
                  </a:lnTo>
                  <a:lnTo>
                    <a:pt x="3792" y="2347"/>
                  </a:lnTo>
                  <a:cubicBezTo>
                    <a:pt x="3779" y="2358"/>
                    <a:pt x="3779" y="2371"/>
                    <a:pt x="3779" y="2395"/>
                  </a:cubicBezTo>
                  <a:cubicBezTo>
                    <a:pt x="3768" y="2420"/>
                    <a:pt x="3755" y="2431"/>
                    <a:pt x="3755" y="2456"/>
                  </a:cubicBezTo>
                  <a:cubicBezTo>
                    <a:pt x="3731" y="2480"/>
                    <a:pt x="3719" y="2504"/>
                    <a:pt x="3695" y="2529"/>
                  </a:cubicBezTo>
                  <a:lnTo>
                    <a:pt x="3682" y="2566"/>
                  </a:lnTo>
                  <a:lnTo>
                    <a:pt x="3658" y="2590"/>
                  </a:lnTo>
                  <a:lnTo>
                    <a:pt x="3646" y="2590"/>
                  </a:lnTo>
                  <a:cubicBezTo>
                    <a:pt x="3646" y="2577"/>
                    <a:pt x="3634" y="2566"/>
                    <a:pt x="3634" y="2553"/>
                  </a:cubicBezTo>
                  <a:lnTo>
                    <a:pt x="3622" y="2553"/>
                  </a:lnTo>
                  <a:cubicBezTo>
                    <a:pt x="3622" y="2541"/>
                    <a:pt x="3609" y="2541"/>
                    <a:pt x="3609" y="2529"/>
                  </a:cubicBezTo>
                  <a:lnTo>
                    <a:pt x="3598" y="2517"/>
                  </a:lnTo>
                  <a:cubicBezTo>
                    <a:pt x="3598" y="2504"/>
                    <a:pt x="3598" y="2504"/>
                    <a:pt x="3585" y="2493"/>
                  </a:cubicBezTo>
                  <a:lnTo>
                    <a:pt x="3585" y="2480"/>
                  </a:lnTo>
                  <a:lnTo>
                    <a:pt x="3585" y="2456"/>
                  </a:lnTo>
                  <a:lnTo>
                    <a:pt x="3585" y="2431"/>
                  </a:lnTo>
                  <a:lnTo>
                    <a:pt x="3585" y="2407"/>
                  </a:lnTo>
                  <a:cubicBezTo>
                    <a:pt x="3585" y="2407"/>
                    <a:pt x="3585" y="2395"/>
                    <a:pt x="3598" y="2383"/>
                  </a:cubicBezTo>
                  <a:cubicBezTo>
                    <a:pt x="3598" y="2371"/>
                    <a:pt x="3598" y="2371"/>
                    <a:pt x="3609" y="2358"/>
                  </a:cubicBezTo>
                  <a:cubicBezTo>
                    <a:pt x="3609" y="2334"/>
                    <a:pt x="3622" y="2322"/>
                    <a:pt x="3634" y="2310"/>
                  </a:cubicBezTo>
                  <a:cubicBezTo>
                    <a:pt x="3634" y="2298"/>
                    <a:pt x="3646" y="2286"/>
                    <a:pt x="3658" y="2274"/>
                  </a:cubicBezTo>
                  <a:cubicBezTo>
                    <a:pt x="3671" y="2261"/>
                    <a:pt x="3682" y="2250"/>
                    <a:pt x="3707" y="2237"/>
                  </a:cubicBezTo>
                  <a:cubicBezTo>
                    <a:pt x="3719" y="2225"/>
                    <a:pt x="3719" y="2213"/>
                    <a:pt x="3731" y="2213"/>
                  </a:cubicBezTo>
                  <a:lnTo>
                    <a:pt x="3744" y="2213"/>
                  </a:lnTo>
                  <a:lnTo>
                    <a:pt x="3744" y="2201"/>
                  </a:lnTo>
                  <a:close/>
                  <a:moveTo>
                    <a:pt x="4400" y="2115"/>
                  </a:moveTo>
                  <a:lnTo>
                    <a:pt x="4411" y="2128"/>
                  </a:lnTo>
                  <a:lnTo>
                    <a:pt x="4424" y="2128"/>
                  </a:lnTo>
                  <a:lnTo>
                    <a:pt x="4424" y="2140"/>
                  </a:lnTo>
                  <a:lnTo>
                    <a:pt x="4436" y="2152"/>
                  </a:lnTo>
                  <a:cubicBezTo>
                    <a:pt x="4436" y="2164"/>
                    <a:pt x="4436" y="2177"/>
                    <a:pt x="4448" y="2177"/>
                  </a:cubicBezTo>
                  <a:cubicBezTo>
                    <a:pt x="4448" y="2188"/>
                    <a:pt x="4448" y="2213"/>
                    <a:pt x="4460" y="2225"/>
                  </a:cubicBezTo>
                  <a:cubicBezTo>
                    <a:pt x="4460" y="2261"/>
                    <a:pt x="4460" y="2298"/>
                    <a:pt x="4473" y="2334"/>
                  </a:cubicBezTo>
                  <a:lnTo>
                    <a:pt x="4473" y="2407"/>
                  </a:lnTo>
                  <a:cubicBezTo>
                    <a:pt x="4473" y="2431"/>
                    <a:pt x="4460" y="2456"/>
                    <a:pt x="4460" y="2480"/>
                  </a:cubicBezTo>
                  <a:lnTo>
                    <a:pt x="4460" y="2493"/>
                  </a:lnTo>
                  <a:cubicBezTo>
                    <a:pt x="4448" y="2504"/>
                    <a:pt x="4448" y="2529"/>
                    <a:pt x="4448" y="2541"/>
                  </a:cubicBezTo>
                  <a:cubicBezTo>
                    <a:pt x="4436" y="2553"/>
                    <a:pt x="4436" y="2577"/>
                    <a:pt x="4424" y="2590"/>
                  </a:cubicBezTo>
                  <a:lnTo>
                    <a:pt x="4424" y="2602"/>
                  </a:lnTo>
                  <a:lnTo>
                    <a:pt x="4411" y="2626"/>
                  </a:lnTo>
                  <a:lnTo>
                    <a:pt x="4411" y="2638"/>
                  </a:lnTo>
                  <a:lnTo>
                    <a:pt x="4411" y="2650"/>
                  </a:lnTo>
                  <a:lnTo>
                    <a:pt x="4375" y="2723"/>
                  </a:lnTo>
                  <a:lnTo>
                    <a:pt x="4363" y="2772"/>
                  </a:lnTo>
                  <a:lnTo>
                    <a:pt x="4351" y="2796"/>
                  </a:lnTo>
                  <a:lnTo>
                    <a:pt x="4351" y="2784"/>
                  </a:lnTo>
                  <a:cubicBezTo>
                    <a:pt x="4339" y="2711"/>
                    <a:pt x="4339" y="2638"/>
                    <a:pt x="4327" y="2566"/>
                  </a:cubicBezTo>
                  <a:cubicBezTo>
                    <a:pt x="4327" y="2553"/>
                    <a:pt x="4327" y="2541"/>
                    <a:pt x="4314" y="2529"/>
                  </a:cubicBezTo>
                  <a:cubicBezTo>
                    <a:pt x="4314" y="2504"/>
                    <a:pt x="4314" y="2493"/>
                    <a:pt x="4303" y="2468"/>
                  </a:cubicBezTo>
                  <a:cubicBezTo>
                    <a:pt x="4303" y="2431"/>
                    <a:pt x="4303" y="2395"/>
                    <a:pt x="4290" y="2371"/>
                  </a:cubicBezTo>
                  <a:lnTo>
                    <a:pt x="4290" y="2286"/>
                  </a:lnTo>
                  <a:cubicBezTo>
                    <a:pt x="4303" y="2274"/>
                    <a:pt x="4303" y="2261"/>
                    <a:pt x="4303" y="2237"/>
                  </a:cubicBezTo>
                  <a:cubicBezTo>
                    <a:pt x="4303" y="2225"/>
                    <a:pt x="4303" y="2225"/>
                    <a:pt x="4314" y="2213"/>
                  </a:cubicBezTo>
                  <a:cubicBezTo>
                    <a:pt x="4314" y="2201"/>
                    <a:pt x="4314" y="2188"/>
                    <a:pt x="4327" y="2177"/>
                  </a:cubicBezTo>
                  <a:cubicBezTo>
                    <a:pt x="4327" y="2177"/>
                    <a:pt x="4327" y="2164"/>
                    <a:pt x="4339" y="2152"/>
                  </a:cubicBezTo>
                  <a:cubicBezTo>
                    <a:pt x="4339" y="2152"/>
                    <a:pt x="4339" y="2140"/>
                    <a:pt x="4351" y="2140"/>
                  </a:cubicBezTo>
                  <a:cubicBezTo>
                    <a:pt x="4351" y="2140"/>
                    <a:pt x="4351" y="2128"/>
                    <a:pt x="4363" y="2128"/>
                  </a:cubicBezTo>
                  <a:lnTo>
                    <a:pt x="4375" y="2115"/>
                  </a:lnTo>
                  <a:close/>
                  <a:moveTo>
                    <a:pt x="5894" y="2067"/>
                  </a:moveTo>
                  <a:cubicBezTo>
                    <a:pt x="5894" y="2067"/>
                    <a:pt x="5907" y="2067"/>
                    <a:pt x="5918" y="2079"/>
                  </a:cubicBezTo>
                  <a:lnTo>
                    <a:pt x="5931" y="2079"/>
                  </a:lnTo>
                  <a:cubicBezTo>
                    <a:pt x="5943" y="2079"/>
                    <a:pt x="5943" y="2091"/>
                    <a:pt x="5955" y="2091"/>
                  </a:cubicBezTo>
                  <a:cubicBezTo>
                    <a:pt x="5955" y="2091"/>
                    <a:pt x="5967" y="2104"/>
                    <a:pt x="5980" y="2104"/>
                  </a:cubicBezTo>
                  <a:cubicBezTo>
                    <a:pt x="5980" y="2115"/>
                    <a:pt x="5991" y="2128"/>
                    <a:pt x="5991" y="2128"/>
                  </a:cubicBezTo>
                  <a:lnTo>
                    <a:pt x="6016" y="2152"/>
                  </a:lnTo>
                  <a:cubicBezTo>
                    <a:pt x="6016" y="2164"/>
                    <a:pt x="6028" y="2177"/>
                    <a:pt x="6028" y="2188"/>
                  </a:cubicBezTo>
                  <a:cubicBezTo>
                    <a:pt x="6040" y="2201"/>
                    <a:pt x="6040" y="2213"/>
                    <a:pt x="6053" y="2225"/>
                  </a:cubicBezTo>
                  <a:cubicBezTo>
                    <a:pt x="6053" y="2250"/>
                    <a:pt x="6064" y="2261"/>
                    <a:pt x="6064" y="2286"/>
                  </a:cubicBezTo>
                  <a:lnTo>
                    <a:pt x="6064" y="2322"/>
                  </a:lnTo>
                  <a:lnTo>
                    <a:pt x="6064" y="2383"/>
                  </a:lnTo>
                  <a:lnTo>
                    <a:pt x="6064" y="2420"/>
                  </a:lnTo>
                  <a:cubicBezTo>
                    <a:pt x="6064" y="2431"/>
                    <a:pt x="6053" y="2444"/>
                    <a:pt x="6053" y="2468"/>
                  </a:cubicBezTo>
                  <a:cubicBezTo>
                    <a:pt x="6040" y="2480"/>
                    <a:pt x="6040" y="2493"/>
                    <a:pt x="6028" y="2504"/>
                  </a:cubicBezTo>
                  <a:cubicBezTo>
                    <a:pt x="6028" y="2517"/>
                    <a:pt x="6016" y="2541"/>
                    <a:pt x="6004" y="2553"/>
                  </a:cubicBezTo>
                  <a:cubicBezTo>
                    <a:pt x="5991" y="2566"/>
                    <a:pt x="5991" y="2577"/>
                    <a:pt x="5980" y="2590"/>
                  </a:cubicBezTo>
                  <a:cubicBezTo>
                    <a:pt x="5967" y="2602"/>
                    <a:pt x="5955" y="2614"/>
                    <a:pt x="5931" y="2626"/>
                  </a:cubicBezTo>
                  <a:cubicBezTo>
                    <a:pt x="5918" y="2650"/>
                    <a:pt x="5907" y="2663"/>
                    <a:pt x="5883" y="2674"/>
                  </a:cubicBezTo>
                  <a:cubicBezTo>
                    <a:pt x="5870" y="2687"/>
                    <a:pt x="5846" y="2699"/>
                    <a:pt x="5821" y="2699"/>
                  </a:cubicBezTo>
                  <a:cubicBezTo>
                    <a:pt x="5810" y="2711"/>
                    <a:pt x="5785" y="2723"/>
                    <a:pt x="5773" y="2736"/>
                  </a:cubicBezTo>
                  <a:cubicBezTo>
                    <a:pt x="5748" y="2736"/>
                    <a:pt x="5724" y="2747"/>
                    <a:pt x="5712" y="2760"/>
                  </a:cubicBezTo>
                  <a:cubicBezTo>
                    <a:pt x="5675" y="2772"/>
                    <a:pt x="5639" y="2772"/>
                    <a:pt x="5602" y="2784"/>
                  </a:cubicBezTo>
                  <a:cubicBezTo>
                    <a:pt x="5578" y="2784"/>
                    <a:pt x="5554" y="2784"/>
                    <a:pt x="5530" y="2796"/>
                  </a:cubicBezTo>
                  <a:lnTo>
                    <a:pt x="5494" y="2796"/>
                  </a:lnTo>
                  <a:cubicBezTo>
                    <a:pt x="5469" y="2809"/>
                    <a:pt x="5445" y="2809"/>
                    <a:pt x="5408" y="2809"/>
                  </a:cubicBezTo>
                  <a:lnTo>
                    <a:pt x="5372" y="2820"/>
                  </a:lnTo>
                  <a:cubicBezTo>
                    <a:pt x="5335" y="2820"/>
                    <a:pt x="5299" y="2833"/>
                    <a:pt x="5262" y="2833"/>
                  </a:cubicBezTo>
                  <a:lnTo>
                    <a:pt x="5251" y="2833"/>
                  </a:lnTo>
                  <a:cubicBezTo>
                    <a:pt x="5226" y="2833"/>
                    <a:pt x="5214" y="2833"/>
                    <a:pt x="5202" y="2845"/>
                  </a:cubicBezTo>
                  <a:cubicBezTo>
                    <a:pt x="5178" y="2845"/>
                    <a:pt x="5153" y="2845"/>
                    <a:pt x="5129" y="2857"/>
                  </a:cubicBezTo>
                  <a:lnTo>
                    <a:pt x="5116" y="2857"/>
                  </a:lnTo>
                  <a:cubicBezTo>
                    <a:pt x="5129" y="2820"/>
                    <a:pt x="5153" y="2772"/>
                    <a:pt x="5178" y="2723"/>
                  </a:cubicBezTo>
                  <a:lnTo>
                    <a:pt x="5214" y="2650"/>
                  </a:lnTo>
                  <a:cubicBezTo>
                    <a:pt x="5262" y="2553"/>
                    <a:pt x="5323" y="2456"/>
                    <a:pt x="5384" y="2371"/>
                  </a:cubicBezTo>
                  <a:cubicBezTo>
                    <a:pt x="5408" y="2322"/>
                    <a:pt x="5432" y="2286"/>
                    <a:pt x="5469" y="2261"/>
                  </a:cubicBezTo>
                  <a:cubicBezTo>
                    <a:pt x="5481" y="2237"/>
                    <a:pt x="5505" y="2213"/>
                    <a:pt x="5530" y="2201"/>
                  </a:cubicBezTo>
                  <a:cubicBezTo>
                    <a:pt x="5542" y="2177"/>
                    <a:pt x="5567" y="2164"/>
                    <a:pt x="5591" y="2152"/>
                  </a:cubicBezTo>
                  <a:cubicBezTo>
                    <a:pt x="5602" y="2140"/>
                    <a:pt x="5627" y="2128"/>
                    <a:pt x="5651" y="2115"/>
                  </a:cubicBezTo>
                  <a:cubicBezTo>
                    <a:pt x="5675" y="2104"/>
                    <a:pt x="5700" y="2091"/>
                    <a:pt x="5712" y="2079"/>
                  </a:cubicBezTo>
                  <a:cubicBezTo>
                    <a:pt x="5737" y="2079"/>
                    <a:pt x="5761" y="2067"/>
                    <a:pt x="5773" y="2067"/>
                  </a:cubicBezTo>
                  <a:close/>
                  <a:moveTo>
                    <a:pt x="5421" y="3890"/>
                  </a:moveTo>
                  <a:cubicBezTo>
                    <a:pt x="5432" y="3890"/>
                    <a:pt x="5445" y="3902"/>
                    <a:pt x="5457" y="3902"/>
                  </a:cubicBezTo>
                  <a:cubicBezTo>
                    <a:pt x="5469" y="3902"/>
                    <a:pt x="5469" y="3914"/>
                    <a:pt x="5481" y="3914"/>
                  </a:cubicBezTo>
                  <a:cubicBezTo>
                    <a:pt x="5494" y="3914"/>
                    <a:pt x="5505" y="3927"/>
                    <a:pt x="5505" y="3927"/>
                  </a:cubicBezTo>
                  <a:cubicBezTo>
                    <a:pt x="5518" y="3938"/>
                    <a:pt x="5530" y="3938"/>
                    <a:pt x="5530" y="3951"/>
                  </a:cubicBezTo>
                  <a:cubicBezTo>
                    <a:pt x="5542" y="3951"/>
                    <a:pt x="5542" y="3963"/>
                    <a:pt x="5554" y="3963"/>
                  </a:cubicBezTo>
                  <a:cubicBezTo>
                    <a:pt x="5554" y="3975"/>
                    <a:pt x="5567" y="3987"/>
                    <a:pt x="5567" y="3987"/>
                  </a:cubicBezTo>
                  <a:cubicBezTo>
                    <a:pt x="5578" y="4000"/>
                    <a:pt x="5591" y="4011"/>
                    <a:pt x="5591" y="4024"/>
                  </a:cubicBezTo>
                  <a:cubicBezTo>
                    <a:pt x="5602" y="4048"/>
                    <a:pt x="5602" y="4060"/>
                    <a:pt x="5615" y="4084"/>
                  </a:cubicBezTo>
                  <a:cubicBezTo>
                    <a:pt x="5615" y="4097"/>
                    <a:pt x="5627" y="4109"/>
                    <a:pt x="5627" y="4121"/>
                  </a:cubicBezTo>
                  <a:lnTo>
                    <a:pt x="5627" y="4145"/>
                  </a:lnTo>
                  <a:lnTo>
                    <a:pt x="5627" y="4170"/>
                  </a:lnTo>
                  <a:lnTo>
                    <a:pt x="5627" y="4206"/>
                  </a:lnTo>
                  <a:cubicBezTo>
                    <a:pt x="5627" y="4218"/>
                    <a:pt x="5615" y="4230"/>
                    <a:pt x="5615" y="4243"/>
                  </a:cubicBezTo>
                  <a:cubicBezTo>
                    <a:pt x="5615" y="4254"/>
                    <a:pt x="5602" y="4267"/>
                    <a:pt x="5602" y="4279"/>
                  </a:cubicBezTo>
                  <a:cubicBezTo>
                    <a:pt x="5591" y="4279"/>
                    <a:pt x="5591" y="4291"/>
                    <a:pt x="5591" y="4303"/>
                  </a:cubicBezTo>
                  <a:cubicBezTo>
                    <a:pt x="5578" y="4303"/>
                    <a:pt x="5578" y="4316"/>
                    <a:pt x="5578" y="4316"/>
                  </a:cubicBezTo>
                  <a:cubicBezTo>
                    <a:pt x="5567" y="4316"/>
                    <a:pt x="5567" y="4327"/>
                    <a:pt x="5554" y="4327"/>
                  </a:cubicBezTo>
                  <a:cubicBezTo>
                    <a:pt x="5554" y="4340"/>
                    <a:pt x="5554" y="4340"/>
                    <a:pt x="5542" y="4340"/>
                  </a:cubicBezTo>
                  <a:lnTo>
                    <a:pt x="5530" y="4352"/>
                  </a:lnTo>
                  <a:cubicBezTo>
                    <a:pt x="5518" y="4352"/>
                    <a:pt x="5505" y="4364"/>
                    <a:pt x="5494" y="4364"/>
                  </a:cubicBezTo>
                  <a:cubicBezTo>
                    <a:pt x="5481" y="4376"/>
                    <a:pt x="5457" y="4376"/>
                    <a:pt x="5445" y="4376"/>
                  </a:cubicBezTo>
                  <a:cubicBezTo>
                    <a:pt x="5421" y="4389"/>
                    <a:pt x="5408" y="4389"/>
                    <a:pt x="5384" y="4389"/>
                  </a:cubicBezTo>
                  <a:lnTo>
                    <a:pt x="5323" y="4389"/>
                  </a:lnTo>
                  <a:cubicBezTo>
                    <a:pt x="5299" y="4389"/>
                    <a:pt x="5262" y="4376"/>
                    <a:pt x="5238" y="4376"/>
                  </a:cubicBezTo>
                  <a:cubicBezTo>
                    <a:pt x="5189" y="4364"/>
                    <a:pt x="5153" y="4352"/>
                    <a:pt x="5116" y="4340"/>
                  </a:cubicBezTo>
                  <a:lnTo>
                    <a:pt x="5092" y="4340"/>
                  </a:lnTo>
                  <a:cubicBezTo>
                    <a:pt x="5092" y="4340"/>
                    <a:pt x="5080" y="4327"/>
                    <a:pt x="5068" y="4327"/>
                  </a:cubicBezTo>
                  <a:lnTo>
                    <a:pt x="5043" y="4327"/>
                  </a:lnTo>
                  <a:cubicBezTo>
                    <a:pt x="5032" y="4316"/>
                    <a:pt x="5019" y="4316"/>
                    <a:pt x="5007" y="4316"/>
                  </a:cubicBezTo>
                  <a:lnTo>
                    <a:pt x="5007" y="4303"/>
                  </a:lnTo>
                  <a:lnTo>
                    <a:pt x="4971" y="4303"/>
                  </a:lnTo>
                  <a:cubicBezTo>
                    <a:pt x="4946" y="4291"/>
                    <a:pt x="4922" y="4279"/>
                    <a:pt x="4898" y="4279"/>
                  </a:cubicBezTo>
                  <a:lnTo>
                    <a:pt x="4898" y="4267"/>
                  </a:lnTo>
                  <a:lnTo>
                    <a:pt x="4873" y="4267"/>
                  </a:lnTo>
                  <a:cubicBezTo>
                    <a:pt x="4873" y="4267"/>
                    <a:pt x="4862" y="4254"/>
                    <a:pt x="4849" y="4254"/>
                  </a:cubicBezTo>
                  <a:lnTo>
                    <a:pt x="4837" y="4254"/>
                  </a:lnTo>
                  <a:lnTo>
                    <a:pt x="4825" y="4243"/>
                  </a:lnTo>
                  <a:cubicBezTo>
                    <a:pt x="4789" y="4230"/>
                    <a:pt x="4764" y="4218"/>
                    <a:pt x="4727" y="4206"/>
                  </a:cubicBezTo>
                  <a:cubicBezTo>
                    <a:pt x="4716" y="4206"/>
                    <a:pt x="4703" y="4194"/>
                    <a:pt x="4703" y="4194"/>
                  </a:cubicBezTo>
                  <a:cubicBezTo>
                    <a:pt x="4691" y="4194"/>
                    <a:pt x="4679" y="4181"/>
                    <a:pt x="4667" y="4181"/>
                  </a:cubicBezTo>
                  <a:lnTo>
                    <a:pt x="4679" y="4181"/>
                  </a:lnTo>
                  <a:cubicBezTo>
                    <a:pt x="4703" y="4181"/>
                    <a:pt x="4727" y="4170"/>
                    <a:pt x="4752" y="4170"/>
                  </a:cubicBezTo>
                  <a:cubicBezTo>
                    <a:pt x="4776" y="4170"/>
                    <a:pt x="4800" y="4170"/>
                    <a:pt x="4825" y="4157"/>
                  </a:cubicBezTo>
                  <a:lnTo>
                    <a:pt x="4898" y="4121"/>
                  </a:lnTo>
                  <a:lnTo>
                    <a:pt x="4935" y="4084"/>
                  </a:lnTo>
                  <a:cubicBezTo>
                    <a:pt x="4946" y="4073"/>
                    <a:pt x="4959" y="4073"/>
                    <a:pt x="4971" y="4060"/>
                  </a:cubicBezTo>
                  <a:cubicBezTo>
                    <a:pt x="4995" y="4036"/>
                    <a:pt x="5032" y="4011"/>
                    <a:pt x="5056" y="3987"/>
                  </a:cubicBezTo>
                  <a:cubicBezTo>
                    <a:pt x="5092" y="3975"/>
                    <a:pt x="5116" y="3951"/>
                    <a:pt x="5153" y="3938"/>
                  </a:cubicBezTo>
                  <a:cubicBezTo>
                    <a:pt x="5165" y="3927"/>
                    <a:pt x="5189" y="3927"/>
                    <a:pt x="5214" y="3914"/>
                  </a:cubicBezTo>
                  <a:cubicBezTo>
                    <a:pt x="5238" y="3902"/>
                    <a:pt x="5262" y="3902"/>
                    <a:pt x="5287" y="3890"/>
                  </a:cubicBezTo>
                  <a:close/>
                  <a:moveTo>
                    <a:pt x="2443" y="4595"/>
                  </a:moveTo>
                  <a:lnTo>
                    <a:pt x="2443" y="4607"/>
                  </a:lnTo>
                  <a:lnTo>
                    <a:pt x="2455" y="4607"/>
                  </a:lnTo>
                  <a:lnTo>
                    <a:pt x="2467" y="4619"/>
                  </a:lnTo>
                  <a:cubicBezTo>
                    <a:pt x="2467" y="4632"/>
                    <a:pt x="2480" y="4632"/>
                    <a:pt x="2480" y="4632"/>
                  </a:cubicBezTo>
                  <a:lnTo>
                    <a:pt x="2480" y="4656"/>
                  </a:lnTo>
                  <a:cubicBezTo>
                    <a:pt x="2491" y="4668"/>
                    <a:pt x="2491" y="4680"/>
                    <a:pt x="2491" y="4705"/>
                  </a:cubicBezTo>
                  <a:cubicBezTo>
                    <a:pt x="2504" y="4729"/>
                    <a:pt x="2504" y="4753"/>
                    <a:pt x="2504" y="4777"/>
                  </a:cubicBezTo>
                  <a:lnTo>
                    <a:pt x="2504" y="4789"/>
                  </a:lnTo>
                  <a:lnTo>
                    <a:pt x="2504" y="4850"/>
                  </a:lnTo>
                  <a:lnTo>
                    <a:pt x="2504" y="4935"/>
                  </a:lnTo>
                  <a:lnTo>
                    <a:pt x="2504" y="5021"/>
                  </a:lnTo>
                  <a:cubicBezTo>
                    <a:pt x="2491" y="5032"/>
                    <a:pt x="2491" y="5056"/>
                    <a:pt x="2491" y="5081"/>
                  </a:cubicBezTo>
                  <a:lnTo>
                    <a:pt x="2480" y="5093"/>
                  </a:lnTo>
                  <a:lnTo>
                    <a:pt x="2480" y="5118"/>
                  </a:lnTo>
                  <a:lnTo>
                    <a:pt x="2480" y="5142"/>
                  </a:lnTo>
                  <a:cubicBezTo>
                    <a:pt x="2467" y="5191"/>
                    <a:pt x="2455" y="5227"/>
                    <a:pt x="2443" y="5275"/>
                  </a:cubicBezTo>
                  <a:cubicBezTo>
                    <a:pt x="2431" y="5300"/>
                    <a:pt x="2418" y="5337"/>
                    <a:pt x="2407" y="5372"/>
                  </a:cubicBezTo>
                  <a:cubicBezTo>
                    <a:pt x="2407" y="5337"/>
                    <a:pt x="2394" y="5312"/>
                    <a:pt x="2382" y="5275"/>
                  </a:cubicBezTo>
                  <a:lnTo>
                    <a:pt x="2382" y="5239"/>
                  </a:lnTo>
                  <a:cubicBezTo>
                    <a:pt x="2370" y="5191"/>
                    <a:pt x="2358" y="5154"/>
                    <a:pt x="2345" y="5105"/>
                  </a:cubicBezTo>
                  <a:cubicBezTo>
                    <a:pt x="2334" y="5056"/>
                    <a:pt x="2321" y="5008"/>
                    <a:pt x="2309" y="4972"/>
                  </a:cubicBezTo>
                  <a:cubicBezTo>
                    <a:pt x="2297" y="4935"/>
                    <a:pt x="2285" y="4886"/>
                    <a:pt x="2261" y="4850"/>
                  </a:cubicBezTo>
                  <a:cubicBezTo>
                    <a:pt x="2261" y="4826"/>
                    <a:pt x="2248" y="4802"/>
                    <a:pt x="2248" y="4777"/>
                  </a:cubicBezTo>
                  <a:cubicBezTo>
                    <a:pt x="2236" y="4765"/>
                    <a:pt x="2236" y="4753"/>
                    <a:pt x="2236" y="4741"/>
                  </a:cubicBezTo>
                  <a:lnTo>
                    <a:pt x="2236" y="4716"/>
                  </a:lnTo>
                  <a:lnTo>
                    <a:pt x="2236" y="4705"/>
                  </a:lnTo>
                  <a:cubicBezTo>
                    <a:pt x="2236" y="4705"/>
                    <a:pt x="2236" y="4692"/>
                    <a:pt x="2248" y="4692"/>
                  </a:cubicBezTo>
                  <a:lnTo>
                    <a:pt x="2248" y="4680"/>
                  </a:lnTo>
                  <a:cubicBezTo>
                    <a:pt x="2248" y="4680"/>
                    <a:pt x="2248" y="4668"/>
                    <a:pt x="2261" y="4668"/>
                  </a:cubicBezTo>
                  <a:lnTo>
                    <a:pt x="2261" y="4656"/>
                  </a:lnTo>
                  <a:lnTo>
                    <a:pt x="2272" y="4643"/>
                  </a:lnTo>
                  <a:cubicBezTo>
                    <a:pt x="2285" y="4643"/>
                    <a:pt x="2285" y="4632"/>
                    <a:pt x="2297" y="4632"/>
                  </a:cubicBezTo>
                  <a:cubicBezTo>
                    <a:pt x="2297" y="4619"/>
                    <a:pt x="2309" y="4619"/>
                    <a:pt x="2309" y="4619"/>
                  </a:cubicBezTo>
                  <a:cubicBezTo>
                    <a:pt x="2321" y="4619"/>
                    <a:pt x="2334" y="4607"/>
                    <a:pt x="2334" y="4607"/>
                  </a:cubicBezTo>
                  <a:cubicBezTo>
                    <a:pt x="2345" y="4607"/>
                    <a:pt x="2358" y="4607"/>
                    <a:pt x="2370" y="4595"/>
                  </a:cubicBezTo>
                  <a:close/>
                  <a:moveTo>
                    <a:pt x="1373" y="4607"/>
                  </a:moveTo>
                  <a:cubicBezTo>
                    <a:pt x="1386" y="4619"/>
                    <a:pt x="1397" y="4619"/>
                    <a:pt x="1410" y="4619"/>
                  </a:cubicBezTo>
                  <a:cubicBezTo>
                    <a:pt x="1422" y="4619"/>
                    <a:pt x="1434" y="4619"/>
                    <a:pt x="1434" y="4632"/>
                  </a:cubicBezTo>
                  <a:cubicBezTo>
                    <a:pt x="1446" y="4632"/>
                    <a:pt x="1459" y="4632"/>
                    <a:pt x="1470" y="4643"/>
                  </a:cubicBezTo>
                  <a:lnTo>
                    <a:pt x="1483" y="4643"/>
                  </a:lnTo>
                  <a:lnTo>
                    <a:pt x="1495" y="4656"/>
                  </a:lnTo>
                  <a:lnTo>
                    <a:pt x="1519" y="4680"/>
                  </a:lnTo>
                  <a:cubicBezTo>
                    <a:pt x="1519" y="4680"/>
                    <a:pt x="1532" y="4692"/>
                    <a:pt x="1532" y="4705"/>
                  </a:cubicBezTo>
                  <a:cubicBezTo>
                    <a:pt x="1543" y="4716"/>
                    <a:pt x="1556" y="4729"/>
                    <a:pt x="1556" y="4741"/>
                  </a:cubicBezTo>
                  <a:cubicBezTo>
                    <a:pt x="1568" y="4765"/>
                    <a:pt x="1580" y="4777"/>
                    <a:pt x="1580" y="4802"/>
                  </a:cubicBezTo>
                  <a:cubicBezTo>
                    <a:pt x="1592" y="4826"/>
                    <a:pt x="1604" y="4862"/>
                    <a:pt x="1604" y="4886"/>
                  </a:cubicBezTo>
                  <a:cubicBezTo>
                    <a:pt x="1616" y="4935"/>
                    <a:pt x="1629" y="4972"/>
                    <a:pt x="1629" y="5021"/>
                  </a:cubicBezTo>
                  <a:lnTo>
                    <a:pt x="1640" y="5056"/>
                  </a:lnTo>
                  <a:cubicBezTo>
                    <a:pt x="1653" y="5129"/>
                    <a:pt x="1665" y="5215"/>
                    <a:pt x="1689" y="5288"/>
                  </a:cubicBezTo>
                  <a:cubicBezTo>
                    <a:pt x="1689" y="5337"/>
                    <a:pt x="1702" y="5385"/>
                    <a:pt x="1726" y="5434"/>
                  </a:cubicBezTo>
                  <a:cubicBezTo>
                    <a:pt x="1726" y="5458"/>
                    <a:pt x="1738" y="5482"/>
                    <a:pt x="1738" y="5507"/>
                  </a:cubicBezTo>
                  <a:lnTo>
                    <a:pt x="1713" y="5470"/>
                  </a:lnTo>
                  <a:cubicBezTo>
                    <a:pt x="1689" y="5434"/>
                    <a:pt x="1653" y="5397"/>
                    <a:pt x="1616" y="5361"/>
                  </a:cubicBezTo>
                  <a:cubicBezTo>
                    <a:pt x="1592" y="5324"/>
                    <a:pt x="1568" y="5288"/>
                    <a:pt x="1532" y="5251"/>
                  </a:cubicBezTo>
                  <a:cubicBezTo>
                    <a:pt x="1470" y="5178"/>
                    <a:pt x="1397" y="5105"/>
                    <a:pt x="1324" y="5056"/>
                  </a:cubicBezTo>
                  <a:cubicBezTo>
                    <a:pt x="1264" y="4996"/>
                    <a:pt x="1191" y="4923"/>
                    <a:pt x="1130" y="4850"/>
                  </a:cubicBezTo>
                  <a:cubicBezTo>
                    <a:pt x="1106" y="4838"/>
                    <a:pt x="1094" y="4813"/>
                    <a:pt x="1081" y="4802"/>
                  </a:cubicBezTo>
                  <a:cubicBezTo>
                    <a:pt x="1081" y="4802"/>
                    <a:pt x="1081" y="4789"/>
                    <a:pt x="1070" y="4789"/>
                  </a:cubicBezTo>
                  <a:lnTo>
                    <a:pt x="1070" y="4777"/>
                  </a:lnTo>
                  <a:lnTo>
                    <a:pt x="1070" y="4765"/>
                  </a:lnTo>
                  <a:lnTo>
                    <a:pt x="1070" y="4753"/>
                  </a:lnTo>
                  <a:lnTo>
                    <a:pt x="1070" y="4741"/>
                  </a:lnTo>
                  <a:lnTo>
                    <a:pt x="1070" y="4729"/>
                  </a:lnTo>
                  <a:lnTo>
                    <a:pt x="1070" y="4716"/>
                  </a:lnTo>
                  <a:cubicBezTo>
                    <a:pt x="1081" y="4716"/>
                    <a:pt x="1081" y="4705"/>
                    <a:pt x="1081" y="4705"/>
                  </a:cubicBezTo>
                  <a:cubicBezTo>
                    <a:pt x="1081" y="4705"/>
                    <a:pt x="1094" y="4705"/>
                    <a:pt x="1094" y="4692"/>
                  </a:cubicBezTo>
                  <a:lnTo>
                    <a:pt x="1106" y="4680"/>
                  </a:lnTo>
                  <a:cubicBezTo>
                    <a:pt x="1118" y="4668"/>
                    <a:pt x="1130" y="4668"/>
                    <a:pt x="1143" y="4656"/>
                  </a:cubicBezTo>
                  <a:cubicBezTo>
                    <a:pt x="1167" y="4656"/>
                    <a:pt x="1179" y="4643"/>
                    <a:pt x="1203" y="4643"/>
                  </a:cubicBezTo>
                  <a:cubicBezTo>
                    <a:pt x="1216" y="4632"/>
                    <a:pt x="1240" y="4632"/>
                    <a:pt x="1264" y="4619"/>
                  </a:cubicBezTo>
                  <a:cubicBezTo>
                    <a:pt x="1276" y="4619"/>
                    <a:pt x="1300" y="4619"/>
                    <a:pt x="1324" y="4607"/>
                  </a:cubicBezTo>
                  <a:close/>
                  <a:moveTo>
                    <a:pt x="4303" y="6455"/>
                  </a:moveTo>
                  <a:lnTo>
                    <a:pt x="4303" y="6455"/>
                  </a:lnTo>
                  <a:cubicBezTo>
                    <a:pt x="4303" y="6455"/>
                    <a:pt x="4302" y="6460"/>
                    <a:pt x="4299" y="6463"/>
                  </a:cubicBezTo>
                  <a:lnTo>
                    <a:pt x="4299" y="6463"/>
                  </a:lnTo>
                  <a:cubicBezTo>
                    <a:pt x="4301" y="6461"/>
                    <a:pt x="4303" y="6459"/>
                    <a:pt x="4303" y="6455"/>
                  </a:cubicBezTo>
                  <a:close/>
                  <a:moveTo>
                    <a:pt x="4299" y="6463"/>
                  </a:moveTo>
                  <a:lnTo>
                    <a:pt x="4299" y="6463"/>
                  </a:lnTo>
                  <a:cubicBezTo>
                    <a:pt x="4295" y="6466"/>
                    <a:pt x="4290" y="6466"/>
                    <a:pt x="4290" y="6466"/>
                  </a:cubicBezTo>
                  <a:cubicBezTo>
                    <a:pt x="4294" y="6466"/>
                    <a:pt x="4297" y="6465"/>
                    <a:pt x="4299" y="6463"/>
                  </a:cubicBezTo>
                  <a:close/>
                  <a:moveTo>
                    <a:pt x="4168" y="5956"/>
                  </a:moveTo>
                  <a:cubicBezTo>
                    <a:pt x="4181" y="5956"/>
                    <a:pt x="4181" y="5956"/>
                    <a:pt x="4193" y="5968"/>
                  </a:cubicBezTo>
                  <a:lnTo>
                    <a:pt x="4217" y="5968"/>
                  </a:lnTo>
                  <a:cubicBezTo>
                    <a:pt x="4217" y="5980"/>
                    <a:pt x="4230" y="5980"/>
                    <a:pt x="4230" y="5980"/>
                  </a:cubicBezTo>
                  <a:cubicBezTo>
                    <a:pt x="4230" y="5980"/>
                    <a:pt x="4241" y="5980"/>
                    <a:pt x="4241" y="5993"/>
                  </a:cubicBezTo>
                  <a:cubicBezTo>
                    <a:pt x="4241" y="5993"/>
                    <a:pt x="4254" y="5993"/>
                    <a:pt x="4254" y="6004"/>
                  </a:cubicBezTo>
                  <a:cubicBezTo>
                    <a:pt x="4254" y="6004"/>
                    <a:pt x="4266" y="6004"/>
                    <a:pt x="4266" y="6017"/>
                  </a:cubicBezTo>
                  <a:lnTo>
                    <a:pt x="4278" y="6029"/>
                  </a:lnTo>
                  <a:lnTo>
                    <a:pt x="4278" y="6053"/>
                  </a:lnTo>
                  <a:cubicBezTo>
                    <a:pt x="4290" y="6066"/>
                    <a:pt x="4290" y="6066"/>
                    <a:pt x="4290" y="6077"/>
                  </a:cubicBezTo>
                  <a:lnTo>
                    <a:pt x="4290" y="6102"/>
                  </a:lnTo>
                  <a:lnTo>
                    <a:pt x="4290" y="6150"/>
                  </a:lnTo>
                  <a:lnTo>
                    <a:pt x="4290" y="6212"/>
                  </a:lnTo>
                  <a:lnTo>
                    <a:pt x="4290" y="6223"/>
                  </a:lnTo>
                  <a:cubicBezTo>
                    <a:pt x="4278" y="6236"/>
                    <a:pt x="4278" y="6236"/>
                    <a:pt x="4278" y="6248"/>
                  </a:cubicBezTo>
                  <a:lnTo>
                    <a:pt x="4278" y="6260"/>
                  </a:lnTo>
                  <a:lnTo>
                    <a:pt x="4266" y="6284"/>
                  </a:lnTo>
                  <a:cubicBezTo>
                    <a:pt x="4254" y="6309"/>
                    <a:pt x="4254" y="6333"/>
                    <a:pt x="4241" y="6357"/>
                  </a:cubicBezTo>
                  <a:cubicBezTo>
                    <a:pt x="4230" y="6382"/>
                    <a:pt x="4230" y="6393"/>
                    <a:pt x="4217" y="6418"/>
                  </a:cubicBezTo>
                  <a:cubicBezTo>
                    <a:pt x="4205" y="6455"/>
                    <a:pt x="4181" y="6503"/>
                    <a:pt x="4168" y="6552"/>
                  </a:cubicBezTo>
                  <a:cubicBezTo>
                    <a:pt x="4157" y="6576"/>
                    <a:pt x="4144" y="6612"/>
                    <a:pt x="4132" y="6649"/>
                  </a:cubicBezTo>
                  <a:cubicBezTo>
                    <a:pt x="4132" y="6649"/>
                    <a:pt x="4132" y="6636"/>
                    <a:pt x="4120" y="6636"/>
                  </a:cubicBezTo>
                  <a:lnTo>
                    <a:pt x="4120" y="6612"/>
                  </a:lnTo>
                  <a:cubicBezTo>
                    <a:pt x="4120" y="6600"/>
                    <a:pt x="4120" y="6600"/>
                    <a:pt x="4108" y="6588"/>
                  </a:cubicBezTo>
                  <a:lnTo>
                    <a:pt x="4108" y="6576"/>
                  </a:lnTo>
                  <a:cubicBezTo>
                    <a:pt x="4108" y="6564"/>
                    <a:pt x="4108" y="6552"/>
                    <a:pt x="4095" y="6539"/>
                  </a:cubicBezTo>
                  <a:lnTo>
                    <a:pt x="4095" y="6528"/>
                  </a:lnTo>
                  <a:cubicBezTo>
                    <a:pt x="4095" y="6515"/>
                    <a:pt x="4084" y="6503"/>
                    <a:pt x="4084" y="6491"/>
                  </a:cubicBezTo>
                  <a:lnTo>
                    <a:pt x="4084" y="6479"/>
                  </a:lnTo>
                  <a:cubicBezTo>
                    <a:pt x="4071" y="6466"/>
                    <a:pt x="4071" y="6455"/>
                    <a:pt x="4059" y="6442"/>
                  </a:cubicBezTo>
                  <a:lnTo>
                    <a:pt x="3987" y="6260"/>
                  </a:lnTo>
                  <a:lnTo>
                    <a:pt x="3987" y="6248"/>
                  </a:lnTo>
                  <a:lnTo>
                    <a:pt x="3974" y="6236"/>
                  </a:lnTo>
                  <a:lnTo>
                    <a:pt x="3974" y="6223"/>
                  </a:lnTo>
                  <a:lnTo>
                    <a:pt x="3974" y="6199"/>
                  </a:lnTo>
                  <a:cubicBezTo>
                    <a:pt x="3962" y="6187"/>
                    <a:pt x="3962" y="6175"/>
                    <a:pt x="3962" y="6163"/>
                  </a:cubicBezTo>
                  <a:lnTo>
                    <a:pt x="3962" y="6139"/>
                  </a:lnTo>
                  <a:lnTo>
                    <a:pt x="3962" y="6114"/>
                  </a:lnTo>
                  <a:lnTo>
                    <a:pt x="3974" y="6102"/>
                  </a:lnTo>
                  <a:lnTo>
                    <a:pt x="3974" y="6077"/>
                  </a:lnTo>
                  <a:lnTo>
                    <a:pt x="3987" y="6066"/>
                  </a:lnTo>
                  <a:cubicBezTo>
                    <a:pt x="3998" y="6053"/>
                    <a:pt x="3998" y="6041"/>
                    <a:pt x="4011" y="6041"/>
                  </a:cubicBezTo>
                  <a:cubicBezTo>
                    <a:pt x="4023" y="6029"/>
                    <a:pt x="4023" y="6017"/>
                    <a:pt x="4035" y="6004"/>
                  </a:cubicBezTo>
                  <a:cubicBezTo>
                    <a:pt x="4047" y="6004"/>
                    <a:pt x="4059" y="5993"/>
                    <a:pt x="4059" y="5993"/>
                  </a:cubicBezTo>
                  <a:cubicBezTo>
                    <a:pt x="4071" y="5980"/>
                    <a:pt x="4071" y="5980"/>
                    <a:pt x="4084" y="5980"/>
                  </a:cubicBezTo>
                  <a:cubicBezTo>
                    <a:pt x="4095" y="5968"/>
                    <a:pt x="4095" y="5968"/>
                    <a:pt x="4108" y="5968"/>
                  </a:cubicBezTo>
                  <a:lnTo>
                    <a:pt x="4120" y="5968"/>
                  </a:lnTo>
                  <a:cubicBezTo>
                    <a:pt x="4132" y="5956"/>
                    <a:pt x="4132" y="5956"/>
                    <a:pt x="4144" y="5956"/>
                  </a:cubicBezTo>
                  <a:close/>
                  <a:moveTo>
                    <a:pt x="5602" y="6114"/>
                  </a:moveTo>
                  <a:lnTo>
                    <a:pt x="5602" y="6126"/>
                  </a:lnTo>
                  <a:lnTo>
                    <a:pt x="5615" y="6126"/>
                  </a:lnTo>
                  <a:lnTo>
                    <a:pt x="5615" y="6139"/>
                  </a:lnTo>
                  <a:lnTo>
                    <a:pt x="5627" y="6150"/>
                  </a:lnTo>
                  <a:lnTo>
                    <a:pt x="5627" y="6163"/>
                  </a:lnTo>
                  <a:cubicBezTo>
                    <a:pt x="5627" y="6175"/>
                    <a:pt x="5627" y="6175"/>
                    <a:pt x="5639" y="6187"/>
                  </a:cubicBezTo>
                  <a:lnTo>
                    <a:pt x="5639" y="6223"/>
                  </a:lnTo>
                  <a:lnTo>
                    <a:pt x="5639" y="6284"/>
                  </a:lnTo>
                  <a:lnTo>
                    <a:pt x="5639" y="6345"/>
                  </a:lnTo>
                  <a:lnTo>
                    <a:pt x="5627" y="6345"/>
                  </a:lnTo>
                  <a:lnTo>
                    <a:pt x="5627" y="6382"/>
                  </a:lnTo>
                  <a:lnTo>
                    <a:pt x="5627" y="6393"/>
                  </a:lnTo>
                  <a:lnTo>
                    <a:pt x="5627" y="6406"/>
                  </a:lnTo>
                  <a:cubicBezTo>
                    <a:pt x="5615" y="6430"/>
                    <a:pt x="5615" y="6455"/>
                    <a:pt x="5602" y="6466"/>
                  </a:cubicBezTo>
                  <a:lnTo>
                    <a:pt x="5602" y="6479"/>
                  </a:lnTo>
                  <a:cubicBezTo>
                    <a:pt x="5591" y="6491"/>
                    <a:pt x="5591" y="6503"/>
                    <a:pt x="5591" y="6515"/>
                  </a:cubicBezTo>
                  <a:cubicBezTo>
                    <a:pt x="5578" y="6528"/>
                    <a:pt x="5578" y="6552"/>
                    <a:pt x="5567" y="6564"/>
                  </a:cubicBezTo>
                  <a:cubicBezTo>
                    <a:pt x="5554" y="6588"/>
                    <a:pt x="5554" y="6600"/>
                    <a:pt x="5542" y="6612"/>
                  </a:cubicBezTo>
                  <a:lnTo>
                    <a:pt x="5542" y="6625"/>
                  </a:lnTo>
                  <a:cubicBezTo>
                    <a:pt x="5530" y="6636"/>
                    <a:pt x="5518" y="6649"/>
                    <a:pt x="5518" y="6673"/>
                  </a:cubicBezTo>
                  <a:lnTo>
                    <a:pt x="5481" y="6709"/>
                  </a:lnTo>
                  <a:cubicBezTo>
                    <a:pt x="5481" y="6734"/>
                    <a:pt x="5469" y="6746"/>
                    <a:pt x="5457" y="6758"/>
                  </a:cubicBezTo>
                  <a:lnTo>
                    <a:pt x="5408" y="6807"/>
                  </a:lnTo>
                  <a:cubicBezTo>
                    <a:pt x="5396" y="6819"/>
                    <a:pt x="5372" y="6831"/>
                    <a:pt x="5359" y="6844"/>
                  </a:cubicBezTo>
                  <a:lnTo>
                    <a:pt x="5348" y="6855"/>
                  </a:lnTo>
                  <a:cubicBezTo>
                    <a:pt x="5335" y="6868"/>
                    <a:pt x="5323" y="6868"/>
                    <a:pt x="5311" y="6880"/>
                  </a:cubicBezTo>
                  <a:lnTo>
                    <a:pt x="5299" y="6892"/>
                  </a:lnTo>
                  <a:lnTo>
                    <a:pt x="5275" y="6904"/>
                  </a:lnTo>
                  <a:lnTo>
                    <a:pt x="5238" y="6928"/>
                  </a:lnTo>
                  <a:lnTo>
                    <a:pt x="5214" y="6941"/>
                  </a:lnTo>
                  <a:cubicBezTo>
                    <a:pt x="5189" y="6965"/>
                    <a:pt x="5165" y="6977"/>
                    <a:pt x="5141" y="7001"/>
                  </a:cubicBezTo>
                  <a:lnTo>
                    <a:pt x="5129" y="7001"/>
                  </a:lnTo>
                  <a:cubicBezTo>
                    <a:pt x="5129" y="7014"/>
                    <a:pt x="5116" y="7014"/>
                    <a:pt x="5105" y="7025"/>
                  </a:cubicBezTo>
                  <a:lnTo>
                    <a:pt x="5080" y="7038"/>
                  </a:lnTo>
                  <a:cubicBezTo>
                    <a:pt x="5068" y="7062"/>
                    <a:pt x="5043" y="7074"/>
                    <a:pt x="5032" y="7087"/>
                  </a:cubicBezTo>
                  <a:cubicBezTo>
                    <a:pt x="5032" y="7098"/>
                    <a:pt x="5019" y="7098"/>
                    <a:pt x="5019" y="7111"/>
                  </a:cubicBezTo>
                  <a:cubicBezTo>
                    <a:pt x="5007" y="7111"/>
                    <a:pt x="4995" y="7123"/>
                    <a:pt x="4995" y="7135"/>
                  </a:cubicBezTo>
                  <a:lnTo>
                    <a:pt x="4983" y="7135"/>
                  </a:lnTo>
                  <a:lnTo>
                    <a:pt x="4995" y="7123"/>
                  </a:lnTo>
                  <a:cubicBezTo>
                    <a:pt x="5019" y="7087"/>
                    <a:pt x="5032" y="7050"/>
                    <a:pt x="5043" y="7001"/>
                  </a:cubicBezTo>
                  <a:cubicBezTo>
                    <a:pt x="5043" y="6977"/>
                    <a:pt x="5056" y="6965"/>
                    <a:pt x="5056" y="6941"/>
                  </a:cubicBezTo>
                  <a:cubicBezTo>
                    <a:pt x="5068" y="6916"/>
                    <a:pt x="5068" y="6892"/>
                    <a:pt x="5080" y="6880"/>
                  </a:cubicBezTo>
                  <a:lnTo>
                    <a:pt x="5080" y="6855"/>
                  </a:lnTo>
                  <a:cubicBezTo>
                    <a:pt x="5080" y="6844"/>
                    <a:pt x="5092" y="6831"/>
                    <a:pt x="5092" y="6819"/>
                  </a:cubicBezTo>
                  <a:lnTo>
                    <a:pt x="5105" y="6782"/>
                  </a:lnTo>
                  <a:lnTo>
                    <a:pt x="5116" y="6758"/>
                  </a:lnTo>
                  <a:lnTo>
                    <a:pt x="5129" y="6734"/>
                  </a:lnTo>
                  <a:lnTo>
                    <a:pt x="5129" y="6709"/>
                  </a:lnTo>
                  <a:cubicBezTo>
                    <a:pt x="5141" y="6685"/>
                    <a:pt x="5153" y="6661"/>
                    <a:pt x="5153" y="6649"/>
                  </a:cubicBezTo>
                  <a:cubicBezTo>
                    <a:pt x="5178" y="6612"/>
                    <a:pt x="5189" y="6588"/>
                    <a:pt x="5202" y="6564"/>
                  </a:cubicBezTo>
                  <a:cubicBezTo>
                    <a:pt x="5238" y="6515"/>
                    <a:pt x="5275" y="6479"/>
                    <a:pt x="5299" y="6442"/>
                  </a:cubicBezTo>
                  <a:lnTo>
                    <a:pt x="5299" y="6430"/>
                  </a:lnTo>
                  <a:cubicBezTo>
                    <a:pt x="5335" y="6406"/>
                    <a:pt x="5359" y="6369"/>
                    <a:pt x="5384" y="6333"/>
                  </a:cubicBezTo>
                  <a:cubicBezTo>
                    <a:pt x="5396" y="6320"/>
                    <a:pt x="5408" y="6296"/>
                    <a:pt x="5432" y="6272"/>
                  </a:cubicBezTo>
                  <a:cubicBezTo>
                    <a:pt x="5469" y="6236"/>
                    <a:pt x="5505" y="6187"/>
                    <a:pt x="5542" y="6139"/>
                  </a:cubicBezTo>
                  <a:lnTo>
                    <a:pt x="5554" y="6126"/>
                  </a:lnTo>
                  <a:lnTo>
                    <a:pt x="5567" y="6114"/>
                  </a:lnTo>
                  <a:close/>
                  <a:moveTo>
                    <a:pt x="559" y="7403"/>
                  </a:moveTo>
                  <a:cubicBezTo>
                    <a:pt x="559" y="7414"/>
                    <a:pt x="571" y="7414"/>
                    <a:pt x="571" y="7414"/>
                  </a:cubicBezTo>
                  <a:cubicBezTo>
                    <a:pt x="584" y="7414"/>
                    <a:pt x="584" y="7414"/>
                    <a:pt x="584" y="7427"/>
                  </a:cubicBezTo>
                  <a:cubicBezTo>
                    <a:pt x="595" y="7427"/>
                    <a:pt x="595" y="7427"/>
                    <a:pt x="608" y="7439"/>
                  </a:cubicBezTo>
                  <a:lnTo>
                    <a:pt x="620" y="7451"/>
                  </a:lnTo>
                  <a:cubicBezTo>
                    <a:pt x="632" y="7463"/>
                    <a:pt x="632" y="7463"/>
                    <a:pt x="632" y="7476"/>
                  </a:cubicBezTo>
                  <a:cubicBezTo>
                    <a:pt x="644" y="7487"/>
                    <a:pt x="657" y="7500"/>
                    <a:pt x="657" y="7511"/>
                  </a:cubicBezTo>
                  <a:cubicBezTo>
                    <a:pt x="668" y="7524"/>
                    <a:pt x="681" y="7560"/>
                    <a:pt x="693" y="7584"/>
                  </a:cubicBezTo>
                  <a:lnTo>
                    <a:pt x="693" y="7597"/>
                  </a:lnTo>
                  <a:cubicBezTo>
                    <a:pt x="705" y="7621"/>
                    <a:pt x="717" y="7646"/>
                    <a:pt x="717" y="7670"/>
                  </a:cubicBezTo>
                  <a:lnTo>
                    <a:pt x="717" y="7694"/>
                  </a:lnTo>
                  <a:cubicBezTo>
                    <a:pt x="729" y="7694"/>
                    <a:pt x="729" y="7706"/>
                    <a:pt x="729" y="7719"/>
                  </a:cubicBezTo>
                  <a:cubicBezTo>
                    <a:pt x="729" y="7730"/>
                    <a:pt x="741" y="7755"/>
                    <a:pt x="741" y="7767"/>
                  </a:cubicBezTo>
                  <a:cubicBezTo>
                    <a:pt x="741" y="7816"/>
                    <a:pt x="754" y="7864"/>
                    <a:pt x="765" y="7913"/>
                  </a:cubicBezTo>
                  <a:cubicBezTo>
                    <a:pt x="765" y="7962"/>
                    <a:pt x="765" y="8010"/>
                    <a:pt x="778" y="8059"/>
                  </a:cubicBezTo>
                  <a:lnTo>
                    <a:pt x="778" y="8083"/>
                  </a:lnTo>
                  <a:cubicBezTo>
                    <a:pt x="790" y="8132"/>
                    <a:pt x="790" y="8168"/>
                    <a:pt x="802" y="8205"/>
                  </a:cubicBezTo>
                  <a:cubicBezTo>
                    <a:pt x="802" y="8241"/>
                    <a:pt x="814" y="8278"/>
                    <a:pt x="814" y="8314"/>
                  </a:cubicBezTo>
                  <a:lnTo>
                    <a:pt x="827" y="8326"/>
                  </a:lnTo>
                  <a:lnTo>
                    <a:pt x="814" y="8326"/>
                  </a:lnTo>
                  <a:lnTo>
                    <a:pt x="802" y="8314"/>
                  </a:lnTo>
                  <a:lnTo>
                    <a:pt x="754" y="8265"/>
                  </a:lnTo>
                  <a:lnTo>
                    <a:pt x="765" y="8278"/>
                  </a:lnTo>
                  <a:lnTo>
                    <a:pt x="729" y="8241"/>
                  </a:lnTo>
                  <a:lnTo>
                    <a:pt x="729" y="8229"/>
                  </a:lnTo>
                  <a:lnTo>
                    <a:pt x="693" y="8192"/>
                  </a:lnTo>
                  <a:lnTo>
                    <a:pt x="681" y="8180"/>
                  </a:lnTo>
                  <a:cubicBezTo>
                    <a:pt x="681" y="8168"/>
                    <a:pt x="668" y="8156"/>
                    <a:pt x="668" y="8156"/>
                  </a:cubicBezTo>
                  <a:cubicBezTo>
                    <a:pt x="644" y="8119"/>
                    <a:pt x="620" y="8095"/>
                    <a:pt x="595" y="8059"/>
                  </a:cubicBezTo>
                  <a:lnTo>
                    <a:pt x="584" y="8046"/>
                  </a:lnTo>
                  <a:cubicBezTo>
                    <a:pt x="571" y="8010"/>
                    <a:pt x="547" y="7973"/>
                    <a:pt x="511" y="7937"/>
                  </a:cubicBezTo>
                  <a:cubicBezTo>
                    <a:pt x="498" y="7925"/>
                    <a:pt x="486" y="7900"/>
                    <a:pt x="474" y="7889"/>
                  </a:cubicBezTo>
                  <a:lnTo>
                    <a:pt x="462" y="7876"/>
                  </a:lnTo>
                  <a:cubicBezTo>
                    <a:pt x="449" y="7852"/>
                    <a:pt x="425" y="7840"/>
                    <a:pt x="413" y="7816"/>
                  </a:cubicBezTo>
                  <a:cubicBezTo>
                    <a:pt x="413" y="7803"/>
                    <a:pt x="401" y="7792"/>
                    <a:pt x="401" y="7792"/>
                  </a:cubicBezTo>
                  <a:cubicBezTo>
                    <a:pt x="401" y="7779"/>
                    <a:pt x="389" y="7767"/>
                    <a:pt x="389" y="7755"/>
                  </a:cubicBezTo>
                  <a:cubicBezTo>
                    <a:pt x="377" y="7743"/>
                    <a:pt x="377" y="7730"/>
                    <a:pt x="377" y="7719"/>
                  </a:cubicBezTo>
                  <a:cubicBezTo>
                    <a:pt x="377" y="7694"/>
                    <a:pt x="365" y="7682"/>
                    <a:pt x="365" y="7670"/>
                  </a:cubicBezTo>
                  <a:lnTo>
                    <a:pt x="365" y="7609"/>
                  </a:lnTo>
                  <a:cubicBezTo>
                    <a:pt x="365" y="7597"/>
                    <a:pt x="377" y="7573"/>
                    <a:pt x="377" y="7560"/>
                  </a:cubicBezTo>
                  <a:cubicBezTo>
                    <a:pt x="377" y="7536"/>
                    <a:pt x="389" y="7524"/>
                    <a:pt x="389" y="7511"/>
                  </a:cubicBezTo>
                  <a:cubicBezTo>
                    <a:pt x="389" y="7500"/>
                    <a:pt x="401" y="7487"/>
                    <a:pt x="401" y="7476"/>
                  </a:cubicBezTo>
                  <a:cubicBezTo>
                    <a:pt x="413" y="7463"/>
                    <a:pt x="413" y="7451"/>
                    <a:pt x="425" y="7439"/>
                  </a:cubicBezTo>
                  <a:cubicBezTo>
                    <a:pt x="425" y="7427"/>
                    <a:pt x="438" y="7427"/>
                    <a:pt x="438" y="7427"/>
                  </a:cubicBezTo>
                  <a:lnTo>
                    <a:pt x="449" y="7414"/>
                  </a:lnTo>
                  <a:lnTo>
                    <a:pt x="462" y="7414"/>
                  </a:lnTo>
                  <a:cubicBezTo>
                    <a:pt x="462" y="7414"/>
                    <a:pt x="462" y="7403"/>
                    <a:pt x="474" y="7403"/>
                  </a:cubicBezTo>
                  <a:close/>
                  <a:moveTo>
                    <a:pt x="6234" y="8253"/>
                  </a:moveTo>
                  <a:cubicBezTo>
                    <a:pt x="6247" y="8253"/>
                    <a:pt x="6271" y="8265"/>
                    <a:pt x="6283" y="8265"/>
                  </a:cubicBezTo>
                  <a:cubicBezTo>
                    <a:pt x="6296" y="8265"/>
                    <a:pt x="6320" y="8265"/>
                    <a:pt x="6332" y="8278"/>
                  </a:cubicBezTo>
                  <a:cubicBezTo>
                    <a:pt x="6332" y="8278"/>
                    <a:pt x="6344" y="8278"/>
                    <a:pt x="6356" y="8289"/>
                  </a:cubicBezTo>
                  <a:lnTo>
                    <a:pt x="6369" y="8289"/>
                  </a:lnTo>
                  <a:lnTo>
                    <a:pt x="6369" y="8302"/>
                  </a:lnTo>
                  <a:lnTo>
                    <a:pt x="6380" y="8302"/>
                  </a:lnTo>
                  <a:lnTo>
                    <a:pt x="6380" y="8314"/>
                  </a:lnTo>
                  <a:cubicBezTo>
                    <a:pt x="6380" y="8314"/>
                    <a:pt x="6393" y="8314"/>
                    <a:pt x="6393" y="8326"/>
                  </a:cubicBezTo>
                  <a:lnTo>
                    <a:pt x="6393" y="8338"/>
                  </a:lnTo>
                  <a:lnTo>
                    <a:pt x="6393" y="8351"/>
                  </a:lnTo>
                  <a:lnTo>
                    <a:pt x="6393" y="8362"/>
                  </a:lnTo>
                  <a:cubicBezTo>
                    <a:pt x="6380" y="8375"/>
                    <a:pt x="6380" y="8375"/>
                    <a:pt x="6380" y="8387"/>
                  </a:cubicBezTo>
                  <a:cubicBezTo>
                    <a:pt x="6380" y="8387"/>
                    <a:pt x="6380" y="8399"/>
                    <a:pt x="6369" y="8399"/>
                  </a:cubicBezTo>
                  <a:lnTo>
                    <a:pt x="6369" y="8411"/>
                  </a:lnTo>
                  <a:cubicBezTo>
                    <a:pt x="6369" y="8423"/>
                    <a:pt x="6356" y="8423"/>
                    <a:pt x="6356" y="8423"/>
                  </a:cubicBezTo>
                  <a:cubicBezTo>
                    <a:pt x="6356" y="8435"/>
                    <a:pt x="6344" y="8435"/>
                    <a:pt x="6344" y="8435"/>
                  </a:cubicBezTo>
                  <a:cubicBezTo>
                    <a:pt x="6344" y="8448"/>
                    <a:pt x="6332" y="8448"/>
                    <a:pt x="6332" y="8448"/>
                  </a:cubicBezTo>
                  <a:cubicBezTo>
                    <a:pt x="6320" y="8459"/>
                    <a:pt x="6320" y="8459"/>
                    <a:pt x="6307" y="8459"/>
                  </a:cubicBezTo>
                  <a:cubicBezTo>
                    <a:pt x="6307" y="8459"/>
                    <a:pt x="6296" y="8472"/>
                    <a:pt x="6283" y="8472"/>
                  </a:cubicBezTo>
                  <a:cubicBezTo>
                    <a:pt x="6271" y="8472"/>
                    <a:pt x="6271" y="8472"/>
                    <a:pt x="6259" y="8484"/>
                  </a:cubicBezTo>
                  <a:lnTo>
                    <a:pt x="6089" y="8484"/>
                  </a:lnTo>
                  <a:cubicBezTo>
                    <a:pt x="6064" y="8472"/>
                    <a:pt x="6053" y="8472"/>
                    <a:pt x="6028" y="8472"/>
                  </a:cubicBezTo>
                  <a:cubicBezTo>
                    <a:pt x="5991" y="8459"/>
                    <a:pt x="5967" y="8459"/>
                    <a:pt x="5943" y="8459"/>
                  </a:cubicBezTo>
                  <a:lnTo>
                    <a:pt x="5894" y="8448"/>
                  </a:lnTo>
                  <a:lnTo>
                    <a:pt x="5870" y="8448"/>
                  </a:lnTo>
                  <a:cubicBezTo>
                    <a:pt x="5858" y="8435"/>
                    <a:pt x="5846" y="8435"/>
                    <a:pt x="5821" y="8423"/>
                  </a:cubicBezTo>
                  <a:cubicBezTo>
                    <a:pt x="5810" y="8423"/>
                    <a:pt x="5797" y="8411"/>
                    <a:pt x="5785" y="8411"/>
                  </a:cubicBezTo>
                  <a:cubicBezTo>
                    <a:pt x="5773" y="8411"/>
                    <a:pt x="5761" y="8399"/>
                    <a:pt x="5748" y="8399"/>
                  </a:cubicBezTo>
                  <a:cubicBezTo>
                    <a:pt x="5761" y="8399"/>
                    <a:pt x="5761" y="8399"/>
                    <a:pt x="5761" y="8387"/>
                  </a:cubicBezTo>
                  <a:lnTo>
                    <a:pt x="5773" y="8375"/>
                  </a:lnTo>
                  <a:cubicBezTo>
                    <a:pt x="5810" y="8362"/>
                    <a:pt x="5846" y="8338"/>
                    <a:pt x="5883" y="8314"/>
                  </a:cubicBezTo>
                  <a:cubicBezTo>
                    <a:pt x="5918" y="8302"/>
                    <a:pt x="5943" y="8289"/>
                    <a:pt x="5967" y="8278"/>
                  </a:cubicBezTo>
                  <a:cubicBezTo>
                    <a:pt x="5991" y="8278"/>
                    <a:pt x="6016" y="8265"/>
                    <a:pt x="6028" y="8265"/>
                  </a:cubicBezTo>
                  <a:cubicBezTo>
                    <a:pt x="6053" y="8265"/>
                    <a:pt x="6077" y="8253"/>
                    <a:pt x="6101" y="8253"/>
                  </a:cubicBezTo>
                  <a:close/>
                  <a:moveTo>
                    <a:pt x="1969" y="7937"/>
                  </a:moveTo>
                  <a:cubicBezTo>
                    <a:pt x="1981" y="7937"/>
                    <a:pt x="1993" y="7937"/>
                    <a:pt x="1993" y="7949"/>
                  </a:cubicBezTo>
                  <a:lnTo>
                    <a:pt x="2018" y="7949"/>
                  </a:lnTo>
                  <a:lnTo>
                    <a:pt x="2029" y="7962"/>
                  </a:lnTo>
                  <a:lnTo>
                    <a:pt x="2042" y="7973"/>
                  </a:lnTo>
                  <a:lnTo>
                    <a:pt x="2066" y="7998"/>
                  </a:lnTo>
                  <a:cubicBezTo>
                    <a:pt x="2066" y="8010"/>
                    <a:pt x="2078" y="8022"/>
                    <a:pt x="2078" y="8035"/>
                  </a:cubicBezTo>
                  <a:cubicBezTo>
                    <a:pt x="2091" y="8046"/>
                    <a:pt x="2102" y="8071"/>
                    <a:pt x="2102" y="8083"/>
                  </a:cubicBezTo>
                  <a:lnTo>
                    <a:pt x="2102" y="8095"/>
                  </a:lnTo>
                  <a:cubicBezTo>
                    <a:pt x="2102" y="8095"/>
                    <a:pt x="2115" y="8108"/>
                    <a:pt x="2115" y="8119"/>
                  </a:cubicBezTo>
                  <a:lnTo>
                    <a:pt x="2115" y="8143"/>
                  </a:lnTo>
                  <a:cubicBezTo>
                    <a:pt x="2127" y="8168"/>
                    <a:pt x="2127" y="8180"/>
                    <a:pt x="2127" y="8205"/>
                  </a:cubicBezTo>
                  <a:lnTo>
                    <a:pt x="2127" y="8265"/>
                  </a:lnTo>
                  <a:cubicBezTo>
                    <a:pt x="2127" y="8289"/>
                    <a:pt x="2127" y="8314"/>
                    <a:pt x="2115" y="8326"/>
                  </a:cubicBezTo>
                  <a:cubicBezTo>
                    <a:pt x="2115" y="8351"/>
                    <a:pt x="2102" y="8375"/>
                    <a:pt x="2102" y="8399"/>
                  </a:cubicBezTo>
                  <a:lnTo>
                    <a:pt x="2091" y="8435"/>
                  </a:lnTo>
                  <a:cubicBezTo>
                    <a:pt x="2066" y="8472"/>
                    <a:pt x="2054" y="8508"/>
                    <a:pt x="2042" y="8545"/>
                  </a:cubicBezTo>
                  <a:cubicBezTo>
                    <a:pt x="2029" y="8581"/>
                    <a:pt x="2005" y="8618"/>
                    <a:pt x="1993" y="8654"/>
                  </a:cubicBezTo>
                  <a:cubicBezTo>
                    <a:pt x="1981" y="8667"/>
                    <a:pt x="1981" y="8691"/>
                    <a:pt x="1969" y="8703"/>
                  </a:cubicBezTo>
                  <a:cubicBezTo>
                    <a:pt x="1956" y="8739"/>
                    <a:pt x="1932" y="8788"/>
                    <a:pt x="1908" y="8837"/>
                  </a:cubicBezTo>
                  <a:lnTo>
                    <a:pt x="1908" y="8764"/>
                  </a:lnTo>
                  <a:cubicBezTo>
                    <a:pt x="1908" y="8727"/>
                    <a:pt x="1896" y="8703"/>
                    <a:pt x="1896" y="8678"/>
                  </a:cubicBezTo>
                  <a:lnTo>
                    <a:pt x="1896" y="8618"/>
                  </a:lnTo>
                  <a:cubicBezTo>
                    <a:pt x="1884" y="8605"/>
                    <a:pt x="1884" y="8581"/>
                    <a:pt x="1884" y="8569"/>
                  </a:cubicBezTo>
                  <a:lnTo>
                    <a:pt x="1884" y="8557"/>
                  </a:lnTo>
                  <a:cubicBezTo>
                    <a:pt x="1884" y="8545"/>
                    <a:pt x="1872" y="8521"/>
                    <a:pt x="1872" y="8508"/>
                  </a:cubicBezTo>
                  <a:cubicBezTo>
                    <a:pt x="1872" y="8484"/>
                    <a:pt x="1859" y="8472"/>
                    <a:pt x="1859" y="8448"/>
                  </a:cubicBezTo>
                  <a:cubicBezTo>
                    <a:pt x="1848" y="8411"/>
                    <a:pt x="1848" y="8362"/>
                    <a:pt x="1848" y="8326"/>
                  </a:cubicBezTo>
                  <a:cubicBezTo>
                    <a:pt x="1835" y="8302"/>
                    <a:pt x="1835" y="8278"/>
                    <a:pt x="1835" y="8241"/>
                  </a:cubicBezTo>
                  <a:lnTo>
                    <a:pt x="1835" y="8216"/>
                  </a:lnTo>
                  <a:lnTo>
                    <a:pt x="1835" y="8205"/>
                  </a:lnTo>
                  <a:lnTo>
                    <a:pt x="1835" y="8143"/>
                  </a:lnTo>
                  <a:lnTo>
                    <a:pt x="1835" y="8095"/>
                  </a:lnTo>
                  <a:lnTo>
                    <a:pt x="1835" y="8083"/>
                  </a:lnTo>
                  <a:cubicBezTo>
                    <a:pt x="1835" y="8046"/>
                    <a:pt x="1835" y="8010"/>
                    <a:pt x="1848" y="7986"/>
                  </a:cubicBezTo>
                  <a:lnTo>
                    <a:pt x="1848" y="7973"/>
                  </a:lnTo>
                  <a:lnTo>
                    <a:pt x="1848" y="7962"/>
                  </a:lnTo>
                  <a:lnTo>
                    <a:pt x="1859" y="7962"/>
                  </a:lnTo>
                  <a:cubicBezTo>
                    <a:pt x="1859" y="7962"/>
                    <a:pt x="1859" y="7949"/>
                    <a:pt x="1872" y="7949"/>
                  </a:cubicBezTo>
                  <a:cubicBezTo>
                    <a:pt x="1884" y="7949"/>
                    <a:pt x="1884" y="7937"/>
                    <a:pt x="1896" y="7937"/>
                  </a:cubicBezTo>
                  <a:close/>
                  <a:moveTo>
                    <a:pt x="365" y="9469"/>
                  </a:moveTo>
                  <a:cubicBezTo>
                    <a:pt x="377" y="9469"/>
                    <a:pt x="389" y="9469"/>
                    <a:pt x="401" y="9480"/>
                  </a:cubicBezTo>
                  <a:cubicBezTo>
                    <a:pt x="413" y="9480"/>
                    <a:pt x="438" y="9493"/>
                    <a:pt x="462" y="9505"/>
                  </a:cubicBezTo>
                  <a:cubicBezTo>
                    <a:pt x="474" y="9517"/>
                    <a:pt x="498" y="9529"/>
                    <a:pt x="522" y="9542"/>
                  </a:cubicBezTo>
                  <a:lnTo>
                    <a:pt x="535" y="9542"/>
                  </a:lnTo>
                  <a:cubicBezTo>
                    <a:pt x="559" y="9566"/>
                    <a:pt x="595" y="9590"/>
                    <a:pt x="632" y="9615"/>
                  </a:cubicBezTo>
                  <a:lnTo>
                    <a:pt x="668" y="9651"/>
                  </a:lnTo>
                  <a:cubicBezTo>
                    <a:pt x="668" y="9663"/>
                    <a:pt x="681" y="9675"/>
                    <a:pt x="693" y="9687"/>
                  </a:cubicBezTo>
                  <a:cubicBezTo>
                    <a:pt x="693" y="9699"/>
                    <a:pt x="705" y="9712"/>
                    <a:pt x="717" y="9736"/>
                  </a:cubicBezTo>
                  <a:cubicBezTo>
                    <a:pt x="729" y="9760"/>
                    <a:pt x="741" y="9785"/>
                    <a:pt x="754" y="9821"/>
                  </a:cubicBezTo>
                  <a:lnTo>
                    <a:pt x="765" y="9845"/>
                  </a:lnTo>
                  <a:lnTo>
                    <a:pt x="765" y="9858"/>
                  </a:lnTo>
                  <a:cubicBezTo>
                    <a:pt x="778" y="9882"/>
                    <a:pt x="778" y="9894"/>
                    <a:pt x="778" y="9906"/>
                  </a:cubicBezTo>
                  <a:cubicBezTo>
                    <a:pt x="790" y="9931"/>
                    <a:pt x="790" y="9955"/>
                    <a:pt x="802" y="9966"/>
                  </a:cubicBezTo>
                  <a:lnTo>
                    <a:pt x="802" y="9979"/>
                  </a:lnTo>
                  <a:lnTo>
                    <a:pt x="814" y="9991"/>
                  </a:lnTo>
                  <a:lnTo>
                    <a:pt x="802" y="9991"/>
                  </a:lnTo>
                  <a:cubicBezTo>
                    <a:pt x="814" y="9991"/>
                    <a:pt x="814" y="10003"/>
                    <a:pt x="814" y="10015"/>
                  </a:cubicBezTo>
                  <a:cubicBezTo>
                    <a:pt x="827" y="10052"/>
                    <a:pt x="838" y="10076"/>
                    <a:pt x="863" y="10101"/>
                  </a:cubicBezTo>
                  <a:cubicBezTo>
                    <a:pt x="875" y="10112"/>
                    <a:pt x="875" y="10137"/>
                    <a:pt x="887" y="10149"/>
                  </a:cubicBezTo>
                  <a:cubicBezTo>
                    <a:pt x="900" y="10161"/>
                    <a:pt x="911" y="10174"/>
                    <a:pt x="911" y="10198"/>
                  </a:cubicBezTo>
                  <a:cubicBezTo>
                    <a:pt x="900" y="10174"/>
                    <a:pt x="875" y="10161"/>
                    <a:pt x="851" y="10161"/>
                  </a:cubicBezTo>
                  <a:cubicBezTo>
                    <a:pt x="838" y="10149"/>
                    <a:pt x="814" y="10137"/>
                    <a:pt x="790" y="10125"/>
                  </a:cubicBezTo>
                  <a:cubicBezTo>
                    <a:pt x="754" y="10112"/>
                    <a:pt x="717" y="10101"/>
                    <a:pt x="693" y="10088"/>
                  </a:cubicBezTo>
                  <a:lnTo>
                    <a:pt x="681" y="10088"/>
                  </a:lnTo>
                  <a:cubicBezTo>
                    <a:pt x="657" y="10088"/>
                    <a:pt x="620" y="10076"/>
                    <a:pt x="584" y="10064"/>
                  </a:cubicBezTo>
                  <a:cubicBezTo>
                    <a:pt x="571" y="10052"/>
                    <a:pt x="571" y="10052"/>
                    <a:pt x="559" y="10052"/>
                  </a:cubicBezTo>
                  <a:lnTo>
                    <a:pt x="535" y="10039"/>
                  </a:lnTo>
                  <a:lnTo>
                    <a:pt x="522" y="10039"/>
                  </a:lnTo>
                  <a:cubicBezTo>
                    <a:pt x="486" y="10028"/>
                    <a:pt x="462" y="10015"/>
                    <a:pt x="425" y="10003"/>
                  </a:cubicBezTo>
                  <a:cubicBezTo>
                    <a:pt x="401" y="9991"/>
                    <a:pt x="377" y="9979"/>
                    <a:pt x="341" y="9966"/>
                  </a:cubicBezTo>
                  <a:lnTo>
                    <a:pt x="328" y="9966"/>
                  </a:lnTo>
                  <a:lnTo>
                    <a:pt x="255" y="9931"/>
                  </a:lnTo>
                  <a:cubicBezTo>
                    <a:pt x="231" y="9931"/>
                    <a:pt x="219" y="9918"/>
                    <a:pt x="195" y="9906"/>
                  </a:cubicBezTo>
                  <a:cubicBezTo>
                    <a:pt x="182" y="9906"/>
                    <a:pt x="170" y="9894"/>
                    <a:pt x="158" y="9894"/>
                  </a:cubicBezTo>
                  <a:lnTo>
                    <a:pt x="146" y="9894"/>
                  </a:lnTo>
                  <a:cubicBezTo>
                    <a:pt x="133" y="9882"/>
                    <a:pt x="122" y="9869"/>
                    <a:pt x="109" y="9869"/>
                  </a:cubicBezTo>
                  <a:lnTo>
                    <a:pt x="109" y="9858"/>
                  </a:lnTo>
                  <a:lnTo>
                    <a:pt x="97" y="9858"/>
                  </a:lnTo>
                  <a:cubicBezTo>
                    <a:pt x="97" y="9858"/>
                    <a:pt x="97" y="9845"/>
                    <a:pt x="85" y="9845"/>
                  </a:cubicBezTo>
                  <a:lnTo>
                    <a:pt x="85" y="9833"/>
                  </a:lnTo>
                  <a:cubicBezTo>
                    <a:pt x="73" y="9821"/>
                    <a:pt x="73" y="9821"/>
                    <a:pt x="73" y="9809"/>
                  </a:cubicBezTo>
                  <a:cubicBezTo>
                    <a:pt x="73" y="9796"/>
                    <a:pt x="61" y="9785"/>
                    <a:pt x="61" y="9785"/>
                  </a:cubicBezTo>
                  <a:lnTo>
                    <a:pt x="61" y="9760"/>
                  </a:lnTo>
                  <a:lnTo>
                    <a:pt x="61" y="9723"/>
                  </a:lnTo>
                  <a:lnTo>
                    <a:pt x="61" y="9699"/>
                  </a:lnTo>
                  <a:cubicBezTo>
                    <a:pt x="73" y="9687"/>
                    <a:pt x="73" y="9663"/>
                    <a:pt x="73" y="9651"/>
                  </a:cubicBezTo>
                  <a:cubicBezTo>
                    <a:pt x="85" y="9639"/>
                    <a:pt x="85" y="9626"/>
                    <a:pt x="97" y="9615"/>
                  </a:cubicBezTo>
                  <a:cubicBezTo>
                    <a:pt x="97" y="9602"/>
                    <a:pt x="97" y="9602"/>
                    <a:pt x="109" y="9590"/>
                  </a:cubicBezTo>
                  <a:cubicBezTo>
                    <a:pt x="109" y="9578"/>
                    <a:pt x="122" y="9566"/>
                    <a:pt x="133" y="9553"/>
                  </a:cubicBezTo>
                  <a:lnTo>
                    <a:pt x="158" y="9529"/>
                  </a:lnTo>
                  <a:cubicBezTo>
                    <a:pt x="170" y="9517"/>
                    <a:pt x="182" y="9517"/>
                    <a:pt x="195" y="9505"/>
                  </a:cubicBezTo>
                  <a:cubicBezTo>
                    <a:pt x="195" y="9505"/>
                    <a:pt x="206" y="9493"/>
                    <a:pt x="219" y="9493"/>
                  </a:cubicBezTo>
                  <a:cubicBezTo>
                    <a:pt x="231" y="9480"/>
                    <a:pt x="243" y="9480"/>
                    <a:pt x="255" y="9480"/>
                  </a:cubicBezTo>
                  <a:cubicBezTo>
                    <a:pt x="268" y="9469"/>
                    <a:pt x="268" y="9469"/>
                    <a:pt x="279" y="9469"/>
                  </a:cubicBezTo>
                  <a:close/>
                  <a:moveTo>
                    <a:pt x="3561" y="10380"/>
                  </a:moveTo>
                  <a:cubicBezTo>
                    <a:pt x="3573" y="10392"/>
                    <a:pt x="3573" y="10392"/>
                    <a:pt x="3585" y="10392"/>
                  </a:cubicBezTo>
                  <a:lnTo>
                    <a:pt x="3598" y="10404"/>
                  </a:lnTo>
                  <a:cubicBezTo>
                    <a:pt x="3598" y="10404"/>
                    <a:pt x="3609" y="10404"/>
                    <a:pt x="3609" y="10417"/>
                  </a:cubicBezTo>
                  <a:cubicBezTo>
                    <a:pt x="3622" y="10417"/>
                    <a:pt x="3622" y="10428"/>
                    <a:pt x="3634" y="10428"/>
                  </a:cubicBezTo>
                  <a:cubicBezTo>
                    <a:pt x="3634" y="10441"/>
                    <a:pt x="3646" y="10453"/>
                    <a:pt x="3646" y="10453"/>
                  </a:cubicBezTo>
                  <a:cubicBezTo>
                    <a:pt x="3658" y="10465"/>
                    <a:pt x="3658" y="10477"/>
                    <a:pt x="3658" y="10477"/>
                  </a:cubicBezTo>
                  <a:cubicBezTo>
                    <a:pt x="3671" y="10490"/>
                    <a:pt x="3671" y="10501"/>
                    <a:pt x="3671" y="10514"/>
                  </a:cubicBezTo>
                  <a:cubicBezTo>
                    <a:pt x="3682" y="10526"/>
                    <a:pt x="3682" y="10538"/>
                    <a:pt x="3682" y="10563"/>
                  </a:cubicBezTo>
                  <a:cubicBezTo>
                    <a:pt x="3695" y="10587"/>
                    <a:pt x="3695" y="10611"/>
                    <a:pt x="3695" y="10647"/>
                  </a:cubicBezTo>
                  <a:lnTo>
                    <a:pt x="3695" y="10733"/>
                  </a:lnTo>
                  <a:lnTo>
                    <a:pt x="3695" y="10744"/>
                  </a:lnTo>
                  <a:lnTo>
                    <a:pt x="3695" y="10781"/>
                  </a:lnTo>
                  <a:cubicBezTo>
                    <a:pt x="3695" y="10806"/>
                    <a:pt x="3695" y="10830"/>
                    <a:pt x="3682" y="10854"/>
                  </a:cubicBezTo>
                  <a:cubicBezTo>
                    <a:pt x="3682" y="10890"/>
                    <a:pt x="3682" y="10914"/>
                    <a:pt x="3671" y="10963"/>
                  </a:cubicBezTo>
                  <a:cubicBezTo>
                    <a:pt x="3671" y="10987"/>
                    <a:pt x="3658" y="11024"/>
                    <a:pt x="3658" y="11060"/>
                  </a:cubicBezTo>
                  <a:cubicBezTo>
                    <a:pt x="3646" y="11073"/>
                    <a:pt x="3646" y="11097"/>
                    <a:pt x="3646" y="11122"/>
                  </a:cubicBezTo>
                  <a:cubicBezTo>
                    <a:pt x="3634" y="11146"/>
                    <a:pt x="3634" y="11170"/>
                    <a:pt x="3634" y="11194"/>
                  </a:cubicBezTo>
                  <a:lnTo>
                    <a:pt x="3622" y="11182"/>
                  </a:lnTo>
                  <a:lnTo>
                    <a:pt x="3622" y="11170"/>
                  </a:lnTo>
                  <a:cubicBezTo>
                    <a:pt x="3609" y="11122"/>
                    <a:pt x="3609" y="11073"/>
                    <a:pt x="3598" y="11036"/>
                  </a:cubicBezTo>
                  <a:cubicBezTo>
                    <a:pt x="3585" y="10963"/>
                    <a:pt x="3573" y="10903"/>
                    <a:pt x="3561" y="10842"/>
                  </a:cubicBezTo>
                  <a:cubicBezTo>
                    <a:pt x="3549" y="10793"/>
                    <a:pt x="3536" y="10733"/>
                    <a:pt x="3525" y="10684"/>
                  </a:cubicBezTo>
                  <a:cubicBezTo>
                    <a:pt x="3512" y="10671"/>
                    <a:pt x="3512" y="10660"/>
                    <a:pt x="3512" y="10660"/>
                  </a:cubicBezTo>
                  <a:cubicBezTo>
                    <a:pt x="3512" y="10635"/>
                    <a:pt x="3500" y="10623"/>
                    <a:pt x="3500" y="10611"/>
                  </a:cubicBezTo>
                  <a:cubicBezTo>
                    <a:pt x="3488" y="10587"/>
                    <a:pt x="3488" y="10563"/>
                    <a:pt x="3476" y="10538"/>
                  </a:cubicBezTo>
                  <a:lnTo>
                    <a:pt x="3476" y="10477"/>
                  </a:lnTo>
                  <a:lnTo>
                    <a:pt x="3476" y="10441"/>
                  </a:lnTo>
                  <a:lnTo>
                    <a:pt x="3476" y="10404"/>
                  </a:lnTo>
                  <a:lnTo>
                    <a:pt x="3476" y="10392"/>
                  </a:lnTo>
                  <a:lnTo>
                    <a:pt x="3488" y="10392"/>
                  </a:lnTo>
                  <a:lnTo>
                    <a:pt x="3488" y="10380"/>
                  </a:lnTo>
                  <a:close/>
                  <a:moveTo>
                    <a:pt x="5627" y="10307"/>
                  </a:moveTo>
                  <a:cubicBezTo>
                    <a:pt x="5639" y="10319"/>
                    <a:pt x="5639" y="10319"/>
                    <a:pt x="5651" y="10319"/>
                  </a:cubicBezTo>
                  <a:lnTo>
                    <a:pt x="5664" y="10319"/>
                  </a:lnTo>
                  <a:cubicBezTo>
                    <a:pt x="5664" y="10331"/>
                    <a:pt x="5675" y="10331"/>
                    <a:pt x="5675" y="10331"/>
                  </a:cubicBezTo>
                  <a:lnTo>
                    <a:pt x="5688" y="10344"/>
                  </a:lnTo>
                  <a:cubicBezTo>
                    <a:pt x="5700" y="10344"/>
                    <a:pt x="5700" y="10355"/>
                    <a:pt x="5700" y="10355"/>
                  </a:cubicBezTo>
                  <a:lnTo>
                    <a:pt x="5724" y="10380"/>
                  </a:lnTo>
                  <a:cubicBezTo>
                    <a:pt x="5724" y="10392"/>
                    <a:pt x="5737" y="10404"/>
                    <a:pt x="5737" y="10417"/>
                  </a:cubicBezTo>
                  <a:cubicBezTo>
                    <a:pt x="5748" y="10428"/>
                    <a:pt x="5748" y="10441"/>
                    <a:pt x="5761" y="10453"/>
                  </a:cubicBezTo>
                  <a:cubicBezTo>
                    <a:pt x="5761" y="10477"/>
                    <a:pt x="5773" y="10490"/>
                    <a:pt x="5773" y="10514"/>
                  </a:cubicBezTo>
                  <a:cubicBezTo>
                    <a:pt x="5773" y="10538"/>
                    <a:pt x="5785" y="10563"/>
                    <a:pt x="5785" y="10574"/>
                  </a:cubicBezTo>
                  <a:lnTo>
                    <a:pt x="5785" y="10647"/>
                  </a:lnTo>
                  <a:cubicBezTo>
                    <a:pt x="5785" y="10684"/>
                    <a:pt x="5773" y="10708"/>
                    <a:pt x="5773" y="10733"/>
                  </a:cubicBezTo>
                  <a:cubicBezTo>
                    <a:pt x="5761" y="10757"/>
                    <a:pt x="5761" y="10781"/>
                    <a:pt x="5748" y="10806"/>
                  </a:cubicBezTo>
                  <a:cubicBezTo>
                    <a:pt x="5737" y="10842"/>
                    <a:pt x="5724" y="10866"/>
                    <a:pt x="5712" y="10890"/>
                  </a:cubicBezTo>
                  <a:cubicBezTo>
                    <a:pt x="5700" y="10927"/>
                    <a:pt x="5675" y="10963"/>
                    <a:pt x="5651" y="10987"/>
                  </a:cubicBezTo>
                  <a:cubicBezTo>
                    <a:pt x="5627" y="11036"/>
                    <a:pt x="5602" y="11060"/>
                    <a:pt x="5578" y="11097"/>
                  </a:cubicBezTo>
                  <a:lnTo>
                    <a:pt x="5505" y="11170"/>
                  </a:lnTo>
                  <a:lnTo>
                    <a:pt x="5494" y="11170"/>
                  </a:lnTo>
                  <a:lnTo>
                    <a:pt x="5457" y="11206"/>
                  </a:lnTo>
                  <a:lnTo>
                    <a:pt x="5421" y="11243"/>
                  </a:lnTo>
                  <a:cubicBezTo>
                    <a:pt x="5408" y="11243"/>
                    <a:pt x="5408" y="11255"/>
                    <a:pt x="5396" y="11255"/>
                  </a:cubicBezTo>
                  <a:lnTo>
                    <a:pt x="5359" y="11292"/>
                  </a:lnTo>
                  <a:lnTo>
                    <a:pt x="5335" y="11303"/>
                  </a:lnTo>
                  <a:lnTo>
                    <a:pt x="5323" y="11303"/>
                  </a:lnTo>
                  <a:lnTo>
                    <a:pt x="5214" y="11376"/>
                  </a:lnTo>
                  <a:cubicBezTo>
                    <a:pt x="5165" y="11401"/>
                    <a:pt x="5129" y="11425"/>
                    <a:pt x="5092" y="11438"/>
                  </a:cubicBezTo>
                  <a:cubicBezTo>
                    <a:pt x="5068" y="11449"/>
                    <a:pt x="5032" y="11474"/>
                    <a:pt x="5007" y="11486"/>
                  </a:cubicBezTo>
                  <a:cubicBezTo>
                    <a:pt x="4910" y="11522"/>
                    <a:pt x="4825" y="11571"/>
                    <a:pt x="4727" y="11619"/>
                  </a:cubicBezTo>
                  <a:cubicBezTo>
                    <a:pt x="4716" y="11632"/>
                    <a:pt x="4691" y="11644"/>
                    <a:pt x="4679" y="11656"/>
                  </a:cubicBezTo>
                  <a:cubicBezTo>
                    <a:pt x="4691" y="11595"/>
                    <a:pt x="4703" y="11546"/>
                    <a:pt x="4716" y="11486"/>
                  </a:cubicBezTo>
                  <a:cubicBezTo>
                    <a:pt x="4716" y="11449"/>
                    <a:pt x="4716" y="11425"/>
                    <a:pt x="4727" y="11389"/>
                  </a:cubicBezTo>
                  <a:lnTo>
                    <a:pt x="4727" y="11352"/>
                  </a:lnTo>
                  <a:cubicBezTo>
                    <a:pt x="4727" y="11328"/>
                    <a:pt x="4727" y="11303"/>
                    <a:pt x="4740" y="11279"/>
                  </a:cubicBezTo>
                  <a:lnTo>
                    <a:pt x="4740" y="11243"/>
                  </a:lnTo>
                  <a:cubicBezTo>
                    <a:pt x="4752" y="11219"/>
                    <a:pt x="4752" y="11194"/>
                    <a:pt x="4752" y="11170"/>
                  </a:cubicBezTo>
                  <a:lnTo>
                    <a:pt x="4764" y="11133"/>
                  </a:lnTo>
                  <a:lnTo>
                    <a:pt x="4776" y="11097"/>
                  </a:lnTo>
                  <a:cubicBezTo>
                    <a:pt x="4776" y="11049"/>
                    <a:pt x="4789" y="11012"/>
                    <a:pt x="4813" y="10963"/>
                  </a:cubicBezTo>
                  <a:cubicBezTo>
                    <a:pt x="4825" y="10914"/>
                    <a:pt x="4849" y="10866"/>
                    <a:pt x="4873" y="10830"/>
                  </a:cubicBezTo>
                  <a:cubicBezTo>
                    <a:pt x="4886" y="10781"/>
                    <a:pt x="4910" y="10744"/>
                    <a:pt x="4935" y="10708"/>
                  </a:cubicBezTo>
                  <a:cubicBezTo>
                    <a:pt x="4959" y="10684"/>
                    <a:pt x="4983" y="10647"/>
                    <a:pt x="5007" y="10623"/>
                  </a:cubicBezTo>
                  <a:cubicBezTo>
                    <a:pt x="5032" y="10587"/>
                    <a:pt x="5056" y="10563"/>
                    <a:pt x="5092" y="10538"/>
                  </a:cubicBezTo>
                  <a:cubicBezTo>
                    <a:pt x="5116" y="10514"/>
                    <a:pt x="5141" y="10490"/>
                    <a:pt x="5178" y="10465"/>
                  </a:cubicBezTo>
                  <a:cubicBezTo>
                    <a:pt x="5214" y="10441"/>
                    <a:pt x="5262" y="10417"/>
                    <a:pt x="5311" y="10392"/>
                  </a:cubicBezTo>
                  <a:lnTo>
                    <a:pt x="5335" y="10380"/>
                  </a:lnTo>
                  <a:cubicBezTo>
                    <a:pt x="5348" y="10368"/>
                    <a:pt x="5359" y="10368"/>
                    <a:pt x="5384" y="10355"/>
                  </a:cubicBezTo>
                  <a:cubicBezTo>
                    <a:pt x="5396" y="10355"/>
                    <a:pt x="5408" y="10344"/>
                    <a:pt x="5421" y="10344"/>
                  </a:cubicBezTo>
                  <a:cubicBezTo>
                    <a:pt x="5432" y="10344"/>
                    <a:pt x="5432" y="10344"/>
                    <a:pt x="5445" y="10331"/>
                  </a:cubicBezTo>
                  <a:cubicBezTo>
                    <a:pt x="5469" y="10331"/>
                    <a:pt x="5494" y="10319"/>
                    <a:pt x="5518" y="10319"/>
                  </a:cubicBezTo>
                  <a:cubicBezTo>
                    <a:pt x="5530" y="10307"/>
                    <a:pt x="5554" y="10307"/>
                    <a:pt x="5567" y="10307"/>
                  </a:cubicBezTo>
                  <a:close/>
                  <a:moveTo>
                    <a:pt x="5591" y="12154"/>
                  </a:moveTo>
                  <a:cubicBezTo>
                    <a:pt x="5602" y="12167"/>
                    <a:pt x="5615" y="12167"/>
                    <a:pt x="5627" y="12167"/>
                  </a:cubicBezTo>
                  <a:cubicBezTo>
                    <a:pt x="5639" y="12178"/>
                    <a:pt x="5651" y="12178"/>
                    <a:pt x="5664" y="12178"/>
                  </a:cubicBezTo>
                  <a:lnTo>
                    <a:pt x="5688" y="12203"/>
                  </a:lnTo>
                  <a:cubicBezTo>
                    <a:pt x="5700" y="12203"/>
                    <a:pt x="5700" y="12215"/>
                    <a:pt x="5712" y="12215"/>
                  </a:cubicBezTo>
                  <a:cubicBezTo>
                    <a:pt x="5724" y="12227"/>
                    <a:pt x="5724" y="12240"/>
                    <a:pt x="5737" y="12240"/>
                  </a:cubicBezTo>
                  <a:cubicBezTo>
                    <a:pt x="5737" y="12251"/>
                    <a:pt x="5748" y="12251"/>
                    <a:pt x="5748" y="12264"/>
                  </a:cubicBezTo>
                  <a:lnTo>
                    <a:pt x="5761" y="12264"/>
                  </a:lnTo>
                  <a:lnTo>
                    <a:pt x="5761" y="12276"/>
                  </a:lnTo>
                  <a:lnTo>
                    <a:pt x="5761" y="12288"/>
                  </a:lnTo>
                  <a:lnTo>
                    <a:pt x="5761" y="12300"/>
                  </a:lnTo>
                  <a:lnTo>
                    <a:pt x="5761" y="12313"/>
                  </a:lnTo>
                  <a:lnTo>
                    <a:pt x="5748" y="12324"/>
                  </a:lnTo>
                  <a:cubicBezTo>
                    <a:pt x="5748" y="12324"/>
                    <a:pt x="5748" y="12337"/>
                    <a:pt x="5737" y="12337"/>
                  </a:cubicBezTo>
                  <a:cubicBezTo>
                    <a:pt x="5737" y="12349"/>
                    <a:pt x="5724" y="12361"/>
                    <a:pt x="5724" y="12361"/>
                  </a:cubicBezTo>
                  <a:cubicBezTo>
                    <a:pt x="5712" y="12373"/>
                    <a:pt x="5712" y="12386"/>
                    <a:pt x="5700" y="12386"/>
                  </a:cubicBezTo>
                  <a:lnTo>
                    <a:pt x="5664" y="12421"/>
                  </a:lnTo>
                  <a:lnTo>
                    <a:pt x="5591" y="12458"/>
                  </a:lnTo>
                  <a:cubicBezTo>
                    <a:pt x="5578" y="12458"/>
                    <a:pt x="5567" y="12470"/>
                    <a:pt x="5554" y="12470"/>
                  </a:cubicBezTo>
                  <a:cubicBezTo>
                    <a:pt x="5554" y="12470"/>
                    <a:pt x="5542" y="12483"/>
                    <a:pt x="5530" y="12483"/>
                  </a:cubicBezTo>
                  <a:lnTo>
                    <a:pt x="5505" y="12483"/>
                  </a:lnTo>
                  <a:cubicBezTo>
                    <a:pt x="5494" y="12494"/>
                    <a:pt x="5481" y="12494"/>
                    <a:pt x="5457" y="12494"/>
                  </a:cubicBezTo>
                  <a:lnTo>
                    <a:pt x="5408" y="12494"/>
                  </a:lnTo>
                  <a:lnTo>
                    <a:pt x="5396" y="12507"/>
                  </a:lnTo>
                  <a:lnTo>
                    <a:pt x="5275" y="12507"/>
                  </a:lnTo>
                  <a:cubicBezTo>
                    <a:pt x="5262" y="12507"/>
                    <a:pt x="5238" y="12507"/>
                    <a:pt x="5226" y="12494"/>
                  </a:cubicBezTo>
                  <a:cubicBezTo>
                    <a:pt x="5214" y="12494"/>
                    <a:pt x="5189" y="12494"/>
                    <a:pt x="5178" y="12483"/>
                  </a:cubicBezTo>
                  <a:cubicBezTo>
                    <a:pt x="5153" y="12470"/>
                    <a:pt x="5129" y="12470"/>
                    <a:pt x="5116" y="12458"/>
                  </a:cubicBezTo>
                  <a:cubicBezTo>
                    <a:pt x="5105" y="12446"/>
                    <a:pt x="5092" y="12446"/>
                    <a:pt x="5080" y="12434"/>
                  </a:cubicBezTo>
                  <a:cubicBezTo>
                    <a:pt x="5043" y="12421"/>
                    <a:pt x="5019" y="12421"/>
                    <a:pt x="4995" y="12410"/>
                  </a:cubicBezTo>
                  <a:lnTo>
                    <a:pt x="5007" y="12397"/>
                  </a:lnTo>
                  <a:lnTo>
                    <a:pt x="5043" y="12361"/>
                  </a:lnTo>
                  <a:lnTo>
                    <a:pt x="5080" y="12324"/>
                  </a:lnTo>
                  <a:cubicBezTo>
                    <a:pt x="5105" y="12313"/>
                    <a:pt x="5116" y="12288"/>
                    <a:pt x="5141" y="12276"/>
                  </a:cubicBezTo>
                  <a:cubicBezTo>
                    <a:pt x="5165" y="12264"/>
                    <a:pt x="5178" y="12251"/>
                    <a:pt x="5214" y="12240"/>
                  </a:cubicBezTo>
                  <a:lnTo>
                    <a:pt x="5287" y="12203"/>
                  </a:lnTo>
                  <a:lnTo>
                    <a:pt x="5359" y="12167"/>
                  </a:lnTo>
                  <a:lnTo>
                    <a:pt x="5396" y="12167"/>
                  </a:lnTo>
                  <a:cubicBezTo>
                    <a:pt x="5421" y="12154"/>
                    <a:pt x="5432" y="12154"/>
                    <a:pt x="5445" y="12154"/>
                  </a:cubicBezTo>
                  <a:close/>
                  <a:moveTo>
                    <a:pt x="2370" y="13236"/>
                  </a:moveTo>
                  <a:lnTo>
                    <a:pt x="2370" y="13236"/>
                  </a:lnTo>
                  <a:cubicBezTo>
                    <a:pt x="2370" y="13236"/>
                    <a:pt x="2370" y="13241"/>
                    <a:pt x="2366" y="13245"/>
                  </a:cubicBezTo>
                  <a:lnTo>
                    <a:pt x="2366" y="13245"/>
                  </a:lnTo>
                  <a:cubicBezTo>
                    <a:pt x="2368" y="13243"/>
                    <a:pt x="2370" y="13240"/>
                    <a:pt x="2370" y="13236"/>
                  </a:cubicBezTo>
                  <a:close/>
                  <a:moveTo>
                    <a:pt x="2366" y="13245"/>
                  </a:moveTo>
                  <a:lnTo>
                    <a:pt x="2366" y="13245"/>
                  </a:lnTo>
                  <a:cubicBezTo>
                    <a:pt x="2363" y="13248"/>
                    <a:pt x="2358" y="13248"/>
                    <a:pt x="2358" y="13248"/>
                  </a:cubicBezTo>
                  <a:cubicBezTo>
                    <a:pt x="2362" y="13248"/>
                    <a:pt x="2365" y="13247"/>
                    <a:pt x="2366" y="13245"/>
                  </a:cubicBezTo>
                  <a:close/>
                  <a:moveTo>
                    <a:pt x="2175" y="12519"/>
                  </a:moveTo>
                  <a:cubicBezTo>
                    <a:pt x="2175" y="12519"/>
                    <a:pt x="2188" y="12519"/>
                    <a:pt x="2200" y="12531"/>
                  </a:cubicBezTo>
                  <a:lnTo>
                    <a:pt x="2212" y="12531"/>
                  </a:lnTo>
                  <a:cubicBezTo>
                    <a:pt x="2212" y="12531"/>
                    <a:pt x="2224" y="12531"/>
                    <a:pt x="2224" y="12543"/>
                  </a:cubicBezTo>
                  <a:lnTo>
                    <a:pt x="2236" y="12543"/>
                  </a:lnTo>
                  <a:cubicBezTo>
                    <a:pt x="2248" y="12543"/>
                    <a:pt x="2248" y="12556"/>
                    <a:pt x="2248" y="12556"/>
                  </a:cubicBezTo>
                  <a:lnTo>
                    <a:pt x="2261" y="12556"/>
                  </a:lnTo>
                  <a:cubicBezTo>
                    <a:pt x="2261" y="12567"/>
                    <a:pt x="2272" y="12567"/>
                    <a:pt x="2272" y="12580"/>
                  </a:cubicBezTo>
                  <a:lnTo>
                    <a:pt x="2272" y="12592"/>
                  </a:lnTo>
                  <a:cubicBezTo>
                    <a:pt x="2285" y="12592"/>
                    <a:pt x="2285" y="12604"/>
                    <a:pt x="2285" y="12616"/>
                  </a:cubicBezTo>
                  <a:cubicBezTo>
                    <a:pt x="2297" y="12640"/>
                    <a:pt x="2297" y="12653"/>
                    <a:pt x="2309" y="12677"/>
                  </a:cubicBezTo>
                  <a:cubicBezTo>
                    <a:pt x="2309" y="12702"/>
                    <a:pt x="2309" y="12737"/>
                    <a:pt x="2321" y="12762"/>
                  </a:cubicBezTo>
                  <a:lnTo>
                    <a:pt x="2321" y="12786"/>
                  </a:lnTo>
                  <a:lnTo>
                    <a:pt x="2321" y="12799"/>
                  </a:lnTo>
                  <a:lnTo>
                    <a:pt x="2321" y="12810"/>
                  </a:lnTo>
                  <a:lnTo>
                    <a:pt x="2321" y="12835"/>
                  </a:lnTo>
                  <a:lnTo>
                    <a:pt x="2321" y="12847"/>
                  </a:lnTo>
                  <a:lnTo>
                    <a:pt x="2321" y="12896"/>
                  </a:lnTo>
                  <a:lnTo>
                    <a:pt x="2321" y="12920"/>
                  </a:lnTo>
                  <a:lnTo>
                    <a:pt x="2309" y="12956"/>
                  </a:lnTo>
                  <a:cubicBezTo>
                    <a:pt x="2309" y="12993"/>
                    <a:pt x="2309" y="13029"/>
                    <a:pt x="2297" y="13066"/>
                  </a:cubicBezTo>
                  <a:cubicBezTo>
                    <a:pt x="2297" y="13102"/>
                    <a:pt x="2285" y="13139"/>
                    <a:pt x="2285" y="13163"/>
                  </a:cubicBezTo>
                  <a:lnTo>
                    <a:pt x="2285" y="13188"/>
                  </a:lnTo>
                  <a:cubicBezTo>
                    <a:pt x="2272" y="13212"/>
                    <a:pt x="2272" y="13248"/>
                    <a:pt x="2261" y="13285"/>
                  </a:cubicBezTo>
                  <a:cubicBezTo>
                    <a:pt x="2248" y="13309"/>
                    <a:pt x="2248" y="13333"/>
                    <a:pt x="2236" y="13358"/>
                  </a:cubicBezTo>
                  <a:cubicBezTo>
                    <a:pt x="2236" y="13358"/>
                    <a:pt x="2236" y="13345"/>
                    <a:pt x="2224" y="13345"/>
                  </a:cubicBezTo>
                  <a:cubicBezTo>
                    <a:pt x="2224" y="13321"/>
                    <a:pt x="2212" y="13297"/>
                    <a:pt x="2200" y="13272"/>
                  </a:cubicBezTo>
                  <a:lnTo>
                    <a:pt x="2188" y="13261"/>
                  </a:lnTo>
                  <a:lnTo>
                    <a:pt x="2151" y="13188"/>
                  </a:lnTo>
                  <a:lnTo>
                    <a:pt x="2139" y="13163"/>
                  </a:lnTo>
                  <a:cubicBezTo>
                    <a:pt x="2127" y="13151"/>
                    <a:pt x="2115" y="13139"/>
                    <a:pt x="2102" y="13115"/>
                  </a:cubicBezTo>
                  <a:cubicBezTo>
                    <a:pt x="2102" y="13102"/>
                    <a:pt x="2091" y="13090"/>
                    <a:pt x="2078" y="13078"/>
                  </a:cubicBezTo>
                  <a:cubicBezTo>
                    <a:pt x="2078" y="13053"/>
                    <a:pt x="2066" y="13042"/>
                    <a:pt x="2054" y="13029"/>
                  </a:cubicBezTo>
                  <a:lnTo>
                    <a:pt x="2042" y="12993"/>
                  </a:lnTo>
                  <a:lnTo>
                    <a:pt x="2029" y="12981"/>
                  </a:lnTo>
                  <a:lnTo>
                    <a:pt x="2018" y="12956"/>
                  </a:lnTo>
                  <a:lnTo>
                    <a:pt x="2005" y="12920"/>
                  </a:lnTo>
                  <a:cubicBezTo>
                    <a:pt x="2005" y="12908"/>
                    <a:pt x="1993" y="12908"/>
                    <a:pt x="1993" y="12896"/>
                  </a:cubicBezTo>
                  <a:lnTo>
                    <a:pt x="1993" y="12883"/>
                  </a:lnTo>
                  <a:cubicBezTo>
                    <a:pt x="1981" y="12872"/>
                    <a:pt x="1981" y="12872"/>
                    <a:pt x="1981" y="12859"/>
                  </a:cubicBezTo>
                  <a:cubicBezTo>
                    <a:pt x="1969" y="12835"/>
                    <a:pt x="1969" y="12810"/>
                    <a:pt x="1956" y="12786"/>
                  </a:cubicBezTo>
                  <a:lnTo>
                    <a:pt x="1956" y="12750"/>
                  </a:lnTo>
                  <a:lnTo>
                    <a:pt x="1956" y="12726"/>
                  </a:lnTo>
                  <a:lnTo>
                    <a:pt x="1956" y="12689"/>
                  </a:lnTo>
                  <a:cubicBezTo>
                    <a:pt x="1956" y="12689"/>
                    <a:pt x="1956" y="12677"/>
                    <a:pt x="1969" y="12665"/>
                  </a:cubicBezTo>
                  <a:cubicBezTo>
                    <a:pt x="1969" y="12665"/>
                    <a:pt x="1969" y="12653"/>
                    <a:pt x="1981" y="12640"/>
                  </a:cubicBezTo>
                  <a:cubicBezTo>
                    <a:pt x="1981" y="12640"/>
                    <a:pt x="1981" y="12629"/>
                    <a:pt x="1993" y="12616"/>
                  </a:cubicBezTo>
                  <a:cubicBezTo>
                    <a:pt x="1993" y="12616"/>
                    <a:pt x="2005" y="12604"/>
                    <a:pt x="2005" y="12592"/>
                  </a:cubicBezTo>
                  <a:cubicBezTo>
                    <a:pt x="2018" y="12592"/>
                    <a:pt x="2029" y="12580"/>
                    <a:pt x="2029" y="12567"/>
                  </a:cubicBezTo>
                  <a:cubicBezTo>
                    <a:pt x="2042" y="12567"/>
                    <a:pt x="2042" y="12556"/>
                    <a:pt x="2054" y="12556"/>
                  </a:cubicBezTo>
                  <a:cubicBezTo>
                    <a:pt x="2066" y="12556"/>
                    <a:pt x="2066" y="12543"/>
                    <a:pt x="2078" y="12543"/>
                  </a:cubicBezTo>
                  <a:cubicBezTo>
                    <a:pt x="2078" y="12543"/>
                    <a:pt x="2091" y="12531"/>
                    <a:pt x="2102" y="12531"/>
                  </a:cubicBezTo>
                  <a:lnTo>
                    <a:pt x="2115" y="12531"/>
                  </a:lnTo>
                  <a:cubicBezTo>
                    <a:pt x="2127" y="12519"/>
                    <a:pt x="2139" y="12519"/>
                    <a:pt x="2139" y="12519"/>
                  </a:cubicBezTo>
                  <a:close/>
                  <a:moveTo>
                    <a:pt x="863" y="12762"/>
                  </a:moveTo>
                  <a:cubicBezTo>
                    <a:pt x="863" y="12774"/>
                    <a:pt x="875" y="12774"/>
                    <a:pt x="887" y="12774"/>
                  </a:cubicBezTo>
                  <a:cubicBezTo>
                    <a:pt x="900" y="12774"/>
                    <a:pt x="900" y="12786"/>
                    <a:pt x="911" y="12786"/>
                  </a:cubicBezTo>
                  <a:cubicBezTo>
                    <a:pt x="924" y="12786"/>
                    <a:pt x="924" y="12799"/>
                    <a:pt x="936" y="12799"/>
                  </a:cubicBezTo>
                  <a:lnTo>
                    <a:pt x="973" y="12835"/>
                  </a:lnTo>
                  <a:cubicBezTo>
                    <a:pt x="997" y="12847"/>
                    <a:pt x="1021" y="12872"/>
                    <a:pt x="1045" y="12896"/>
                  </a:cubicBezTo>
                  <a:lnTo>
                    <a:pt x="1118" y="13005"/>
                  </a:lnTo>
                  <a:cubicBezTo>
                    <a:pt x="1130" y="13018"/>
                    <a:pt x="1143" y="13029"/>
                    <a:pt x="1143" y="13042"/>
                  </a:cubicBezTo>
                  <a:cubicBezTo>
                    <a:pt x="1154" y="13053"/>
                    <a:pt x="1167" y="13066"/>
                    <a:pt x="1167" y="13078"/>
                  </a:cubicBezTo>
                  <a:lnTo>
                    <a:pt x="1179" y="13090"/>
                  </a:lnTo>
                  <a:cubicBezTo>
                    <a:pt x="1191" y="13126"/>
                    <a:pt x="1203" y="13163"/>
                    <a:pt x="1216" y="13188"/>
                  </a:cubicBezTo>
                  <a:cubicBezTo>
                    <a:pt x="1240" y="13224"/>
                    <a:pt x="1252" y="13261"/>
                    <a:pt x="1264" y="13309"/>
                  </a:cubicBezTo>
                  <a:lnTo>
                    <a:pt x="1264" y="13321"/>
                  </a:lnTo>
                  <a:lnTo>
                    <a:pt x="1276" y="13321"/>
                  </a:lnTo>
                  <a:lnTo>
                    <a:pt x="1276" y="13333"/>
                  </a:lnTo>
                  <a:cubicBezTo>
                    <a:pt x="1276" y="13345"/>
                    <a:pt x="1289" y="13369"/>
                    <a:pt x="1289" y="13394"/>
                  </a:cubicBezTo>
                  <a:cubicBezTo>
                    <a:pt x="1300" y="13442"/>
                    <a:pt x="1313" y="13479"/>
                    <a:pt x="1324" y="13528"/>
                  </a:cubicBezTo>
                  <a:cubicBezTo>
                    <a:pt x="1337" y="13564"/>
                    <a:pt x="1349" y="13601"/>
                    <a:pt x="1349" y="13637"/>
                  </a:cubicBezTo>
                  <a:cubicBezTo>
                    <a:pt x="1361" y="13685"/>
                    <a:pt x="1373" y="13722"/>
                    <a:pt x="1386" y="13758"/>
                  </a:cubicBezTo>
                  <a:cubicBezTo>
                    <a:pt x="1410" y="13807"/>
                    <a:pt x="1422" y="13856"/>
                    <a:pt x="1446" y="13893"/>
                  </a:cubicBezTo>
                  <a:lnTo>
                    <a:pt x="1446" y="13904"/>
                  </a:lnTo>
                  <a:cubicBezTo>
                    <a:pt x="1459" y="13917"/>
                    <a:pt x="1459" y="13929"/>
                    <a:pt x="1470" y="13941"/>
                  </a:cubicBezTo>
                  <a:cubicBezTo>
                    <a:pt x="1459" y="13929"/>
                    <a:pt x="1434" y="13917"/>
                    <a:pt x="1422" y="13904"/>
                  </a:cubicBezTo>
                  <a:cubicBezTo>
                    <a:pt x="1397" y="13893"/>
                    <a:pt x="1373" y="13880"/>
                    <a:pt x="1361" y="13856"/>
                  </a:cubicBezTo>
                  <a:lnTo>
                    <a:pt x="1324" y="13820"/>
                  </a:lnTo>
                  <a:cubicBezTo>
                    <a:pt x="1289" y="13783"/>
                    <a:pt x="1264" y="13747"/>
                    <a:pt x="1227" y="13698"/>
                  </a:cubicBezTo>
                  <a:lnTo>
                    <a:pt x="1227" y="13685"/>
                  </a:lnTo>
                  <a:cubicBezTo>
                    <a:pt x="1216" y="13674"/>
                    <a:pt x="1203" y="13649"/>
                    <a:pt x="1191" y="13637"/>
                  </a:cubicBezTo>
                  <a:cubicBezTo>
                    <a:pt x="1179" y="13625"/>
                    <a:pt x="1167" y="13601"/>
                    <a:pt x="1167" y="13588"/>
                  </a:cubicBezTo>
                  <a:cubicBezTo>
                    <a:pt x="1143" y="13552"/>
                    <a:pt x="1118" y="13528"/>
                    <a:pt x="1094" y="13491"/>
                  </a:cubicBezTo>
                  <a:cubicBezTo>
                    <a:pt x="1081" y="13491"/>
                    <a:pt x="1081" y="13491"/>
                    <a:pt x="1081" y="13479"/>
                  </a:cubicBezTo>
                  <a:cubicBezTo>
                    <a:pt x="1021" y="13418"/>
                    <a:pt x="948" y="13369"/>
                    <a:pt x="875" y="13309"/>
                  </a:cubicBezTo>
                  <a:cubicBezTo>
                    <a:pt x="838" y="13297"/>
                    <a:pt x="814" y="13272"/>
                    <a:pt x="778" y="13261"/>
                  </a:cubicBezTo>
                  <a:cubicBezTo>
                    <a:pt x="741" y="13236"/>
                    <a:pt x="693" y="13212"/>
                    <a:pt x="657" y="13188"/>
                  </a:cubicBezTo>
                  <a:cubicBezTo>
                    <a:pt x="632" y="13163"/>
                    <a:pt x="620" y="13151"/>
                    <a:pt x="595" y="13139"/>
                  </a:cubicBezTo>
                  <a:lnTo>
                    <a:pt x="571" y="13115"/>
                  </a:lnTo>
                  <a:cubicBezTo>
                    <a:pt x="547" y="13090"/>
                    <a:pt x="535" y="13066"/>
                    <a:pt x="522" y="13042"/>
                  </a:cubicBezTo>
                  <a:lnTo>
                    <a:pt x="498" y="13018"/>
                  </a:lnTo>
                  <a:cubicBezTo>
                    <a:pt x="498" y="13005"/>
                    <a:pt x="498" y="13005"/>
                    <a:pt x="486" y="12993"/>
                  </a:cubicBezTo>
                  <a:lnTo>
                    <a:pt x="486" y="12981"/>
                  </a:lnTo>
                  <a:lnTo>
                    <a:pt x="486" y="12945"/>
                  </a:lnTo>
                  <a:cubicBezTo>
                    <a:pt x="486" y="12945"/>
                    <a:pt x="486" y="12932"/>
                    <a:pt x="498" y="12932"/>
                  </a:cubicBezTo>
                  <a:lnTo>
                    <a:pt x="498" y="12908"/>
                  </a:lnTo>
                  <a:cubicBezTo>
                    <a:pt x="511" y="12908"/>
                    <a:pt x="511" y="12896"/>
                    <a:pt x="511" y="12883"/>
                  </a:cubicBezTo>
                  <a:cubicBezTo>
                    <a:pt x="522" y="12883"/>
                    <a:pt x="522" y="12883"/>
                    <a:pt x="522" y="12872"/>
                  </a:cubicBezTo>
                  <a:lnTo>
                    <a:pt x="535" y="12872"/>
                  </a:lnTo>
                  <a:lnTo>
                    <a:pt x="571" y="12835"/>
                  </a:lnTo>
                  <a:cubicBezTo>
                    <a:pt x="584" y="12823"/>
                    <a:pt x="608" y="12823"/>
                    <a:pt x="620" y="12810"/>
                  </a:cubicBezTo>
                  <a:cubicBezTo>
                    <a:pt x="632" y="12799"/>
                    <a:pt x="657" y="12799"/>
                    <a:pt x="668" y="12786"/>
                  </a:cubicBezTo>
                  <a:cubicBezTo>
                    <a:pt x="693" y="12786"/>
                    <a:pt x="705" y="12774"/>
                    <a:pt x="729" y="12774"/>
                  </a:cubicBezTo>
                  <a:cubicBezTo>
                    <a:pt x="754" y="12762"/>
                    <a:pt x="778" y="12762"/>
                    <a:pt x="802" y="12762"/>
                  </a:cubicBezTo>
                  <a:close/>
                  <a:moveTo>
                    <a:pt x="474" y="14609"/>
                  </a:moveTo>
                  <a:cubicBezTo>
                    <a:pt x="486" y="14609"/>
                    <a:pt x="498" y="14622"/>
                    <a:pt x="511" y="14622"/>
                  </a:cubicBezTo>
                  <a:cubicBezTo>
                    <a:pt x="535" y="14622"/>
                    <a:pt x="547" y="14633"/>
                    <a:pt x="571" y="14633"/>
                  </a:cubicBezTo>
                  <a:lnTo>
                    <a:pt x="584" y="14633"/>
                  </a:lnTo>
                  <a:cubicBezTo>
                    <a:pt x="584" y="14646"/>
                    <a:pt x="584" y="14646"/>
                    <a:pt x="595" y="14646"/>
                  </a:cubicBezTo>
                  <a:lnTo>
                    <a:pt x="608" y="14646"/>
                  </a:lnTo>
                  <a:cubicBezTo>
                    <a:pt x="608" y="14646"/>
                    <a:pt x="620" y="14646"/>
                    <a:pt x="620" y="14658"/>
                  </a:cubicBezTo>
                  <a:cubicBezTo>
                    <a:pt x="632" y="14658"/>
                    <a:pt x="657" y="14658"/>
                    <a:pt x="668" y="14670"/>
                  </a:cubicBezTo>
                  <a:lnTo>
                    <a:pt x="681" y="14682"/>
                  </a:lnTo>
                  <a:cubicBezTo>
                    <a:pt x="717" y="14695"/>
                    <a:pt x="754" y="14706"/>
                    <a:pt x="778" y="14719"/>
                  </a:cubicBezTo>
                  <a:lnTo>
                    <a:pt x="802" y="14731"/>
                  </a:lnTo>
                  <a:cubicBezTo>
                    <a:pt x="827" y="14743"/>
                    <a:pt x="851" y="14743"/>
                    <a:pt x="875" y="14755"/>
                  </a:cubicBezTo>
                  <a:lnTo>
                    <a:pt x="924" y="14779"/>
                  </a:lnTo>
                  <a:cubicBezTo>
                    <a:pt x="997" y="14816"/>
                    <a:pt x="1070" y="14841"/>
                    <a:pt x="1154" y="14876"/>
                  </a:cubicBezTo>
                  <a:lnTo>
                    <a:pt x="1130" y="14876"/>
                  </a:lnTo>
                  <a:cubicBezTo>
                    <a:pt x="1106" y="14889"/>
                    <a:pt x="1094" y="14889"/>
                    <a:pt x="1081" y="14889"/>
                  </a:cubicBezTo>
                  <a:cubicBezTo>
                    <a:pt x="1057" y="14901"/>
                    <a:pt x="1045" y="14901"/>
                    <a:pt x="1021" y="14913"/>
                  </a:cubicBezTo>
                  <a:lnTo>
                    <a:pt x="1008" y="14913"/>
                  </a:lnTo>
                  <a:cubicBezTo>
                    <a:pt x="997" y="14925"/>
                    <a:pt x="973" y="14925"/>
                    <a:pt x="960" y="14938"/>
                  </a:cubicBezTo>
                  <a:cubicBezTo>
                    <a:pt x="936" y="14938"/>
                    <a:pt x="924" y="14949"/>
                    <a:pt x="911" y="14949"/>
                  </a:cubicBezTo>
                  <a:lnTo>
                    <a:pt x="887" y="14962"/>
                  </a:lnTo>
                  <a:cubicBezTo>
                    <a:pt x="875" y="14962"/>
                    <a:pt x="851" y="14974"/>
                    <a:pt x="827" y="14974"/>
                  </a:cubicBezTo>
                  <a:lnTo>
                    <a:pt x="814" y="14986"/>
                  </a:lnTo>
                  <a:lnTo>
                    <a:pt x="778" y="14986"/>
                  </a:lnTo>
                  <a:lnTo>
                    <a:pt x="765" y="14998"/>
                  </a:lnTo>
                  <a:lnTo>
                    <a:pt x="741" y="14998"/>
                  </a:lnTo>
                  <a:cubicBezTo>
                    <a:pt x="717" y="14998"/>
                    <a:pt x="693" y="15011"/>
                    <a:pt x="681" y="15011"/>
                  </a:cubicBezTo>
                  <a:lnTo>
                    <a:pt x="608" y="15011"/>
                  </a:lnTo>
                  <a:cubicBezTo>
                    <a:pt x="595" y="15011"/>
                    <a:pt x="571" y="14998"/>
                    <a:pt x="559" y="14998"/>
                  </a:cubicBezTo>
                  <a:cubicBezTo>
                    <a:pt x="535" y="14998"/>
                    <a:pt x="511" y="14986"/>
                    <a:pt x="498" y="14986"/>
                  </a:cubicBezTo>
                  <a:cubicBezTo>
                    <a:pt x="474" y="14974"/>
                    <a:pt x="462" y="14974"/>
                    <a:pt x="438" y="14962"/>
                  </a:cubicBezTo>
                  <a:cubicBezTo>
                    <a:pt x="425" y="14949"/>
                    <a:pt x="413" y="14949"/>
                    <a:pt x="401" y="14938"/>
                  </a:cubicBezTo>
                  <a:lnTo>
                    <a:pt x="377" y="14913"/>
                  </a:lnTo>
                  <a:cubicBezTo>
                    <a:pt x="365" y="14913"/>
                    <a:pt x="365" y="14901"/>
                    <a:pt x="352" y="14901"/>
                  </a:cubicBezTo>
                  <a:cubicBezTo>
                    <a:pt x="352" y="14889"/>
                    <a:pt x="341" y="14876"/>
                    <a:pt x="341" y="14876"/>
                  </a:cubicBezTo>
                  <a:cubicBezTo>
                    <a:pt x="328" y="14865"/>
                    <a:pt x="328" y="14852"/>
                    <a:pt x="328" y="14852"/>
                  </a:cubicBezTo>
                  <a:cubicBezTo>
                    <a:pt x="316" y="14841"/>
                    <a:pt x="316" y="14828"/>
                    <a:pt x="316" y="14828"/>
                  </a:cubicBezTo>
                  <a:cubicBezTo>
                    <a:pt x="316" y="14816"/>
                    <a:pt x="304" y="14816"/>
                    <a:pt x="304" y="14804"/>
                  </a:cubicBezTo>
                  <a:lnTo>
                    <a:pt x="304" y="14779"/>
                  </a:lnTo>
                  <a:lnTo>
                    <a:pt x="304" y="14768"/>
                  </a:lnTo>
                  <a:lnTo>
                    <a:pt x="304" y="14755"/>
                  </a:lnTo>
                  <a:cubicBezTo>
                    <a:pt x="304" y="14743"/>
                    <a:pt x="304" y="14743"/>
                    <a:pt x="316" y="14731"/>
                  </a:cubicBezTo>
                  <a:cubicBezTo>
                    <a:pt x="316" y="14719"/>
                    <a:pt x="316" y="14719"/>
                    <a:pt x="328" y="14706"/>
                  </a:cubicBezTo>
                  <a:cubicBezTo>
                    <a:pt x="328" y="14695"/>
                    <a:pt x="341" y="14682"/>
                    <a:pt x="341" y="14682"/>
                  </a:cubicBezTo>
                  <a:cubicBezTo>
                    <a:pt x="341" y="14670"/>
                    <a:pt x="352" y="14670"/>
                    <a:pt x="352" y="14658"/>
                  </a:cubicBezTo>
                  <a:cubicBezTo>
                    <a:pt x="365" y="14658"/>
                    <a:pt x="365" y="14646"/>
                    <a:pt x="365" y="14646"/>
                  </a:cubicBezTo>
                  <a:cubicBezTo>
                    <a:pt x="377" y="14646"/>
                    <a:pt x="377" y="14633"/>
                    <a:pt x="377" y="14633"/>
                  </a:cubicBezTo>
                  <a:cubicBezTo>
                    <a:pt x="389" y="14633"/>
                    <a:pt x="389" y="14633"/>
                    <a:pt x="389" y="14622"/>
                  </a:cubicBezTo>
                  <a:lnTo>
                    <a:pt x="425" y="14622"/>
                  </a:lnTo>
                  <a:cubicBezTo>
                    <a:pt x="425" y="14622"/>
                    <a:pt x="438" y="14609"/>
                    <a:pt x="449" y="14609"/>
                  </a:cubicBezTo>
                  <a:close/>
                  <a:moveTo>
                    <a:pt x="4873" y="14755"/>
                  </a:moveTo>
                  <a:lnTo>
                    <a:pt x="4873" y="14768"/>
                  </a:lnTo>
                  <a:lnTo>
                    <a:pt x="4886" y="14768"/>
                  </a:lnTo>
                  <a:lnTo>
                    <a:pt x="4886" y="14779"/>
                  </a:lnTo>
                  <a:lnTo>
                    <a:pt x="4898" y="14779"/>
                  </a:lnTo>
                  <a:lnTo>
                    <a:pt x="4898" y="14792"/>
                  </a:lnTo>
                  <a:lnTo>
                    <a:pt x="4898" y="14804"/>
                  </a:lnTo>
                  <a:lnTo>
                    <a:pt x="4898" y="14828"/>
                  </a:lnTo>
                  <a:lnTo>
                    <a:pt x="4898" y="14852"/>
                  </a:lnTo>
                  <a:cubicBezTo>
                    <a:pt x="4898" y="14865"/>
                    <a:pt x="4886" y="14876"/>
                    <a:pt x="4886" y="14901"/>
                  </a:cubicBezTo>
                  <a:lnTo>
                    <a:pt x="4849" y="14974"/>
                  </a:lnTo>
                  <a:lnTo>
                    <a:pt x="4813" y="15047"/>
                  </a:lnTo>
                  <a:lnTo>
                    <a:pt x="4776" y="15084"/>
                  </a:lnTo>
                  <a:cubicBezTo>
                    <a:pt x="4776" y="15095"/>
                    <a:pt x="4764" y="15095"/>
                    <a:pt x="4764" y="15095"/>
                  </a:cubicBezTo>
                  <a:cubicBezTo>
                    <a:pt x="4764" y="15108"/>
                    <a:pt x="4752" y="15108"/>
                    <a:pt x="4752" y="15108"/>
                  </a:cubicBezTo>
                  <a:cubicBezTo>
                    <a:pt x="4740" y="15120"/>
                    <a:pt x="4727" y="15120"/>
                    <a:pt x="4727" y="15120"/>
                  </a:cubicBezTo>
                  <a:cubicBezTo>
                    <a:pt x="4716" y="15132"/>
                    <a:pt x="4703" y="15132"/>
                    <a:pt x="4679" y="15144"/>
                  </a:cubicBezTo>
                  <a:cubicBezTo>
                    <a:pt x="4655" y="15157"/>
                    <a:pt x="4630" y="15157"/>
                    <a:pt x="4594" y="15168"/>
                  </a:cubicBezTo>
                  <a:lnTo>
                    <a:pt x="4546" y="15168"/>
                  </a:lnTo>
                  <a:cubicBezTo>
                    <a:pt x="4533" y="15181"/>
                    <a:pt x="4509" y="15181"/>
                    <a:pt x="4497" y="15181"/>
                  </a:cubicBezTo>
                  <a:cubicBezTo>
                    <a:pt x="4484" y="15181"/>
                    <a:pt x="4473" y="15181"/>
                    <a:pt x="4460" y="15192"/>
                  </a:cubicBezTo>
                  <a:cubicBezTo>
                    <a:pt x="4411" y="15205"/>
                    <a:pt x="4363" y="15217"/>
                    <a:pt x="4327" y="15229"/>
                  </a:cubicBezTo>
                  <a:cubicBezTo>
                    <a:pt x="4303" y="15241"/>
                    <a:pt x="4278" y="15254"/>
                    <a:pt x="4254" y="15254"/>
                  </a:cubicBezTo>
                  <a:lnTo>
                    <a:pt x="4241" y="15265"/>
                  </a:lnTo>
                  <a:lnTo>
                    <a:pt x="4254" y="15241"/>
                  </a:lnTo>
                  <a:cubicBezTo>
                    <a:pt x="4266" y="15217"/>
                    <a:pt x="4266" y="15192"/>
                    <a:pt x="4278" y="15181"/>
                  </a:cubicBezTo>
                  <a:lnTo>
                    <a:pt x="4278" y="15168"/>
                  </a:lnTo>
                  <a:cubicBezTo>
                    <a:pt x="4290" y="15132"/>
                    <a:pt x="4303" y="15095"/>
                    <a:pt x="4327" y="15059"/>
                  </a:cubicBezTo>
                  <a:cubicBezTo>
                    <a:pt x="4339" y="15035"/>
                    <a:pt x="4351" y="15022"/>
                    <a:pt x="4363" y="14998"/>
                  </a:cubicBezTo>
                  <a:cubicBezTo>
                    <a:pt x="4375" y="14986"/>
                    <a:pt x="4387" y="14962"/>
                    <a:pt x="4400" y="14949"/>
                  </a:cubicBezTo>
                  <a:lnTo>
                    <a:pt x="4448" y="14901"/>
                  </a:lnTo>
                  <a:cubicBezTo>
                    <a:pt x="4460" y="14889"/>
                    <a:pt x="4484" y="14876"/>
                    <a:pt x="4497" y="14865"/>
                  </a:cubicBezTo>
                  <a:cubicBezTo>
                    <a:pt x="4497" y="14865"/>
                    <a:pt x="4509" y="14865"/>
                    <a:pt x="4509" y="14852"/>
                  </a:cubicBezTo>
                  <a:cubicBezTo>
                    <a:pt x="4521" y="14852"/>
                    <a:pt x="4533" y="14841"/>
                    <a:pt x="4557" y="14828"/>
                  </a:cubicBezTo>
                  <a:cubicBezTo>
                    <a:pt x="4570" y="14816"/>
                    <a:pt x="4594" y="14816"/>
                    <a:pt x="4619" y="14804"/>
                  </a:cubicBezTo>
                  <a:cubicBezTo>
                    <a:pt x="4630" y="14792"/>
                    <a:pt x="4655" y="14792"/>
                    <a:pt x="4679" y="14779"/>
                  </a:cubicBezTo>
                  <a:cubicBezTo>
                    <a:pt x="4691" y="14779"/>
                    <a:pt x="4716" y="14779"/>
                    <a:pt x="4740" y="14768"/>
                  </a:cubicBezTo>
                  <a:cubicBezTo>
                    <a:pt x="4764" y="14768"/>
                    <a:pt x="4800" y="14755"/>
                    <a:pt x="4837" y="14755"/>
                  </a:cubicBezTo>
                  <a:close/>
                  <a:moveTo>
                    <a:pt x="2613" y="1"/>
                  </a:moveTo>
                  <a:cubicBezTo>
                    <a:pt x="2588" y="1"/>
                    <a:pt x="2564" y="13"/>
                    <a:pt x="2540" y="13"/>
                  </a:cubicBezTo>
                  <a:cubicBezTo>
                    <a:pt x="2480" y="38"/>
                    <a:pt x="2431" y="74"/>
                    <a:pt x="2394" y="111"/>
                  </a:cubicBezTo>
                  <a:cubicBezTo>
                    <a:pt x="2370" y="122"/>
                    <a:pt x="2358" y="147"/>
                    <a:pt x="2334" y="171"/>
                  </a:cubicBezTo>
                  <a:cubicBezTo>
                    <a:pt x="2334" y="183"/>
                    <a:pt x="2321" y="195"/>
                    <a:pt x="2321" y="208"/>
                  </a:cubicBezTo>
                  <a:cubicBezTo>
                    <a:pt x="2285" y="268"/>
                    <a:pt x="2261" y="329"/>
                    <a:pt x="2272" y="390"/>
                  </a:cubicBezTo>
                  <a:lnTo>
                    <a:pt x="2272" y="487"/>
                  </a:lnTo>
                  <a:cubicBezTo>
                    <a:pt x="2285" y="511"/>
                    <a:pt x="2285" y="535"/>
                    <a:pt x="2285" y="560"/>
                  </a:cubicBezTo>
                  <a:cubicBezTo>
                    <a:pt x="2285" y="584"/>
                    <a:pt x="2297" y="608"/>
                    <a:pt x="2297" y="633"/>
                  </a:cubicBezTo>
                  <a:cubicBezTo>
                    <a:pt x="2309" y="657"/>
                    <a:pt x="2309" y="681"/>
                    <a:pt x="2321" y="706"/>
                  </a:cubicBezTo>
                  <a:cubicBezTo>
                    <a:pt x="2321" y="718"/>
                    <a:pt x="2334" y="730"/>
                    <a:pt x="2334" y="743"/>
                  </a:cubicBezTo>
                  <a:cubicBezTo>
                    <a:pt x="2334" y="754"/>
                    <a:pt x="2334" y="767"/>
                    <a:pt x="2345" y="778"/>
                  </a:cubicBezTo>
                  <a:cubicBezTo>
                    <a:pt x="2345" y="803"/>
                    <a:pt x="2358" y="827"/>
                    <a:pt x="2370" y="840"/>
                  </a:cubicBezTo>
                  <a:cubicBezTo>
                    <a:pt x="2382" y="864"/>
                    <a:pt x="2394" y="888"/>
                    <a:pt x="2394" y="913"/>
                  </a:cubicBezTo>
                  <a:cubicBezTo>
                    <a:pt x="2407" y="924"/>
                    <a:pt x="2418" y="949"/>
                    <a:pt x="2431" y="973"/>
                  </a:cubicBezTo>
                  <a:lnTo>
                    <a:pt x="2443" y="986"/>
                  </a:lnTo>
                  <a:cubicBezTo>
                    <a:pt x="2480" y="1070"/>
                    <a:pt x="2528" y="1143"/>
                    <a:pt x="2577" y="1229"/>
                  </a:cubicBezTo>
                  <a:cubicBezTo>
                    <a:pt x="2601" y="1265"/>
                    <a:pt x="2637" y="1313"/>
                    <a:pt x="2661" y="1350"/>
                  </a:cubicBezTo>
                  <a:cubicBezTo>
                    <a:pt x="2686" y="1386"/>
                    <a:pt x="2710" y="1410"/>
                    <a:pt x="2734" y="1447"/>
                  </a:cubicBezTo>
                  <a:cubicBezTo>
                    <a:pt x="2734" y="1459"/>
                    <a:pt x="2734" y="1472"/>
                    <a:pt x="2747" y="1483"/>
                  </a:cubicBezTo>
                  <a:lnTo>
                    <a:pt x="2747" y="1532"/>
                  </a:lnTo>
                  <a:cubicBezTo>
                    <a:pt x="2747" y="1569"/>
                    <a:pt x="2759" y="1593"/>
                    <a:pt x="2771" y="1629"/>
                  </a:cubicBezTo>
                  <a:cubicBezTo>
                    <a:pt x="2771" y="1642"/>
                    <a:pt x="2771" y="1642"/>
                    <a:pt x="2783" y="1654"/>
                  </a:cubicBezTo>
                  <a:cubicBezTo>
                    <a:pt x="2783" y="1666"/>
                    <a:pt x="2783" y="1678"/>
                    <a:pt x="2796" y="1690"/>
                  </a:cubicBezTo>
                  <a:cubicBezTo>
                    <a:pt x="2807" y="1788"/>
                    <a:pt x="2832" y="1897"/>
                    <a:pt x="2844" y="1994"/>
                  </a:cubicBezTo>
                  <a:cubicBezTo>
                    <a:pt x="2856" y="2104"/>
                    <a:pt x="2868" y="2201"/>
                    <a:pt x="2880" y="2298"/>
                  </a:cubicBezTo>
                  <a:cubicBezTo>
                    <a:pt x="2893" y="2504"/>
                    <a:pt x="2917" y="2711"/>
                    <a:pt x="2929" y="2930"/>
                  </a:cubicBezTo>
                  <a:lnTo>
                    <a:pt x="2929" y="2917"/>
                  </a:lnTo>
                  <a:cubicBezTo>
                    <a:pt x="2941" y="3135"/>
                    <a:pt x="2953" y="3366"/>
                    <a:pt x="2966" y="3584"/>
                  </a:cubicBezTo>
                  <a:lnTo>
                    <a:pt x="2966" y="3584"/>
                  </a:lnTo>
                  <a:cubicBezTo>
                    <a:pt x="2964" y="3572"/>
                    <a:pt x="2953" y="3561"/>
                    <a:pt x="2953" y="3549"/>
                  </a:cubicBezTo>
                  <a:cubicBezTo>
                    <a:pt x="2929" y="3513"/>
                    <a:pt x="2904" y="3477"/>
                    <a:pt x="2880" y="3452"/>
                  </a:cubicBezTo>
                  <a:cubicBezTo>
                    <a:pt x="2832" y="3368"/>
                    <a:pt x="2783" y="3295"/>
                    <a:pt x="2747" y="3222"/>
                  </a:cubicBezTo>
                  <a:cubicBezTo>
                    <a:pt x="2650" y="3076"/>
                    <a:pt x="2552" y="2942"/>
                    <a:pt x="2455" y="2809"/>
                  </a:cubicBezTo>
                  <a:cubicBezTo>
                    <a:pt x="2431" y="2772"/>
                    <a:pt x="2394" y="2736"/>
                    <a:pt x="2370" y="2699"/>
                  </a:cubicBezTo>
                  <a:lnTo>
                    <a:pt x="2370" y="2674"/>
                  </a:lnTo>
                  <a:cubicBezTo>
                    <a:pt x="2358" y="2663"/>
                    <a:pt x="2358" y="2638"/>
                    <a:pt x="2345" y="2626"/>
                  </a:cubicBezTo>
                  <a:cubicBezTo>
                    <a:pt x="2321" y="2590"/>
                    <a:pt x="2309" y="2541"/>
                    <a:pt x="2297" y="2504"/>
                  </a:cubicBezTo>
                  <a:cubicBezTo>
                    <a:pt x="2285" y="2468"/>
                    <a:pt x="2272" y="2420"/>
                    <a:pt x="2261" y="2383"/>
                  </a:cubicBezTo>
                  <a:lnTo>
                    <a:pt x="2224" y="2274"/>
                  </a:lnTo>
                  <a:cubicBezTo>
                    <a:pt x="2224" y="2250"/>
                    <a:pt x="2224" y="2237"/>
                    <a:pt x="2212" y="2213"/>
                  </a:cubicBezTo>
                  <a:lnTo>
                    <a:pt x="2212" y="2152"/>
                  </a:lnTo>
                  <a:cubicBezTo>
                    <a:pt x="2200" y="2104"/>
                    <a:pt x="2200" y="2055"/>
                    <a:pt x="2188" y="2006"/>
                  </a:cubicBezTo>
                  <a:cubicBezTo>
                    <a:pt x="2188" y="1970"/>
                    <a:pt x="2175" y="1921"/>
                    <a:pt x="2175" y="1885"/>
                  </a:cubicBezTo>
                  <a:cubicBezTo>
                    <a:pt x="2175" y="1861"/>
                    <a:pt x="2175" y="1848"/>
                    <a:pt x="2164" y="1824"/>
                  </a:cubicBezTo>
                  <a:cubicBezTo>
                    <a:pt x="2164" y="1799"/>
                    <a:pt x="2151" y="1788"/>
                    <a:pt x="2151" y="1763"/>
                  </a:cubicBezTo>
                  <a:cubicBezTo>
                    <a:pt x="2139" y="1739"/>
                    <a:pt x="2127" y="1715"/>
                    <a:pt x="2115" y="1678"/>
                  </a:cubicBezTo>
                  <a:cubicBezTo>
                    <a:pt x="2102" y="1654"/>
                    <a:pt x="2091" y="1629"/>
                    <a:pt x="2066" y="1618"/>
                  </a:cubicBezTo>
                  <a:cubicBezTo>
                    <a:pt x="2054" y="1593"/>
                    <a:pt x="2042" y="1569"/>
                    <a:pt x="2018" y="1556"/>
                  </a:cubicBezTo>
                  <a:cubicBezTo>
                    <a:pt x="1981" y="1532"/>
                    <a:pt x="1932" y="1508"/>
                    <a:pt x="1872" y="1508"/>
                  </a:cubicBezTo>
                  <a:cubicBezTo>
                    <a:pt x="1848" y="1508"/>
                    <a:pt x="1823" y="1520"/>
                    <a:pt x="1799" y="1532"/>
                  </a:cubicBezTo>
                  <a:cubicBezTo>
                    <a:pt x="1775" y="1545"/>
                    <a:pt x="1762" y="1556"/>
                    <a:pt x="1738" y="1569"/>
                  </a:cubicBezTo>
                  <a:cubicBezTo>
                    <a:pt x="1726" y="1593"/>
                    <a:pt x="1713" y="1605"/>
                    <a:pt x="1702" y="1629"/>
                  </a:cubicBezTo>
                  <a:cubicBezTo>
                    <a:pt x="1689" y="1654"/>
                    <a:pt x="1677" y="1678"/>
                    <a:pt x="1677" y="1702"/>
                  </a:cubicBezTo>
                  <a:cubicBezTo>
                    <a:pt x="1677" y="1726"/>
                    <a:pt x="1677" y="1751"/>
                    <a:pt x="1689" y="1775"/>
                  </a:cubicBezTo>
                  <a:cubicBezTo>
                    <a:pt x="1689" y="1799"/>
                    <a:pt x="1689" y="1824"/>
                    <a:pt x="1702" y="1848"/>
                  </a:cubicBezTo>
                  <a:cubicBezTo>
                    <a:pt x="1713" y="1885"/>
                    <a:pt x="1738" y="1909"/>
                    <a:pt x="1750" y="1934"/>
                  </a:cubicBezTo>
                  <a:cubicBezTo>
                    <a:pt x="1762" y="1958"/>
                    <a:pt x="1775" y="1982"/>
                    <a:pt x="1786" y="1994"/>
                  </a:cubicBezTo>
                  <a:cubicBezTo>
                    <a:pt x="1811" y="2031"/>
                    <a:pt x="1835" y="2067"/>
                    <a:pt x="1859" y="2091"/>
                  </a:cubicBezTo>
                  <a:cubicBezTo>
                    <a:pt x="1884" y="2128"/>
                    <a:pt x="1908" y="2164"/>
                    <a:pt x="1945" y="2201"/>
                  </a:cubicBezTo>
                  <a:cubicBezTo>
                    <a:pt x="1956" y="2213"/>
                    <a:pt x="1969" y="2237"/>
                    <a:pt x="1981" y="2250"/>
                  </a:cubicBezTo>
                  <a:cubicBezTo>
                    <a:pt x="1981" y="2274"/>
                    <a:pt x="1993" y="2286"/>
                    <a:pt x="2005" y="2298"/>
                  </a:cubicBezTo>
                  <a:cubicBezTo>
                    <a:pt x="2054" y="2371"/>
                    <a:pt x="2091" y="2444"/>
                    <a:pt x="2139" y="2504"/>
                  </a:cubicBezTo>
                  <a:cubicBezTo>
                    <a:pt x="2200" y="2577"/>
                    <a:pt x="2248" y="2650"/>
                    <a:pt x="2297" y="2723"/>
                  </a:cubicBezTo>
                  <a:cubicBezTo>
                    <a:pt x="2345" y="2796"/>
                    <a:pt x="2394" y="2857"/>
                    <a:pt x="2443" y="2930"/>
                  </a:cubicBezTo>
                  <a:cubicBezTo>
                    <a:pt x="2491" y="2990"/>
                    <a:pt x="2552" y="3063"/>
                    <a:pt x="2601" y="3136"/>
                  </a:cubicBezTo>
                  <a:cubicBezTo>
                    <a:pt x="2650" y="3198"/>
                    <a:pt x="2698" y="3270"/>
                    <a:pt x="2747" y="3331"/>
                  </a:cubicBezTo>
                  <a:lnTo>
                    <a:pt x="2893" y="3549"/>
                  </a:lnTo>
                  <a:cubicBezTo>
                    <a:pt x="2904" y="3574"/>
                    <a:pt x="2929" y="3598"/>
                    <a:pt x="2941" y="3622"/>
                  </a:cubicBezTo>
                  <a:cubicBezTo>
                    <a:pt x="2953" y="3635"/>
                    <a:pt x="2953" y="3647"/>
                    <a:pt x="2966" y="3659"/>
                  </a:cubicBezTo>
                  <a:cubicBezTo>
                    <a:pt x="2966" y="3671"/>
                    <a:pt x="2977" y="3671"/>
                    <a:pt x="2977" y="3684"/>
                  </a:cubicBezTo>
                  <a:cubicBezTo>
                    <a:pt x="2990" y="3927"/>
                    <a:pt x="3002" y="4170"/>
                    <a:pt x="3014" y="4400"/>
                  </a:cubicBezTo>
                  <a:cubicBezTo>
                    <a:pt x="3039" y="4777"/>
                    <a:pt x="3063" y="5154"/>
                    <a:pt x="3075" y="5531"/>
                  </a:cubicBezTo>
                  <a:lnTo>
                    <a:pt x="3075" y="5810"/>
                  </a:lnTo>
                  <a:lnTo>
                    <a:pt x="3075" y="6090"/>
                  </a:lnTo>
                  <a:cubicBezTo>
                    <a:pt x="3075" y="6248"/>
                    <a:pt x="3063" y="6418"/>
                    <a:pt x="3063" y="6588"/>
                  </a:cubicBezTo>
                  <a:lnTo>
                    <a:pt x="3063" y="6576"/>
                  </a:lnTo>
                  <a:cubicBezTo>
                    <a:pt x="3050" y="6661"/>
                    <a:pt x="3050" y="6734"/>
                    <a:pt x="3039" y="6819"/>
                  </a:cubicBezTo>
                  <a:lnTo>
                    <a:pt x="3039" y="6844"/>
                  </a:lnTo>
                  <a:cubicBezTo>
                    <a:pt x="3026" y="7025"/>
                    <a:pt x="3014" y="7196"/>
                    <a:pt x="2990" y="7378"/>
                  </a:cubicBezTo>
                  <a:cubicBezTo>
                    <a:pt x="2990" y="7414"/>
                    <a:pt x="2977" y="7463"/>
                    <a:pt x="2977" y="7511"/>
                  </a:cubicBezTo>
                  <a:cubicBezTo>
                    <a:pt x="2966" y="7487"/>
                    <a:pt x="2966" y="7451"/>
                    <a:pt x="2953" y="7427"/>
                  </a:cubicBezTo>
                  <a:cubicBezTo>
                    <a:pt x="2953" y="7427"/>
                    <a:pt x="2941" y="7414"/>
                    <a:pt x="2941" y="7403"/>
                  </a:cubicBezTo>
                  <a:cubicBezTo>
                    <a:pt x="2941" y="7390"/>
                    <a:pt x="2929" y="7366"/>
                    <a:pt x="2929" y="7354"/>
                  </a:cubicBezTo>
                  <a:cubicBezTo>
                    <a:pt x="2929" y="7330"/>
                    <a:pt x="2917" y="7317"/>
                    <a:pt x="2917" y="7305"/>
                  </a:cubicBezTo>
                  <a:cubicBezTo>
                    <a:pt x="2917" y="7293"/>
                    <a:pt x="2904" y="7293"/>
                    <a:pt x="2904" y="7281"/>
                  </a:cubicBezTo>
                  <a:cubicBezTo>
                    <a:pt x="2904" y="7268"/>
                    <a:pt x="2893" y="7244"/>
                    <a:pt x="2893" y="7220"/>
                  </a:cubicBezTo>
                  <a:cubicBezTo>
                    <a:pt x="2880" y="7208"/>
                    <a:pt x="2880" y="7184"/>
                    <a:pt x="2868" y="7171"/>
                  </a:cubicBezTo>
                  <a:cubicBezTo>
                    <a:pt x="2868" y="7160"/>
                    <a:pt x="2856" y="7135"/>
                    <a:pt x="2844" y="7111"/>
                  </a:cubicBezTo>
                  <a:cubicBezTo>
                    <a:pt x="2844" y="7098"/>
                    <a:pt x="2832" y="7087"/>
                    <a:pt x="2832" y="7062"/>
                  </a:cubicBezTo>
                  <a:cubicBezTo>
                    <a:pt x="2820" y="7050"/>
                    <a:pt x="2807" y="7025"/>
                    <a:pt x="2796" y="7001"/>
                  </a:cubicBezTo>
                  <a:cubicBezTo>
                    <a:pt x="2783" y="6989"/>
                    <a:pt x="2783" y="6965"/>
                    <a:pt x="2771" y="6952"/>
                  </a:cubicBezTo>
                  <a:cubicBezTo>
                    <a:pt x="2759" y="6928"/>
                    <a:pt x="2747" y="6904"/>
                    <a:pt x="2723" y="6880"/>
                  </a:cubicBezTo>
                  <a:cubicBezTo>
                    <a:pt x="2698" y="6819"/>
                    <a:pt x="2674" y="6758"/>
                    <a:pt x="2625" y="6709"/>
                  </a:cubicBezTo>
                  <a:cubicBezTo>
                    <a:pt x="2601" y="6661"/>
                    <a:pt x="2577" y="6625"/>
                    <a:pt x="2552" y="6588"/>
                  </a:cubicBezTo>
                  <a:cubicBezTo>
                    <a:pt x="2528" y="6576"/>
                    <a:pt x="2516" y="6552"/>
                    <a:pt x="2504" y="6528"/>
                  </a:cubicBezTo>
                  <a:cubicBezTo>
                    <a:pt x="2491" y="6503"/>
                    <a:pt x="2491" y="6491"/>
                    <a:pt x="2480" y="6479"/>
                  </a:cubicBezTo>
                  <a:cubicBezTo>
                    <a:pt x="2467" y="6442"/>
                    <a:pt x="2455" y="6393"/>
                    <a:pt x="2443" y="6357"/>
                  </a:cubicBezTo>
                  <a:cubicBezTo>
                    <a:pt x="2431" y="6320"/>
                    <a:pt x="2431" y="6284"/>
                    <a:pt x="2418" y="6248"/>
                  </a:cubicBezTo>
                  <a:cubicBezTo>
                    <a:pt x="2418" y="6223"/>
                    <a:pt x="2407" y="6212"/>
                    <a:pt x="2407" y="6187"/>
                  </a:cubicBezTo>
                  <a:cubicBezTo>
                    <a:pt x="2407" y="6175"/>
                    <a:pt x="2407" y="6163"/>
                    <a:pt x="2394" y="6139"/>
                  </a:cubicBezTo>
                  <a:lnTo>
                    <a:pt x="2394" y="6102"/>
                  </a:lnTo>
                  <a:lnTo>
                    <a:pt x="2394" y="6041"/>
                  </a:lnTo>
                  <a:lnTo>
                    <a:pt x="2394" y="5968"/>
                  </a:lnTo>
                  <a:lnTo>
                    <a:pt x="2394" y="5920"/>
                  </a:lnTo>
                  <a:lnTo>
                    <a:pt x="2394" y="5798"/>
                  </a:lnTo>
                  <a:cubicBezTo>
                    <a:pt x="2394" y="5774"/>
                    <a:pt x="2407" y="5750"/>
                    <a:pt x="2407" y="5725"/>
                  </a:cubicBezTo>
                  <a:lnTo>
                    <a:pt x="2407" y="5713"/>
                  </a:lnTo>
                  <a:lnTo>
                    <a:pt x="2407" y="5701"/>
                  </a:lnTo>
                  <a:lnTo>
                    <a:pt x="2407" y="5688"/>
                  </a:lnTo>
                  <a:lnTo>
                    <a:pt x="2407" y="5677"/>
                  </a:lnTo>
                  <a:cubicBezTo>
                    <a:pt x="2418" y="5640"/>
                    <a:pt x="2431" y="5604"/>
                    <a:pt x="2443" y="5580"/>
                  </a:cubicBezTo>
                  <a:lnTo>
                    <a:pt x="2431" y="5580"/>
                  </a:lnTo>
                  <a:cubicBezTo>
                    <a:pt x="2443" y="5580"/>
                    <a:pt x="2443" y="5580"/>
                    <a:pt x="2443" y="5567"/>
                  </a:cubicBezTo>
                  <a:lnTo>
                    <a:pt x="2443" y="5555"/>
                  </a:lnTo>
                  <a:cubicBezTo>
                    <a:pt x="2443" y="5555"/>
                    <a:pt x="2443" y="5543"/>
                    <a:pt x="2455" y="5543"/>
                  </a:cubicBezTo>
                  <a:cubicBezTo>
                    <a:pt x="2480" y="5470"/>
                    <a:pt x="2504" y="5397"/>
                    <a:pt x="2540" y="5312"/>
                  </a:cubicBezTo>
                  <a:cubicBezTo>
                    <a:pt x="2552" y="5300"/>
                    <a:pt x="2552" y="5275"/>
                    <a:pt x="2564" y="5251"/>
                  </a:cubicBezTo>
                  <a:cubicBezTo>
                    <a:pt x="2577" y="5227"/>
                    <a:pt x="2577" y="5202"/>
                    <a:pt x="2588" y="5178"/>
                  </a:cubicBezTo>
                  <a:cubicBezTo>
                    <a:pt x="2588" y="5166"/>
                    <a:pt x="2601" y="5142"/>
                    <a:pt x="2601" y="5129"/>
                  </a:cubicBezTo>
                  <a:cubicBezTo>
                    <a:pt x="2601" y="5105"/>
                    <a:pt x="2613" y="5081"/>
                    <a:pt x="2613" y="5056"/>
                  </a:cubicBezTo>
                  <a:cubicBezTo>
                    <a:pt x="2613" y="5032"/>
                    <a:pt x="2625" y="5008"/>
                    <a:pt x="2625" y="4984"/>
                  </a:cubicBezTo>
                  <a:lnTo>
                    <a:pt x="2625" y="4911"/>
                  </a:lnTo>
                  <a:cubicBezTo>
                    <a:pt x="2637" y="4886"/>
                    <a:pt x="2637" y="4862"/>
                    <a:pt x="2637" y="4838"/>
                  </a:cubicBezTo>
                  <a:cubicBezTo>
                    <a:pt x="2637" y="4813"/>
                    <a:pt x="2625" y="4802"/>
                    <a:pt x="2625" y="4777"/>
                  </a:cubicBezTo>
                  <a:cubicBezTo>
                    <a:pt x="2625" y="4753"/>
                    <a:pt x="2625" y="4729"/>
                    <a:pt x="2613" y="4692"/>
                  </a:cubicBezTo>
                  <a:cubicBezTo>
                    <a:pt x="2601" y="4643"/>
                    <a:pt x="2588" y="4583"/>
                    <a:pt x="2540" y="4534"/>
                  </a:cubicBezTo>
                  <a:cubicBezTo>
                    <a:pt x="2513" y="4507"/>
                    <a:pt x="2471" y="4493"/>
                    <a:pt x="2432" y="4493"/>
                  </a:cubicBezTo>
                  <a:cubicBezTo>
                    <a:pt x="2419" y="4493"/>
                    <a:pt x="2406" y="4495"/>
                    <a:pt x="2394" y="4497"/>
                  </a:cubicBezTo>
                  <a:cubicBezTo>
                    <a:pt x="2334" y="4510"/>
                    <a:pt x="2272" y="4534"/>
                    <a:pt x="2236" y="4570"/>
                  </a:cubicBezTo>
                  <a:cubicBezTo>
                    <a:pt x="2188" y="4607"/>
                    <a:pt x="2164" y="4656"/>
                    <a:pt x="2164" y="4716"/>
                  </a:cubicBezTo>
                  <a:cubicBezTo>
                    <a:pt x="2164" y="4765"/>
                    <a:pt x="2175" y="4813"/>
                    <a:pt x="2188" y="4862"/>
                  </a:cubicBezTo>
                  <a:cubicBezTo>
                    <a:pt x="2200" y="4875"/>
                    <a:pt x="2212" y="4899"/>
                    <a:pt x="2212" y="4911"/>
                  </a:cubicBezTo>
                  <a:cubicBezTo>
                    <a:pt x="2224" y="4935"/>
                    <a:pt x="2236" y="4959"/>
                    <a:pt x="2236" y="4984"/>
                  </a:cubicBezTo>
                  <a:cubicBezTo>
                    <a:pt x="2248" y="4996"/>
                    <a:pt x="2248" y="5008"/>
                    <a:pt x="2261" y="5021"/>
                  </a:cubicBezTo>
                  <a:cubicBezTo>
                    <a:pt x="2261" y="5045"/>
                    <a:pt x="2261" y="5056"/>
                    <a:pt x="2272" y="5081"/>
                  </a:cubicBezTo>
                  <a:cubicBezTo>
                    <a:pt x="2285" y="5105"/>
                    <a:pt x="2285" y="5129"/>
                    <a:pt x="2297" y="5166"/>
                  </a:cubicBezTo>
                  <a:cubicBezTo>
                    <a:pt x="2297" y="5191"/>
                    <a:pt x="2309" y="5227"/>
                    <a:pt x="2321" y="5264"/>
                  </a:cubicBezTo>
                  <a:cubicBezTo>
                    <a:pt x="2334" y="5300"/>
                    <a:pt x="2345" y="5337"/>
                    <a:pt x="2345" y="5372"/>
                  </a:cubicBezTo>
                  <a:cubicBezTo>
                    <a:pt x="2358" y="5385"/>
                    <a:pt x="2358" y="5397"/>
                    <a:pt x="2358" y="5409"/>
                  </a:cubicBezTo>
                  <a:lnTo>
                    <a:pt x="2358" y="5494"/>
                  </a:lnTo>
                  <a:cubicBezTo>
                    <a:pt x="2358" y="5518"/>
                    <a:pt x="2358" y="5543"/>
                    <a:pt x="2345" y="5567"/>
                  </a:cubicBezTo>
                  <a:lnTo>
                    <a:pt x="2345" y="5604"/>
                  </a:lnTo>
                  <a:lnTo>
                    <a:pt x="2345" y="5664"/>
                  </a:lnTo>
                  <a:lnTo>
                    <a:pt x="2345" y="5688"/>
                  </a:lnTo>
                  <a:lnTo>
                    <a:pt x="2345" y="5713"/>
                  </a:lnTo>
                  <a:lnTo>
                    <a:pt x="2345" y="5725"/>
                  </a:lnTo>
                  <a:lnTo>
                    <a:pt x="2345" y="5750"/>
                  </a:lnTo>
                  <a:cubicBezTo>
                    <a:pt x="2345" y="5761"/>
                    <a:pt x="2345" y="5761"/>
                    <a:pt x="2334" y="5774"/>
                  </a:cubicBezTo>
                  <a:lnTo>
                    <a:pt x="2334" y="5786"/>
                  </a:lnTo>
                  <a:lnTo>
                    <a:pt x="2334" y="5944"/>
                  </a:lnTo>
                  <a:lnTo>
                    <a:pt x="2334" y="6004"/>
                  </a:lnTo>
                  <a:lnTo>
                    <a:pt x="2334" y="6041"/>
                  </a:lnTo>
                  <a:lnTo>
                    <a:pt x="2334" y="6077"/>
                  </a:lnTo>
                  <a:cubicBezTo>
                    <a:pt x="2334" y="6090"/>
                    <a:pt x="2334" y="6102"/>
                    <a:pt x="2345" y="6114"/>
                  </a:cubicBezTo>
                  <a:lnTo>
                    <a:pt x="2345" y="6139"/>
                  </a:lnTo>
                  <a:cubicBezTo>
                    <a:pt x="2345" y="6163"/>
                    <a:pt x="2358" y="6187"/>
                    <a:pt x="2358" y="6212"/>
                  </a:cubicBezTo>
                  <a:cubicBezTo>
                    <a:pt x="2358" y="6223"/>
                    <a:pt x="2370" y="6248"/>
                    <a:pt x="2370" y="6272"/>
                  </a:cubicBezTo>
                  <a:cubicBezTo>
                    <a:pt x="2382" y="6296"/>
                    <a:pt x="2382" y="6320"/>
                    <a:pt x="2394" y="6345"/>
                  </a:cubicBezTo>
                  <a:cubicBezTo>
                    <a:pt x="2394" y="6369"/>
                    <a:pt x="2407" y="6393"/>
                    <a:pt x="2418" y="6418"/>
                  </a:cubicBezTo>
                  <a:cubicBezTo>
                    <a:pt x="2407" y="6406"/>
                    <a:pt x="2394" y="6393"/>
                    <a:pt x="2394" y="6382"/>
                  </a:cubicBezTo>
                  <a:cubicBezTo>
                    <a:pt x="2358" y="6345"/>
                    <a:pt x="2334" y="6309"/>
                    <a:pt x="2297" y="6260"/>
                  </a:cubicBezTo>
                  <a:cubicBezTo>
                    <a:pt x="2248" y="6187"/>
                    <a:pt x="2188" y="6114"/>
                    <a:pt x="2139" y="6041"/>
                  </a:cubicBezTo>
                  <a:cubicBezTo>
                    <a:pt x="2115" y="6004"/>
                    <a:pt x="2091" y="5980"/>
                    <a:pt x="2078" y="5944"/>
                  </a:cubicBezTo>
                  <a:cubicBezTo>
                    <a:pt x="2054" y="5907"/>
                    <a:pt x="2042" y="5871"/>
                    <a:pt x="2018" y="5834"/>
                  </a:cubicBezTo>
                  <a:cubicBezTo>
                    <a:pt x="1993" y="5774"/>
                    <a:pt x="1969" y="5725"/>
                    <a:pt x="1945" y="5664"/>
                  </a:cubicBezTo>
                  <a:cubicBezTo>
                    <a:pt x="1920" y="5604"/>
                    <a:pt x="1896" y="5555"/>
                    <a:pt x="1884" y="5494"/>
                  </a:cubicBezTo>
                  <a:cubicBezTo>
                    <a:pt x="1835" y="5372"/>
                    <a:pt x="1799" y="5251"/>
                    <a:pt x="1775" y="5129"/>
                  </a:cubicBezTo>
                  <a:cubicBezTo>
                    <a:pt x="1762" y="5081"/>
                    <a:pt x="1762" y="5045"/>
                    <a:pt x="1750" y="4996"/>
                  </a:cubicBezTo>
                  <a:cubicBezTo>
                    <a:pt x="1738" y="4972"/>
                    <a:pt x="1738" y="4948"/>
                    <a:pt x="1738" y="4923"/>
                  </a:cubicBezTo>
                  <a:cubicBezTo>
                    <a:pt x="1726" y="4899"/>
                    <a:pt x="1726" y="4875"/>
                    <a:pt x="1713" y="4850"/>
                  </a:cubicBezTo>
                  <a:cubicBezTo>
                    <a:pt x="1702" y="4826"/>
                    <a:pt x="1689" y="4789"/>
                    <a:pt x="1677" y="4753"/>
                  </a:cubicBezTo>
                  <a:cubicBezTo>
                    <a:pt x="1665" y="4729"/>
                    <a:pt x="1653" y="4692"/>
                    <a:pt x="1640" y="4668"/>
                  </a:cubicBezTo>
                  <a:cubicBezTo>
                    <a:pt x="1616" y="4643"/>
                    <a:pt x="1604" y="4619"/>
                    <a:pt x="1580" y="4595"/>
                  </a:cubicBezTo>
                  <a:cubicBezTo>
                    <a:pt x="1556" y="4570"/>
                    <a:pt x="1532" y="4559"/>
                    <a:pt x="1507" y="4546"/>
                  </a:cubicBezTo>
                  <a:cubicBezTo>
                    <a:pt x="1483" y="4534"/>
                    <a:pt x="1446" y="4522"/>
                    <a:pt x="1422" y="4522"/>
                  </a:cubicBezTo>
                  <a:cubicBezTo>
                    <a:pt x="1396" y="4512"/>
                    <a:pt x="1369" y="4508"/>
                    <a:pt x="1341" y="4508"/>
                  </a:cubicBezTo>
                  <a:cubicBezTo>
                    <a:pt x="1302" y="4508"/>
                    <a:pt x="1263" y="4515"/>
                    <a:pt x="1227" y="4522"/>
                  </a:cubicBezTo>
                  <a:cubicBezTo>
                    <a:pt x="1167" y="4534"/>
                    <a:pt x="1106" y="4559"/>
                    <a:pt x="1045" y="4595"/>
                  </a:cubicBezTo>
                  <a:cubicBezTo>
                    <a:pt x="1021" y="4607"/>
                    <a:pt x="997" y="4632"/>
                    <a:pt x="973" y="4656"/>
                  </a:cubicBezTo>
                  <a:cubicBezTo>
                    <a:pt x="960" y="4680"/>
                    <a:pt x="948" y="4716"/>
                    <a:pt x="948" y="4741"/>
                  </a:cubicBezTo>
                  <a:cubicBezTo>
                    <a:pt x="948" y="4777"/>
                    <a:pt x="960" y="4802"/>
                    <a:pt x="973" y="4826"/>
                  </a:cubicBezTo>
                  <a:cubicBezTo>
                    <a:pt x="984" y="4850"/>
                    <a:pt x="1008" y="4875"/>
                    <a:pt x="1021" y="4899"/>
                  </a:cubicBezTo>
                  <a:cubicBezTo>
                    <a:pt x="1045" y="4911"/>
                    <a:pt x="1057" y="4935"/>
                    <a:pt x="1081" y="4948"/>
                  </a:cubicBezTo>
                  <a:cubicBezTo>
                    <a:pt x="1143" y="5021"/>
                    <a:pt x="1216" y="5081"/>
                    <a:pt x="1289" y="5142"/>
                  </a:cubicBezTo>
                  <a:lnTo>
                    <a:pt x="1289" y="5129"/>
                  </a:lnTo>
                  <a:cubicBezTo>
                    <a:pt x="1300" y="5154"/>
                    <a:pt x="1324" y="5166"/>
                    <a:pt x="1337" y="5178"/>
                  </a:cubicBezTo>
                  <a:cubicBezTo>
                    <a:pt x="1386" y="5215"/>
                    <a:pt x="1410" y="5251"/>
                    <a:pt x="1446" y="5288"/>
                  </a:cubicBezTo>
                  <a:lnTo>
                    <a:pt x="1543" y="5385"/>
                  </a:lnTo>
                  <a:cubicBezTo>
                    <a:pt x="1592" y="5445"/>
                    <a:pt x="1640" y="5494"/>
                    <a:pt x="1677" y="5555"/>
                  </a:cubicBezTo>
                  <a:cubicBezTo>
                    <a:pt x="1702" y="5580"/>
                    <a:pt x="1726" y="5604"/>
                    <a:pt x="1750" y="5640"/>
                  </a:cubicBezTo>
                  <a:lnTo>
                    <a:pt x="1786" y="5677"/>
                  </a:lnTo>
                  <a:cubicBezTo>
                    <a:pt x="1799" y="5688"/>
                    <a:pt x="1811" y="5713"/>
                    <a:pt x="1811" y="5725"/>
                  </a:cubicBezTo>
                  <a:cubicBezTo>
                    <a:pt x="1823" y="5737"/>
                    <a:pt x="1835" y="5750"/>
                    <a:pt x="1848" y="5774"/>
                  </a:cubicBezTo>
                  <a:cubicBezTo>
                    <a:pt x="1859" y="5786"/>
                    <a:pt x="1859" y="5810"/>
                    <a:pt x="1872" y="5823"/>
                  </a:cubicBezTo>
                  <a:cubicBezTo>
                    <a:pt x="1896" y="5871"/>
                    <a:pt x="1920" y="5907"/>
                    <a:pt x="1945" y="5956"/>
                  </a:cubicBezTo>
                  <a:lnTo>
                    <a:pt x="2018" y="6066"/>
                  </a:lnTo>
                  <a:lnTo>
                    <a:pt x="2200" y="6320"/>
                  </a:lnTo>
                  <a:cubicBezTo>
                    <a:pt x="2261" y="6393"/>
                    <a:pt x="2321" y="6466"/>
                    <a:pt x="2370" y="6539"/>
                  </a:cubicBezTo>
                  <a:cubicBezTo>
                    <a:pt x="2407" y="6576"/>
                    <a:pt x="2431" y="6612"/>
                    <a:pt x="2467" y="6649"/>
                  </a:cubicBezTo>
                  <a:cubicBezTo>
                    <a:pt x="2504" y="6685"/>
                    <a:pt x="2528" y="6722"/>
                    <a:pt x="2552" y="6758"/>
                  </a:cubicBezTo>
                  <a:cubicBezTo>
                    <a:pt x="2577" y="6782"/>
                    <a:pt x="2588" y="6819"/>
                    <a:pt x="2601" y="6844"/>
                  </a:cubicBezTo>
                  <a:lnTo>
                    <a:pt x="2637" y="6916"/>
                  </a:lnTo>
                  <a:cubicBezTo>
                    <a:pt x="2674" y="7001"/>
                    <a:pt x="2710" y="7087"/>
                    <a:pt x="2734" y="7171"/>
                  </a:cubicBezTo>
                  <a:cubicBezTo>
                    <a:pt x="2771" y="7257"/>
                    <a:pt x="2807" y="7341"/>
                    <a:pt x="2832" y="7427"/>
                  </a:cubicBezTo>
                  <a:cubicBezTo>
                    <a:pt x="2844" y="7451"/>
                    <a:pt x="2844" y="7476"/>
                    <a:pt x="2856" y="7500"/>
                  </a:cubicBezTo>
                  <a:cubicBezTo>
                    <a:pt x="2868" y="7524"/>
                    <a:pt x="2868" y="7548"/>
                    <a:pt x="2880" y="7573"/>
                  </a:cubicBezTo>
                  <a:lnTo>
                    <a:pt x="2880" y="7597"/>
                  </a:lnTo>
                  <a:lnTo>
                    <a:pt x="2880" y="7609"/>
                  </a:lnTo>
                  <a:cubicBezTo>
                    <a:pt x="2893" y="7633"/>
                    <a:pt x="2893" y="7657"/>
                    <a:pt x="2904" y="7682"/>
                  </a:cubicBezTo>
                  <a:cubicBezTo>
                    <a:pt x="2904" y="7694"/>
                    <a:pt x="2917" y="7706"/>
                    <a:pt x="2941" y="7719"/>
                  </a:cubicBezTo>
                  <a:lnTo>
                    <a:pt x="2941" y="7816"/>
                  </a:lnTo>
                  <a:cubicBezTo>
                    <a:pt x="2941" y="7852"/>
                    <a:pt x="2929" y="7889"/>
                    <a:pt x="2929" y="7925"/>
                  </a:cubicBezTo>
                  <a:cubicBezTo>
                    <a:pt x="2880" y="8289"/>
                    <a:pt x="2832" y="8642"/>
                    <a:pt x="2783" y="9007"/>
                  </a:cubicBezTo>
                  <a:lnTo>
                    <a:pt x="2710" y="9553"/>
                  </a:lnTo>
                  <a:cubicBezTo>
                    <a:pt x="2710" y="9639"/>
                    <a:pt x="2698" y="9712"/>
                    <a:pt x="2686" y="9796"/>
                  </a:cubicBezTo>
                  <a:lnTo>
                    <a:pt x="2650" y="10052"/>
                  </a:lnTo>
                  <a:cubicBezTo>
                    <a:pt x="2637" y="10222"/>
                    <a:pt x="2625" y="10404"/>
                    <a:pt x="2625" y="10574"/>
                  </a:cubicBezTo>
                  <a:cubicBezTo>
                    <a:pt x="2613" y="10757"/>
                    <a:pt x="2613" y="10927"/>
                    <a:pt x="2613" y="11109"/>
                  </a:cubicBezTo>
                  <a:lnTo>
                    <a:pt x="2613" y="11619"/>
                  </a:lnTo>
                  <a:cubicBezTo>
                    <a:pt x="2613" y="11802"/>
                    <a:pt x="2601" y="11984"/>
                    <a:pt x="2601" y="12167"/>
                  </a:cubicBezTo>
                  <a:cubicBezTo>
                    <a:pt x="2588" y="12203"/>
                    <a:pt x="2588" y="12240"/>
                    <a:pt x="2588" y="12288"/>
                  </a:cubicBezTo>
                  <a:cubicBezTo>
                    <a:pt x="2577" y="12264"/>
                    <a:pt x="2577" y="12251"/>
                    <a:pt x="2564" y="12240"/>
                  </a:cubicBezTo>
                  <a:cubicBezTo>
                    <a:pt x="2540" y="12215"/>
                    <a:pt x="2516" y="12178"/>
                    <a:pt x="2491" y="12142"/>
                  </a:cubicBezTo>
                  <a:cubicBezTo>
                    <a:pt x="2480" y="12130"/>
                    <a:pt x="2480" y="12118"/>
                    <a:pt x="2467" y="12106"/>
                  </a:cubicBezTo>
                  <a:cubicBezTo>
                    <a:pt x="2455" y="12094"/>
                    <a:pt x="2443" y="12070"/>
                    <a:pt x="2431" y="12045"/>
                  </a:cubicBezTo>
                  <a:cubicBezTo>
                    <a:pt x="2418" y="12033"/>
                    <a:pt x="2407" y="12021"/>
                    <a:pt x="2407" y="12008"/>
                  </a:cubicBezTo>
                  <a:lnTo>
                    <a:pt x="2407" y="12021"/>
                  </a:lnTo>
                  <a:cubicBezTo>
                    <a:pt x="2394" y="11997"/>
                    <a:pt x="2382" y="11984"/>
                    <a:pt x="2382" y="11972"/>
                  </a:cubicBezTo>
                  <a:cubicBezTo>
                    <a:pt x="2370" y="11960"/>
                    <a:pt x="2358" y="11935"/>
                    <a:pt x="2345" y="11924"/>
                  </a:cubicBezTo>
                  <a:cubicBezTo>
                    <a:pt x="2334" y="11887"/>
                    <a:pt x="2321" y="11862"/>
                    <a:pt x="2297" y="11826"/>
                  </a:cubicBezTo>
                  <a:cubicBezTo>
                    <a:pt x="2285" y="11802"/>
                    <a:pt x="2272" y="11765"/>
                    <a:pt x="2261" y="11741"/>
                  </a:cubicBezTo>
                  <a:cubicBezTo>
                    <a:pt x="2248" y="11729"/>
                    <a:pt x="2236" y="11705"/>
                    <a:pt x="2224" y="11692"/>
                  </a:cubicBezTo>
                  <a:cubicBezTo>
                    <a:pt x="2224" y="11681"/>
                    <a:pt x="2212" y="11656"/>
                    <a:pt x="2200" y="11644"/>
                  </a:cubicBezTo>
                  <a:cubicBezTo>
                    <a:pt x="2200" y="11632"/>
                    <a:pt x="2188" y="11619"/>
                    <a:pt x="2188" y="11608"/>
                  </a:cubicBezTo>
                  <a:cubicBezTo>
                    <a:pt x="2188" y="11595"/>
                    <a:pt x="2175" y="11583"/>
                    <a:pt x="2175" y="11571"/>
                  </a:cubicBezTo>
                  <a:cubicBezTo>
                    <a:pt x="2164" y="11535"/>
                    <a:pt x="2151" y="11486"/>
                    <a:pt x="2127" y="11449"/>
                  </a:cubicBezTo>
                  <a:cubicBezTo>
                    <a:pt x="2115" y="11401"/>
                    <a:pt x="2102" y="11365"/>
                    <a:pt x="2091" y="11316"/>
                  </a:cubicBezTo>
                  <a:cubicBezTo>
                    <a:pt x="2066" y="11230"/>
                    <a:pt x="2042" y="11146"/>
                    <a:pt x="2005" y="11060"/>
                  </a:cubicBezTo>
                  <a:cubicBezTo>
                    <a:pt x="1993" y="11012"/>
                    <a:pt x="1981" y="10976"/>
                    <a:pt x="1969" y="10939"/>
                  </a:cubicBezTo>
                  <a:cubicBezTo>
                    <a:pt x="1969" y="10890"/>
                    <a:pt x="1956" y="10854"/>
                    <a:pt x="1932" y="10806"/>
                  </a:cubicBezTo>
                  <a:cubicBezTo>
                    <a:pt x="1920" y="10757"/>
                    <a:pt x="1896" y="10696"/>
                    <a:pt x="1884" y="10647"/>
                  </a:cubicBezTo>
                  <a:cubicBezTo>
                    <a:pt x="1872" y="10635"/>
                    <a:pt x="1872" y="10623"/>
                    <a:pt x="1872" y="10611"/>
                  </a:cubicBezTo>
                  <a:cubicBezTo>
                    <a:pt x="1859" y="10598"/>
                    <a:pt x="1859" y="10587"/>
                    <a:pt x="1859" y="10574"/>
                  </a:cubicBezTo>
                  <a:cubicBezTo>
                    <a:pt x="1848" y="10563"/>
                    <a:pt x="1848" y="10550"/>
                    <a:pt x="1848" y="10538"/>
                  </a:cubicBezTo>
                  <a:cubicBezTo>
                    <a:pt x="1835" y="10501"/>
                    <a:pt x="1811" y="10465"/>
                    <a:pt x="1799" y="10428"/>
                  </a:cubicBezTo>
                  <a:cubicBezTo>
                    <a:pt x="1786" y="10392"/>
                    <a:pt x="1775" y="10368"/>
                    <a:pt x="1762" y="10331"/>
                  </a:cubicBezTo>
                  <a:cubicBezTo>
                    <a:pt x="1750" y="10307"/>
                    <a:pt x="1738" y="10282"/>
                    <a:pt x="1738" y="10258"/>
                  </a:cubicBezTo>
                  <a:cubicBezTo>
                    <a:pt x="1738" y="10222"/>
                    <a:pt x="1738" y="10174"/>
                    <a:pt x="1750" y="10137"/>
                  </a:cubicBezTo>
                  <a:cubicBezTo>
                    <a:pt x="1762" y="10101"/>
                    <a:pt x="1762" y="10064"/>
                    <a:pt x="1775" y="10028"/>
                  </a:cubicBezTo>
                  <a:cubicBezTo>
                    <a:pt x="1786" y="9991"/>
                    <a:pt x="1786" y="9955"/>
                    <a:pt x="1799" y="9918"/>
                  </a:cubicBezTo>
                  <a:cubicBezTo>
                    <a:pt x="1799" y="9894"/>
                    <a:pt x="1799" y="9858"/>
                    <a:pt x="1811" y="9821"/>
                  </a:cubicBezTo>
                  <a:cubicBezTo>
                    <a:pt x="1811" y="9809"/>
                    <a:pt x="1811" y="9796"/>
                    <a:pt x="1823" y="9785"/>
                  </a:cubicBezTo>
                  <a:lnTo>
                    <a:pt x="1823" y="9736"/>
                  </a:lnTo>
                  <a:cubicBezTo>
                    <a:pt x="1835" y="9699"/>
                    <a:pt x="1835" y="9663"/>
                    <a:pt x="1835" y="9626"/>
                  </a:cubicBezTo>
                  <a:cubicBezTo>
                    <a:pt x="1835" y="9602"/>
                    <a:pt x="1848" y="9578"/>
                    <a:pt x="1848" y="9553"/>
                  </a:cubicBezTo>
                  <a:cubicBezTo>
                    <a:pt x="1859" y="9517"/>
                    <a:pt x="1872" y="9480"/>
                    <a:pt x="1872" y="9444"/>
                  </a:cubicBezTo>
                  <a:cubicBezTo>
                    <a:pt x="1872" y="9420"/>
                    <a:pt x="1884" y="9407"/>
                    <a:pt x="1884" y="9383"/>
                  </a:cubicBezTo>
                  <a:lnTo>
                    <a:pt x="1884" y="9371"/>
                  </a:lnTo>
                  <a:cubicBezTo>
                    <a:pt x="1896" y="9299"/>
                    <a:pt x="1908" y="9237"/>
                    <a:pt x="1920" y="9164"/>
                  </a:cubicBezTo>
                  <a:cubicBezTo>
                    <a:pt x="1920" y="9140"/>
                    <a:pt x="1920" y="9128"/>
                    <a:pt x="1932" y="9116"/>
                  </a:cubicBezTo>
                  <a:cubicBezTo>
                    <a:pt x="1932" y="9091"/>
                    <a:pt x="1932" y="9080"/>
                    <a:pt x="1945" y="9067"/>
                  </a:cubicBezTo>
                  <a:cubicBezTo>
                    <a:pt x="1945" y="9031"/>
                    <a:pt x="1956" y="9007"/>
                    <a:pt x="1969" y="8983"/>
                  </a:cubicBezTo>
                  <a:cubicBezTo>
                    <a:pt x="1969" y="8970"/>
                    <a:pt x="1981" y="8970"/>
                    <a:pt x="1981" y="8958"/>
                  </a:cubicBezTo>
                  <a:cubicBezTo>
                    <a:pt x="2005" y="8885"/>
                    <a:pt x="2029" y="8812"/>
                    <a:pt x="2066" y="8739"/>
                  </a:cubicBezTo>
                  <a:cubicBezTo>
                    <a:pt x="2091" y="8667"/>
                    <a:pt x="2115" y="8594"/>
                    <a:pt x="2151" y="8521"/>
                  </a:cubicBezTo>
                  <a:cubicBezTo>
                    <a:pt x="2164" y="8484"/>
                    <a:pt x="2175" y="8435"/>
                    <a:pt x="2188" y="8399"/>
                  </a:cubicBezTo>
                  <a:cubicBezTo>
                    <a:pt x="2212" y="8302"/>
                    <a:pt x="2212" y="8205"/>
                    <a:pt x="2188" y="8119"/>
                  </a:cubicBezTo>
                  <a:cubicBezTo>
                    <a:pt x="2188" y="8095"/>
                    <a:pt x="2188" y="8071"/>
                    <a:pt x="2175" y="8046"/>
                  </a:cubicBezTo>
                  <a:cubicBezTo>
                    <a:pt x="2164" y="7998"/>
                    <a:pt x="2139" y="7949"/>
                    <a:pt x="2115" y="7913"/>
                  </a:cubicBezTo>
                  <a:lnTo>
                    <a:pt x="2054" y="7852"/>
                  </a:lnTo>
                  <a:cubicBezTo>
                    <a:pt x="2029" y="7840"/>
                    <a:pt x="2005" y="7840"/>
                    <a:pt x="1981" y="7827"/>
                  </a:cubicBezTo>
                  <a:cubicBezTo>
                    <a:pt x="1956" y="7823"/>
                    <a:pt x="1933" y="7820"/>
                    <a:pt x="1911" y="7820"/>
                  </a:cubicBezTo>
                  <a:cubicBezTo>
                    <a:pt x="1879" y="7820"/>
                    <a:pt x="1847" y="7826"/>
                    <a:pt x="1811" y="7840"/>
                  </a:cubicBezTo>
                  <a:cubicBezTo>
                    <a:pt x="1786" y="7852"/>
                    <a:pt x="1762" y="7876"/>
                    <a:pt x="1750" y="7900"/>
                  </a:cubicBezTo>
                  <a:cubicBezTo>
                    <a:pt x="1738" y="7913"/>
                    <a:pt x="1738" y="7925"/>
                    <a:pt x="1738" y="7937"/>
                  </a:cubicBezTo>
                  <a:cubicBezTo>
                    <a:pt x="1738" y="7949"/>
                    <a:pt x="1726" y="7962"/>
                    <a:pt x="1726" y="7973"/>
                  </a:cubicBezTo>
                  <a:lnTo>
                    <a:pt x="1726" y="8046"/>
                  </a:lnTo>
                  <a:lnTo>
                    <a:pt x="1726" y="8108"/>
                  </a:lnTo>
                  <a:cubicBezTo>
                    <a:pt x="1738" y="8132"/>
                    <a:pt x="1738" y="8156"/>
                    <a:pt x="1738" y="8168"/>
                  </a:cubicBezTo>
                  <a:cubicBezTo>
                    <a:pt x="1750" y="8205"/>
                    <a:pt x="1750" y="8241"/>
                    <a:pt x="1762" y="8278"/>
                  </a:cubicBezTo>
                  <a:cubicBezTo>
                    <a:pt x="1762" y="8326"/>
                    <a:pt x="1775" y="8362"/>
                    <a:pt x="1775" y="8399"/>
                  </a:cubicBezTo>
                  <a:cubicBezTo>
                    <a:pt x="1775" y="8399"/>
                    <a:pt x="1775" y="8411"/>
                    <a:pt x="1786" y="8411"/>
                  </a:cubicBezTo>
                  <a:lnTo>
                    <a:pt x="1786" y="8423"/>
                  </a:lnTo>
                  <a:lnTo>
                    <a:pt x="1786" y="8435"/>
                  </a:lnTo>
                  <a:lnTo>
                    <a:pt x="1786" y="8448"/>
                  </a:lnTo>
                  <a:lnTo>
                    <a:pt x="1823" y="8594"/>
                  </a:lnTo>
                  <a:lnTo>
                    <a:pt x="1823" y="8605"/>
                  </a:lnTo>
                  <a:lnTo>
                    <a:pt x="1823" y="8618"/>
                  </a:lnTo>
                  <a:lnTo>
                    <a:pt x="1823" y="8642"/>
                  </a:lnTo>
                  <a:lnTo>
                    <a:pt x="1823" y="8691"/>
                  </a:lnTo>
                  <a:lnTo>
                    <a:pt x="1823" y="8775"/>
                  </a:lnTo>
                  <a:cubicBezTo>
                    <a:pt x="1811" y="8824"/>
                    <a:pt x="1811" y="8885"/>
                    <a:pt x="1811" y="8934"/>
                  </a:cubicBezTo>
                  <a:cubicBezTo>
                    <a:pt x="1811" y="8958"/>
                    <a:pt x="1799" y="8983"/>
                    <a:pt x="1799" y="9007"/>
                  </a:cubicBezTo>
                  <a:lnTo>
                    <a:pt x="1799" y="9043"/>
                  </a:lnTo>
                  <a:cubicBezTo>
                    <a:pt x="1786" y="9067"/>
                    <a:pt x="1786" y="9080"/>
                    <a:pt x="1799" y="9091"/>
                  </a:cubicBezTo>
                  <a:cubicBezTo>
                    <a:pt x="1799" y="9104"/>
                    <a:pt x="1811" y="9104"/>
                    <a:pt x="1811" y="9116"/>
                  </a:cubicBezTo>
                  <a:lnTo>
                    <a:pt x="1811" y="9128"/>
                  </a:lnTo>
                  <a:cubicBezTo>
                    <a:pt x="1811" y="9177"/>
                    <a:pt x="1799" y="9237"/>
                    <a:pt x="1786" y="9286"/>
                  </a:cubicBezTo>
                  <a:cubicBezTo>
                    <a:pt x="1786" y="9347"/>
                    <a:pt x="1775" y="9407"/>
                    <a:pt x="1762" y="9469"/>
                  </a:cubicBezTo>
                  <a:cubicBezTo>
                    <a:pt x="1762" y="9529"/>
                    <a:pt x="1750" y="9602"/>
                    <a:pt x="1738" y="9663"/>
                  </a:cubicBezTo>
                  <a:cubicBezTo>
                    <a:pt x="1738" y="9687"/>
                    <a:pt x="1726" y="9699"/>
                    <a:pt x="1726" y="9723"/>
                  </a:cubicBezTo>
                  <a:cubicBezTo>
                    <a:pt x="1713" y="9748"/>
                    <a:pt x="1713" y="9785"/>
                    <a:pt x="1702" y="9821"/>
                  </a:cubicBezTo>
                  <a:lnTo>
                    <a:pt x="1702" y="9918"/>
                  </a:lnTo>
                  <a:cubicBezTo>
                    <a:pt x="1689" y="9966"/>
                    <a:pt x="1677" y="10028"/>
                    <a:pt x="1665" y="10088"/>
                  </a:cubicBezTo>
                  <a:cubicBezTo>
                    <a:pt x="1653" y="10052"/>
                    <a:pt x="1640" y="10028"/>
                    <a:pt x="1640" y="9991"/>
                  </a:cubicBezTo>
                  <a:cubicBezTo>
                    <a:pt x="1616" y="9955"/>
                    <a:pt x="1604" y="9906"/>
                    <a:pt x="1592" y="9869"/>
                  </a:cubicBezTo>
                  <a:cubicBezTo>
                    <a:pt x="1568" y="9833"/>
                    <a:pt x="1556" y="9785"/>
                    <a:pt x="1543" y="9748"/>
                  </a:cubicBezTo>
                  <a:cubicBezTo>
                    <a:pt x="1519" y="9712"/>
                    <a:pt x="1507" y="9663"/>
                    <a:pt x="1495" y="9626"/>
                  </a:cubicBezTo>
                  <a:lnTo>
                    <a:pt x="1483" y="9615"/>
                  </a:lnTo>
                  <a:lnTo>
                    <a:pt x="1483" y="9602"/>
                  </a:lnTo>
                  <a:lnTo>
                    <a:pt x="1483" y="9590"/>
                  </a:lnTo>
                  <a:cubicBezTo>
                    <a:pt x="1459" y="9542"/>
                    <a:pt x="1446" y="9493"/>
                    <a:pt x="1422" y="9456"/>
                  </a:cubicBezTo>
                  <a:lnTo>
                    <a:pt x="1386" y="9383"/>
                  </a:lnTo>
                  <a:cubicBezTo>
                    <a:pt x="1386" y="9347"/>
                    <a:pt x="1386" y="9323"/>
                    <a:pt x="1373" y="9286"/>
                  </a:cubicBezTo>
                  <a:lnTo>
                    <a:pt x="1337" y="9213"/>
                  </a:lnTo>
                  <a:lnTo>
                    <a:pt x="1300" y="9140"/>
                  </a:lnTo>
                  <a:lnTo>
                    <a:pt x="1300" y="9128"/>
                  </a:lnTo>
                  <a:cubicBezTo>
                    <a:pt x="1289" y="9128"/>
                    <a:pt x="1289" y="9116"/>
                    <a:pt x="1276" y="9104"/>
                  </a:cubicBezTo>
                  <a:lnTo>
                    <a:pt x="1264" y="9091"/>
                  </a:lnTo>
                  <a:cubicBezTo>
                    <a:pt x="1264" y="9080"/>
                    <a:pt x="1252" y="9080"/>
                    <a:pt x="1252" y="9067"/>
                  </a:cubicBezTo>
                  <a:cubicBezTo>
                    <a:pt x="1240" y="9055"/>
                    <a:pt x="1227" y="9031"/>
                    <a:pt x="1216" y="9019"/>
                  </a:cubicBezTo>
                  <a:cubicBezTo>
                    <a:pt x="1203" y="9007"/>
                    <a:pt x="1203" y="8994"/>
                    <a:pt x="1191" y="8994"/>
                  </a:cubicBezTo>
                  <a:lnTo>
                    <a:pt x="1191" y="8983"/>
                  </a:lnTo>
                  <a:cubicBezTo>
                    <a:pt x="1167" y="8946"/>
                    <a:pt x="1143" y="8897"/>
                    <a:pt x="1130" y="8861"/>
                  </a:cubicBezTo>
                  <a:lnTo>
                    <a:pt x="1094" y="8788"/>
                  </a:lnTo>
                  <a:lnTo>
                    <a:pt x="1057" y="8715"/>
                  </a:lnTo>
                  <a:cubicBezTo>
                    <a:pt x="1021" y="8642"/>
                    <a:pt x="997" y="8569"/>
                    <a:pt x="948" y="8508"/>
                  </a:cubicBezTo>
                  <a:cubicBezTo>
                    <a:pt x="936" y="8472"/>
                    <a:pt x="911" y="8435"/>
                    <a:pt x="900" y="8411"/>
                  </a:cubicBezTo>
                  <a:cubicBezTo>
                    <a:pt x="887" y="8387"/>
                    <a:pt x="887" y="8362"/>
                    <a:pt x="887" y="8338"/>
                  </a:cubicBezTo>
                  <a:cubicBezTo>
                    <a:pt x="875" y="8289"/>
                    <a:pt x="875" y="8241"/>
                    <a:pt x="863" y="8192"/>
                  </a:cubicBezTo>
                  <a:cubicBezTo>
                    <a:pt x="851" y="8083"/>
                    <a:pt x="838" y="7986"/>
                    <a:pt x="827" y="7876"/>
                  </a:cubicBezTo>
                  <a:cubicBezTo>
                    <a:pt x="814" y="7852"/>
                    <a:pt x="814" y="7827"/>
                    <a:pt x="814" y="7803"/>
                  </a:cubicBezTo>
                  <a:cubicBezTo>
                    <a:pt x="802" y="7767"/>
                    <a:pt x="802" y="7743"/>
                    <a:pt x="790" y="7706"/>
                  </a:cubicBezTo>
                  <a:cubicBezTo>
                    <a:pt x="778" y="7682"/>
                    <a:pt x="778" y="7657"/>
                    <a:pt x="765" y="7633"/>
                  </a:cubicBezTo>
                  <a:cubicBezTo>
                    <a:pt x="754" y="7597"/>
                    <a:pt x="741" y="7560"/>
                    <a:pt x="729" y="7536"/>
                  </a:cubicBezTo>
                  <a:cubicBezTo>
                    <a:pt x="705" y="7476"/>
                    <a:pt x="681" y="7403"/>
                    <a:pt x="620" y="7366"/>
                  </a:cubicBezTo>
                  <a:cubicBezTo>
                    <a:pt x="584" y="7354"/>
                    <a:pt x="547" y="7341"/>
                    <a:pt x="511" y="7341"/>
                  </a:cubicBezTo>
                  <a:cubicBezTo>
                    <a:pt x="504" y="7338"/>
                    <a:pt x="497" y="7337"/>
                    <a:pt x="489" y="7337"/>
                  </a:cubicBezTo>
                  <a:cubicBezTo>
                    <a:pt x="471" y="7337"/>
                    <a:pt x="451" y="7345"/>
                    <a:pt x="425" y="7354"/>
                  </a:cubicBezTo>
                  <a:cubicBezTo>
                    <a:pt x="401" y="7366"/>
                    <a:pt x="377" y="7378"/>
                    <a:pt x="365" y="7403"/>
                  </a:cubicBezTo>
                  <a:cubicBezTo>
                    <a:pt x="341" y="7427"/>
                    <a:pt x="328" y="7463"/>
                    <a:pt x="316" y="7487"/>
                  </a:cubicBezTo>
                  <a:cubicBezTo>
                    <a:pt x="292" y="7560"/>
                    <a:pt x="279" y="7633"/>
                    <a:pt x="292" y="7694"/>
                  </a:cubicBezTo>
                  <a:cubicBezTo>
                    <a:pt x="292" y="7730"/>
                    <a:pt x="304" y="7767"/>
                    <a:pt x="316" y="7803"/>
                  </a:cubicBezTo>
                  <a:cubicBezTo>
                    <a:pt x="328" y="7840"/>
                    <a:pt x="341" y="7864"/>
                    <a:pt x="365" y="7889"/>
                  </a:cubicBezTo>
                  <a:cubicBezTo>
                    <a:pt x="389" y="7913"/>
                    <a:pt x="413" y="7937"/>
                    <a:pt x="425" y="7973"/>
                  </a:cubicBezTo>
                  <a:cubicBezTo>
                    <a:pt x="462" y="8010"/>
                    <a:pt x="498" y="8059"/>
                    <a:pt x="535" y="8108"/>
                  </a:cubicBezTo>
                  <a:cubicBezTo>
                    <a:pt x="571" y="8156"/>
                    <a:pt x="608" y="8192"/>
                    <a:pt x="644" y="8241"/>
                  </a:cubicBezTo>
                  <a:cubicBezTo>
                    <a:pt x="668" y="8278"/>
                    <a:pt x="717" y="8326"/>
                    <a:pt x="754" y="8362"/>
                  </a:cubicBezTo>
                  <a:cubicBezTo>
                    <a:pt x="754" y="8362"/>
                    <a:pt x="754" y="8375"/>
                    <a:pt x="765" y="8375"/>
                  </a:cubicBezTo>
                  <a:lnTo>
                    <a:pt x="765" y="8387"/>
                  </a:lnTo>
                  <a:lnTo>
                    <a:pt x="765" y="8399"/>
                  </a:lnTo>
                  <a:cubicBezTo>
                    <a:pt x="765" y="8411"/>
                    <a:pt x="778" y="8411"/>
                    <a:pt x="778" y="8423"/>
                  </a:cubicBezTo>
                  <a:cubicBezTo>
                    <a:pt x="790" y="8423"/>
                    <a:pt x="790" y="8435"/>
                    <a:pt x="802" y="8448"/>
                  </a:cubicBezTo>
                  <a:cubicBezTo>
                    <a:pt x="802" y="8459"/>
                    <a:pt x="814" y="8472"/>
                    <a:pt x="827" y="8496"/>
                  </a:cubicBezTo>
                  <a:cubicBezTo>
                    <a:pt x="851" y="8508"/>
                    <a:pt x="863" y="8532"/>
                    <a:pt x="875" y="8557"/>
                  </a:cubicBezTo>
                  <a:cubicBezTo>
                    <a:pt x="887" y="8569"/>
                    <a:pt x="887" y="8594"/>
                    <a:pt x="900" y="8618"/>
                  </a:cubicBezTo>
                  <a:cubicBezTo>
                    <a:pt x="924" y="8654"/>
                    <a:pt x="936" y="8691"/>
                    <a:pt x="960" y="8727"/>
                  </a:cubicBezTo>
                  <a:cubicBezTo>
                    <a:pt x="973" y="8764"/>
                    <a:pt x="997" y="8800"/>
                    <a:pt x="1021" y="8837"/>
                  </a:cubicBezTo>
                  <a:cubicBezTo>
                    <a:pt x="1033" y="8885"/>
                    <a:pt x="1057" y="8934"/>
                    <a:pt x="1081" y="8970"/>
                  </a:cubicBezTo>
                  <a:cubicBezTo>
                    <a:pt x="1106" y="9007"/>
                    <a:pt x="1118" y="9043"/>
                    <a:pt x="1130" y="9080"/>
                  </a:cubicBezTo>
                  <a:lnTo>
                    <a:pt x="1143" y="9080"/>
                  </a:lnTo>
                  <a:cubicBezTo>
                    <a:pt x="1143" y="9091"/>
                    <a:pt x="1154" y="9104"/>
                    <a:pt x="1154" y="9116"/>
                  </a:cubicBezTo>
                  <a:cubicBezTo>
                    <a:pt x="1167" y="9116"/>
                    <a:pt x="1167" y="9128"/>
                    <a:pt x="1179" y="9140"/>
                  </a:cubicBezTo>
                  <a:cubicBezTo>
                    <a:pt x="1179" y="9153"/>
                    <a:pt x="1191" y="9164"/>
                    <a:pt x="1203" y="9177"/>
                  </a:cubicBezTo>
                  <a:cubicBezTo>
                    <a:pt x="1216" y="9201"/>
                    <a:pt x="1227" y="9213"/>
                    <a:pt x="1240" y="9237"/>
                  </a:cubicBezTo>
                  <a:cubicBezTo>
                    <a:pt x="1240" y="9250"/>
                    <a:pt x="1252" y="9274"/>
                    <a:pt x="1252" y="9286"/>
                  </a:cubicBezTo>
                  <a:cubicBezTo>
                    <a:pt x="1264" y="9299"/>
                    <a:pt x="1264" y="9310"/>
                    <a:pt x="1276" y="9323"/>
                  </a:cubicBezTo>
                  <a:cubicBezTo>
                    <a:pt x="1276" y="9335"/>
                    <a:pt x="1276" y="9347"/>
                    <a:pt x="1289" y="9359"/>
                  </a:cubicBezTo>
                  <a:cubicBezTo>
                    <a:pt x="1300" y="9396"/>
                    <a:pt x="1313" y="9432"/>
                    <a:pt x="1337" y="9469"/>
                  </a:cubicBezTo>
                  <a:cubicBezTo>
                    <a:pt x="1349" y="9505"/>
                    <a:pt x="1349" y="9529"/>
                    <a:pt x="1361" y="9566"/>
                  </a:cubicBezTo>
                  <a:lnTo>
                    <a:pt x="1397" y="9675"/>
                  </a:lnTo>
                  <a:lnTo>
                    <a:pt x="1470" y="9894"/>
                  </a:lnTo>
                  <a:cubicBezTo>
                    <a:pt x="1507" y="9979"/>
                    <a:pt x="1543" y="10052"/>
                    <a:pt x="1580" y="10137"/>
                  </a:cubicBezTo>
                  <a:cubicBezTo>
                    <a:pt x="1592" y="10174"/>
                    <a:pt x="1616" y="10222"/>
                    <a:pt x="1629" y="10258"/>
                  </a:cubicBezTo>
                  <a:cubicBezTo>
                    <a:pt x="1629" y="10282"/>
                    <a:pt x="1640" y="10295"/>
                    <a:pt x="1640" y="10307"/>
                  </a:cubicBezTo>
                  <a:cubicBezTo>
                    <a:pt x="1640" y="10307"/>
                    <a:pt x="1640" y="10319"/>
                    <a:pt x="1653" y="10331"/>
                  </a:cubicBezTo>
                  <a:cubicBezTo>
                    <a:pt x="1653" y="10331"/>
                    <a:pt x="1653" y="10344"/>
                    <a:pt x="1665" y="10344"/>
                  </a:cubicBezTo>
                  <a:cubicBezTo>
                    <a:pt x="1665" y="10355"/>
                    <a:pt x="1677" y="10368"/>
                    <a:pt x="1677" y="10380"/>
                  </a:cubicBezTo>
                  <a:cubicBezTo>
                    <a:pt x="1689" y="10428"/>
                    <a:pt x="1713" y="10465"/>
                    <a:pt x="1726" y="10501"/>
                  </a:cubicBezTo>
                  <a:cubicBezTo>
                    <a:pt x="1750" y="10538"/>
                    <a:pt x="1762" y="10574"/>
                    <a:pt x="1775" y="10598"/>
                  </a:cubicBezTo>
                  <a:cubicBezTo>
                    <a:pt x="1799" y="10684"/>
                    <a:pt x="1811" y="10769"/>
                    <a:pt x="1835" y="10842"/>
                  </a:cubicBezTo>
                  <a:cubicBezTo>
                    <a:pt x="1848" y="10878"/>
                    <a:pt x="1859" y="10903"/>
                    <a:pt x="1859" y="10939"/>
                  </a:cubicBezTo>
                  <a:cubicBezTo>
                    <a:pt x="1872" y="10963"/>
                    <a:pt x="1884" y="11000"/>
                    <a:pt x="1896" y="11024"/>
                  </a:cubicBezTo>
                  <a:cubicBezTo>
                    <a:pt x="1908" y="11085"/>
                    <a:pt x="1920" y="11133"/>
                    <a:pt x="1945" y="11182"/>
                  </a:cubicBezTo>
                  <a:cubicBezTo>
                    <a:pt x="1945" y="11194"/>
                    <a:pt x="1945" y="11206"/>
                    <a:pt x="1956" y="11219"/>
                  </a:cubicBezTo>
                  <a:lnTo>
                    <a:pt x="1956" y="11219"/>
                  </a:lnTo>
                  <a:cubicBezTo>
                    <a:pt x="1945" y="11206"/>
                    <a:pt x="1932" y="11182"/>
                    <a:pt x="1920" y="11170"/>
                  </a:cubicBezTo>
                  <a:cubicBezTo>
                    <a:pt x="1908" y="11158"/>
                    <a:pt x="1908" y="11146"/>
                    <a:pt x="1896" y="11146"/>
                  </a:cubicBezTo>
                  <a:cubicBezTo>
                    <a:pt x="1896" y="11133"/>
                    <a:pt x="1884" y="11133"/>
                    <a:pt x="1884" y="11122"/>
                  </a:cubicBezTo>
                  <a:lnTo>
                    <a:pt x="1848" y="11085"/>
                  </a:lnTo>
                  <a:cubicBezTo>
                    <a:pt x="1848" y="11073"/>
                    <a:pt x="1835" y="11073"/>
                    <a:pt x="1835" y="11060"/>
                  </a:cubicBezTo>
                  <a:cubicBezTo>
                    <a:pt x="1811" y="11049"/>
                    <a:pt x="1799" y="11024"/>
                    <a:pt x="1775" y="11000"/>
                  </a:cubicBezTo>
                  <a:lnTo>
                    <a:pt x="1702" y="10927"/>
                  </a:lnTo>
                  <a:cubicBezTo>
                    <a:pt x="1677" y="10914"/>
                    <a:pt x="1653" y="10890"/>
                    <a:pt x="1629" y="10866"/>
                  </a:cubicBezTo>
                  <a:lnTo>
                    <a:pt x="1483" y="10720"/>
                  </a:lnTo>
                  <a:lnTo>
                    <a:pt x="1446" y="10684"/>
                  </a:lnTo>
                  <a:cubicBezTo>
                    <a:pt x="1434" y="10671"/>
                    <a:pt x="1410" y="10660"/>
                    <a:pt x="1397" y="10647"/>
                  </a:cubicBezTo>
                  <a:lnTo>
                    <a:pt x="1361" y="10611"/>
                  </a:lnTo>
                  <a:cubicBezTo>
                    <a:pt x="1349" y="10598"/>
                    <a:pt x="1337" y="10587"/>
                    <a:pt x="1313" y="10574"/>
                  </a:cubicBezTo>
                  <a:lnTo>
                    <a:pt x="1240" y="10501"/>
                  </a:lnTo>
                  <a:cubicBezTo>
                    <a:pt x="1216" y="10477"/>
                    <a:pt x="1191" y="10453"/>
                    <a:pt x="1167" y="10441"/>
                  </a:cubicBezTo>
                  <a:lnTo>
                    <a:pt x="1106" y="10380"/>
                  </a:lnTo>
                  <a:lnTo>
                    <a:pt x="1045" y="10319"/>
                  </a:lnTo>
                  <a:cubicBezTo>
                    <a:pt x="1033" y="10307"/>
                    <a:pt x="1033" y="10295"/>
                    <a:pt x="1021" y="10295"/>
                  </a:cubicBezTo>
                  <a:lnTo>
                    <a:pt x="1021" y="10282"/>
                  </a:lnTo>
                  <a:cubicBezTo>
                    <a:pt x="1021" y="10271"/>
                    <a:pt x="1021" y="10271"/>
                    <a:pt x="1008" y="10258"/>
                  </a:cubicBezTo>
                  <a:cubicBezTo>
                    <a:pt x="997" y="10210"/>
                    <a:pt x="984" y="10174"/>
                    <a:pt x="960" y="10137"/>
                  </a:cubicBezTo>
                  <a:cubicBezTo>
                    <a:pt x="948" y="10101"/>
                    <a:pt x="924" y="10064"/>
                    <a:pt x="900" y="10028"/>
                  </a:cubicBezTo>
                  <a:cubicBezTo>
                    <a:pt x="900" y="10015"/>
                    <a:pt x="887" y="9991"/>
                    <a:pt x="875" y="9979"/>
                  </a:cubicBezTo>
                  <a:lnTo>
                    <a:pt x="875" y="9966"/>
                  </a:lnTo>
                  <a:cubicBezTo>
                    <a:pt x="851" y="9906"/>
                    <a:pt x="838" y="9833"/>
                    <a:pt x="814" y="9760"/>
                  </a:cubicBezTo>
                  <a:cubicBezTo>
                    <a:pt x="802" y="9736"/>
                    <a:pt x="778" y="9699"/>
                    <a:pt x="765" y="9663"/>
                  </a:cubicBezTo>
                  <a:cubicBezTo>
                    <a:pt x="741" y="9626"/>
                    <a:pt x="705" y="9590"/>
                    <a:pt x="668" y="9553"/>
                  </a:cubicBezTo>
                  <a:cubicBezTo>
                    <a:pt x="657" y="9542"/>
                    <a:pt x="644" y="9542"/>
                    <a:pt x="632" y="9529"/>
                  </a:cubicBezTo>
                  <a:cubicBezTo>
                    <a:pt x="620" y="9517"/>
                    <a:pt x="608" y="9505"/>
                    <a:pt x="584" y="9493"/>
                  </a:cubicBezTo>
                  <a:cubicBezTo>
                    <a:pt x="559" y="9469"/>
                    <a:pt x="535" y="9456"/>
                    <a:pt x="498" y="9444"/>
                  </a:cubicBezTo>
                  <a:cubicBezTo>
                    <a:pt x="462" y="9420"/>
                    <a:pt x="413" y="9396"/>
                    <a:pt x="365" y="9396"/>
                  </a:cubicBezTo>
                  <a:cubicBezTo>
                    <a:pt x="350" y="9392"/>
                    <a:pt x="337" y="9391"/>
                    <a:pt x="324" y="9391"/>
                  </a:cubicBezTo>
                  <a:cubicBezTo>
                    <a:pt x="293" y="9391"/>
                    <a:pt x="265" y="9399"/>
                    <a:pt x="231" y="9407"/>
                  </a:cubicBezTo>
                  <a:cubicBezTo>
                    <a:pt x="146" y="9432"/>
                    <a:pt x="73" y="9505"/>
                    <a:pt x="36" y="9590"/>
                  </a:cubicBezTo>
                  <a:cubicBezTo>
                    <a:pt x="12" y="9626"/>
                    <a:pt x="0" y="9675"/>
                    <a:pt x="0" y="9723"/>
                  </a:cubicBezTo>
                  <a:cubicBezTo>
                    <a:pt x="0" y="9772"/>
                    <a:pt x="0" y="9821"/>
                    <a:pt x="25" y="9858"/>
                  </a:cubicBezTo>
                  <a:cubicBezTo>
                    <a:pt x="36" y="9882"/>
                    <a:pt x="49" y="9894"/>
                    <a:pt x="61" y="9906"/>
                  </a:cubicBezTo>
                  <a:cubicBezTo>
                    <a:pt x="73" y="9918"/>
                    <a:pt x="85" y="9931"/>
                    <a:pt x="109" y="9942"/>
                  </a:cubicBezTo>
                  <a:cubicBezTo>
                    <a:pt x="122" y="9942"/>
                    <a:pt x="133" y="9955"/>
                    <a:pt x="158" y="9966"/>
                  </a:cubicBezTo>
                  <a:cubicBezTo>
                    <a:pt x="170" y="9966"/>
                    <a:pt x="195" y="9979"/>
                    <a:pt x="206" y="9991"/>
                  </a:cubicBezTo>
                  <a:cubicBezTo>
                    <a:pt x="231" y="9991"/>
                    <a:pt x="243" y="10003"/>
                    <a:pt x="268" y="10015"/>
                  </a:cubicBezTo>
                  <a:cubicBezTo>
                    <a:pt x="304" y="10028"/>
                    <a:pt x="328" y="10039"/>
                    <a:pt x="365" y="10052"/>
                  </a:cubicBezTo>
                  <a:cubicBezTo>
                    <a:pt x="438" y="10088"/>
                    <a:pt x="498" y="10112"/>
                    <a:pt x="559" y="10137"/>
                  </a:cubicBezTo>
                  <a:cubicBezTo>
                    <a:pt x="632" y="10161"/>
                    <a:pt x="693" y="10174"/>
                    <a:pt x="765" y="10198"/>
                  </a:cubicBezTo>
                  <a:cubicBezTo>
                    <a:pt x="778" y="10210"/>
                    <a:pt x="802" y="10210"/>
                    <a:pt x="827" y="10222"/>
                  </a:cubicBezTo>
                  <a:cubicBezTo>
                    <a:pt x="838" y="10234"/>
                    <a:pt x="851" y="10234"/>
                    <a:pt x="863" y="10247"/>
                  </a:cubicBezTo>
                  <a:cubicBezTo>
                    <a:pt x="887" y="10258"/>
                    <a:pt x="900" y="10282"/>
                    <a:pt x="924" y="10295"/>
                  </a:cubicBezTo>
                  <a:lnTo>
                    <a:pt x="973" y="10344"/>
                  </a:lnTo>
                  <a:lnTo>
                    <a:pt x="997" y="10368"/>
                  </a:lnTo>
                  <a:cubicBezTo>
                    <a:pt x="997" y="10380"/>
                    <a:pt x="1008" y="10392"/>
                    <a:pt x="1008" y="10404"/>
                  </a:cubicBezTo>
                  <a:cubicBezTo>
                    <a:pt x="1021" y="10417"/>
                    <a:pt x="1033" y="10417"/>
                    <a:pt x="1033" y="10417"/>
                  </a:cubicBezTo>
                  <a:cubicBezTo>
                    <a:pt x="1057" y="10428"/>
                    <a:pt x="1070" y="10441"/>
                    <a:pt x="1081" y="10465"/>
                  </a:cubicBezTo>
                  <a:lnTo>
                    <a:pt x="1118" y="10501"/>
                  </a:lnTo>
                  <a:cubicBezTo>
                    <a:pt x="1130" y="10514"/>
                    <a:pt x="1154" y="10526"/>
                    <a:pt x="1167" y="10538"/>
                  </a:cubicBezTo>
                  <a:cubicBezTo>
                    <a:pt x="1191" y="10563"/>
                    <a:pt x="1227" y="10587"/>
                    <a:pt x="1252" y="10611"/>
                  </a:cubicBezTo>
                  <a:cubicBezTo>
                    <a:pt x="1276" y="10623"/>
                    <a:pt x="1300" y="10647"/>
                    <a:pt x="1324" y="10671"/>
                  </a:cubicBezTo>
                  <a:cubicBezTo>
                    <a:pt x="1349" y="10696"/>
                    <a:pt x="1373" y="10708"/>
                    <a:pt x="1397" y="10733"/>
                  </a:cubicBezTo>
                  <a:cubicBezTo>
                    <a:pt x="1422" y="10757"/>
                    <a:pt x="1446" y="10781"/>
                    <a:pt x="1470" y="10817"/>
                  </a:cubicBezTo>
                  <a:cubicBezTo>
                    <a:pt x="1495" y="10842"/>
                    <a:pt x="1519" y="10866"/>
                    <a:pt x="1556" y="10890"/>
                  </a:cubicBezTo>
                  <a:lnTo>
                    <a:pt x="1629" y="10963"/>
                  </a:lnTo>
                  <a:cubicBezTo>
                    <a:pt x="1653" y="10987"/>
                    <a:pt x="1689" y="11012"/>
                    <a:pt x="1713" y="11036"/>
                  </a:cubicBezTo>
                  <a:lnTo>
                    <a:pt x="1750" y="11073"/>
                  </a:lnTo>
                  <a:lnTo>
                    <a:pt x="1786" y="11109"/>
                  </a:lnTo>
                  <a:cubicBezTo>
                    <a:pt x="1799" y="11133"/>
                    <a:pt x="1823" y="11158"/>
                    <a:pt x="1848" y="11182"/>
                  </a:cubicBezTo>
                  <a:cubicBezTo>
                    <a:pt x="1859" y="11194"/>
                    <a:pt x="1859" y="11206"/>
                    <a:pt x="1872" y="11219"/>
                  </a:cubicBezTo>
                  <a:cubicBezTo>
                    <a:pt x="1884" y="11230"/>
                    <a:pt x="1896" y="11243"/>
                    <a:pt x="1896" y="11255"/>
                  </a:cubicBezTo>
                  <a:cubicBezTo>
                    <a:pt x="1908" y="11267"/>
                    <a:pt x="1920" y="11279"/>
                    <a:pt x="1920" y="11292"/>
                  </a:cubicBezTo>
                  <a:lnTo>
                    <a:pt x="1956" y="11328"/>
                  </a:lnTo>
                  <a:cubicBezTo>
                    <a:pt x="1969" y="11352"/>
                    <a:pt x="1993" y="11376"/>
                    <a:pt x="2005" y="11401"/>
                  </a:cubicBezTo>
                  <a:cubicBezTo>
                    <a:pt x="2018" y="11413"/>
                    <a:pt x="2018" y="11425"/>
                    <a:pt x="2029" y="11438"/>
                  </a:cubicBezTo>
                  <a:lnTo>
                    <a:pt x="2066" y="11510"/>
                  </a:lnTo>
                  <a:cubicBezTo>
                    <a:pt x="2078" y="11546"/>
                    <a:pt x="2091" y="11571"/>
                    <a:pt x="2102" y="11595"/>
                  </a:cubicBezTo>
                  <a:cubicBezTo>
                    <a:pt x="2115" y="11632"/>
                    <a:pt x="2127" y="11656"/>
                    <a:pt x="2139" y="11681"/>
                  </a:cubicBezTo>
                  <a:cubicBezTo>
                    <a:pt x="2151" y="11729"/>
                    <a:pt x="2175" y="11778"/>
                    <a:pt x="2200" y="11838"/>
                  </a:cubicBezTo>
                  <a:cubicBezTo>
                    <a:pt x="2248" y="11935"/>
                    <a:pt x="2297" y="12045"/>
                    <a:pt x="2358" y="12142"/>
                  </a:cubicBezTo>
                  <a:cubicBezTo>
                    <a:pt x="2370" y="12167"/>
                    <a:pt x="2382" y="12191"/>
                    <a:pt x="2407" y="12215"/>
                  </a:cubicBezTo>
                  <a:cubicBezTo>
                    <a:pt x="2407" y="12240"/>
                    <a:pt x="2418" y="12251"/>
                    <a:pt x="2431" y="12264"/>
                  </a:cubicBezTo>
                  <a:cubicBezTo>
                    <a:pt x="2431" y="12276"/>
                    <a:pt x="2443" y="12288"/>
                    <a:pt x="2443" y="12288"/>
                  </a:cubicBezTo>
                  <a:cubicBezTo>
                    <a:pt x="2455" y="12313"/>
                    <a:pt x="2480" y="12349"/>
                    <a:pt x="2491" y="12373"/>
                  </a:cubicBezTo>
                  <a:cubicBezTo>
                    <a:pt x="2516" y="12397"/>
                    <a:pt x="2528" y="12421"/>
                    <a:pt x="2540" y="12446"/>
                  </a:cubicBezTo>
                  <a:cubicBezTo>
                    <a:pt x="2552" y="12458"/>
                    <a:pt x="2564" y="12483"/>
                    <a:pt x="2588" y="12494"/>
                  </a:cubicBezTo>
                  <a:lnTo>
                    <a:pt x="2588" y="12677"/>
                  </a:lnTo>
                  <a:cubicBezTo>
                    <a:pt x="2588" y="12713"/>
                    <a:pt x="2601" y="12762"/>
                    <a:pt x="2601" y="12810"/>
                  </a:cubicBezTo>
                  <a:cubicBezTo>
                    <a:pt x="2613" y="12847"/>
                    <a:pt x="2613" y="12896"/>
                    <a:pt x="2625" y="12932"/>
                  </a:cubicBezTo>
                  <a:cubicBezTo>
                    <a:pt x="2650" y="13029"/>
                    <a:pt x="2661" y="13115"/>
                    <a:pt x="2686" y="13199"/>
                  </a:cubicBezTo>
                  <a:cubicBezTo>
                    <a:pt x="2710" y="13345"/>
                    <a:pt x="2734" y="13479"/>
                    <a:pt x="2759" y="13625"/>
                  </a:cubicBezTo>
                  <a:cubicBezTo>
                    <a:pt x="2771" y="13710"/>
                    <a:pt x="2783" y="13783"/>
                    <a:pt x="2796" y="13868"/>
                  </a:cubicBezTo>
                  <a:cubicBezTo>
                    <a:pt x="2807" y="13941"/>
                    <a:pt x="2807" y="14001"/>
                    <a:pt x="2820" y="14074"/>
                  </a:cubicBezTo>
                  <a:lnTo>
                    <a:pt x="2820" y="14293"/>
                  </a:lnTo>
                  <a:cubicBezTo>
                    <a:pt x="2832" y="14379"/>
                    <a:pt x="2832" y="14463"/>
                    <a:pt x="2832" y="14549"/>
                  </a:cubicBezTo>
                  <a:lnTo>
                    <a:pt x="2832" y="14974"/>
                  </a:lnTo>
                  <a:lnTo>
                    <a:pt x="2832" y="15436"/>
                  </a:lnTo>
                  <a:lnTo>
                    <a:pt x="2832" y="15508"/>
                  </a:lnTo>
                  <a:lnTo>
                    <a:pt x="2759" y="15327"/>
                  </a:lnTo>
                  <a:cubicBezTo>
                    <a:pt x="2747" y="15302"/>
                    <a:pt x="2723" y="15265"/>
                    <a:pt x="2710" y="15229"/>
                  </a:cubicBezTo>
                  <a:cubicBezTo>
                    <a:pt x="2698" y="15192"/>
                    <a:pt x="2674" y="15157"/>
                    <a:pt x="2661" y="15120"/>
                  </a:cubicBezTo>
                  <a:cubicBezTo>
                    <a:pt x="2637" y="15084"/>
                    <a:pt x="2613" y="15047"/>
                    <a:pt x="2601" y="15011"/>
                  </a:cubicBezTo>
                  <a:lnTo>
                    <a:pt x="2577" y="14986"/>
                  </a:lnTo>
                  <a:cubicBezTo>
                    <a:pt x="2577" y="14974"/>
                    <a:pt x="2564" y="14974"/>
                    <a:pt x="2564" y="14962"/>
                  </a:cubicBezTo>
                  <a:cubicBezTo>
                    <a:pt x="2552" y="14949"/>
                    <a:pt x="2540" y="14925"/>
                    <a:pt x="2528" y="14913"/>
                  </a:cubicBezTo>
                  <a:lnTo>
                    <a:pt x="2418" y="14804"/>
                  </a:lnTo>
                  <a:cubicBezTo>
                    <a:pt x="2407" y="14792"/>
                    <a:pt x="2407" y="14779"/>
                    <a:pt x="2407" y="14768"/>
                  </a:cubicBezTo>
                  <a:cubicBezTo>
                    <a:pt x="2394" y="14768"/>
                    <a:pt x="2394" y="14755"/>
                    <a:pt x="2382" y="14743"/>
                  </a:cubicBezTo>
                  <a:cubicBezTo>
                    <a:pt x="2382" y="14719"/>
                    <a:pt x="2370" y="14695"/>
                    <a:pt x="2358" y="14682"/>
                  </a:cubicBezTo>
                  <a:cubicBezTo>
                    <a:pt x="2358" y="14670"/>
                    <a:pt x="2345" y="14658"/>
                    <a:pt x="2345" y="14646"/>
                  </a:cubicBezTo>
                  <a:cubicBezTo>
                    <a:pt x="2334" y="14622"/>
                    <a:pt x="2334" y="14597"/>
                    <a:pt x="2321" y="14573"/>
                  </a:cubicBezTo>
                  <a:cubicBezTo>
                    <a:pt x="2309" y="14561"/>
                    <a:pt x="2309" y="14536"/>
                    <a:pt x="2297" y="14512"/>
                  </a:cubicBezTo>
                  <a:cubicBezTo>
                    <a:pt x="2297" y="14476"/>
                    <a:pt x="2285" y="14427"/>
                    <a:pt x="2272" y="14390"/>
                  </a:cubicBezTo>
                  <a:cubicBezTo>
                    <a:pt x="2261" y="14366"/>
                    <a:pt x="2261" y="14354"/>
                    <a:pt x="2261" y="14342"/>
                  </a:cubicBezTo>
                  <a:cubicBezTo>
                    <a:pt x="2248" y="14317"/>
                    <a:pt x="2248" y="14293"/>
                    <a:pt x="2248" y="14281"/>
                  </a:cubicBezTo>
                  <a:cubicBezTo>
                    <a:pt x="2236" y="14245"/>
                    <a:pt x="2236" y="14209"/>
                    <a:pt x="2224" y="14184"/>
                  </a:cubicBezTo>
                  <a:lnTo>
                    <a:pt x="2224" y="14136"/>
                  </a:lnTo>
                  <a:lnTo>
                    <a:pt x="2224" y="14087"/>
                  </a:lnTo>
                  <a:cubicBezTo>
                    <a:pt x="2224" y="14050"/>
                    <a:pt x="2212" y="14026"/>
                    <a:pt x="2212" y="13990"/>
                  </a:cubicBezTo>
                  <a:lnTo>
                    <a:pt x="2212" y="13904"/>
                  </a:lnTo>
                  <a:lnTo>
                    <a:pt x="2212" y="13820"/>
                  </a:lnTo>
                  <a:lnTo>
                    <a:pt x="2212" y="13747"/>
                  </a:lnTo>
                  <a:cubicBezTo>
                    <a:pt x="2212" y="13722"/>
                    <a:pt x="2224" y="13710"/>
                    <a:pt x="2224" y="13685"/>
                  </a:cubicBezTo>
                  <a:lnTo>
                    <a:pt x="2224" y="13661"/>
                  </a:lnTo>
                  <a:cubicBezTo>
                    <a:pt x="2236" y="13661"/>
                    <a:pt x="2248" y="13649"/>
                    <a:pt x="2248" y="13637"/>
                  </a:cubicBezTo>
                  <a:cubicBezTo>
                    <a:pt x="2272" y="13564"/>
                    <a:pt x="2297" y="13504"/>
                    <a:pt x="2309" y="13431"/>
                  </a:cubicBezTo>
                  <a:cubicBezTo>
                    <a:pt x="2334" y="13369"/>
                    <a:pt x="2345" y="13309"/>
                    <a:pt x="2358" y="13248"/>
                  </a:cubicBezTo>
                  <a:cubicBezTo>
                    <a:pt x="2370" y="13236"/>
                    <a:pt x="2370" y="13224"/>
                    <a:pt x="2370" y="13212"/>
                  </a:cubicBezTo>
                  <a:lnTo>
                    <a:pt x="2370" y="13199"/>
                  </a:lnTo>
                  <a:cubicBezTo>
                    <a:pt x="2370" y="13199"/>
                    <a:pt x="2370" y="13188"/>
                    <a:pt x="2382" y="13175"/>
                  </a:cubicBezTo>
                  <a:cubicBezTo>
                    <a:pt x="2382" y="13139"/>
                    <a:pt x="2394" y="13102"/>
                    <a:pt x="2394" y="13066"/>
                  </a:cubicBezTo>
                  <a:cubicBezTo>
                    <a:pt x="2394" y="13029"/>
                    <a:pt x="2394" y="12993"/>
                    <a:pt x="2407" y="12956"/>
                  </a:cubicBezTo>
                  <a:lnTo>
                    <a:pt x="2407" y="12896"/>
                  </a:lnTo>
                  <a:lnTo>
                    <a:pt x="2407" y="12835"/>
                  </a:lnTo>
                  <a:lnTo>
                    <a:pt x="2407" y="12786"/>
                  </a:lnTo>
                  <a:cubicBezTo>
                    <a:pt x="2407" y="12750"/>
                    <a:pt x="2394" y="12726"/>
                    <a:pt x="2394" y="12689"/>
                  </a:cubicBezTo>
                  <a:cubicBezTo>
                    <a:pt x="2382" y="12640"/>
                    <a:pt x="2370" y="12592"/>
                    <a:pt x="2345" y="12543"/>
                  </a:cubicBezTo>
                  <a:cubicBezTo>
                    <a:pt x="2321" y="12507"/>
                    <a:pt x="2285" y="12470"/>
                    <a:pt x="2248" y="12458"/>
                  </a:cubicBezTo>
                  <a:cubicBezTo>
                    <a:pt x="2219" y="12444"/>
                    <a:pt x="2191" y="12438"/>
                    <a:pt x="2162" y="12438"/>
                  </a:cubicBezTo>
                  <a:cubicBezTo>
                    <a:pt x="2142" y="12438"/>
                    <a:pt x="2122" y="12441"/>
                    <a:pt x="2102" y="12446"/>
                  </a:cubicBezTo>
                  <a:cubicBezTo>
                    <a:pt x="2054" y="12446"/>
                    <a:pt x="2005" y="12470"/>
                    <a:pt x="1969" y="12507"/>
                  </a:cubicBezTo>
                  <a:cubicBezTo>
                    <a:pt x="1932" y="12531"/>
                    <a:pt x="1908" y="12580"/>
                    <a:pt x="1884" y="12616"/>
                  </a:cubicBezTo>
                  <a:cubicBezTo>
                    <a:pt x="1859" y="12665"/>
                    <a:pt x="1859" y="12726"/>
                    <a:pt x="1859" y="12774"/>
                  </a:cubicBezTo>
                  <a:cubicBezTo>
                    <a:pt x="1859" y="12799"/>
                    <a:pt x="1872" y="12835"/>
                    <a:pt x="1884" y="12859"/>
                  </a:cubicBezTo>
                  <a:cubicBezTo>
                    <a:pt x="1884" y="12872"/>
                    <a:pt x="1884" y="12883"/>
                    <a:pt x="1896" y="12896"/>
                  </a:cubicBezTo>
                  <a:cubicBezTo>
                    <a:pt x="1896" y="12908"/>
                    <a:pt x="1896" y="12920"/>
                    <a:pt x="1908" y="12932"/>
                  </a:cubicBezTo>
                  <a:lnTo>
                    <a:pt x="1908" y="12956"/>
                  </a:lnTo>
                  <a:cubicBezTo>
                    <a:pt x="1920" y="12981"/>
                    <a:pt x="1932" y="12993"/>
                    <a:pt x="1932" y="13018"/>
                  </a:cubicBezTo>
                  <a:cubicBezTo>
                    <a:pt x="1945" y="13029"/>
                    <a:pt x="1956" y="13042"/>
                    <a:pt x="1956" y="13066"/>
                  </a:cubicBezTo>
                  <a:cubicBezTo>
                    <a:pt x="1969" y="13078"/>
                    <a:pt x="1981" y="13090"/>
                    <a:pt x="1981" y="13102"/>
                  </a:cubicBezTo>
                  <a:cubicBezTo>
                    <a:pt x="1993" y="13126"/>
                    <a:pt x="2005" y="13139"/>
                    <a:pt x="2018" y="13163"/>
                  </a:cubicBezTo>
                  <a:cubicBezTo>
                    <a:pt x="2029" y="13175"/>
                    <a:pt x="2042" y="13188"/>
                    <a:pt x="2054" y="13212"/>
                  </a:cubicBezTo>
                  <a:cubicBezTo>
                    <a:pt x="2054" y="13224"/>
                    <a:pt x="2066" y="13236"/>
                    <a:pt x="2078" y="13248"/>
                  </a:cubicBezTo>
                  <a:cubicBezTo>
                    <a:pt x="2091" y="13285"/>
                    <a:pt x="2115" y="13309"/>
                    <a:pt x="2127" y="13345"/>
                  </a:cubicBezTo>
                  <a:cubicBezTo>
                    <a:pt x="2139" y="13358"/>
                    <a:pt x="2139" y="13382"/>
                    <a:pt x="2151" y="13394"/>
                  </a:cubicBezTo>
                  <a:lnTo>
                    <a:pt x="2151" y="13418"/>
                  </a:lnTo>
                  <a:lnTo>
                    <a:pt x="2151" y="13431"/>
                  </a:lnTo>
                  <a:cubicBezTo>
                    <a:pt x="2164" y="13442"/>
                    <a:pt x="2151" y="13455"/>
                    <a:pt x="2151" y="13467"/>
                  </a:cubicBezTo>
                  <a:cubicBezTo>
                    <a:pt x="2151" y="13515"/>
                    <a:pt x="2151" y="13552"/>
                    <a:pt x="2139" y="13601"/>
                  </a:cubicBezTo>
                  <a:lnTo>
                    <a:pt x="2139" y="13747"/>
                  </a:lnTo>
                  <a:cubicBezTo>
                    <a:pt x="2127" y="13758"/>
                    <a:pt x="2139" y="13771"/>
                    <a:pt x="2127" y="13783"/>
                  </a:cubicBezTo>
                  <a:lnTo>
                    <a:pt x="2127" y="13820"/>
                  </a:lnTo>
                  <a:cubicBezTo>
                    <a:pt x="2139" y="13831"/>
                    <a:pt x="2139" y="13856"/>
                    <a:pt x="2139" y="13868"/>
                  </a:cubicBezTo>
                  <a:lnTo>
                    <a:pt x="2139" y="13904"/>
                  </a:lnTo>
                  <a:lnTo>
                    <a:pt x="2139" y="13990"/>
                  </a:lnTo>
                  <a:cubicBezTo>
                    <a:pt x="2139" y="14014"/>
                    <a:pt x="2151" y="14050"/>
                    <a:pt x="2151" y="14074"/>
                  </a:cubicBezTo>
                  <a:cubicBezTo>
                    <a:pt x="2151" y="14099"/>
                    <a:pt x="2151" y="14123"/>
                    <a:pt x="2164" y="14136"/>
                  </a:cubicBezTo>
                  <a:cubicBezTo>
                    <a:pt x="2164" y="14160"/>
                    <a:pt x="2164" y="14184"/>
                    <a:pt x="2175" y="14209"/>
                  </a:cubicBezTo>
                  <a:cubicBezTo>
                    <a:pt x="2175" y="14233"/>
                    <a:pt x="2175" y="14257"/>
                    <a:pt x="2188" y="14293"/>
                  </a:cubicBezTo>
                  <a:cubicBezTo>
                    <a:pt x="2188" y="14306"/>
                    <a:pt x="2200" y="14317"/>
                    <a:pt x="2200" y="14330"/>
                  </a:cubicBezTo>
                  <a:cubicBezTo>
                    <a:pt x="2200" y="14354"/>
                    <a:pt x="2212" y="14379"/>
                    <a:pt x="2212" y="14403"/>
                  </a:cubicBezTo>
                  <a:cubicBezTo>
                    <a:pt x="2224" y="14415"/>
                    <a:pt x="2224" y="14427"/>
                    <a:pt x="2224" y="14439"/>
                  </a:cubicBezTo>
                  <a:cubicBezTo>
                    <a:pt x="2236" y="14463"/>
                    <a:pt x="2236" y="14488"/>
                    <a:pt x="2248" y="14512"/>
                  </a:cubicBezTo>
                  <a:cubicBezTo>
                    <a:pt x="2261" y="14549"/>
                    <a:pt x="2272" y="14573"/>
                    <a:pt x="2285" y="14609"/>
                  </a:cubicBezTo>
                  <a:cubicBezTo>
                    <a:pt x="2297" y="14622"/>
                    <a:pt x="2297" y="14646"/>
                    <a:pt x="2309" y="14658"/>
                  </a:cubicBezTo>
                  <a:lnTo>
                    <a:pt x="2309" y="14670"/>
                  </a:lnTo>
                  <a:cubicBezTo>
                    <a:pt x="2309" y="14682"/>
                    <a:pt x="2321" y="14695"/>
                    <a:pt x="2321" y="14706"/>
                  </a:cubicBezTo>
                  <a:cubicBezTo>
                    <a:pt x="2321" y="14706"/>
                    <a:pt x="2334" y="14706"/>
                    <a:pt x="2334" y="14719"/>
                  </a:cubicBezTo>
                  <a:cubicBezTo>
                    <a:pt x="2321" y="14706"/>
                    <a:pt x="2309" y="14695"/>
                    <a:pt x="2285" y="14682"/>
                  </a:cubicBezTo>
                  <a:cubicBezTo>
                    <a:pt x="2272" y="14646"/>
                    <a:pt x="2248" y="14622"/>
                    <a:pt x="2236" y="14597"/>
                  </a:cubicBezTo>
                  <a:cubicBezTo>
                    <a:pt x="2200" y="14561"/>
                    <a:pt x="2175" y="14525"/>
                    <a:pt x="2151" y="14488"/>
                  </a:cubicBezTo>
                  <a:cubicBezTo>
                    <a:pt x="2127" y="14476"/>
                    <a:pt x="2115" y="14463"/>
                    <a:pt x="2102" y="14439"/>
                  </a:cubicBezTo>
                  <a:lnTo>
                    <a:pt x="2054" y="14390"/>
                  </a:lnTo>
                  <a:cubicBezTo>
                    <a:pt x="2042" y="14379"/>
                    <a:pt x="2042" y="14366"/>
                    <a:pt x="2029" y="14354"/>
                  </a:cubicBezTo>
                  <a:cubicBezTo>
                    <a:pt x="2029" y="14354"/>
                    <a:pt x="2018" y="14342"/>
                    <a:pt x="2018" y="14330"/>
                  </a:cubicBezTo>
                  <a:cubicBezTo>
                    <a:pt x="2005" y="14330"/>
                    <a:pt x="2005" y="14317"/>
                    <a:pt x="2005" y="14317"/>
                  </a:cubicBezTo>
                  <a:lnTo>
                    <a:pt x="1993" y="14306"/>
                  </a:lnTo>
                  <a:cubicBezTo>
                    <a:pt x="1969" y="14269"/>
                    <a:pt x="1956" y="14245"/>
                    <a:pt x="1932" y="14209"/>
                  </a:cubicBezTo>
                  <a:cubicBezTo>
                    <a:pt x="1908" y="14172"/>
                    <a:pt x="1884" y="14147"/>
                    <a:pt x="1848" y="14111"/>
                  </a:cubicBezTo>
                  <a:lnTo>
                    <a:pt x="1775" y="14038"/>
                  </a:lnTo>
                  <a:cubicBezTo>
                    <a:pt x="1750" y="14001"/>
                    <a:pt x="1713" y="13977"/>
                    <a:pt x="1677" y="13953"/>
                  </a:cubicBezTo>
                  <a:lnTo>
                    <a:pt x="1640" y="13953"/>
                  </a:lnTo>
                  <a:cubicBezTo>
                    <a:pt x="1629" y="13953"/>
                    <a:pt x="1616" y="13941"/>
                    <a:pt x="1616" y="13941"/>
                  </a:cubicBezTo>
                  <a:cubicBezTo>
                    <a:pt x="1604" y="13929"/>
                    <a:pt x="1592" y="13917"/>
                    <a:pt x="1592" y="13904"/>
                  </a:cubicBezTo>
                  <a:cubicBezTo>
                    <a:pt x="1580" y="13893"/>
                    <a:pt x="1568" y="13868"/>
                    <a:pt x="1568" y="13856"/>
                  </a:cubicBezTo>
                  <a:cubicBezTo>
                    <a:pt x="1543" y="13820"/>
                    <a:pt x="1532" y="13771"/>
                    <a:pt x="1507" y="13734"/>
                  </a:cubicBezTo>
                  <a:cubicBezTo>
                    <a:pt x="1495" y="13674"/>
                    <a:pt x="1470" y="13601"/>
                    <a:pt x="1459" y="13528"/>
                  </a:cubicBezTo>
                  <a:cubicBezTo>
                    <a:pt x="1434" y="13455"/>
                    <a:pt x="1422" y="13369"/>
                    <a:pt x="1386" y="13285"/>
                  </a:cubicBezTo>
                  <a:cubicBezTo>
                    <a:pt x="1373" y="13248"/>
                    <a:pt x="1349" y="13199"/>
                    <a:pt x="1337" y="13163"/>
                  </a:cubicBezTo>
                  <a:cubicBezTo>
                    <a:pt x="1313" y="13115"/>
                    <a:pt x="1289" y="13078"/>
                    <a:pt x="1276" y="13042"/>
                  </a:cubicBezTo>
                  <a:cubicBezTo>
                    <a:pt x="1264" y="13018"/>
                    <a:pt x="1252" y="12993"/>
                    <a:pt x="1240" y="12981"/>
                  </a:cubicBezTo>
                  <a:cubicBezTo>
                    <a:pt x="1227" y="12956"/>
                    <a:pt x="1216" y="12945"/>
                    <a:pt x="1203" y="12920"/>
                  </a:cubicBezTo>
                  <a:lnTo>
                    <a:pt x="1154" y="12872"/>
                  </a:lnTo>
                  <a:cubicBezTo>
                    <a:pt x="1143" y="12859"/>
                    <a:pt x="1130" y="12847"/>
                    <a:pt x="1118" y="12823"/>
                  </a:cubicBezTo>
                  <a:cubicBezTo>
                    <a:pt x="1081" y="12799"/>
                    <a:pt x="1045" y="12762"/>
                    <a:pt x="1008" y="12726"/>
                  </a:cubicBezTo>
                  <a:lnTo>
                    <a:pt x="936" y="12689"/>
                  </a:lnTo>
                  <a:cubicBezTo>
                    <a:pt x="911" y="12677"/>
                    <a:pt x="887" y="12665"/>
                    <a:pt x="863" y="12665"/>
                  </a:cubicBezTo>
                  <a:cubicBezTo>
                    <a:pt x="851" y="12661"/>
                    <a:pt x="839" y="12659"/>
                    <a:pt x="826" y="12659"/>
                  </a:cubicBezTo>
                  <a:cubicBezTo>
                    <a:pt x="801" y="12659"/>
                    <a:pt x="774" y="12665"/>
                    <a:pt x="741" y="12665"/>
                  </a:cubicBezTo>
                  <a:cubicBezTo>
                    <a:pt x="693" y="12665"/>
                    <a:pt x="657" y="12677"/>
                    <a:pt x="608" y="12702"/>
                  </a:cubicBezTo>
                  <a:cubicBezTo>
                    <a:pt x="559" y="12713"/>
                    <a:pt x="522" y="12737"/>
                    <a:pt x="486" y="12762"/>
                  </a:cubicBezTo>
                  <a:cubicBezTo>
                    <a:pt x="462" y="12786"/>
                    <a:pt x="438" y="12799"/>
                    <a:pt x="425" y="12823"/>
                  </a:cubicBezTo>
                  <a:cubicBezTo>
                    <a:pt x="401" y="12847"/>
                    <a:pt x="389" y="12872"/>
                    <a:pt x="377" y="12908"/>
                  </a:cubicBezTo>
                  <a:lnTo>
                    <a:pt x="377" y="12945"/>
                  </a:lnTo>
                  <a:cubicBezTo>
                    <a:pt x="377" y="12969"/>
                    <a:pt x="365" y="12981"/>
                    <a:pt x="377" y="12993"/>
                  </a:cubicBezTo>
                  <a:lnTo>
                    <a:pt x="377" y="13029"/>
                  </a:lnTo>
                  <a:cubicBezTo>
                    <a:pt x="377" y="13042"/>
                    <a:pt x="389" y="13053"/>
                    <a:pt x="389" y="13053"/>
                  </a:cubicBezTo>
                  <a:cubicBezTo>
                    <a:pt x="413" y="13102"/>
                    <a:pt x="438" y="13139"/>
                    <a:pt x="462" y="13175"/>
                  </a:cubicBezTo>
                  <a:cubicBezTo>
                    <a:pt x="474" y="13199"/>
                    <a:pt x="498" y="13212"/>
                    <a:pt x="511" y="13224"/>
                  </a:cubicBezTo>
                  <a:cubicBezTo>
                    <a:pt x="522" y="13248"/>
                    <a:pt x="547" y="13261"/>
                    <a:pt x="559" y="13272"/>
                  </a:cubicBezTo>
                  <a:cubicBezTo>
                    <a:pt x="595" y="13297"/>
                    <a:pt x="632" y="13321"/>
                    <a:pt x="681" y="13345"/>
                  </a:cubicBezTo>
                  <a:cubicBezTo>
                    <a:pt x="717" y="13358"/>
                    <a:pt x="754" y="13382"/>
                    <a:pt x="790" y="13406"/>
                  </a:cubicBezTo>
                  <a:cubicBezTo>
                    <a:pt x="827" y="13418"/>
                    <a:pt x="863" y="13442"/>
                    <a:pt x="900" y="13467"/>
                  </a:cubicBezTo>
                  <a:cubicBezTo>
                    <a:pt x="936" y="13491"/>
                    <a:pt x="960" y="13515"/>
                    <a:pt x="997" y="13552"/>
                  </a:cubicBezTo>
                  <a:lnTo>
                    <a:pt x="1045" y="13601"/>
                  </a:lnTo>
                  <a:cubicBezTo>
                    <a:pt x="1081" y="13649"/>
                    <a:pt x="1118" y="13698"/>
                    <a:pt x="1154" y="13734"/>
                  </a:cubicBezTo>
                  <a:lnTo>
                    <a:pt x="1264" y="13880"/>
                  </a:lnTo>
                  <a:lnTo>
                    <a:pt x="1264" y="13868"/>
                  </a:lnTo>
                  <a:cubicBezTo>
                    <a:pt x="1276" y="13893"/>
                    <a:pt x="1289" y="13904"/>
                    <a:pt x="1313" y="13929"/>
                  </a:cubicBezTo>
                  <a:cubicBezTo>
                    <a:pt x="1386" y="13977"/>
                    <a:pt x="1459" y="14014"/>
                    <a:pt x="1543" y="14063"/>
                  </a:cubicBezTo>
                  <a:cubicBezTo>
                    <a:pt x="1580" y="14087"/>
                    <a:pt x="1616" y="14111"/>
                    <a:pt x="1653" y="14123"/>
                  </a:cubicBezTo>
                  <a:lnTo>
                    <a:pt x="1762" y="14196"/>
                  </a:lnTo>
                  <a:cubicBezTo>
                    <a:pt x="1775" y="14196"/>
                    <a:pt x="1799" y="14209"/>
                    <a:pt x="1811" y="14220"/>
                  </a:cubicBezTo>
                  <a:cubicBezTo>
                    <a:pt x="1835" y="14245"/>
                    <a:pt x="1859" y="14281"/>
                    <a:pt x="1896" y="14317"/>
                  </a:cubicBezTo>
                  <a:lnTo>
                    <a:pt x="1908" y="14330"/>
                  </a:lnTo>
                  <a:cubicBezTo>
                    <a:pt x="1920" y="14366"/>
                    <a:pt x="1945" y="14390"/>
                    <a:pt x="1956" y="14415"/>
                  </a:cubicBezTo>
                  <a:lnTo>
                    <a:pt x="1956" y="14403"/>
                  </a:lnTo>
                  <a:cubicBezTo>
                    <a:pt x="1969" y="14415"/>
                    <a:pt x="1969" y="14427"/>
                    <a:pt x="1981" y="14439"/>
                  </a:cubicBezTo>
                  <a:cubicBezTo>
                    <a:pt x="1981" y="14439"/>
                    <a:pt x="1981" y="14452"/>
                    <a:pt x="1993" y="14452"/>
                  </a:cubicBezTo>
                  <a:lnTo>
                    <a:pt x="1993" y="14463"/>
                  </a:lnTo>
                  <a:cubicBezTo>
                    <a:pt x="2018" y="14500"/>
                    <a:pt x="2042" y="14536"/>
                    <a:pt x="2078" y="14573"/>
                  </a:cubicBezTo>
                  <a:cubicBezTo>
                    <a:pt x="2102" y="14609"/>
                    <a:pt x="2127" y="14646"/>
                    <a:pt x="2164" y="14682"/>
                  </a:cubicBezTo>
                  <a:lnTo>
                    <a:pt x="2248" y="14768"/>
                  </a:lnTo>
                  <a:cubicBezTo>
                    <a:pt x="2285" y="14792"/>
                    <a:pt x="2309" y="14816"/>
                    <a:pt x="2345" y="14852"/>
                  </a:cubicBezTo>
                  <a:cubicBezTo>
                    <a:pt x="2345" y="14852"/>
                    <a:pt x="2345" y="14865"/>
                    <a:pt x="2358" y="14865"/>
                  </a:cubicBezTo>
                  <a:lnTo>
                    <a:pt x="2358" y="14876"/>
                  </a:lnTo>
                  <a:cubicBezTo>
                    <a:pt x="2418" y="14949"/>
                    <a:pt x="2467" y="15022"/>
                    <a:pt x="2528" y="15095"/>
                  </a:cubicBezTo>
                  <a:lnTo>
                    <a:pt x="2528" y="15084"/>
                  </a:lnTo>
                  <a:cubicBezTo>
                    <a:pt x="2528" y="15095"/>
                    <a:pt x="2540" y="15108"/>
                    <a:pt x="2540" y="15119"/>
                  </a:cubicBezTo>
                  <a:lnTo>
                    <a:pt x="2540" y="15119"/>
                  </a:lnTo>
                  <a:cubicBezTo>
                    <a:pt x="2540" y="15108"/>
                    <a:pt x="2528" y="15108"/>
                    <a:pt x="2528" y="15108"/>
                  </a:cubicBezTo>
                  <a:cubicBezTo>
                    <a:pt x="2480" y="15084"/>
                    <a:pt x="2431" y="15071"/>
                    <a:pt x="2382" y="15059"/>
                  </a:cubicBezTo>
                  <a:cubicBezTo>
                    <a:pt x="2345" y="15047"/>
                    <a:pt x="2297" y="15035"/>
                    <a:pt x="2261" y="15022"/>
                  </a:cubicBezTo>
                  <a:cubicBezTo>
                    <a:pt x="2224" y="15022"/>
                    <a:pt x="2188" y="15011"/>
                    <a:pt x="2151" y="14998"/>
                  </a:cubicBezTo>
                  <a:cubicBezTo>
                    <a:pt x="2115" y="14998"/>
                    <a:pt x="2091" y="14986"/>
                    <a:pt x="2054" y="14986"/>
                  </a:cubicBezTo>
                  <a:cubicBezTo>
                    <a:pt x="2042" y="14986"/>
                    <a:pt x="2042" y="14974"/>
                    <a:pt x="2042" y="14974"/>
                  </a:cubicBezTo>
                  <a:lnTo>
                    <a:pt x="2042" y="14986"/>
                  </a:lnTo>
                  <a:cubicBezTo>
                    <a:pt x="2042" y="14974"/>
                    <a:pt x="2029" y="14974"/>
                    <a:pt x="2029" y="14974"/>
                  </a:cubicBezTo>
                  <a:cubicBezTo>
                    <a:pt x="2005" y="14974"/>
                    <a:pt x="1993" y="14974"/>
                    <a:pt x="1981" y="14962"/>
                  </a:cubicBezTo>
                  <a:lnTo>
                    <a:pt x="1956" y="14962"/>
                  </a:lnTo>
                  <a:cubicBezTo>
                    <a:pt x="1920" y="14949"/>
                    <a:pt x="1896" y="14949"/>
                    <a:pt x="1872" y="14949"/>
                  </a:cubicBezTo>
                  <a:cubicBezTo>
                    <a:pt x="1786" y="14925"/>
                    <a:pt x="1702" y="14913"/>
                    <a:pt x="1629" y="14901"/>
                  </a:cubicBezTo>
                  <a:cubicBezTo>
                    <a:pt x="1592" y="14889"/>
                    <a:pt x="1543" y="14889"/>
                    <a:pt x="1507" y="14889"/>
                  </a:cubicBezTo>
                  <a:cubicBezTo>
                    <a:pt x="1483" y="14876"/>
                    <a:pt x="1470" y="14876"/>
                    <a:pt x="1446" y="14876"/>
                  </a:cubicBezTo>
                  <a:cubicBezTo>
                    <a:pt x="1422" y="14876"/>
                    <a:pt x="1410" y="14865"/>
                    <a:pt x="1386" y="14865"/>
                  </a:cubicBezTo>
                  <a:cubicBezTo>
                    <a:pt x="1361" y="14865"/>
                    <a:pt x="1337" y="14852"/>
                    <a:pt x="1313" y="14841"/>
                  </a:cubicBezTo>
                  <a:cubicBezTo>
                    <a:pt x="1240" y="14816"/>
                    <a:pt x="1167" y="14792"/>
                    <a:pt x="1094" y="14755"/>
                  </a:cubicBezTo>
                  <a:cubicBezTo>
                    <a:pt x="1021" y="14731"/>
                    <a:pt x="936" y="14695"/>
                    <a:pt x="863" y="14658"/>
                  </a:cubicBezTo>
                  <a:cubicBezTo>
                    <a:pt x="778" y="14622"/>
                    <a:pt x="705" y="14597"/>
                    <a:pt x="620" y="14561"/>
                  </a:cubicBezTo>
                  <a:cubicBezTo>
                    <a:pt x="570" y="14551"/>
                    <a:pt x="513" y="14533"/>
                    <a:pt x="454" y="14533"/>
                  </a:cubicBezTo>
                  <a:cubicBezTo>
                    <a:pt x="440" y="14533"/>
                    <a:pt x="427" y="14534"/>
                    <a:pt x="413" y="14536"/>
                  </a:cubicBezTo>
                  <a:cubicBezTo>
                    <a:pt x="352" y="14549"/>
                    <a:pt x="304" y="14585"/>
                    <a:pt x="279" y="14633"/>
                  </a:cubicBezTo>
                  <a:cubicBezTo>
                    <a:pt x="255" y="14682"/>
                    <a:pt x="231" y="14731"/>
                    <a:pt x="231" y="14792"/>
                  </a:cubicBezTo>
                  <a:cubicBezTo>
                    <a:pt x="243" y="14841"/>
                    <a:pt x="268" y="14889"/>
                    <a:pt x="304" y="14938"/>
                  </a:cubicBezTo>
                  <a:cubicBezTo>
                    <a:pt x="328" y="14974"/>
                    <a:pt x="377" y="14998"/>
                    <a:pt x="425" y="15022"/>
                  </a:cubicBezTo>
                  <a:cubicBezTo>
                    <a:pt x="474" y="15047"/>
                    <a:pt x="522" y="15059"/>
                    <a:pt x="584" y="15071"/>
                  </a:cubicBezTo>
                  <a:lnTo>
                    <a:pt x="681" y="15071"/>
                  </a:lnTo>
                  <a:cubicBezTo>
                    <a:pt x="705" y="15071"/>
                    <a:pt x="729" y="15071"/>
                    <a:pt x="754" y="15059"/>
                  </a:cubicBezTo>
                  <a:lnTo>
                    <a:pt x="741" y="15059"/>
                  </a:lnTo>
                  <a:cubicBezTo>
                    <a:pt x="765" y="15059"/>
                    <a:pt x="778" y="15059"/>
                    <a:pt x="790" y="15047"/>
                  </a:cubicBezTo>
                  <a:cubicBezTo>
                    <a:pt x="814" y="15047"/>
                    <a:pt x="827" y="15047"/>
                    <a:pt x="851" y="15035"/>
                  </a:cubicBezTo>
                  <a:cubicBezTo>
                    <a:pt x="863" y="15035"/>
                    <a:pt x="875" y="15035"/>
                    <a:pt x="887" y="15022"/>
                  </a:cubicBezTo>
                  <a:cubicBezTo>
                    <a:pt x="900" y="15022"/>
                    <a:pt x="911" y="15022"/>
                    <a:pt x="936" y="15011"/>
                  </a:cubicBezTo>
                  <a:cubicBezTo>
                    <a:pt x="984" y="14998"/>
                    <a:pt x="1045" y="14974"/>
                    <a:pt x="1106" y="14962"/>
                  </a:cubicBezTo>
                  <a:cubicBezTo>
                    <a:pt x="1130" y="14962"/>
                    <a:pt x="1154" y="14949"/>
                    <a:pt x="1179" y="14949"/>
                  </a:cubicBezTo>
                  <a:cubicBezTo>
                    <a:pt x="1216" y="14938"/>
                    <a:pt x="1240" y="14938"/>
                    <a:pt x="1276" y="14938"/>
                  </a:cubicBezTo>
                  <a:lnTo>
                    <a:pt x="1289" y="14925"/>
                  </a:lnTo>
                  <a:lnTo>
                    <a:pt x="1300" y="14925"/>
                  </a:lnTo>
                  <a:cubicBezTo>
                    <a:pt x="1313" y="14938"/>
                    <a:pt x="1313" y="14938"/>
                    <a:pt x="1324" y="14938"/>
                  </a:cubicBezTo>
                  <a:cubicBezTo>
                    <a:pt x="1349" y="14949"/>
                    <a:pt x="1373" y="14949"/>
                    <a:pt x="1397" y="14962"/>
                  </a:cubicBezTo>
                  <a:cubicBezTo>
                    <a:pt x="1434" y="14962"/>
                    <a:pt x="1470" y="14974"/>
                    <a:pt x="1519" y="14974"/>
                  </a:cubicBezTo>
                  <a:cubicBezTo>
                    <a:pt x="1556" y="14986"/>
                    <a:pt x="1604" y="14986"/>
                    <a:pt x="1640" y="14998"/>
                  </a:cubicBezTo>
                  <a:cubicBezTo>
                    <a:pt x="1726" y="15011"/>
                    <a:pt x="1799" y="15022"/>
                    <a:pt x="1884" y="15035"/>
                  </a:cubicBezTo>
                  <a:cubicBezTo>
                    <a:pt x="1969" y="15059"/>
                    <a:pt x="2054" y="15071"/>
                    <a:pt x="2139" y="15084"/>
                  </a:cubicBezTo>
                  <a:cubicBezTo>
                    <a:pt x="2175" y="15095"/>
                    <a:pt x="2212" y="15108"/>
                    <a:pt x="2236" y="15108"/>
                  </a:cubicBezTo>
                  <a:cubicBezTo>
                    <a:pt x="2321" y="15132"/>
                    <a:pt x="2407" y="15144"/>
                    <a:pt x="2480" y="15168"/>
                  </a:cubicBezTo>
                  <a:cubicBezTo>
                    <a:pt x="2504" y="15181"/>
                    <a:pt x="2516" y="15181"/>
                    <a:pt x="2540" y="15192"/>
                  </a:cubicBezTo>
                  <a:cubicBezTo>
                    <a:pt x="2552" y="15205"/>
                    <a:pt x="2577" y="15217"/>
                    <a:pt x="2588" y="15217"/>
                  </a:cubicBezTo>
                  <a:cubicBezTo>
                    <a:pt x="2601" y="15229"/>
                    <a:pt x="2601" y="15229"/>
                    <a:pt x="2613" y="15229"/>
                  </a:cubicBezTo>
                  <a:cubicBezTo>
                    <a:pt x="2625" y="15241"/>
                    <a:pt x="2637" y="15254"/>
                    <a:pt x="2637" y="15278"/>
                  </a:cubicBezTo>
                  <a:cubicBezTo>
                    <a:pt x="2661" y="15314"/>
                    <a:pt x="2686" y="15351"/>
                    <a:pt x="2698" y="15387"/>
                  </a:cubicBezTo>
                  <a:cubicBezTo>
                    <a:pt x="2723" y="15424"/>
                    <a:pt x="2734" y="15460"/>
                    <a:pt x="2759" y="15497"/>
                  </a:cubicBezTo>
                  <a:cubicBezTo>
                    <a:pt x="2783" y="15557"/>
                    <a:pt x="2807" y="15606"/>
                    <a:pt x="2832" y="15667"/>
                  </a:cubicBezTo>
                  <a:cubicBezTo>
                    <a:pt x="2832" y="15752"/>
                    <a:pt x="2832" y="15824"/>
                    <a:pt x="2844" y="15897"/>
                  </a:cubicBezTo>
                  <a:lnTo>
                    <a:pt x="2844" y="15970"/>
                  </a:lnTo>
                  <a:lnTo>
                    <a:pt x="2844" y="15995"/>
                  </a:lnTo>
                  <a:lnTo>
                    <a:pt x="2844" y="16007"/>
                  </a:lnTo>
                  <a:cubicBezTo>
                    <a:pt x="2856" y="16032"/>
                    <a:pt x="2856" y="16068"/>
                    <a:pt x="2856" y="16092"/>
                  </a:cubicBezTo>
                  <a:lnTo>
                    <a:pt x="2856" y="16080"/>
                  </a:lnTo>
                  <a:cubicBezTo>
                    <a:pt x="2856" y="16165"/>
                    <a:pt x="2868" y="16250"/>
                    <a:pt x="2880" y="16335"/>
                  </a:cubicBezTo>
                  <a:cubicBezTo>
                    <a:pt x="2893" y="16420"/>
                    <a:pt x="2904" y="16493"/>
                    <a:pt x="2917" y="16578"/>
                  </a:cubicBezTo>
                  <a:cubicBezTo>
                    <a:pt x="2929" y="16712"/>
                    <a:pt x="2941" y="16858"/>
                    <a:pt x="2953" y="17004"/>
                  </a:cubicBezTo>
                  <a:cubicBezTo>
                    <a:pt x="2966" y="17077"/>
                    <a:pt x="2977" y="17161"/>
                    <a:pt x="2977" y="17234"/>
                  </a:cubicBezTo>
                  <a:cubicBezTo>
                    <a:pt x="2990" y="17320"/>
                    <a:pt x="3002" y="17393"/>
                    <a:pt x="3014" y="17477"/>
                  </a:cubicBezTo>
                  <a:cubicBezTo>
                    <a:pt x="3026" y="17550"/>
                    <a:pt x="3039" y="17623"/>
                    <a:pt x="3050" y="17709"/>
                  </a:cubicBezTo>
                  <a:cubicBezTo>
                    <a:pt x="3063" y="17769"/>
                    <a:pt x="3087" y="17842"/>
                    <a:pt x="3112" y="17915"/>
                  </a:cubicBezTo>
                  <a:cubicBezTo>
                    <a:pt x="3123" y="17963"/>
                    <a:pt x="3160" y="18000"/>
                    <a:pt x="3209" y="18000"/>
                  </a:cubicBezTo>
                  <a:cubicBezTo>
                    <a:pt x="3220" y="18000"/>
                    <a:pt x="3233" y="17988"/>
                    <a:pt x="3245" y="17988"/>
                  </a:cubicBezTo>
                  <a:cubicBezTo>
                    <a:pt x="3293" y="17976"/>
                    <a:pt x="3330" y="17928"/>
                    <a:pt x="3330" y="17866"/>
                  </a:cubicBezTo>
                  <a:cubicBezTo>
                    <a:pt x="3306" y="17793"/>
                    <a:pt x="3306" y="17709"/>
                    <a:pt x="3293" y="17636"/>
                  </a:cubicBezTo>
                  <a:cubicBezTo>
                    <a:pt x="3293" y="17563"/>
                    <a:pt x="3282" y="17502"/>
                    <a:pt x="3282" y="17429"/>
                  </a:cubicBezTo>
                  <a:cubicBezTo>
                    <a:pt x="3269" y="17271"/>
                    <a:pt x="3257" y="17113"/>
                    <a:pt x="3245" y="16967"/>
                  </a:cubicBezTo>
                  <a:cubicBezTo>
                    <a:pt x="3233" y="16809"/>
                    <a:pt x="3220" y="16664"/>
                    <a:pt x="3209" y="16518"/>
                  </a:cubicBezTo>
                  <a:cubicBezTo>
                    <a:pt x="3209" y="16505"/>
                    <a:pt x="3209" y="16505"/>
                    <a:pt x="3220" y="16493"/>
                  </a:cubicBezTo>
                  <a:cubicBezTo>
                    <a:pt x="3233" y="16456"/>
                    <a:pt x="3257" y="16432"/>
                    <a:pt x="3282" y="16396"/>
                  </a:cubicBezTo>
                  <a:cubicBezTo>
                    <a:pt x="3293" y="16359"/>
                    <a:pt x="3318" y="16323"/>
                    <a:pt x="3342" y="16299"/>
                  </a:cubicBezTo>
                  <a:cubicBezTo>
                    <a:pt x="3366" y="16262"/>
                    <a:pt x="3391" y="16213"/>
                    <a:pt x="3415" y="16177"/>
                  </a:cubicBezTo>
                  <a:cubicBezTo>
                    <a:pt x="3428" y="16165"/>
                    <a:pt x="3452" y="16140"/>
                    <a:pt x="3463" y="16116"/>
                  </a:cubicBezTo>
                  <a:cubicBezTo>
                    <a:pt x="3476" y="16104"/>
                    <a:pt x="3476" y="16092"/>
                    <a:pt x="3488" y="16080"/>
                  </a:cubicBezTo>
                  <a:lnTo>
                    <a:pt x="3500" y="16068"/>
                  </a:lnTo>
                  <a:cubicBezTo>
                    <a:pt x="3536" y="16032"/>
                    <a:pt x="3561" y="15995"/>
                    <a:pt x="3585" y="15959"/>
                  </a:cubicBezTo>
                  <a:cubicBezTo>
                    <a:pt x="3609" y="15922"/>
                    <a:pt x="3634" y="15897"/>
                    <a:pt x="3658" y="15873"/>
                  </a:cubicBezTo>
                  <a:cubicBezTo>
                    <a:pt x="3682" y="15849"/>
                    <a:pt x="3707" y="15837"/>
                    <a:pt x="3719" y="15813"/>
                  </a:cubicBezTo>
                  <a:cubicBezTo>
                    <a:pt x="3768" y="15776"/>
                    <a:pt x="3816" y="15727"/>
                    <a:pt x="3852" y="15691"/>
                  </a:cubicBezTo>
                  <a:cubicBezTo>
                    <a:pt x="3938" y="15618"/>
                    <a:pt x="4011" y="15545"/>
                    <a:pt x="4084" y="15473"/>
                  </a:cubicBezTo>
                  <a:cubicBezTo>
                    <a:pt x="4095" y="15448"/>
                    <a:pt x="4120" y="15436"/>
                    <a:pt x="4132" y="15411"/>
                  </a:cubicBezTo>
                  <a:lnTo>
                    <a:pt x="4168" y="15375"/>
                  </a:lnTo>
                  <a:cubicBezTo>
                    <a:pt x="4205" y="15363"/>
                    <a:pt x="4230" y="15363"/>
                    <a:pt x="4254" y="15351"/>
                  </a:cubicBezTo>
                  <a:cubicBezTo>
                    <a:pt x="4290" y="15338"/>
                    <a:pt x="4314" y="15338"/>
                    <a:pt x="4339" y="15327"/>
                  </a:cubicBezTo>
                  <a:cubicBezTo>
                    <a:pt x="4363" y="15314"/>
                    <a:pt x="4387" y="15314"/>
                    <a:pt x="4411" y="15302"/>
                  </a:cubicBezTo>
                  <a:cubicBezTo>
                    <a:pt x="4436" y="15302"/>
                    <a:pt x="4460" y="15290"/>
                    <a:pt x="4484" y="15290"/>
                  </a:cubicBezTo>
                  <a:cubicBezTo>
                    <a:pt x="4533" y="15278"/>
                    <a:pt x="4582" y="15278"/>
                    <a:pt x="4619" y="15265"/>
                  </a:cubicBezTo>
                  <a:cubicBezTo>
                    <a:pt x="4655" y="15254"/>
                    <a:pt x="4679" y="15254"/>
                    <a:pt x="4716" y="15241"/>
                  </a:cubicBezTo>
                  <a:cubicBezTo>
                    <a:pt x="4740" y="15229"/>
                    <a:pt x="4764" y="15217"/>
                    <a:pt x="4800" y="15205"/>
                  </a:cubicBezTo>
                  <a:cubicBezTo>
                    <a:pt x="4825" y="15192"/>
                    <a:pt x="4837" y="15168"/>
                    <a:pt x="4862" y="15157"/>
                  </a:cubicBezTo>
                  <a:cubicBezTo>
                    <a:pt x="4898" y="15120"/>
                    <a:pt x="4910" y="15084"/>
                    <a:pt x="4935" y="15035"/>
                  </a:cubicBezTo>
                  <a:cubicBezTo>
                    <a:pt x="4959" y="14998"/>
                    <a:pt x="4983" y="14949"/>
                    <a:pt x="4995" y="14901"/>
                  </a:cubicBezTo>
                  <a:cubicBezTo>
                    <a:pt x="5007" y="14841"/>
                    <a:pt x="5019" y="14779"/>
                    <a:pt x="4983" y="14719"/>
                  </a:cubicBezTo>
                  <a:cubicBezTo>
                    <a:pt x="4971" y="14695"/>
                    <a:pt x="4959" y="14682"/>
                    <a:pt x="4935" y="14658"/>
                  </a:cubicBezTo>
                  <a:cubicBezTo>
                    <a:pt x="4910" y="14646"/>
                    <a:pt x="4886" y="14633"/>
                    <a:pt x="4849" y="14633"/>
                  </a:cubicBezTo>
                  <a:cubicBezTo>
                    <a:pt x="4813" y="14633"/>
                    <a:pt x="4776" y="14633"/>
                    <a:pt x="4752" y="14646"/>
                  </a:cubicBezTo>
                  <a:cubicBezTo>
                    <a:pt x="4716" y="14646"/>
                    <a:pt x="4691" y="14658"/>
                    <a:pt x="4667" y="14658"/>
                  </a:cubicBezTo>
                  <a:cubicBezTo>
                    <a:pt x="4655" y="14670"/>
                    <a:pt x="4643" y="14670"/>
                    <a:pt x="4630" y="14670"/>
                  </a:cubicBezTo>
                  <a:cubicBezTo>
                    <a:pt x="4619" y="14682"/>
                    <a:pt x="4606" y="14682"/>
                    <a:pt x="4594" y="14682"/>
                  </a:cubicBezTo>
                  <a:cubicBezTo>
                    <a:pt x="4533" y="14706"/>
                    <a:pt x="4484" y="14731"/>
                    <a:pt x="4436" y="14755"/>
                  </a:cubicBezTo>
                  <a:cubicBezTo>
                    <a:pt x="4387" y="14792"/>
                    <a:pt x="4339" y="14841"/>
                    <a:pt x="4290" y="14889"/>
                  </a:cubicBezTo>
                  <a:cubicBezTo>
                    <a:pt x="4254" y="14949"/>
                    <a:pt x="4217" y="15011"/>
                    <a:pt x="4193" y="15071"/>
                  </a:cubicBezTo>
                  <a:cubicBezTo>
                    <a:pt x="4181" y="15120"/>
                    <a:pt x="4168" y="15181"/>
                    <a:pt x="4144" y="15229"/>
                  </a:cubicBezTo>
                  <a:cubicBezTo>
                    <a:pt x="4144" y="15241"/>
                    <a:pt x="4132" y="15265"/>
                    <a:pt x="4132" y="15278"/>
                  </a:cubicBezTo>
                  <a:cubicBezTo>
                    <a:pt x="4120" y="15278"/>
                    <a:pt x="4120" y="15290"/>
                    <a:pt x="4120" y="15290"/>
                  </a:cubicBezTo>
                  <a:cubicBezTo>
                    <a:pt x="4108" y="15314"/>
                    <a:pt x="4095" y="15327"/>
                    <a:pt x="4071" y="15338"/>
                  </a:cubicBezTo>
                  <a:lnTo>
                    <a:pt x="4084" y="15338"/>
                  </a:lnTo>
                  <a:lnTo>
                    <a:pt x="4047" y="15375"/>
                  </a:lnTo>
                  <a:cubicBezTo>
                    <a:pt x="4011" y="15411"/>
                    <a:pt x="3987" y="15448"/>
                    <a:pt x="3950" y="15484"/>
                  </a:cubicBezTo>
                  <a:cubicBezTo>
                    <a:pt x="3914" y="15521"/>
                    <a:pt x="3877" y="15557"/>
                    <a:pt x="3841" y="15581"/>
                  </a:cubicBezTo>
                  <a:cubicBezTo>
                    <a:pt x="3804" y="15630"/>
                    <a:pt x="3768" y="15667"/>
                    <a:pt x="3719" y="15703"/>
                  </a:cubicBezTo>
                  <a:cubicBezTo>
                    <a:pt x="3707" y="15716"/>
                    <a:pt x="3695" y="15727"/>
                    <a:pt x="3682" y="15752"/>
                  </a:cubicBezTo>
                  <a:cubicBezTo>
                    <a:pt x="3658" y="15764"/>
                    <a:pt x="3646" y="15788"/>
                    <a:pt x="3622" y="15800"/>
                  </a:cubicBezTo>
                  <a:cubicBezTo>
                    <a:pt x="3609" y="15824"/>
                    <a:pt x="3585" y="15849"/>
                    <a:pt x="3561" y="15873"/>
                  </a:cubicBezTo>
                  <a:cubicBezTo>
                    <a:pt x="3549" y="15886"/>
                    <a:pt x="3536" y="15897"/>
                    <a:pt x="3525" y="15922"/>
                  </a:cubicBezTo>
                  <a:cubicBezTo>
                    <a:pt x="3488" y="15959"/>
                    <a:pt x="3463" y="16007"/>
                    <a:pt x="3428" y="16043"/>
                  </a:cubicBezTo>
                  <a:cubicBezTo>
                    <a:pt x="3403" y="16092"/>
                    <a:pt x="3366" y="16129"/>
                    <a:pt x="3342" y="16177"/>
                  </a:cubicBezTo>
                  <a:cubicBezTo>
                    <a:pt x="3306" y="16226"/>
                    <a:pt x="3282" y="16262"/>
                    <a:pt x="3257" y="16311"/>
                  </a:cubicBezTo>
                  <a:cubicBezTo>
                    <a:pt x="3233" y="16348"/>
                    <a:pt x="3209" y="16372"/>
                    <a:pt x="3196" y="16408"/>
                  </a:cubicBezTo>
                  <a:cubicBezTo>
                    <a:pt x="3184" y="16299"/>
                    <a:pt x="3172" y="16177"/>
                    <a:pt x="3160" y="16068"/>
                  </a:cubicBezTo>
                  <a:cubicBezTo>
                    <a:pt x="3160" y="16043"/>
                    <a:pt x="3160" y="16007"/>
                    <a:pt x="3147" y="15983"/>
                  </a:cubicBezTo>
                  <a:lnTo>
                    <a:pt x="3147" y="15959"/>
                  </a:lnTo>
                  <a:lnTo>
                    <a:pt x="3147" y="15946"/>
                  </a:lnTo>
                  <a:lnTo>
                    <a:pt x="3147" y="15824"/>
                  </a:lnTo>
                  <a:lnTo>
                    <a:pt x="3147" y="15545"/>
                  </a:lnTo>
                  <a:lnTo>
                    <a:pt x="3147" y="14974"/>
                  </a:lnTo>
                  <a:cubicBezTo>
                    <a:pt x="3147" y="14804"/>
                    <a:pt x="3136" y="14622"/>
                    <a:pt x="3136" y="14452"/>
                  </a:cubicBezTo>
                  <a:cubicBezTo>
                    <a:pt x="3136" y="14366"/>
                    <a:pt x="3136" y="14281"/>
                    <a:pt x="3123" y="14196"/>
                  </a:cubicBezTo>
                  <a:lnTo>
                    <a:pt x="3123" y="14160"/>
                  </a:lnTo>
                  <a:cubicBezTo>
                    <a:pt x="3136" y="14111"/>
                    <a:pt x="3147" y="14063"/>
                    <a:pt x="3172" y="14014"/>
                  </a:cubicBezTo>
                  <a:cubicBezTo>
                    <a:pt x="3220" y="13880"/>
                    <a:pt x="3269" y="13734"/>
                    <a:pt x="3318" y="13601"/>
                  </a:cubicBezTo>
                  <a:cubicBezTo>
                    <a:pt x="3342" y="13528"/>
                    <a:pt x="3379" y="13467"/>
                    <a:pt x="3403" y="13406"/>
                  </a:cubicBezTo>
                  <a:cubicBezTo>
                    <a:pt x="3415" y="13369"/>
                    <a:pt x="3428" y="13345"/>
                    <a:pt x="3439" y="13321"/>
                  </a:cubicBezTo>
                  <a:lnTo>
                    <a:pt x="3439" y="13309"/>
                  </a:lnTo>
                  <a:cubicBezTo>
                    <a:pt x="3452" y="13285"/>
                    <a:pt x="3463" y="13272"/>
                    <a:pt x="3476" y="13261"/>
                  </a:cubicBezTo>
                  <a:cubicBezTo>
                    <a:pt x="3549" y="13188"/>
                    <a:pt x="3622" y="13102"/>
                    <a:pt x="3707" y="13029"/>
                  </a:cubicBezTo>
                  <a:cubicBezTo>
                    <a:pt x="3744" y="13005"/>
                    <a:pt x="3779" y="12969"/>
                    <a:pt x="3804" y="12945"/>
                  </a:cubicBezTo>
                  <a:cubicBezTo>
                    <a:pt x="3841" y="12932"/>
                    <a:pt x="3865" y="12908"/>
                    <a:pt x="3889" y="12896"/>
                  </a:cubicBezTo>
                  <a:cubicBezTo>
                    <a:pt x="3901" y="12883"/>
                    <a:pt x="3914" y="12883"/>
                    <a:pt x="3925" y="12872"/>
                  </a:cubicBezTo>
                  <a:cubicBezTo>
                    <a:pt x="3938" y="12859"/>
                    <a:pt x="3962" y="12859"/>
                    <a:pt x="3974" y="12847"/>
                  </a:cubicBezTo>
                  <a:cubicBezTo>
                    <a:pt x="3987" y="12835"/>
                    <a:pt x="3998" y="12835"/>
                    <a:pt x="4011" y="12823"/>
                  </a:cubicBezTo>
                  <a:cubicBezTo>
                    <a:pt x="4023" y="12810"/>
                    <a:pt x="4047" y="12810"/>
                    <a:pt x="4059" y="12799"/>
                  </a:cubicBezTo>
                  <a:cubicBezTo>
                    <a:pt x="4084" y="12786"/>
                    <a:pt x="4108" y="12774"/>
                    <a:pt x="4144" y="12762"/>
                  </a:cubicBezTo>
                  <a:cubicBezTo>
                    <a:pt x="4181" y="12737"/>
                    <a:pt x="4230" y="12713"/>
                    <a:pt x="4266" y="12702"/>
                  </a:cubicBezTo>
                  <a:cubicBezTo>
                    <a:pt x="4314" y="12677"/>
                    <a:pt x="4363" y="12653"/>
                    <a:pt x="4411" y="12640"/>
                  </a:cubicBezTo>
                  <a:cubicBezTo>
                    <a:pt x="4448" y="12616"/>
                    <a:pt x="4497" y="12604"/>
                    <a:pt x="4533" y="12580"/>
                  </a:cubicBezTo>
                  <a:cubicBezTo>
                    <a:pt x="4557" y="12580"/>
                    <a:pt x="4570" y="12567"/>
                    <a:pt x="4594" y="12556"/>
                  </a:cubicBezTo>
                  <a:cubicBezTo>
                    <a:pt x="4619" y="12556"/>
                    <a:pt x="4643" y="12543"/>
                    <a:pt x="4667" y="12531"/>
                  </a:cubicBezTo>
                  <a:cubicBezTo>
                    <a:pt x="4691" y="12519"/>
                    <a:pt x="4716" y="12519"/>
                    <a:pt x="4740" y="12507"/>
                  </a:cubicBezTo>
                  <a:cubicBezTo>
                    <a:pt x="4776" y="12494"/>
                    <a:pt x="4800" y="12494"/>
                    <a:pt x="4825" y="12483"/>
                  </a:cubicBezTo>
                  <a:cubicBezTo>
                    <a:pt x="4849" y="12470"/>
                    <a:pt x="4862" y="12470"/>
                    <a:pt x="4873" y="12470"/>
                  </a:cubicBezTo>
                  <a:cubicBezTo>
                    <a:pt x="4886" y="12483"/>
                    <a:pt x="4898" y="12507"/>
                    <a:pt x="4910" y="12519"/>
                  </a:cubicBezTo>
                  <a:cubicBezTo>
                    <a:pt x="4946" y="12531"/>
                    <a:pt x="4983" y="12531"/>
                    <a:pt x="5007" y="12543"/>
                  </a:cubicBezTo>
                  <a:cubicBezTo>
                    <a:pt x="5043" y="12556"/>
                    <a:pt x="5068" y="12567"/>
                    <a:pt x="5092" y="12567"/>
                  </a:cubicBezTo>
                  <a:cubicBezTo>
                    <a:pt x="5129" y="12580"/>
                    <a:pt x="5153" y="12592"/>
                    <a:pt x="5189" y="12592"/>
                  </a:cubicBezTo>
                  <a:cubicBezTo>
                    <a:pt x="5214" y="12604"/>
                    <a:pt x="5238" y="12604"/>
                    <a:pt x="5275" y="12604"/>
                  </a:cubicBezTo>
                  <a:lnTo>
                    <a:pt x="5323" y="12604"/>
                  </a:lnTo>
                  <a:cubicBezTo>
                    <a:pt x="5384" y="12592"/>
                    <a:pt x="5445" y="12592"/>
                    <a:pt x="5518" y="12580"/>
                  </a:cubicBezTo>
                  <a:cubicBezTo>
                    <a:pt x="5542" y="12567"/>
                    <a:pt x="5567" y="12567"/>
                    <a:pt x="5602" y="12556"/>
                  </a:cubicBezTo>
                  <a:lnTo>
                    <a:pt x="5675" y="12519"/>
                  </a:lnTo>
                  <a:cubicBezTo>
                    <a:pt x="5724" y="12494"/>
                    <a:pt x="5785" y="12458"/>
                    <a:pt x="5821" y="12421"/>
                  </a:cubicBezTo>
                  <a:cubicBezTo>
                    <a:pt x="5834" y="12397"/>
                    <a:pt x="5858" y="12373"/>
                    <a:pt x="5870" y="12337"/>
                  </a:cubicBezTo>
                  <a:cubicBezTo>
                    <a:pt x="5870" y="12324"/>
                    <a:pt x="5883" y="12313"/>
                    <a:pt x="5883" y="12300"/>
                  </a:cubicBezTo>
                  <a:lnTo>
                    <a:pt x="5883" y="12251"/>
                  </a:lnTo>
                  <a:cubicBezTo>
                    <a:pt x="5883" y="12240"/>
                    <a:pt x="5870" y="12215"/>
                    <a:pt x="5870" y="12203"/>
                  </a:cubicBezTo>
                  <a:cubicBezTo>
                    <a:pt x="5858" y="12191"/>
                    <a:pt x="5846" y="12178"/>
                    <a:pt x="5846" y="12167"/>
                  </a:cubicBezTo>
                  <a:lnTo>
                    <a:pt x="5773" y="12094"/>
                  </a:lnTo>
                  <a:cubicBezTo>
                    <a:pt x="5724" y="12057"/>
                    <a:pt x="5664" y="12033"/>
                    <a:pt x="5591" y="12033"/>
                  </a:cubicBezTo>
                  <a:lnTo>
                    <a:pt x="5469" y="12033"/>
                  </a:lnTo>
                  <a:cubicBezTo>
                    <a:pt x="5432" y="12045"/>
                    <a:pt x="5396" y="12057"/>
                    <a:pt x="5348" y="12070"/>
                  </a:cubicBezTo>
                  <a:cubicBezTo>
                    <a:pt x="5311" y="12081"/>
                    <a:pt x="5275" y="12106"/>
                    <a:pt x="5251" y="12118"/>
                  </a:cubicBezTo>
                  <a:cubicBezTo>
                    <a:pt x="5214" y="12142"/>
                    <a:pt x="5178" y="12154"/>
                    <a:pt x="5141" y="12178"/>
                  </a:cubicBezTo>
                  <a:cubicBezTo>
                    <a:pt x="5105" y="12203"/>
                    <a:pt x="5080" y="12215"/>
                    <a:pt x="5056" y="12240"/>
                  </a:cubicBezTo>
                  <a:lnTo>
                    <a:pt x="5019" y="12276"/>
                  </a:lnTo>
                  <a:cubicBezTo>
                    <a:pt x="5019" y="12288"/>
                    <a:pt x="5007" y="12288"/>
                    <a:pt x="4995" y="12300"/>
                  </a:cubicBezTo>
                  <a:cubicBezTo>
                    <a:pt x="4995" y="12313"/>
                    <a:pt x="4983" y="12313"/>
                    <a:pt x="4983" y="12324"/>
                  </a:cubicBezTo>
                  <a:cubicBezTo>
                    <a:pt x="4971" y="12337"/>
                    <a:pt x="4959" y="12349"/>
                    <a:pt x="4935" y="12361"/>
                  </a:cubicBezTo>
                  <a:cubicBezTo>
                    <a:pt x="4935" y="12373"/>
                    <a:pt x="4922" y="12373"/>
                    <a:pt x="4922" y="12373"/>
                  </a:cubicBezTo>
                  <a:cubicBezTo>
                    <a:pt x="4910" y="12386"/>
                    <a:pt x="4910" y="12386"/>
                    <a:pt x="4898" y="12386"/>
                  </a:cubicBezTo>
                  <a:cubicBezTo>
                    <a:pt x="4886" y="12397"/>
                    <a:pt x="4862" y="12410"/>
                    <a:pt x="4837" y="12410"/>
                  </a:cubicBezTo>
                  <a:cubicBezTo>
                    <a:pt x="4825" y="12421"/>
                    <a:pt x="4800" y="12421"/>
                    <a:pt x="4789" y="12434"/>
                  </a:cubicBezTo>
                  <a:lnTo>
                    <a:pt x="4679" y="12470"/>
                  </a:lnTo>
                  <a:lnTo>
                    <a:pt x="4570" y="12507"/>
                  </a:lnTo>
                  <a:cubicBezTo>
                    <a:pt x="4546" y="12519"/>
                    <a:pt x="4509" y="12531"/>
                    <a:pt x="4484" y="12556"/>
                  </a:cubicBezTo>
                  <a:cubicBezTo>
                    <a:pt x="4448" y="12567"/>
                    <a:pt x="4411" y="12580"/>
                    <a:pt x="4387" y="12592"/>
                  </a:cubicBezTo>
                  <a:lnTo>
                    <a:pt x="4241" y="12665"/>
                  </a:lnTo>
                  <a:cubicBezTo>
                    <a:pt x="4217" y="12665"/>
                    <a:pt x="4205" y="12677"/>
                    <a:pt x="4181" y="12689"/>
                  </a:cubicBezTo>
                  <a:cubicBezTo>
                    <a:pt x="4168" y="12702"/>
                    <a:pt x="4144" y="12702"/>
                    <a:pt x="4120" y="12713"/>
                  </a:cubicBezTo>
                  <a:cubicBezTo>
                    <a:pt x="4071" y="12737"/>
                    <a:pt x="4035" y="12762"/>
                    <a:pt x="3987" y="12786"/>
                  </a:cubicBezTo>
                  <a:cubicBezTo>
                    <a:pt x="3974" y="12799"/>
                    <a:pt x="3950" y="12810"/>
                    <a:pt x="3938" y="12823"/>
                  </a:cubicBezTo>
                  <a:lnTo>
                    <a:pt x="3865" y="12859"/>
                  </a:lnTo>
                  <a:cubicBezTo>
                    <a:pt x="3841" y="12872"/>
                    <a:pt x="3816" y="12896"/>
                    <a:pt x="3792" y="12920"/>
                  </a:cubicBezTo>
                  <a:cubicBezTo>
                    <a:pt x="3755" y="12932"/>
                    <a:pt x="3731" y="12956"/>
                    <a:pt x="3707" y="12981"/>
                  </a:cubicBezTo>
                  <a:cubicBezTo>
                    <a:pt x="3682" y="13005"/>
                    <a:pt x="3646" y="13029"/>
                    <a:pt x="3622" y="13053"/>
                  </a:cubicBezTo>
                  <a:lnTo>
                    <a:pt x="3549" y="13126"/>
                  </a:lnTo>
                  <a:cubicBezTo>
                    <a:pt x="3538" y="13137"/>
                    <a:pt x="3528" y="13157"/>
                    <a:pt x="3510" y="13169"/>
                  </a:cubicBezTo>
                  <a:lnTo>
                    <a:pt x="3510" y="13169"/>
                  </a:lnTo>
                  <a:cubicBezTo>
                    <a:pt x="3512" y="13165"/>
                    <a:pt x="3512" y="13158"/>
                    <a:pt x="3512" y="13151"/>
                  </a:cubicBezTo>
                  <a:cubicBezTo>
                    <a:pt x="3525" y="13139"/>
                    <a:pt x="3536" y="13115"/>
                    <a:pt x="3536" y="13102"/>
                  </a:cubicBezTo>
                  <a:cubicBezTo>
                    <a:pt x="3549" y="13090"/>
                    <a:pt x="3549" y="13090"/>
                    <a:pt x="3549" y="13078"/>
                  </a:cubicBezTo>
                  <a:cubicBezTo>
                    <a:pt x="3585" y="13029"/>
                    <a:pt x="3609" y="12981"/>
                    <a:pt x="3646" y="12945"/>
                  </a:cubicBezTo>
                  <a:cubicBezTo>
                    <a:pt x="3671" y="12896"/>
                    <a:pt x="3695" y="12859"/>
                    <a:pt x="3719" y="12823"/>
                  </a:cubicBezTo>
                  <a:cubicBezTo>
                    <a:pt x="3744" y="12786"/>
                    <a:pt x="3768" y="12762"/>
                    <a:pt x="3792" y="12726"/>
                  </a:cubicBezTo>
                  <a:cubicBezTo>
                    <a:pt x="3816" y="12702"/>
                    <a:pt x="3841" y="12677"/>
                    <a:pt x="3865" y="12640"/>
                  </a:cubicBezTo>
                  <a:cubicBezTo>
                    <a:pt x="3901" y="12604"/>
                    <a:pt x="3925" y="12567"/>
                    <a:pt x="3962" y="12531"/>
                  </a:cubicBezTo>
                  <a:cubicBezTo>
                    <a:pt x="3998" y="12494"/>
                    <a:pt x="4047" y="12446"/>
                    <a:pt x="4084" y="12397"/>
                  </a:cubicBezTo>
                  <a:lnTo>
                    <a:pt x="4375" y="12070"/>
                  </a:lnTo>
                  <a:cubicBezTo>
                    <a:pt x="4387" y="12070"/>
                    <a:pt x="4411" y="12070"/>
                    <a:pt x="4436" y="12045"/>
                  </a:cubicBezTo>
                  <a:cubicBezTo>
                    <a:pt x="4484" y="11997"/>
                    <a:pt x="4533" y="11948"/>
                    <a:pt x="4582" y="11911"/>
                  </a:cubicBezTo>
                  <a:cubicBezTo>
                    <a:pt x="4619" y="11887"/>
                    <a:pt x="4643" y="11862"/>
                    <a:pt x="4667" y="11838"/>
                  </a:cubicBezTo>
                  <a:cubicBezTo>
                    <a:pt x="4703" y="11814"/>
                    <a:pt x="4727" y="11802"/>
                    <a:pt x="4764" y="11778"/>
                  </a:cubicBezTo>
                  <a:cubicBezTo>
                    <a:pt x="4789" y="11765"/>
                    <a:pt x="4825" y="11741"/>
                    <a:pt x="4862" y="11729"/>
                  </a:cubicBezTo>
                  <a:cubicBezTo>
                    <a:pt x="4922" y="11692"/>
                    <a:pt x="4983" y="11656"/>
                    <a:pt x="5043" y="11632"/>
                  </a:cubicBezTo>
                  <a:cubicBezTo>
                    <a:pt x="5068" y="11619"/>
                    <a:pt x="5080" y="11608"/>
                    <a:pt x="5105" y="11595"/>
                  </a:cubicBezTo>
                  <a:cubicBezTo>
                    <a:pt x="5202" y="11546"/>
                    <a:pt x="5299" y="11498"/>
                    <a:pt x="5384" y="11438"/>
                  </a:cubicBezTo>
                  <a:cubicBezTo>
                    <a:pt x="5432" y="11413"/>
                    <a:pt x="5481" y="11376"/>
                    <a:pt x="5530" y="11340"/>
                  </a:cubicBezTo>
                  <a:cubicBezTo>
                    <a:pt x="5554" y="11328"/>
                    <a:pt x="5578" y="11316"/>
                    <a:pt x="5591" y="11292"/>
                  </a:cubicBezTo>
                  <a:cubicBezTo>
                    <a:pt x="5639" y="11255"/>
                    <a:pt x="5675" y="11230"/>
                    <a:pt x="5700" y="11182"/>
                  </a:cubicBezTo>
                  <a:cubicBezTo>
                    <a:pt x="5834" y="11049"/>
                    <a:pt x="5931" y="10878"/>
                    <a:pt x="5967" y="10696"/>
                  </a:cubicBezTo>
                  <a:cubicBezTo>
                    <a:pt x="5980" y="10598"/>
                    <a:pt x="5980" y="10501"/>
                    <a:pt x="5955" y="10417"/>
                  </a:cubicBezTo>
                  <a:cubicBezTo>
                    <a:pt x="5931" y="10331"/>
                    <a:pt x="5883" y="10234"/>
                    <a:pt x="5810" y="10185"/>
                  </a:cubicBezTo>
                  <a:cubicBezTo>
                    <a:pt x="5748" y="10135"/>
                    <a:pt x="5670" y="10110"/>
                    <a:pt x="5589" y="10110"/>
                  </a:cubicBezTo>
                  <a:cubicBezTo>
                    <a:pt x="5574" y="10110"/>
                    <a:pt x="5558" y="10110"/>
                    <a:pt x="5542" y="10112"/>
                  </a:cubicBezTo>
                  <a:cubicBezTo>
                    <a:pt x="5469" y="10125"/>
                    <a:pt x="5396" y="10149"/>
                    <a:pt x="5323" y="10174"/>
                  </a:cubicBezTo>
                  <a:cubicBezTo>
                    <a:pt x="5299" y="10185"/>
                    <a:pt x="5262" y="10210"/>
                    <a:pt x="5226" y="10222"/>
                  </a:cubicBezTo>
                  <a:cubicBezTo>
                    <a:pt x="5214" y="10234"/>
                    <a:pt x="5202" y="10247"/>
                    <a:pt x="5189" y="10247"/>
                  </a:cubicBezTo>
                  <a:cubicBezTo>
                    <a:pt x="5178" y="10258"/>
                    <a:pt x="5153" y="10271"/>
                    <a:pt x="5141" y="10271"/>
                  </a:cubicBezTo>
                  <a:cubicBezTo>
                    <a:pt x="5068" y="10331"/>
                    <a:pt x="4995" y="10392"/>
                    <a:pt x="4922" y="10465"/>
                  </a:cubicBezTo>
                  <a:cubicBezTo>
                    <a:pt x="4862" y="10526"/>
                    <a:pt x="4800" y="10611"/>
                    <a:pt x="4764" y="10696"/>
                  </a:cubicBezTo>
                  <a:cubicBezTo>
                    <a:pt x="4716" y="10781"/>
                    <a:pt x="4679" y="10878"/>
                    <a:pt x="4655" y="10963"/>
                  </a:cubicBezTo>
                  <a:cubicBezTo>
                    <a:pt x="4643" y="11012"/>
                    <a:pt x="4630" y="11060"/>
                    <a:pt x="4630" y="11122"/>
                  </a:cubicBezTo>
                  <a:cubicBezTo>
                    <a:pt x="4619" y="11182"/>
                    <a:pt x="4606" y="11243"/>
                    <a:pt x="4606" y="11303"/>
                  </a:cubicBezTo>
                  <a:cubicBezTo>
                    <a:pt x="4594" y="11340"/>
                    <a:pt x="4594" y="11376"/>
                    <a:pt x="4594" y="11413"/>
                  </a:cubicBezTo>
                  <a:cubicBezTo>
                    <a:pt x="4582" y="11462"/>
                    <a:pt x="4582" y="11522"/>
                    <a:pt x="4570" y="11571"/>
                  </a:cubicBezTo>
                  <a:cubicBezTo>
                    <a:pt x="4570" y="11595"/>
                    <a:pt x="4557" y="11608"/>
                    <a:pt x="4557" y="11632"/>
                  </a:cubicBezTo>
                  <a:cubicBezTo>
                    <a:pt x="4557" y="11644"/>
                    <a:pt x="4546" y="11644"/>
                    <a:pt x="4546" y="11656"/>
                  </a:cubicBezTo>
                  <a:cubicBezTo>
                    <a:pt x="4533" y="11668"/>
                    <a:pt x="4533" y="11681"/>
                    <a:pt x="4521" y="11692"/>
                  </a:cubicBezTo>
                  <a:cubicBezTo>
                    <a:pt x="4484" y="11754"/>
                    <a:pt x="4436" y="11814"/>
                    <a:pt x="4387" y="11875"/>
                  </a:cubicBezTo>
                  <a:cubicBezTo>
                    <a:pt x="4351" y="11924"/>
                    <a:pt x="4303" y="11972"/>
                    <a:pt x="4266" y="12021"/>
                  </a:cubicBezTo>
                  <a:cubicBezTo>
                    <a:pt x="4181" y="12118"/>
                    <a:pt x="4084" y="12227"/>
                    <a:pt x="3998" y="12324"/>
                  </a:cubicBezTo>
                  <a:lnTo>
                    <a:pt x="3998" y="12337"/>
                  </a:lnTo>
                  <a:lnTo>
                    <a:pt x="3962" y="12373"/>
                  </a:lnTo>
                  <a:cubicBezTo>
                    <a:pt x="3938" y="12397"/>
                    <a:pt x="3925" y="12421"/>
                    <a:pt x="3901" y="12434"/>
                  </a:cubicBezTo>
                  <a:cubicBezTo>
                    <a:pt x="3901" y="12446"/>
                    <a:pt x="3889" y="12446"/>
                    <a:pt x="3889" y="12458"/>
                  </a:cubicBezTo>
                  <a:lnTo>
                    <a:pt x="3877" y="12458"/>
                  </a:lnTo>
                  <a:cubicBezTo>
                    <a:pt x="3852" y="12494"/>
                    <a:pt x="3828" y="12519"/>
                    <a:pt x="3804" y="12556"/>
                  </a:cubicBezTo>
                  <a:lnTo>
                    <a:pt x="3779" y="12580"/>
                  </a:lnTo>
                  <a:lnTo>
                    <a:pt x="3779" y="12421"/>
                  </a:lnTo>
                  <a:cubicBezTo>
                    <a:pt x="3779" y="12361"/>
                    <a:pt x="3779" y="12288"/>
                    <a:pt x="3768" y="12215"/>
                  </a:cubicBezTo>
                  <a:lnTo>
                    <a:pt x="3768" y="12106"/>
                  </a:lnTo>
                  <a:lnTo>
                    <a:pt x="3768" y="12008"/>
                  </a:lnTo>
                  <a:lnTo>
                    <a:pt x="3768" y="11851"/>
                  </a:lnTo>
                  <a:lnTo>
                    <a:pt x="3768" y="11705"/>
                  </a:lnTo>
                  <a:lnTo>
                    <a:pt x="3768" y="11632"/>
                  </a:lnTo>
                  <a:cubicBezTo>
                    <a:pt x="3755" y="11608"/>
                    <a:pt x="3744" y="11583"/>
                    <a:pt x="3744" y="11559"/>
                  </a:cubicBezTo>
                  <a:lnTo>
                    <a:pt x="3744" y="11510"/>
                  </a:lnTo>
                  <a:cubicBezTo>
                    <a:pt x="3744" y="11474"/>
                    <a:pt x="3744" y="11438"/>
                    <a:pt x="3755" y="11389"/>
                  </a:cubicBezTo>
                  <a:cubicBezTo>
                    <a:pt x="3755" y="11352"/>
                    <a:pt x="3768" y="11316"/>
                    <a:pt x="3768" y="11267"/>
                  </a:cubicBezTo>
                  <a:cubicBezTo>
                    <a:pt x="3779" y="11230"/>
                    <a:pt x="3792" y="11194"/>
                    <a:pt x="3792" y="11158"/>
                  </a:cubicBezTo>
                  <a:cubicBezTo>
                    <a:pt x="3816" y="11049"/>
                    <a:pt x="3841" y="10939"/>
                    <a:pt x="3852" y="10830"/>
                  </a:cubicBezTo>
                  <a:cubicBezTo>
                    <a:pt x="3852" y="10757"/>
                    <a:pt x="3852" y="10671"/>
                    <a:pt x="3841" y="10598"/>
                  </a:cubicBezTo>
                  <a:cubicBezTo>
                    <a:pt x="3828" y="10526"/>
                    <a:pt x="3804" y="10453"/>
                    <a:pt x="3755" y="10392"/>
                  </a:cubicBezTo>
                  <a:cubicBezTo>
                    <a:pt x="3719" y="10344"/>
                    <a:pt x="3658" y="10295"/>
                    <a:pt x="3585" y="10282"/>
                  </a:cubicBezTo>
                  <a:lnTo>
                    <a:pt x="3488" y="10282"/>
                  </a:lnTo>
                  <a:cubicBezTo>
                    <a:pt x="3463" y="10295"/>
                    <a:pt x="3439" y="10307"/>
                    <a:pt x="3428" y="10319"/>
                  </a:cubicBezTo>
                  <a:cubicBezTo>
                    <a:pt x="3403" y="10344"/>
                    <a:pt x="3391" y="10380"/>
                    <a:pt x="3391" y="10404"/>
                  </a:cubicBezTo>
                  <a:lnTo>
                    <a:pt x="3391" y="10501"/>
                  </a:lnTo>
                  <a:cubicBezTo>
                    <a:pt x="3403" y="10550"/>
                    <a:pt x="3415" y="10611"/>
                    <a:pt x="3428" y="10671"/>
                  </a:cubicBezTo>
                  <a:cubicBezTo>
                    <a:pt x="3439" y="10720"/>
                    <a:pt x="3452" y="10769"/>
                    <a:pt x="3476" y="10817"/>
                  </a:cubicBezTo>
                  <a:cubicBezTo>
                    <a:pt x="3488" y="10866"/>
                    <a:pt x="3500" y="10927"/>
                    <a:pt x="3512" y="10976"/>
                  </a:cubicBezTo>
                  <a:cubicBezTo>
                    <a:pt x="3512" y="11024"/>
                    <a:pt x="3525" y="11073"/>
                    <a:pt x="3536" y="11122"/>
                  </a:cubicBezTo>
                  <a:cubicBezTo>
                    <a:pt x="3549" y="11146"/>
                    <a:pt x="3549" y="11170"/>
                    <a:pt x="3561" y="11194"/>
                  </a:cubicBezTo>
                  <a:cubicBezTo>
                    <a:pt x="3561" y="11219"/>
                    <a:pt x="3573" y="11255"/>
                    <a:pt x="3573" y="11279"/>
                  </a:cubicBezTo>
                  <a:cubicBezTo>
                    <a:pt x="3585" y="11303"/>
                    <a:pt x="3585" y="11328"/>
                    <a:pt x="3598" y="11352"/>
                  </a:cubicBezTo>
                  <a:cubicBezTo>
                    <a:pt x="3598" y="11365"/>
                    <a:pt x="3609" y="11389"/>
                    <a:pt x="3609" y="11401"/>
                  </a:cubicBezTo>
                  <a:lnTo>
                    <a:pt x="3609" y="11449"/>
                  </a:lnTo>
                  <a:cubicBezTo>
                    <a:pt x="3609" y="11510"/>
                    <a:pt x="3609" y="11559"/>
                    <a:pt x="3622" y="11608"/>
                  </a:cubicBezTo>
                  <a:cubicBezTo>
                    <a:pt x="3622" y="11644"/>
                    <a:pt x="3634" y="11668"/>
                    <a:pt x="3634" y="11692"/>
                  </a:cubicBezTo>
                  <a:cubicBezTo>
                    <a:pt x="3646" y="11717"/>
                    <a:pt x="3658" y="11754"/>
                    <a:pt x="3658" y="11778"/>
                  </a:cubicBezTo>
                  <a:lnTo>
                    <a:pt x="3658" y="11862"/>
                  </a:lnTo>
                  <a:lnTo>
                    <a:pt x="3658" y="11972"/>
                  </a:lnTo>
                  <a:lnTo>
                    <a:pt x="3658" y="12070"/>
                  </a:lnTo>
                  <a:cubicBezTo>
                    <a:pt x="3658" y="12142"/>
                    <a:pt x="3658" y="12215"/>
                    <a:pt x="3671" y="12288"/>
                  </a:cubicBezTo>
                  <a:lnTo>
                    <a:pt x="3671" y="12397"/>
                  </a:lnTo>
                  <a:lnTo>
                    <a:pt x="3671" y="12494"/>
                  </a:lnTo>
                  <a:lnTo>
                    <a:pt x="3671" y="12531"/>
                  </a:lnTo>
                  <a:lnTo>
                    <a:pt x="3671" y="12556"/>
                  </a:lnTo>
                  <a:cubicBezTo>
                    <a:pt x="3671" y="12592"/>
                    <a:pt x="3658" y="12640"/>
                    <a:pt x="3658" y="12677"/>
                  </a:cubicBezTo>
                  <a:cubicBezTo>
                    <a:pt x="3646" y="12702"/>
                    <a:pt x="3646" y="12726"/>
                    <a:pt x="3646" y="12762"/>
                  </a:cubicBezTo>
                  <a:cubicBezTo>
                    <a:pt x="3634" y="12774"/>
                    <a:pt x="3622" y="12799"/>
                    <a:pt x="3609" y="12810"/>
                  </a:cubicBezTo>
                  <a:cubicBezTo>
                    <a:pt x="3598" y="12835"/>
                    <a:pt x="3573" y="12847"/>
                    <a:pt x="3561" y="12872"/>
                  </a:cubicBezTo>
                  <a:cubicBezTo>
                    <a:pt x="3561" y="12872"/>
                    <a:pt x="3561" y="12883"/>
                    <a:pt x="3549" y="12883"/>
                  </a:cubicBezTo>
                  <a:cubicBezTo>
                    <a:pt x="3525" y="12920"/>
                    <a:pt x="3512" y="12956"/>
                    <a:pt x="3488" y="13005"/>
                  </a:cubicBezTo>
                  <a:cubicBezTo>
                    <a:pt x="3452" y="13053"/>
                    <a:pt x="3415" y="13126"/>
                    <a:pt x="3391" y="13188"/>
                  </a:cubicBezTo>
                  <a:cubicBezTo>
                    <a:pt x="3379" y="13199"/>
                    <a:pt x="3379" y="13212"/>
                    <a:pt x="3379" y="13212"/>
                  </a:cubicBezTo>
                  <a:lnTo>
                    <a:pt x="3342" y="13285"/>
                  </a:lnTo>
                  <a:cubicBezTo>
                    <a:pt x="3342" y="13309"/>
                    <a:pt x="3318" y="13333"/>
                    <a:pt x="3318" y="13358"/>
                  </a:cubicBezTo>
                  <a:cubicBezTo>
                    <a:pt x="3293" y="13406"/>
                    <a:pt x="3282" y="13442"/>
                    <a:pt x="3269" y="13479"/>
                  </a:cubicBezTo>
                  <a:cubicBezTo>
                    <a:pt x="3257" y="13504"/>
                    <a:pt x="3245" y="13540"/>
                    <a:pt x="3233" y="13564"/>
                  </a:cubicBezTo>
                  <a:lnTo>
                    <a:pt x="3160" y="13783"/>
                  </a:lnTo>
                  <a:cubicBezTo>
                    <a:pt x="3136" y="13844"/>
                    <a:pt x="3123" y="13904"/>
                    <a:pt x="3099" y="13953"/>
                  </a:cubicBezTo>
                  <a:lnTo>
                    <a:pt x="3099" y="13893"/>
                  </a:lnTo>
                  <a:cubicBezTo>
                    <a:pt x="3087" y="13807"/>
                    <a:pt x="3075" y="13734"/>
                    <a:pt x="3063" y="13649"/>
                  </a:cubicBezTo>
                  <a:cubicBezTo>
                    <a:pt x="3039" y="13564"/>
                    <a:pt x="3026" y="13479"/>
                    <a:pt x="3014" y="13394"/>
                  </a:cubicBezTo>
                  <a:cubicBezTo>
                    <a:pt x="2977" y="13212"/>
                    <a:pt x="2929" y="13042"/>
                    <a:pt x="2893" y="12859"/>
                  </a:cubicBezTo>
                  <a:cubicBezTo>
                    <a:pt x="2893" y="12847"/>
                    <a:pt x="2893" y="12823"/>
                    <a:pt x="2880" y="12799"/>
                  </a:cubicBezTo>
                  <a:cubicBezTo>
                    <a:pt x="2880" y="12774"/>
                    <a:pt x="2868" y="12762"/>
                    <a:pt x="2868" y="12737"/>
                  </a:cubicBezTo>
                  <a:cubicBezTo>
                    <a:pt x="2868" y="12702"/>
                    <a:pt x="2868" y="12665"/>
                    <a:pt x="2856" y="12629"/>
                  </a:cubicBezTo>
                  <a:lnTo>
                    <a:pt x="2856" y="12446"/>
                  </a:lnTo>
                  <a:cubicBezTo>
                    <a:pt x="2856" y="12386"/>
                    <a:pt x="2856" y="12337"/>
                    <a:pt x="2868" y="12276"/>
                  </a:cubicBezTo>
                  <a:cubicBezTo>
                    <a:pt x="2868" y="12154"/>
                    <a:pt x="2880" y="12045"/>
                    <a:pt x="2880" y="11924"/>
                  </a:cubicBezTo>
                  <a:cubicBezTo>
                    <a:pt x="2893" y="11802"/>
                    <a:pt x="2893" y="11681"/>
                    <a:pt x="2893" y="11571"/>
                  </a:cubicBezTo>
                  <a:cubicBezTo>
                    <a:pt x="2904" y="11449"/>
                    <a:pt x="2904" y="11340"/>
                    <a:pt x="2904" y="11219"/>
                  </a:cubicBezTo>
                  <a:cubicBezTo>
                    <a:pt x="2917" y="11049"/>
                    <a:pt x="2929" y="10866"/>
                    <a:pt x="2929" y="10696"/>
                  </a:cubicBezTo>
                  <a:cubicBezTo>
                    <a:pt x="2929" y="10598"/>
                    <a:pt x="2929" y="10514"/>
                    <a:pt x="2941" y="10428"/>
                  </a:cubicBezTo>
                  <a:lnTo>
                    <a:pt x="2941" y="10174"/>
                  </a:lnTo>
                  <a:lnTo>
                    <a:pt x="2941" y="9809"/>
                  </a:lnTo>
                  <a:cubicBezTo>
                    <a:pt x="2966" y="9772"/>
                    <a:pt x="2977" y="9723"/>
                    <a:pt x="3002" y="9687"/>
                  </a:cubicBezTo>
                  <a:cubicBezTo>
                    <a:pt x="3014" y="9663"/>
                    <a:pt x="3026" y="9639"/>
                    <a:pt x="3050" y="9626"/>
                  </a:cubicBezTo>
                  <a:cubicBezTo>
                    <a:pt x="3112" y="9553"/>
                    <a:pt x="3172" y="9480"/>
                    <a:pt x="3233" y="9420"/>
                  </a:cubicBezTo>
                  <a:lnTo>
                    <a:pt x="3355" y="9299"/>
                  </a:lnTo>
                  <a:cubicBezTo>
                    <a:pt x="3403" y="9250"/>
                    <a:pt x="3452" y="9213"/>
                    <a:pt x="3488" y="9177"/>
                  </a:cubicBezTo>
                  <a:cubicBezTo>
                    <a:pt x="3525" y="9140"/>
                    <a:pt x="3561" y="9091"/>
                    <a:pt x="3598" y="9055"/>
                  </a:cubicBezTo>
                  <a:cubicBezTo>
                    <a:pt x="3646" y="9019"/>
                    <a:pt x="3682" y="8983"/>
                    <a:pt x="3731" y="8934"/>
                  </a:cubicBezTo>
                  <a:lnTo>
                    <a:pt x="3768" y="8897"/>
                  </a:lnTo>
                  <a:cubicBezTo>
                    <a:pt x="3779" y="8897"/>
                    <a:pt x="3804" y="8885"/>
                    <a:pt x="3816" y="8873"/>
                  </a:cubicBezTo>
                  <a:cubicBezTo>
                    <a:pt x="3841" y="8848"/>
                    <a:pt x="3865" y="8837"/>
                    <a:pt x="3901" y="8824"/>
                  </a:cubicBezTo>
                  <a:cubicBezTo>
                    <a:pt x="3925" y="8812"/>
                    <a:pt x="3950" y="8800"/>
                    <a:pt x="3974" y="8775"/>
                  </a:cubicBezTo>
                  <a:cubicBezTo>
                    <a:pt x="3987" y="8775"/>
                    <a:pt x="4011" y="8764"/>
                    <a:pt x="4035" y="8751"/>
                  </a:cubicBezTo>
                  <a:cubicBezTo>
                    <a:pt x="4047" y="8751"/>
                    <a:pt x="4071" y="8739"/>
                    <a:pt x="4095" y="8727"/>
                  </a:cubicBezTo>
                  <a:cubicBezTo>
                    <a:pt x="4120" y="8727"/>
                    <a:pt x="4144" y="8715"/>
                    <a:pt x="4168" y="8703"/>
                  </a:cubicBezTo>
                  <a:cubicBezTo>
                    <a:pt x="4205" y="8691"/>
                    <a:pt x="4230" y="8691"/>
                    <a:pt x="4266" y="8678"/>
                  </a:cubicBezTo>
                  <a:cubicBezTo>
                    <a:pt x="4327" y="8667"/>
                    <a:pt x="4375" y="8654"/>
                    <a:pt x="4436" y="8642"/>
                  </a:cubicBezTo>
                  <a:cubicBezTo>
                    <a:pt x="4460" y="8642"/>
                    <a:pt x="4484" y="8630"/>
                    <a:pt x="4509" y="8630"/>
                  </a:cubicBezTo>
                  <a:cubicBezTo>
                    <a:pt x="4582" y="8618"/>
                    <a:pt x="4655" y="8594"/>
                    <a:pt x="4727" y="8594"/>
                  </a:cubicBezTo>
                  <a:lnTo>
                    <a:pt x="4946" y="8557"/>
                  </a:lnTo>
                  <a:cubicBezTo>
                    <a:pt x="5007" y="8545"/>
                    <a:pt x="5056" y="8532"/>
                    <a:pt x="5116" y="8521"/>
                  </a:cubicBezTo>
                  <a:cubicBezTo>
                    <a:pt x="5165" y="8508"/>
                    <a:pt x="5226" y="8508"/>
                    <a:pt x="5275" y="8496"/>
                  </a:cubicBezTo>
                  <a:cubicBezTo>
                    <a:pt x="5335" y="8484"/>
                    <a:pt x="5384" y="8472"/>
                    <a:pt x="5445" y="8472"/>
                  </a:cubicBezTo>
                  <a:cubicBezTo>
                    <a:pt x="5494" y="8459"/>
                    <a:pt x="5542" y="8459"/>
                    <a:pt x="5591" y="8448"/>
                  </a:cubicBezTo>
                  <a:cubicBezTo>
                    <a:pt x="5602" y="8459"/>
                    <a:pt x="5602" y="8472"/>
                    <a:pt x="5615" y="8484"/>
                  </a:cubicBezTo>
                  <a:cubicBezTo>
                    <a:pt x="5627" y="8496"/>
                    <a:pt x="5639" y="8508"/>
                    <a:pt x="5651" y="8508"/>
                  </a:cubicBezTo>
                  <a:cubicBezTo>
                    <a:pt x="5700" y="8545"/>
                    <a:pt x="5748" y="8557"/>
                    <a:pt x="5797" y="8581"/>
                  </a:cubicBezTo>
                  <a:cubicBezTo>
                    <a:pt x="5810" y="8581"/>
                    <a:pt x="5834" y="8594"/>
                    <a:pt x="5846" y="8594"/>
                  </a:cubicBezTo>
                  <a:cubicBezTo>
                    <a:pt x="5858" y="8594"/>
                    <a:pt x="5870" y="8605"/>
                    <a:pt x="5894" y="8605"/>
                  </a:cubicBezTo>
                  <a:lnTo>
                    <a:pt x="5980" y="8605"/>
                  </a:lnTo>
                  <a:cubicBezTo>
                    <a:pt x="6010" y="8612"/>
                    <a:pt x="6037" y="8615"/>
                    <a:pt x="6064" y="8615"/>
                  </a:cubicBezTo>
                  <a:cubicBezTo>
                    <a:pt x="6092" y="8615"/>
                    <a:pt x="6119" y="8612"/>
                    <a:pt x="6150" y="8605"/>
                  </a:cubicBezTo>
                  <a:cubicBezTo>
                    <a:pt x="6234" y="8594"/>
                    <a:pt x="6320" y="8569"/>
                    <a:pt x="6393" y="8521"/>
                  </a:cubicBezTo>
                  <a:cubicBezTo>
                    <a:pt x="6417" y="8496"/>
                    <a:pt x="6442" y="8459"/>
                    <a:pt x="6453" y="8435"/>
                  </a:cubicBezTo>
                  <a:cubicBezTo>
                    <a:pt x="6466" y="8399"/>
                    <a:pt x="6478" y="8362"/>
                    <a:pt x="6478" y="8338"/>
                  </a:cubicBezTo>
                  <a:cubicBezTo>
                    <a:pt x="6478" y="8302"/>
                    <a:pt x="6466" y="8265"/>
                    <a:pt x="6453" y="8241"/>
                  </a:cubicBezTo>
                  <a:cubicBezTo>
                    <a:pt x="6429" y="8216"/>
                    <a:pt x="6405" y="8205"/>
                    <a:pt x="6380" y="8192"/>
                  </a:cubicBezTo>
                  <a:cubicBezTo>
                    <a:pt x="6344" y="8168"/>
                    <a:pt x="6320" y="8156"/>
                    <a:pt x="6283" y="8156"/>
                  </a:cubicBezTo>
                  <a:cubicBezTo>
                    <a:pt x="6259" y="8143"/>
                    <a:pt x="6234" y="8143"/>
                    <a:pt x="6210" y="8143"/>
                  </a:cubicBezTo>
                  <a:lnTo>
                    <a:pt x="6101" y="8143"/>
                  </a:lnTo>
                  <a:cubicBezTo>
                    <a:pt x="6064" y="8143"/>
                    <a:pt x="6016" y="8156"/>
                    <a:pt x="5980" y="8168"/>
                  </a:cubicBezTo>
                  <a:cubicBezTo>
                    <a:pt x="5943" y="8180"/>
                    <a:pt x="5918" y="8192"/>
                    <a:pt x="5883" y="8205"/>
                  </a:cubicBezTo>
                  <a:cubicBezTo>
                    <a:pt x="5846" y="8229"/>
                    <a:pt x="5810" y="8253"/>
                    <a:pt x="5773" y="8265"/>
                  </a:cubicBezTo>
                  <a:cubicBezTo>
                    <a:pt x="5748" y="8289"/>
                    <a:pt x="5724" y="8302"/>
                    <a:pt x="5700" y="8326"/>
                  </a:cubicBezTo>
                  <a:cubicBezTo>
                    <a:pt x="5688" y="8338"/>
                    <a:pt x="5664" y="8362"/>
                    <a:pt x="5639" y="8375"/>
                  </a:cubicBezTo>
                  <a:cubicBezTo>
                    <a:pt x="5518" y="8375"/>
                    <a:pt x="5421" y="8387"/>
                    <a:pt x="5311" y="8411"/>
                  </a:cubicBezTo>
                  <a:cubicBezTo>
                    <a:pt x="5202" y="8423"/>
                    <a:pt x="5092" y="8435"/>
                    <a:pt x="4983" y="8459"/>
                  </a:cubicBezTo>
                  <a:lnTo>
                    <a:pt x="4971" y="8459"/>
                  </a:lnTo>
                  <a:cubicBezTo>
                    <a:pt x="4959" y="8459"/>
                    <a:pt x="4959" y="8459"/>
                    <a:pt x="4946" y="8472"/>
                  </a:cubicBezTo>
                  <a:lnTo>
                    <a:pt x="4922" y="8472"/>
                  </a:lnTo>
                  <a:cubicBezTo>
                    <a:pt x="4849" y="8484"/>
                    <a:pt x="4789" y="8496"/>
                    <a:pt x="4716" y="8508"/>
                  </a:cubicBezTo>
                  <a:cubicBezTo>
                    <a:pt x="4643" y="8521"/>
                    <a:pt x="4570" y="8545"/>
                    <a:pt x="4497" y="8557"/>
                  </a:cubicBezTo>
                  <a:cubicBezTo>
                    <a:pt x="4448" y="8569"/>
                    <a:pt x="4387" y="8581"/>
                    <a:pt x="4339" y="8594"/>
                  </a:cubicBezTo>
                  <a:cubicBezTo>
                    <a:pt x="4290" y="8605"/>
                    <a:pt x="4230" y="8618"/>
                    <a:pt x="4168" y="8642"/>
                  </a:cubicBezTo>
                  <a:cubicBezTo>
                    <a:pt x="4059" y="8667"/>
                    <a:pt x="3962" y="8715"/>
                    <a:pt x="3865" y="8775"/>
                  </a:cubicBezTo>
                  <a:cubicBezTo>
                    <a:pt x="3828" y="8788"/>
                    <a:pt x="3804" y="8800"/>
                    <a:pt x="3779" y="8812"/>
                  </a:cubicBezTo>
                  <a:cubicBezTo>
                    <a:pt x="3768" y="8824"/>
                    <a:pt x="3755" y="8837"/>
                    <a:pt x="3744" y="8837"/>
                  </a:cubicBezTo>
                  <a:cubicBezTo>
                    <a:pt x="3744" y="8848"/>
                    <a:pt x="3731" y="8848"/>
                    <a:pt x="3719" y="8861"/>
                  </a:cubicBezTo>
                  <a:cubicBezTo>
                    <a:pt x="3707" y="8873"/>
                    <a:pt x="3695" y="8885"/>
                    <a:pt x="3682" y="8885"/>
                  </a:cubicBezTo>
                  <a:lnTo>
                    <a:pt x="3646" y="8921"/>
                  </a:lnTo>
                  <a:lnTo>
                    <a:pt x="3598" y="8970"/>
                  </a:lnTo>
                  <a:lnTo>
                    <a:pt x="3463" y="9104"/>
                  </a:lnTo>
                  <a:lnTo>
                    <a:pt x="3355" y="9213"/>
                  </a:lnTo>
                  <a:cubicBezTo>
                    <a:pt x="3306" y="9250"/>
                    <a:pt x="3269" y="9286"/>
                    <a:pt x="3233" y="9335"/>
                  </a:cubicBezTo>
                  <a:cubicBezTo>
                    <a:pt x="3196" y="9371"/>
                    <a:pt x="3160" y="9407"/>
                    <a:pt x="3123" y="9456"/>
                  </a:cubicBezTo>
                  <a:cubicBezTo>
                    <a:pt x="3112" y="9469"/>
                    <a:pt x="3099" y="9480"/>
                    <a:pt x="3087" y="9480"/>
                  </a:cubicBezTo>
                  <a:lnTo>
                    <a:pt x="3160" y="9371"/>
                  </a:lnTo>
                  <a:cubicBezTo>
                    <a:pt x="3172" y="9335"/>
                    <a:pt x="3184" y="9299"/>
                    <a:pt x="3209" y="9274"/>
                  </a:cubicBezTo>
                  <a:cubicBezTo>
                    <a:pt x="3220" y="9237"/>
                    <a:pt x="3245" y="9213"/>
                    <a:pt x="3257" y="9177"/>
                  </a:cubicBezTo>
                  <a:lnTo>
                    <a:pt x="3330" y="9067"/>
                  </a:lnTo>
                  <a:cubicBezTo>
                    <a:pt x="3355" y="9031"/>
                    <a:pt x="3379" y="8994"/>
                    <a:pt x="3415" y="8958"/>
                  </a:cubicBezTo>
                  <a:cubicBezTo>
                    <a:pt x="3415" y="8946"/>
                    <a:pt x="3415" y="8946"/>
                    <a:pt x="3428" y="8934"/>
                  </a:cubicBezTo>
                  <a:cubicBezTo>
                    <a:pt x="3428" y="8921"/>
                    <a:pt x="3439" y="8910"/>
                    <a:pt x="3452" y="8910"/>
                  </a:cubicBezTo>
                  <a:cubicBezTo>
                    <a:pt x="3463" y="8885"/>
                    <a:pt x="3476" y="8873"/>
                    <a:pt x="3488" y="8848"/>
                  </a:cubicBezTo>
                  <a:cubicBezTo>
                    <a:pt x="3549" y="8800"/>
                    <a:pt x="3598" y="8739"/>
                    <a:pt x="3646" y="8678"/>
                  </a:cubicBezTo>
                  <a:lnTo>
                    <a:pt x="3658" y="8678"/>
                  </a:lnTo>
                  <a:cubicBezTo>
                    <a:pt x="3671" y="8654"/>
                    <a:pt x="3682" y="8630"/>
                    <a:pt x="3707" y="8618"/>
                  </a:cubicBezTo>
                  <a:cubicBezTo>
                    <a:pt x="3707" y="8605"/>
                    <a:pt x="3707" y="8605"/>
                    <a:pt x="3719" y="8605"/>
                  </a:cubicBezTo>
                  <a:lnTo>
                    <a:pt x="3707" y="8605"/>
                  </a:lnTo>
                  <a:cubicBezTo>
                    <a:pt x="3719" y="8605"/>
                    <a:pt x="3719" y="8594"/>
                    <a:pt x="3719" y="8594"/>
                  </a:cubicBezTo>
                  <a:cubicBezTo>
                    <a:pt x="3731" y="8594"/>
                    <a:pt x="3731" y="8581"/>
                    <a:pt x="3731" y="8581"/>
                  </a:cubicBezTo>
                  <a:cubicBezTo>
                    <a:pt x="3731" y="8581"/>
                    <a:pt x="3744" y="8581"/>
                    <a:pt x="3744" y="8569"/>
                  </a:cubicBezTo>
                  <a:lnTo>
                    <a:pt x="3744" y="8581"/>
                  </a:lnTo>
                  <a:cubicBezTo>
                    <a:pt x="3755" y="8569"/>
                    <a:pt x="3755" y="8557"/>
                    <a:pt x="3768" y="8545"/>
                  </a:cubicBezTo>
                  <a:lnTo>
                    <a:pt x="3768" y="8532"/>
                  </a:lnTo>
                  <a:lnTo>
                    <a:pt x="3914" y="8387"/>
                  </a:lnTo>
                  <a:cubicBezTo>
                    <a:pt x="3974" y="8326"/>
                    <a:pt x="4035" y="8278"/>
                    <a:pt x="4095" y="8216"/>
                  </a:cubicBezTo>
                  <a:cubicBezTo>
                    <a:pt x="4157" y="8156"/>
                    <a:pt x="4205" y="8083"/>
                    <a:pt x="4266" y="8022"/>
                  </a:cubicBezTo>
                  <a:cubicBezTo>
                    <a:pt x="4303" y="7973"/>
                    <a:pt x="4351" y="7925"/>
                    <a:pt x="4400" y="7876"/>
                  </a:cubicBezTo>
                  <a:cubicBezTo>
                    <a:pt x="4460" y="7816"/>
                    <a:pt x="4509" y="7755"/>
                    <a:pt x="4557" y="7694"/>
                  </a:cubicBezTo>
                  <a:cubicBezTo>
                    <a:pt x="4582" y="7657"/>
                    <a:pt x="4619" y="7621"/>
                    <a:pt x="4643" y="7584"/>
                  </a:cubicBezTo>
                  <a:cubicBezTo>
                    <a:pt x="4667" y="7548"/>
                    <a:pt x="4691" y="7511"/>
                    <a:pt x="4716" y="7487"/>
                  </a:cubicBezTo>
                  <a:cubicBezTo>
                    <a:pt x="4752" y="7451"/>
                    <a:pt x="4789" y="7414"/>
                    <a:pt x="4813" y="7378"/>
                  </a:cubicBezTo>
                  <a:cubicBezTo>
                    <a:pt x="4825" y="7378"/>
                    <a:pt x="4849" y="7378"/>
                    <a:pt x="4862" y="7366"/>
                  </a:cubicBezTo>
                  <a:cubicBezTo>
                    <a:pt x="4886" y="7354"/>
                    <a:pt x="4910" y="7330"/>
                    <a:pt x="4935" y="7305"/>
                  </a:cubicBezTo>
                  <a:cubicBezTo>
                    <a:pt x="4959" y="7281"/>
                    <a:pt x="4983" y="7268"/>
                    <a:pt x="5007" y="7244"/>
                  </a:cubicBezTo>
                  <a:lnTo>
                    <a:pt x="5043" y="7208"/>
                  </a:lnTo>
                  <a:lnTo>
                    <a:pt x="5080" y="7171"/>
                  </a:lnTo>
                  <a:lnTo>
                    <a:pt x="5141" y="7111"/>
                  </a:lnTo>
                  <a:cubicBezTo>
                    <a:pt x="5153" y="7098"/>
                    <a:pt x="5165" y="7087"/>
                    <a:pt x="5189" y="7074"/>
                  </a:cubicBezTo>
                  <a:cubicBezTo>
                    <a:pt x="5202" y="7062"/>
                    <a:pt x="5214" y="7050"/>
                    <a:pt x="5238" y="7038"/>
                  </a:cubicBezTo>
                  <a:cubicBezTo>
                    <a:pt x="5262" y="7014"/>
                    <a:pt x="5299" y="6989"/>
                    <a:pt x="5335" y="6965"/>
                  </a:cubicBezTo>
                  <a:cubicBezTo>
                    <a:pt x="5372" y="6941"/>
                    <a:pt x="5408" y="6916"/>
                    <a:pt x="5432" y="6892"/>
                  </a:cubicBezTo>
                  <a:cubicBezTo>
                    <a:pt x="5481" y="6855"/>
                    <a:pt x="5518" y="6819"/>
                    <a:pt x="5554" y="6782"/>
                  </a:cubicBezTo>
                  <a:lnTo>
                    <a:pt x="5591" y="6709"/>
                  </a:lnTo>
                  <a:cubicBezTo>
                    <a:pt x="5602" y="6673"/>
                    <a:pt x="5627" y="6636"/>
                    <a:pt x="5639" y="6588"/>
                  </a:cubicBezTo>
                  <a:cubicBezTo>
                    <a:pt x="5664" y="6552"/>
                    <a:pt x="5675" y="6503"/>
                    <a:pt x="5688" y="6466"/>
                  </a:cubicBezTo>
                  <a:cubicBezTo>
                    <a:pt x="5700" y="6418"/>
                    <a:pt x="5700" y="6382"/>
                    <a:pt x="5712" y="6333"/>
                  </a:cubicBezTo>
                  <a:cubicBezTo>
                    <a:pt x="5712" y="6284"/>
                    <a:pt x="5712" y="6248"/>
                    <a:pt x="5700" y="6199"/>
                  </a:cubicBezTo>
                  <a:cubicBezTo>
                    <a:pt x="5700" y="6175"/>
                    <a:pt x="5700" y="6139"/>
                    <a:pt x="5688" y="6114"/>
                  </a:cubicBezTo>
                  <a:cubicBezTo>
                    <a:pt x="5675" y="6102"/>
                    <a:pt x="5664" y="6077"/>
                    <a:pt x="5639" y="6066"/>
                  </a:cubicBezTo>
                  <a:cubicBezTo>
                    <a:pt x="5615" y="6041"/>
                    <a:pt x="5602" y="6041"/>
                    <a:pt x="5567" y="6041"/>
                  </a:cubicBezTo>
                  <a:cubicBezTo>
                    <a:pt x="5542" y="6041"/>
                    <a:pt x="5518" y="6053"/>
                    <a:pt x="5505" y="6066"/>
                  </a:cubicBezTo>
                  <a:cubicBezTo>
                    <a:pt x="5481" y="6090"/>
                    <a:pt x="5457" y="6102"/>
                    <a:pt x="5445" y="6126"/>
                  </a:cubicBezTo>
                  <a:cubicBezTo>
                    <a:pt x="5408" y="6150"/>
                    <a:pt x="5384" y="6187"/>
                    <a:pt x="5359" y="6223"/>
                  </a:cubicBezTo>
                  <a:cubicBezTo>
                    <a:pt x="5335" y="6248"/>
                    <a:pt x="5299" y="6284"/>
                    <a:pt x="5275" y="6320"/>
                  </a:cubicBezTo>
                  <a:cubicBezTo>
                    <a:pt x="5251" y="6357"/>
                    <a:pt x="5214" y="6382"/>
                    <a:pt x="5189" y="6418"/>
                  </a:cubicBezTo>
                  <a:cubicBezTo>
                    <a:pt x="5165" y="6442"/>
                    <a:pt x="5153" y="6466"/>
                    <a:pt x="5141" y="6491"/>
                  </a:cubicBezTo>
                  <a:cubicBezTo>
                    <a:pt x="5105" y="6539"/>
                    <a:pt x="5068" y="6588"/>
                    <a:pt x="5043" y="6649"/>
                  </a:cubicBezTo>
                  <a:cubicBezTo>
                    <a:pt x="5032" y="6698"/>
                    <a:pt x="5007" y="6734"/>
                    <a:pt x="4995" y="6782"/>
                  </a:cubicBezTo>
                  <a:cubicBezTo>
                    <a:pt x="4995" y="6807"/>
                    <a:pt x="4983" y="6831"/>
                    <a:pt x="4983" y="6855"/>
                  </a:cubicBezTo>
                  <a:cubicBezTo>
                    <a:pt x="4971" y="6868"/>
                    <a:pt x="4971" y="6892"/>
                    <a:pt x="4971" y="6916"/>
                  </a:cubicBezTo>
                  <a:cubicBezTo>
                    <a:pt x="4959" y="6928"/>
                    <a:pt x="4959" y="6952"/>
                    <a:pt x="4959" y="6977"/>
                  </a:cubicBezTo>
                  <a:cubicBezTo>
                    <a:pt x="4946" y="6989"/>
                    <a:pt x="4946" y="7001"/>
                    <a:pt x="4946" y="7001"/>
                  </a:cubicBezTo>
                  <a:cubicBezTo>
                    <a:pt x="4946" y="7014"/>
                    <a:pt x="4935" y="7025"/>
                    <a:pt x="4935" y="7038"/>
                  </a:cubicBezTo>
                  <a:cubicBezTo>
                    <a:pt x="4935" y="7050"/>
                    <a:pt x="4922" y="7062"/>
                    <a:pt x="4922" y="7074"/>
                  </a:cubicBezTo>
                  <a:cubicBezTo>
                    <a:pt x="4910" y="7087"/>
                    <a:pt x="4898" y="7111"/>
                    <a:pt x="4898" y="7123"/>
                  </a:cubicBezTo>
                  <a:cubicBezTo>
                    <a:pt x="4886" y="7147"/>
                    <a:pt x="4873" y="7160"/>
                    <a:pt x="4862" y="7184"/>
                  </a:cubicBezTo>
                  <a:cubicBezTo>
                    <a:pt x="4849" y="7208"/>
                    <a:pt x="4825" y="7232"/>
                    <a:pt x="4813" y="7257"/>
                  </a:cubicBezTo>
                  <a:lnTo>
                    <a:pt x="4776" y="7293"/>
                  </a:lnTo>
                  <a:cubicBezTo>
                    <a:pt x="4764" y="7305"/>
                    <a:pt x="4764" y="7317"/>
                    <a:pt x="4752" y="7330"/>
                  </a:cubicBezTo>
                  <a:lnTo>
                    <a:pt x="4740" y="7341"/>
                  </a:lnTo>
                  <a:lnTo>
                    <a:pt x="4727" y="7354"/>
                  </a:lnTo>
                  <a:lnTo>
                    <a:pt x="4716" y="7366"/>
                  </a:lnTo>
                  <a:cubicBezTo>
                    <a:pt x="4691" y="7403"/>
                    <a:pt x="4667" y="7427"/>
                    <a:pt x="4643" y="7451"/>
                  </a:cubicBezTo>
                  <a:cubicBezTo>
                    <a:pt x="4619" y="7476"/>
                    <a:pt x="4606" y="7511"/>
                    <a:pt x="4582" y="7536"/>
                  </a:cubicBezTo>
                  <a:lnTo>
                    <a:pt x="4582" y="7548"/>
                  </a:lnTo>
                  <a:lnTo>
                    <a:pt x="4557" y="7573"/>
                  </a:lnTo>
                  <a:cubicBezTo>
                    <a:pt x="4557" y="7584"/>
                    <a:pt x="4557" y="7584"/>
                    <a:pt x="4546" y="7584"/>
                  </a:cubicBezTo>
                  <a:cubicBezTo>
                    <a:pt x="4533" y="7621"/>
                    <a:pt x="4509" y="7646"/>
                    <a:pt x="4484" y="7682"/>
                  </a:cubicBezTo>
                  <a:cubicBezTo>
                    <a:pt x="4460" y="7719"/>
                    <a:pt x="4436" y="7743"/>
                    <a:pt x="4411" y="7767"/>
                  </a:cubicBezTo>
                  <a:cubicBezTo>
                    <a:pt x="4351" y="7827"/>
                    <a:pt x="4303" y="7889"/>
                    <a:pt x="4241" y="7949"/>
                  </a:cubicBezTo>
                  <a:cubicBezTo>
                    <a:pt x="4181" y="8010"/>
                    <a:pt x="4132" y="8071"/>
                    <a:pt x="4084" y="8132"/>
                  </a:cubicBezTo>
                  <a:cubicBezTo>
                    <a:pt x="4084" y="8143"/>
                    <a:pt x="4084" y="8143"/>
                    <a:pt x="4071" y="8143"/>
                  </a:cubicBezTo>
                  <a:lnTo>
                    <a:pt x="4084" y="8143"/>
                  </a:lnTo>
                  <a:cubicBezTo>
                    <a:pt x="4071" y="8143"/>
                    <a:pt x="4071" y="8143"/>
                    <a:pt x="4071" y="8156"/>
                  </a:cubicBezTo>
                  <a:cubicBezTo>
                    <a:pt x="4035" y="8180"/>
                    <a:pt x="4011" y="8205"/>
                    <a:pt x="3987" y="8241"/>
                  </a:cubicBezTo>
                  <a:lnTo>
                    <a:pt x="3925" y="8302"/>
                  </a:lnTo>
                  <a:cubicBezTo>
                    <a:pt x="3938" y="8278"/>
                    <a:pt x="3938" y="8265"/>
                    <a:pt x="3950" y="8241"/>
                  </a:cubicBezTo>
                  <a:cubicBezTo>
                    <a:pt x="3962" y="8216"/>
                    <a:pt x="3962" y="8192"/>
                    <a:pt x="3974" y="8180"/>
                  </a:cubicBezTo>
                  <a:cubicBezTo>
                    <a:pt x="3974" y="8156"/>
                    <a:pt x="3987" y="8132"/>
                    <a:pt x="3987" y="8108"/>
                  </a:cubicBezTo>
                  <a:cubicBezTo>
                    <a:pt x="3998" y="8095"/>
                    <a:pt x="3998" y="8071"/>
                    <a:pt x="3998" y="8059"/>
                  </a:cubicBezTo>
                  <a:cubicBezTo>
                    <a:pt x="4035" y="7925"/>
                    <a:pt x="4059" y="7803"/>
                    <a:pt x="4084" y="7670"/>
                  </a:cubicBezTo>
                  <a:lnTo>
                    <a:pt x="4084" y="7657"/>
                  </a:lnTo>
                  <a:lnTo>
                    <a:pt x="4084" y="7646"/>
                  </a:lnTo>
                  <a:lnTo>
                    <a:pt x="4084" y="7633"/>
                  </a:lnTo>
                  <a:lnTo>
                    <a:pt x="4095" y="7621"/>
                  </a:lnTo>
                  <a:lnTo>
                    <a:pt x="4095" y="7609"/>
                  </a:lnTo>
                  <a:cubicBezTo>
                    <a:pt x="4095" y="7584"/>
                    <a:pt x="4108" y="7573"/>
                    <a:pt x="4108" y="7548"/>
                  </a:cubicBezTo>
                  <a:cubicBezTo>
                    <a:pt x="4120" y="7500"/>
                    <a:pt x="4120" y="7451"/>
                    <a:pt x="4132" y="7403"/>
                  </a:cubicBezTo>
                  <a:cubicBezTo>
                    <a:pt x="4132" y="7341"/>
                    <a:pt x="4144" y="7281"/>
                    <a:pt x="4144" y="7220"/>
                  </a:cubicBezTo>
                  <a:cubicBezTo>
                    <a:pt x="4157" y="7147"/>
                    <a:pt x="4157" y="7087"/>
                    <a:pt x="4168" y="7014"/>
                  </a:cubicBezTo>
                  <a:lnTo>
                    <a:pt x="4168" y="6916"/>
                  </a:lnTo>
                  <a:lnTo>
                    <a:pt x="4168" y="6904"/>
                  </a:lnTo>
                  <a:cubicBezTo>
                    <a:pt x="4168" y="6868"/>
                    <a:pt x="4181" y="6844"/>
                    <a:pt x="4181" y="6807"/>
                  </a:cubicBezTo>
                  <a:cubicBezTo>
                    <a:pt x="4181" y="6795"/>
                    <a:pt x="4181" y="6795"/>
                    <a:pt x="4193" y="6782"/>
                  </a:cubicBezTo>
                  <a:lnTo>
                    <a:pt x="4193" y="6758"/>
                  </a:lnTo>
                  <a:cubicBezTo>
                    <a:pt x="4193" y="6746"/>
                    <a:pt x="4205" y="6746"/>
                    <a:pt x="4205" y="6734"/>
                  </a:cubicBezTo>
                  <a:lnTo>
                    <a:pt x="4205" y="6722"/>
                  </a:lnTo>
                  <a:cubicBezTo>
                    <a:pt x="4217" y="6698"/>
                    <a:pt x="4230" y="6673"/>
                    <a:pt x="4230" y="6649"/>
                  </a:cubicBezTo>
                  <a:cubicBezTo>
                    <a:pt x="4241" y="6625"/>
                    <a:pt x="4254" y="6600"/>
                    <a:pt x="4254" y="6576"/>
                  </a:cubicBezTo>
                  <a:lnTo>
                    <a:pt x="4254" y="6588"/>
                  </a:lnTo>
                  <a:cubicBezTo>
                    <a:pt x="4266" y="6552"/>
                    <a:pt x="4278" y="6528"/>
                    <a:pt x="4278" y="6503"/>
                  </a:cubicBezTo>
                  <a:lnTo>
                    <a:pt x="4290" y="6491"/>
                  </a:lnTo>
                  <a:lnTo>
                    <a:pt x="4290" y="6479"/>
                  </a:lnTo>
                  <a:lnTo>
                    <a:pt x="4290" y="6466"/>
                  </a:lnTo>
                  <a:cubicBezTo>
                    <a:pt x="4303" y="6430"/>
                    <a:pt x="4314" y="6406"/>
                    <a:pt x="4327" y="6369"/>
                  </a:cubicBezTo>
                  <a:cubicBezTo>
                    <a:pt x="4339" y="6357"/>
                    <a:pt x="4339" y="6345"/>
                    <a:pt x="4351" y="6320"/>
                  </a:cubicBezTo>
                  <a:cubicBezTo>
                    <a:pt x="4351" y="6309"/>
                    <a:pt x="4351" y="6284"/>
                    <a:pt x="4363" y="6272"/>
                  </a:cubicBezTo>
                  <a:lnTo>
                    <a:pt x="4363" y="6248"/>
                  </a:lnTo>
                  <a:lnTo>
                    <a:pt x="4363" y="6223"/>
                  </a:lnTo>
                  <a:cubicBezTo>
                    <a:pt x="4375" y="6175"/>
                    <a:pt x="4375" y="6139"/>
                    <a:pt x="4375" y="6090"/>
                  </a:cubicBezTo>
                  <a:cubicBezTo>
                    <a:pt x="4363" y="6041"/>
                    <a:pt x="4351" y="6004"/>
                    <a:pt x="4327" y="5968"/>
                  </a:cubicBezTo>
                  <a:cubicBezTo>
                    <a:pt x="4303" y="5932"/>
                    <a:pt x="4266" y="5896"/>
                    <a:pt x="4217" y="5883"/>
                  </a:cubicBezTo>
                  <a:cubicBezTo>
                    <a:pt x="4199" y="5877"/>
                    <a:pt x="4178" y="5874"/>
                    <a:pt x="4157" y="5874"/>
                  </a:cubicBezTo>
                  <a:cubicBezTo>
                    <a:pt x="4135" y="5874"/>
                    <a:pt x="4114" y="5877"/>
                    <a:pt x="4095" y="5883"/>
                  </a:cubicBezTo>
                  <a:cubicBezTo>
                    <a:pt x="4047" y="5896"/>
                    <a:pt x="4011" y="5920"/>
                    <a:pt x="3974" y="5956"/>
                  </a:cubicBezTo>
                  <a:cubicBezTo>
                    <a:pt x="3950" y="5993"/>
                    <a:pt x="3914" y="6029"/>
                    <a:pt x="3901" y="6066"/>
                  </a:cubicBezTo>
                  <a:cubicBezTo>
                    <a:pt x="3889" y="6102"/>
                    <a:pt x="3889" y="6150"/>
                    <a:pt x="3901" y="6187"/>
                  </a:cubicBezTo>
                  <a:lnTo>
                    <a:pt x="3901" y="6223"/>
                  </a:lnTo>
                  <a:cubicBezTo>
                    <a:pt x="3914" y="6223"/>
                    <a:pt x="3914" y="6236"/>
                    <a:pt x="3914" y="6248"/>
                  </a:cubicBezTo>
                  <a:cubicBezTo>
                    <a:pt x="3914" y="6260"/>
                    <a:pt x="3925" y="6272"/>
                    <a:pt x="3925" y="6284"/>
                  </a:cubicBezTo>
                  <a:cubicBezTo>
                    <a:pt x="3938" y="6320"/>
                    <a:pt x="3962" y="6345"/>
                    <a:pt x="3974" y="6382"/>
                  </a:cubicBezTo>
                  <a:cubicBezTo>
                    <a:pt x="3987" y="6406"/>
                    <a:pt x="3998" y="6442"/>
                    <a:pt x="4011" y="6466"/>
                  </a:cubicBezTo>
                  <a:cubicBezTo>
                    <a:pt x="4023" y="6503"/>
                    <a:pt x="4035" y="6528"/>
                    <a:pt x="4047" y="6552"/>
                  </a:cubicBezTo>
                  <a:cubicBezTo>
                    <a:pt x="4059" y="6588"/>
                    <a:pt x="4071" y="6612"/>
                    <a:pt x="4071" y="6649"/>
                  </a:cubicBezTo>
                  <a:cubicBezTo>
                    <a:pt x="4084" y="6673"/>
                    <a:pt x="4095" y="6709"/>
                    <a:pt x="4095" y="6734"/>
                  </a:cubicBezTo>
                  <a:cubicBezTo>
                    <a:pt x="4095" y="6746"/>
                    <a:pt x="4095" y="6746"/>
                    <a:pt x="4108" y="6758"/>
                  </a:cubicBezTo>
                  <a:lnTo>
                    <a:pt x="4095" y="6758"/>
                  </a:lnTo>
                  <a:lnTo>
                    <a:pt x="4095" y="6807"/>
                  </a:lnTo>
                  <a:lnTo>
                    <a:pt x="4095" y="6904"/>
                  </a:lnTo>
                  <a:cubicBezTo>
                    <a:pt x="4095" y="6916"/>
                    <a:pt x="4108" y="6928"/>
                    <a:pt x="4120" y="6941"/>
                  </a:cubicBezTo>
                  <a:cubicBezTo>
                    <a:pt x="4120" y="6989"/>
                    <a:pt x="4120" y="7038"/>
                    <a:pt x="4108" y="7087"/>
                  </a:cubicBezTo>
                  <a:lnTo>
                    <a:pt x="4108" y="7135"/>
                  </a:lnTo>
                  <a:lnTo>
                    <a:pt x="4108" y="7171"/>
                  </a:lnTo>
                  <a:lnTo>
                    <a:pt x="4108" y="7184"/>
                  </a:lnTo>
                  <a:lnTo>
                    <a:pt x="4108" y="7196"/>
                  </a:lnTo>
                  <a:lnTo>
                    <a:pt x="4108" y="7208"/>
                  </a:lnTo>
                  <a:lnTo>
                    <a:pt x="4108" y="7220"/>
                  </a:lnTo>
                  <a:cubicBezTo>
                    <a:pt x="4108" y="7244"/>
                    <a:pt x="4095" y="7257"/>
                    <a:pt x="4095" y="7268"/>
                  </a:cubicBezTo>
                  <a:cubicBezTo>
                    <a:pt x="4095" y="7341"/>
                    <a:pt x="4095" y="7403"/>
                    <a:pt x="4084" y="7463"/>
                  </a:cubicBezTo>
                  <a:cubicBezTo>
                    <a:pt x="4071" y="7536"/>
                    <a:pt x="4059" y="7597"/>
                    <a:pt x="4047" y="7657"/>
                  </a:cubicBezTo>
                  <a:cubicBezTo>
                    <a:pt x="4035" y="7706"/>
                    <a:pt x="4023" y="7755"/>
                    <a:pt x="4023" y="7792"/>
                  </a:cubicBezTo>
                  <a:cubicBezTo>
                    <a:pt x="4011" y="7840"/>
                    <a:pt x="3998" y="7889"/>
                    <a:pt x="3998" y="7937"/>
                  </a:cubicBezTo>
                  <a:lnTo>
                    <a:pt x="3998" y="7949"/>
                  </a:lnTo>
                  <a:cubicBezTo>
                    <a:pt x="3987" y="7962"/>
                    <a:pt x="3987" y="7973"/>
                    <a:pt x="3987" y="7986"/>
                  </a:cubicBezTo>
                  <a:cubicBezTo>
                    <a:pt x="3974" y="8022"/>
                    <a:pt x="3962" y="8071"/>
                    <a:pt x="3962" y="8108"/>
                  </a:cubicBezTo>
                  <a:cubicBezTo>
                    <a:pt x="3950" y="8143"/>
                    <a:pt x="3938" y="8192"/>
                    <a:pt x="3925" y="8241"/>
                  </a:cubicBezTo>
                  <a:cubicBezTo>
                    <a:pt x="3914" y="8265"/>
                    <a:pt x="3901" y="8289"/>
                    <a:pt x="3889" y="8302"/>
                  </a:cubicBezTo>
                  <a:cubicBezTo>
                    <a:pt x="3889" y="8314"/>
                    <a:pt x="3877" y="8326"/>
                    <a:pt x="3877" y="8338"/>
                  </a:cubicBezTo>
                  <a:lnTo>
                    <a:pt x="3865" y="8351"/>
                  </a:lnTo>
                  <a:lnTo>
                    <a:pt x="3852" y="8362"/>
                  </a:lnTo>
                  <a:lnTo>
                    <a:pt x="3816" y="8399"/>
                  </a:lnTo>
                  <a:cubicBezTo>
                    <a:pt x="3792" y="8435"/>
                    <a:pt x="3768" y="8459"/>
                    <a:pt x="3731" y="8496"/>
                  </a:cubicBezTo>
                  <a:cubicBezTo>
                    <a:pt x="3695" y="8545"/>
                    <a:pt x="3646" y="8594"/>
                    <a:pt x="3609" y="8642"/>
                  </a:cubicBezTo>
                  <a:lnTo>
                    <a:pt x="3536" y="8715"/>
                  </a:lnTo>
                  <a:lnTo>
                    <a:pt x="3536" y="8727"/>
                  </a:lnTo>
                  <a:cubicBezTo>
                    <a:pt x="3512" y="8751"/>
                    <a:pt x="3488" y="8788"/>
                    <a:pt x="3452" y="8812"/>
                  </a:cubicBezTo>
                  <a:lnTo>
                    <a:pt x="3463" y="8812"/>
                  </a:lnTo>
                  <a:cubicBezTo>
                    <a:pt x="3452" y="8812"/>
                    <a:pt x="3452" y="8812"/>
                    <a:pt x="3452" y="8824"/>
                  </a:cubicBezTo>
                  <a:lnTo>
                    <a:pt x="3452" y="8812"/>
                  </a:lnTo>
                  <a:cubicBezTo>
                    <a:pt x="3439" y="8837"/>
                    <a:pt x="3415" y="8861"/>
                    <a:pt x="3403" y="8885"/>
                  </a:cubicBezTo>
                  <a:lnTo>
                    <a:pt x="3366" y="8921"/>
                  </a:lnTo>
                  <a:cubicBezTo>
                    <a:pt x="3355" y="8946"/>
                    <a:pt x="3330" y="8970"/>
                    <a:pt x="3318" y="8994"/>
                  </a:cubicBezTo>
                  <a:cubicBezTo>
                    <a:pt x="3306" y="9007"/>
                    <a:pt x="3293" y="9019"/>
                    <a:pt x="3293" y="9031"/>
                  </a:cubicBezTo>
                  <a:lnTo>
                    <a:pt x="3257" y="9104"/>
                  </a:lnTo>
                  <a:cubicBezTo>
                    <a:pt x="3233" y="9128"/>
                    <a:pt x="3209" y="9164"/>
                    <a:pt x="3184" y="9201"/>
                  </a:cubicBezTo>
                  <a:cubicBezTo>
                    <a:pt x="3172" y="9226"/>
                    <a:pt x="3160" y="9262"/>
                    <a:pt x="3147" y="9286"/>
                  </a:cubicBezTo>
                  <a:cubicBezTo>
                    <a:pt x="3136" y="9299"/>
                    <a:pt x="3136" y="9310"/>
                    <a:pt x="3123" y="9310"/>
                  </a:cubicBezTo>
                  <a:lnTo>
                    <a:pt x="3050" y="9456"/>
                  </a:lnTo>
                  <a:cubicBezTo>
                    <a:pt x="3039" y="9493"/>
                    <a:pt x="3014" y="9529"/>
                    <a:pt x="3002" y="9566"/>
                  </a:cubicBezTo>
                  <a:cubicBezTo>
                    <a:pt x="2990" y="9590"/>
                    <a:pt x="2990" y="9602"/>
                    <a:pt x="2977" y="9626"/>
                  </a:cubicBezTo>
                  <a:cubicBezTo>
                    <a:pt x="2966" y="9639"/>
                    <a:pt x="2953" y="9651"/>
                    <a:pt x="2953" y="9663"/>
                  </a:cubicBezTo>
                  <a:lnTo>
                    <a:pt x="2941" y="9663"/>
                  </a:lnTo>
                  <a:cubicBezTo>
                    <a:pt x="2953" y="9493"/>
                    <a:pt x="2966" y="9310"/>
                    <a:pt x="2977" y="9140"/>
                  </a:cubicBezTo>
                  <a:cubicBezTo>
                    <a:pt x="3002" y="8715"/>
                    <a:pt x="3050" y="8278"/>
                    <a:pt x="3087" y="7852"/>
                  </a:cubicBezTo>
                  <a:cubicBezTo>
                    <a:pt x="3123" y="7500"/>
                    <a:pt x="3160" y="7135"/>
                    <a:pt x="3172" y="6782"/>
                  </a:cubicBezTo>
                  <a:cubicBezTo>
                    <a:pt x="3184" y="6600"/>
                    <a:pt x="3196" y="6406"/>
                    <a:pt x="3196" y="6223"/>
                  </a:cubicBezTo>
                  <a:lnTo>
                    <a:pt x="3196" y="5677"/>
                  </a:lnTo>
                  <a:cubicBezTo>
                    <a:pt x="3196" y="5628"/>
                    <a:pt x="3184" y="5567"/>
                    <a:pt x="3184" y="5507"/>
                  </a:cubicBezTo>
                  <a:cubicBezTo>
                    <a:pt x="3184" y="5494"/>
                    <a:pt x="3196" y="5482"/>
                    <a:pt x="3196" y="5470"/>
                  </a:cubicBezTo>
                  <a:cubicBezTo>
                    <a:pt x="3196" y="5434"/>
                    <a:pt x="3209" y="5397"/>
                    <a:pt x="3220" y="5361"/>
                  </a:cubicBezTo>
                  <a:cubicBezTo>
                    <a:pt x="3220" y="5312"/>
                    <a:pt x="3233" y="5275"/>
                    <a:pt x="3245" y="5239"/>
                  </a:cubicBezTo>
                  <a:cubicBezTo>
                    <a:pt x="3257" y="5202"/>
                    <a:pt x="3257" y="5166"/>
                    <a:pt x="3269" y="5142"/>
                  </a:cubicBezTo>
                  <a:cubicBezTo>
                    <a:pt x="3282" y="5105"/>
                    <a:pt x="3293" y="5081"/>
                    <a:pt x="3293" y="5045"/>
                  </a:cubicBezTo>
                  <a:lnTo>
                    <a:pt x="3330" y="4935"/>
                  </a:lnTo>
                  <a:cubicBezTo>
                    <a:pt x="3355" y="4886"/>
                    <a:pt x="3366" y="4850"/>
                    <a:pt x="3379" y="4802"/>
                  </a:cubicBezTo>
                  <a:cubicBezTo>
                    <a:pt x="3391" y="4765"/>
                    <a:pt x="3415" y="4729"/>
                    <a:pt x="3428" y="4692"/>
                  </a:cubicBezTo>
                  <a:cubicBezTo>
                    <a:pt x="3428" y="4680"/>
                    <a:pt x="3439" y="4668"/>
                    <a:pt x="3439" y="4656"/>
                  </a:cubicBezTo>
                  <a:cubicBezTo>
                    <a:pt x="3452" y="4632"/>
                    <a:pt x="3463" y="4619"/>
                    <a:pt x="3463" y="4607"/>
                  </a:cubicBezTo>
                  <a:cubicBezTo>
                    <a:pt x="3476" y="4583"/>
                    <a:pt x="3476" y="4570"/>
                    <a:pt x="3488" y="4559"/>
                  </a:cubicBezTo>
                  <a:cubicBezTo>
                    <a:pt x="3488" y="4546"/>
                    <a:pt x="3500" y="4534"/>
                    <a:pt x="3512" y="4522"/>
                  </a:cubicBezTo>
                  <a:cubicBezTo>
                    <a:pt x="3512" y="4510"/>
                    <a:pt x="3512" y="4510"/>
                    <a:pt x="3525" y="4497"/>
                  </a:cubicBezTo>
                  <a:lnTo>
                    <a:pt x="3536" y="4497"/>
                  </a:lnTo>
                  <a:cubicBezTo>
                    <a:pt x="3536" y="4497"/>
                    <a:pt x="3549" y="4497"/>
                    <a:pt x="3549" y="4486"/>
                  </a:cubicBezTo>
                  <a:lnTo>
                    <a:pt x="3549" y="4473"/>
                  </a:lnTo>
                  <a:cubicBezTo>
                    <a:pt x="3561" y="4473"/>
                    <a:pt x="3561" y="4461"/>
                    <a:pt x="3561" y="4461"/>
                  </a:cubicBezTo>
                  <a:cubicBezTo>
                    <a:pt x="3573" y="4449"/>
                    <a:pt x="3573" y="4437"/>
                    <a:pt x="3585" y="4425"/>
                  </a:cubicBezTo>
                  <a:cubicBezTo>
                    <a:pt x="3598" y="4425"/>
                    <a:pt x="3598" y="4413"/>
                    <a:pt x="3609" y="4400"/>
                  </a:cubicBezTo>
                  <a:cubicBezTo>
                    <a:pt x="3622" y="4389"/>
                    <a:pt x="3646" y="4376"/>
                    <a:pt x="3658" y="4364"/>
                  </a:cubicBezTo>
                  <a:lnTo>
                    <a:pt x="3731" y="4327"/>
                  </a:lnTo>
                  <a:cubicBezTo>
                    <a:pt x="3768" y="4303"/>
                    <a:pt x="3816" y="4291"/>
                    <a:pt x="3852" y="4267"/>
                  </a:cubicBezTo>
                  <a:cubicBezTo>
                    <a:pt x="3901" y="4254"/>
                    <a:pt x="3962" y="4243"/>
                    <a:pt x="4011" y="4230"/>
                  </a:cubicBezTo>
                  <a:cubicBezTo>
                    <a:pt x="4047" y="4218"/>
                    <a:pt x="4095" y="4218"/>
                    <a:pt x="4132" y="4206"/>
                  </a:cubicBezTo>
                  <a:lnTo>
                    <a:pt x="4205" y="4206"/>
                  </a:lnTo>
                  <a:cubicBezTo>
                    <a:pt x="4241" y="4194"/>
                    <a:pt x="4278" y="4194"/>
                    <a:pt x="4314" y="4194"/>
                  </a:cubicBezTo>
                  <a:lnTo>
                    <a:pt x="4411" y="4194"/>
                  </a:lnTo>
                  <a:cubicBezTo>
                    <a:pt x="4448" y="4194"/>
                    <a:pt x="4484" y="4194"/>
                    <a:pt x="4521" y="4181"/>
                  </a:cubicBezTo>
                  <a:lnTo>
                    <a:pt x="4570" y="4181"/>
                  </a:lnTo>
                  <a:cubicBezTo>
                    <a:pt x="4594" y="4206"/>
                    <a:pt x="4619" y="4218"/>
                    <a:pt x="4630" y="4230"/>
                  </a:cubicBezTo>
                  <a:lnTo>
                    <a:pt x="4667" y="4267"/>
                  </a:lnTo>
                  <a:cubicBezTo>
                    <a:pt x="4679" y="4279"/>
                    <a:pt x="4703" y="4291"/>
                    <a:pt x="4716" y="4303"/>
                  </a:cubicBezTo>
                  <a:cubicBezTo>
                    <a:pt x="4752" y="4327"/>
                    <a:pt x="4776" y="4340"/>
                    <a:pt x="4813" y="4364"/>
                  </a:cubicBezTo>
                  <a:cubicBezTo>
                    <a:pt x="4849" y="4376"/>
                    <a:pt x="4886" y="4389"/>
                    <a:pt x="4922" y="4413"/>
                  </a:cubicBezTo>
                  <a:cubicBezTo>
                    <a:pt x="4959" y="4425"/>
                    <a:pt x="4983" y="4437"/>
                    <a:pt x="5019" y="4449"/>
                  </a:cubicBezTo>
                  <a:lnTo>
                    <a:pt x="5129" y="4486"/>
                  </a:lnTo>
                  <a:cubicBezTo>
                    <a:pt x="5202" y="4497"/>
                    <a:pt x="5275" y="4510"/>
                    <a:pt x="5348" y="4510"/>
                  </a:cubicBezTo>
                  <a:lnTo>
                    <a:pt x="5384" y="4510"/>
                  </a:lnTo>
                  <a:cubicBezTo>
                    <a:pt x="5432" y="4510"/>
                    <a:pt x="5481" y="4497"/>
                    <a:pt x="5530" y="4473"/>
                  </a:cubicBezTo>
                  <a:cubicBezTo>
                    <a:pt x="5578" y="4461"/>
                    <a:pt x="5627" y="4437"/>
                    <a:pt x="5651" y="4389"/>
                  </a:cubicBezTo>
                  <a:cubicBezTo>
                    <a:pt x="5688" y="4352"/>
                    <a:pt x="5712" y="4303"/>
                    <a:pt x="5724" y="4254"/>
                  </a:cubicBezTo>
                  <a:cubicBezTo>
                    <a:pt x="5724" y="4230"/>
                    <a:pt x="5737" y="4206"/>
                    <a:pt x="5737" y="4181"/>
                  </a:cubicBezTo>
                  <a:lnTo>
                    <a:pt x="5737" y="4109"/>
                  </a:lnTo>
                  <a:cubicBezTo>
                    <a:pt x="5724" y="4073"/>
                    <a:pt x="5724" y="4048"/>
                    <a:pt x="5712" y="4011"/>
                  </a:cubicBezTo>
                  <a:cubicBezTo>
                    <a:pt x="5700" y="3987"/>
                    <a:pt x="5688" y="3963"/>
                    <a:pt x="5664" y="3938"/>
                  </a:cubicBezTo>
                  <a:cubicBezTo>
                    <a:pt x="5639" y="3890"/>
                    <a:pt x="5591" y="3841"/>
                    <a:pt x="5542" y="3817"/>
                  </a:cubicBezTo>
                  <a:cubicBezTo>
                    <a:pt x="5494" y="3793"/>
                    <a:pt x="5432" y="3781"/>
                    <a:pt x="5372" y="3781"/>
                  </a:cubicBezTo>
                  <a:cubicBezTo>
                    <a:pt x="5356" y="3777"/>
                    <a:pt x="5339" y="3776"/>
                    <a:pt x="5323" y="3776"/>
                  </a:cubicBezTo>
                  <a:cubicBezTo>
                    <a:pt x="5278" y="3776"/>
                    <a:pt x="5234" y="3787"/>
                    <a:pt x="5189" y="3805"/>
                  </a:cubicBezTo>
                  <a:cubicBezTo>
                    <a:pt x="5129" y="3829"/>
                    <a:pt x="5068" y="3854"/>
                    <a:pt x="5019" y="3890"/>
                  </a:cubicBezTo>
                  <a:cubicBezTo>
                    <a:pt x="4995" y="3914"/>
                    <a:pt x="4971" y="3927"/>
                    <a:pt x="4946" y="3938"/>
                  </a:cubicBezTo>
                  <a:cubicBezTo>
                    <a:pt x="4898" y="3975"/>
                    <a:pt x="4849" y="4024"/>
                    <a:pt x="4800" y="4060"/>
                  </a:cubicBezTo>
                  <a:cubicBezTo>
                    <a:pt x="4800" y="4060"/>
                    <a:pt x="4789" y="4060"/>
                    <a:pt x="4789" y="4073"/>
                  </a:cubicBezTo>
                  <a:lnTo>
                    <a:pt x="4776" y="4073"/>
                  </a:lnTo>
                  <a:cubicBezTo>
                    <a:pt x="4764" y="4073"/>
                    <a:pt x="4764" y="4073"/>
                    <a:pt x="4752" y="4084"/>
                  </a:cubicBezTo>
                  <a:cubicBezTo>
                    <a:pt x="4716" y="4084"/>
                    <a:pt x="4679" y="4084"/>
                    <a:pt x="4643" y="4097"/>
                  </a:cubicBezTo>
                  <a:cubicBezTo>
                    <a:pt x="4619" y="4097"/>
                    <a:pt x="4594" y="4097"/>
                    <a:pt x="4557" y="4109"/>
                  </a:cubicBezTo>
                  <a:cubicBezTo>
                    <a:pt x="4497" y="4109"/>
                    <a:pt x="4436" y="4109"/>
                    <a:pt x="4375" y="4121"/>
                  </a:cubicBezTo>
                  <a:lnTo>
                    <a:pt x="4303" y="4121"/>
                  </a:lnTo>
                  <a:cubicBezTo>
                    <a:pt x="4278" y="4133"/>
                    <a:pt x="4254" y="4133"/>
                    <a:pt x="4217" y="4133"/>
                  </a:cubicBezTo>
                  <a:cubicBezTo>
                    <a:pt x="4181" y="4133"/>
                    <a:pt x="4132" y="4145"/>
                    <a:pt x="4084" y="4157"/>
                  </a:cubicBezTo>
                  <a:cubicBezTo>
                    <a:pt x="4059" y="4157"/>
                    <a:pt x="4035" y="4170"/>
                    <a:pt x="4011" y="4170"/>
                  </a:cubicBezTo>
                  <a:cubicBezTo>
                    <a:pt x="3974" y="4181"/>
                    <a:pt x="3950" y="4181"/>
                    <a:pt x="3914" y="4194"/>
                  </a:cubicBezTo>
                  <a:cubicBezTo>
                    <a:pt x="3852" y="4218"/>
                    <a:pt x="3792" y="4243"/>
                    <a:pt x="3744" y="4267"/>
                  </a:cubicBezTo>
                  <a:cubicBezTo>
                    <a:pt x="3707" y="4291"/>
                    <a:pt x="3671" y="4303"/>
                    <a:pt x="3634" y="4327"/>
                  </a:cubicBezTo>
                  <a:lnTo>
                    <a:pt x="3682" y="4279"/>
                  </a:lnTo>
                  <a:lnTo>
                    <a:pt x="3682" y="4267"/>
                  </a:lnTo>
                  <a:lnTo>
                    <a:pt x="3792" y="4157"/>
                  </a:lnTo>
                  <a:lnTo>
                    <a:pt x="3792" y="4170"/>
                  </a:lnTo>
                  <a:lnTo>
                    <a:pt x="3852" y="4109"/>
                  </a:lnTo>
                  <a:cubicBezTo>
                    <a:pt x="3877" y="4097"/>
                    <a:pt x="3914" y="4073"/>
                    <a:pt x="3938" y="4048"/>
                  </a:cubicBezTo>
                  <a:cubicBezTo>
                    <a:pt x="3962" y="4024"/>
                    <a:pt x="3998" y="4000"/>
                    <a:pt x="4023" y="3975"/>
                  </a:cubicBezTo>
                  <a:cubicBezTo>
                    <a:pt x="4059" y="3963"/>
                    <a:pt x="4084" y="3938"/>
                    <a:pt x="4108" y="3914"/>
                  </a:cubicBezTo>
                  <a:cubicBezTo>
                    <a:pt x="4132" y="3890"/>
                    <a:pt x="4144" y="3878"/>
                    <a:pt x="4168" y="3865"/>
                  </a:cubicBezTo>
                  <a:lnTo>
                    <a:pt x="4205" y="3829"/>
                  </a:lnTo>
                  <a:cubicBezTo>
                    <a:pt x="4230" y="3805"/>
                    <a:pt x="4266" y="3781"/>
                    <a:pt x="4290" y="3757"/>
                  </a:cubicBezTo>
                  <a:cubicBezTo>
                    <a:pt x="4303" y="3744"/>
                    <a:pt x="4314" y="3744"/>
                    <a:pt x="4314" y="3732"/>
                  </a:cubicBezTo>
                  <a:cubicBezTo>
                    <a:pt x="4375" y="3684"/>
                    <a:pt x="4436" y="3635"/>
                    <a:pt x="4484" y="3574"/>
                  </a:cubicBezTo>
                  <a:cubicBezTo>
                    <a:pt x="4546" y="3525"/>
                    <a:pt x="4594" y="3465"/>
                    <a:pt x="4643" y="3416"/>
                  </a:cubicBezTo>
                  <a:cubicBezTo>
                    <a:pt x="4691" y="3368"/>
                    <a:pt x="4740" y="3306"/>
                    <a:pt x="4800" y="3258"/>
                  </a:cubicBezTo>
                  <a:cubicBezTo>
                    <a:pt x="4849" y="3209"/>
                    <a:pt x="4898" y="3161"/>
                    <a:pt x="4959" y="3112"/>
                  </a:cubicBezTo>
                  <a:cubicBezTo>
                    <a:pt x="4971" y="3100"/>
                    <a:pt x="4983" y="3088"/>
                    <a:pt x="5007" y="3076"/>
                  </a:cubicBezTo>
                  <a:lnTo>
                    <a:pt x="4995" y="3076"/>
                  </a:lnTo>
                  <a:cubicBezTo>
                    <a:pt x="5032" y="3052"/>
                    <a:pt x="5056" y="3027"/>
                    <a:pt x="5080" y="3003"/>
                  </a:cubicBezTo>
                  <a:cubicBezTo>
                    <a:pt x="5105" y="3015"/>
                    <a:pt x="5116" y="3027"/>
                    <a:pt x="5141" y="3027"/>
                  </a:cubicBezTo>
                  <a:cubicBezTo>
                    <a:pt x="5178" y="3027"/>
                    <a:pt x="5214" y="3015"/>
                    <a:pt x="5251" y="3015"/>
                  </a:cubicBezTo>
                  <a:cubicBezTo>
                    <a:pt x="5287" y="3003"/>
                    <a:pt x="5311" y="3003"/>
                    <a:pt x="5335" y="2990"/>
                  </a:cubicBezTo>
                  <a:cubicBezTo>
                    <a:pt x="5396" y="2979"/>
                    <a:pt x="5445" y="2966"/>
                    <a:pt x="5494" y="2954"/>
                  </a:cubicBezTo>
                  <a:cubicBezTo>
                    <a:pt x="5542" y="2942"/>
                    <a:pt x="5602" y="2930"/>
                    <a:pt x="5651" y="2906"/>
                  </a:cubicBezTo>
                  <a:cubicBezTo>
                    <a:pt x="5700" y="2882"/>
                    <a:pt x="5748" y="2869"/>
                    <a:pt x="5797" y="2845"/>
                  </a:cubicBezTo>
                  <a:cubicBezTo>
                    <a:pt x="5870" y="2809"/>
                    <a:pt x="5943" y="2772"/>
                    <a:pt x="6004" y="2711"/>
                  </a:cubicBezTo>
                  <a:cubicBezTo>
                    <a:pt x="6064" y="2663"/>
                    <a:pt x="6113" y="2590"/>
                    <a:pt x="6137" y="2517"/>
                  </a:cubicBezTo>
                  <a:cubicBezTo>
                    <a:pt x="6174" y="2444"/>
                    <a:pt x="6186" y="2358"/>
                    <a:pt x="6174" y="2286"/>
                  </a:cubicBezTo>
                  <a:cubicBezTo>
                    <a:pt x="6162" y="2213"/>
                    <a:pt x="6137" y="2128"/>
                    <a:pt x="6077" y="2067"/>
                  </a:cubicBezTo>
                  <a:lnTo>
                    <a:pt x="6004" y="1994"/>
                  </a:lnTo>
                  <a:lnTo>
                    <a:pt x="5894" y="1958"/>
                  </a:lnTo>
                  <a:lnTo>
                    <a:pt x="5785" y="1958"/>
                  </a:lnTo>
                  <a:cubicBezTo>
                    <a:pt x="5748" y="1970"/>
                    <a:pt x="5700" y="1982"/>
                    <a:pt x="5664" y="1994"/>
                  </a:cubicBezTo>
                  <a:cubicBezTo>
                    <a:pt x="5591" y="2018"/>
                    <a:pt x="5530" y="2055"/>
                    <a:pt x="5469" y="2115"/>
                  </a:cubicBezTo>
                  <a:cubicBezTo>
                    <a:pt x="5408" y="2164"/>
                    <a:pt x="5359" y="2237"/>
                    <a:pt x="5311" y="2310"/>
                  </a:cubicBezTo>
                  <a:cubicBezTo>
                    <a:pt x="5287" y="2347"/>
                    <a:pt x="5262" y="2395"/>
                    <a:pt x="5238" y="2444"/>
                  </a:cubicBezTo>
                  <a:cubicBezTo>
                    <a:pt x="5226" y="2468"/>
                    <a:pt x="5214" y="2493"/>
                    <a:pt x="5202" y="2529"/>
                  </a:cubicBezTo>
                  <a:cubicBezTo>
                    <a:pt x="5178" y="2553"/>
                    <a:pt x="5165" y="2590"/>
                    <a:pt x="5153" y="2626"/>
                  </a:cubicBezTo>
                  <a:cubicBezTo>
                    <a:pt x="5105" y="2723"/>
                    <a:pt x="5068" y="2833"/>
                    <a:pt x="5019" y="2942"/>
                  </a:cubicBezTo>
                  <a:cubicBezTo>
                    <a:pt x="4959" y="2990"/>
                    <a:pt x="4910" y="3039"/>
                    <a:pt x="4849" y="3088"/>
                  </a:cubicBezTo>
                  <a:cubicBezTo>
                    <a:pt x="4800" y="3136"/>
                    <a:pt x="4740" y="3185"/>
                    <a:pt x="4691" y="3233"/>
                  </a:cubicBezTo>
                  <a:cubicBezTo>
                    <a:pt x="4667" y="3258"/>
                    <a:pt x="4643" y="3295"/>
                    <a:pt x="4619" y="3319"/>
                  </a:cubicBezTo>
                  <a:cubicBezTo>
                    <a:pt x="4582" y="3343"/>
                    <a:pt x="4557" y="3379"/>
                    <a:pt x="4533" y="3404"/>
                  </a:cubicBezTo>
                  <a:cubicBezTo>
                    <a:pt x="4509" y="3428"/>
                    <a:pt x="4484" y="3465"/>
                    <a:pt x="4460" y="3489"/>
                  </a:cubicBezTo>
                  <a:lnTo>
                    <a:pt x="4424" y="3525"/>
                  </a:lnTo>
                  <a:cubicBezTo>
                    <a:pt x="4411" y="3538"/>
                    <a:pt x="4411" y="3549"/>
                    <a:pt x="4387" y="3562"/>
                  </a:cubicBezTo>
                  <a:lnTo>
                    <a:pt x="4241" y="3708"/>
                  </a:lnTo>
                  <a:cubicBezTo>
                    <a:pt x="4217" y="3732"/>
                    <a:pt x="4181" y="3757"/>
                    <a:pt x="4157" y="3781"/>
                  </a:cubicBezTo>
                  <a:cubicBezTo>
                    <a:pt x="4132" y="3805"/>
                    <a:pt x="4108" y="3829"/>
                    <a:pt x="4071" y="3854"/>
                  </a:cubicBezTo>
                  <a:lnTo>
                    <a:pt x="4108" y="3781"/>
                  </a:lnTo>
                  <a:cubicBezTo>
                    <a:pt x="4120" y="3757"/>
                    <a:pt x="4132" y="3732"/>
                    <a:pt x="4144" y="3695"/>
                  </a:cubicBezTo>
                  <a:cubicBezTo>
                    <a:pt x="4157" y="3695"/>
                    <a:pt x="4157" y="3684"/>
                    <a:pt x="4168" y="3671"/>
                  </a:cubicBezTo>
                  <a:cubicBezTo>
                    <a:pt x="4168" y="3659"/>
                    <a:pt x="4168" y="3635"/>
                    <a:pt x="4181" y="3622"/>
                  </a:cubicBezTo>
                  <a:cubicBezTo>
                    <a:pt x="4193" y="3598"/>
                    <a:pt x="4205" y="3562"/>
                    <a:pt x="4217" y="3525"/>
                  </a:cubicBezTo>
                  <a:lnTo>
                    <a:pt x="4254" y="3416"/>
                  </a:lnTo>
                  <a:cubicBezTo>
                    <a:pt x="4266" y="3355"/>
                    <a:pt x="4290" y="3282"/>
                    <a:pt x="4303" y="3222"/>
                  </a:cubicBezTo>
                  <a:cubicBezTo>
                    <a:pt x="4327" y="3149"/>
                    <a:pt x="4351" y="3076"/>
                    <a:pt x="4351" y="3003"/>
                  </a:cubicBezTo>
                  <a:cubicBezTo>
                    <a:pt x="4351" y="2990"/>
                    <a:pt x="4363" y="2979"/>
                    <a:pt x="4363" y="2966"/>
                  </a:cubicBezTo>
                  <a:cubicBezTo>
                    <a:pt x="4363" y="2954"/>
                    <a:pt x="4363" y="2930"/>
                    <a:pt x="4375" y="2917"/>
                  </a:cubicBezTo>
                  <a:cubicBezTo>
                    <a:pt x="4387" y="2882"/>
                    <a:pt x="4400" y="2857"/>
                    <a:pt x="4411" y="2833"/>
                  </a:cubicBezTo>
                  <a:cubicBezTo>
                    <a:pt x="4424" y="2796"/>
                    <a:pt x="4436" y="2772"/>
                    <a:pt x="4448" y="2736"/>
                  </a:cubicBezTo>
                  <a:cubicBezTo>
                    <a:pt x="4460" y="2699"/>
                    <a:pt x="4473" y="2674"/>
                    <a:pt x="4484" y="2638"/>
                  </a:cubicBezTo>
                  <a:cubicBezTo>
                    <a:pt x="4497" y="2602"/>
                    <a:pt x="4509" y="2566"/>
                    <a:pt x="4521" y="2541"/>
                  </a:cubicBezTo>
                  <a:cubicBezTo>
                    <a:pt x="4533" y="2493"/>
                    <a:pt x="4546" y="2431"/>
                    <a:pt x="4546" y="2383"/>
                  </a:cubicBezTo>
                  <a:cubicBezTo>
                    <a:pt x="4557" y="2347"/>
                    <a:pt x="4546" y="2310"/>
                    <a:pt x="4546" y="2274"/>
                  </a:cubicBezTo>
                  <a:lnTo>
                    <a:pt x="4546" y="2225"/>
                  </a:lnTo>
                  <a:cubicBezTo>
                    <a:pt x="4533" y="2177"/>
                    <a:pt x="4521" y="2115"/>
                    <a:pt x="4484" y="2079"/>
                  </a:cubicBezTo>
                  <a:cubicBezTo>
                    <a:pt x="4464" y="2049"/>
                    <a:pt x="4437" y="2027"/>
                    <a:pt x="4401" y="2027"/>
                  </a:cubicBezTo>
                  <a:cubicBezTo>
                    <a:pt x="4393" y="2027"/>
                    <a:pt x="4384" y="2028"/>
                    <a:pt x="4375" y="2031"/>
                  </a:cubicBezTo>
                  <a:cubicBezTo>
                    <a:pt x="4351" y="2031"/>
                    <a:pt x="4327" y="2042"/>
                    <a:pt x="4303" y="2055"/>
                  </a:cubicBezTo>
                  <a:cubicBezTo>
                    <a:pt x="4290" y="2067"/>
                    <a:pt x="4278" y="2079"/>
                    <a:pt x="4266" y="2104"/>
                  </a:cubicBezTo>
                  <a:cubicBezTo>
                    <a:pt x="4217" y="2177"/>
                    <a:pt x="4205" y="2261"/>
                    <a:pt x="4205" y="2347"/>
                  </a:cubicBezTo>
                  <a:cubicBezTo>
                    <a:pt x="4205" y="2383"/>
                    <a:pt x="4217" y="2420"/>
                    <a:pt x="4217" y="2456"/>
                  </a:cubicBezTo>
                  <a:cubicBezTo>
                    <a:pt x="4230" y="2493"/>
                    <a:pt x="4230" y="2529"/>
                    <a:pt x="4241" y="2566"/>
                  </a:cubicBezTo>
                  <a:cubicBezTo>
                    <a:pt x="4241" y="2602"/>
                    <a:pt x="4254" y="2638"/>
                    <a:pt x="4254" y="2663"/>
                  </a:cubicBezTo>
                  <a:cubicBezTo>
                    <a:pt x="4266" y="2736"/>
                    <a:pt x="4266" y="2809"/>
                    <a:pt x="4278" y="2882"/>
                  </a:cubicBezTo>
                  <a:lnTo>
                    <a:pt x="4278" y="2930"/>
                  </a:lnTo>
                  <a:lnTo>
                    <a:pt x="4278" y="2990"/>
                  </a:lnTo>
                  <a:lnTo>
                    <a:pt x="4278" y="3027"/>
                  </a:lnTo>
                  <a:cubicBezTo>
                    <a:pt x="4278" y="3027"/>
                    <a:pt x="4278" y="3039"/>
                    <a:pt x="4266" y="3039"/>
                  </a:cubicBezTo>
                  <a:lnTo>
                    <a:pt x="4266" y="3063"/>
                  </a:lnTo>
                  <a:lnTo>
                    <a:pt x="4266" y="3088"/>
                  </a:lnTo>
                  <a:cubicBezTo>
                    <a:pt x="4254" y="3125"/>
                    <a:pt x="4254" y="3161"/>
                    <a:pt x="4241" y="3198"/>
                  </a:cubicBezTo>
                  <a:cubicBezTo>
                    <a:pt x="4241" y="3233"/>
                    <a:pt x="4230" y="3258"/>
                    <a:pt x="4230" y="3282"/>
                  </a:cubicBezTo>
                  <a:cubicBezTo>
                    <a:pt x="4217" y="3319"/>
                    <a:pt x="4217" y="3343"/>
                    <a:pt x="4205" y="3368"/>
                  </a:cubicBezTo>
                  <a:cubicBezTo>
                    <a:pt x="4205" y="3404"/>
                    <a:pt x="4193" y="3428"/>
                    <a:pt x="4181" y="3452"/>
                  </a:cubicBezTo>
                  <a:cubicBezTo>
                    <a:pt x="4181" y="3477"/>
                    <a:pt x="4168" y="3489"/>
                    <a:pt x="4168" y="3513"/>
                  </a:cubicBezTo>
                  <a:cubicBezTo>
                    <a:pt x="4168" y="3525"/>
                    <a:pt x="4168" y="3538"/>
                    <a:pt x="4157" y="3549"/>
                  </a:cubicBezTo>
                  <a:cubicBezTo>
                    <a:pt x="4144" y="3586"/>
                    <a:pt x="4132" y="3611"/>
                    <a:pt x="4120" y="3647"/>
                  </a:cubicBezTo>
                  <a:cubicBezTo>
                    <a:pt x="4108" y="3684"/>
                    <a:pt x="4095" y="3708"/>
                    <a:pt x="4084" y="3744"/>
                  </a:cubicBezTo>
                  <a:cubicBezTo>
                    <a:pt x="4084" y="3757"/>
                    <a:pt x="4071" y="3768"/>
                    <a:pt x="4071" y="3781"/>
                  </a:cubicBezTo>
                  <a:cubicBezTo>
                    <a:pt x="4059" y="3793"/>
                    <a:pt x="4059" y="3805"/>
                    <a:pt x="4047" y="3829"/>
                  </a:cubicBezTo>
                  <a:cubicBezTo>
                    <a:pt x="4035" y="3854"/>
                    <a:pt x="4011" y="3890"/>
                    <a:pt x="3998" y="3927"/>
                  </a:cubicBezTo>
                  <a:cubicBezTo>
                    <a:pt x="3987" y="3927"/>
                    <a:pt x="3974" y="3938"/>
                    <a:pt x="3962" y="3951"/>
                  </a:cubicBezTo>
                  <a:cubicBezTo>
                    <a:pt x="3938" y="3975"/>
                    <a:pt x="3914" y="4000"/>
                    <a:pt x="3877" y="4011"/>
                  </a:cubicBezTo>
                  <a:lnTo>
                    <a:pt x="3768" y="4121"/>
                  </a:lnTo>
                  <a:cubicBezTo>
                    <a:pt x="3719" y="4145"/>
                    <a:pt x="3682" y="4181"/>
                    <a:pt x="3658" y="4230"/>
                  </a:cubicBezTo>
                  <a:cubicBezTo>
                    <a:pt x="3622" y="4254"/>
                    <a:pt x="3598" y="4291"/>
                    <a:pt x="3573" y="4327"/>
                  </a:cubicBezTo>
                  <a:cubicBezTo>
                    <a:pt x="3549" y="4352"/>
                    <a:pt x="3536" y="4389"/>
                    <a:pt x="3512" y="4413"/>
                  </a:cubicBezTo>
                  <a:lnTo>
                    <a:pt x="3512" y="4425"/>
                  </a:lnTo>
                  <a:cubicBezTo>
                    <a:pt x="3500" y="4437"/>
                    <a:pt x="3500" y="4449"/>
                    <a:pt x="3488" y="4461"/>
                  </a:cubicBezTo>
                  <a:cubicBezTo>
                    <a:pt x="3476" y="4473"/>
                    <a:pt x="3476" y="4486"/>
                    <a:pt x="3463" y="4497"/>
                  </a:cubicBezTo>
                  <a:cubicBezTo>
                    <a:pt x="3452" y="4522"/>
                    <a:pt x="3452" y="4534"/>
                    <a:pt x="3439" y="4559"/>
                  </a:cubicBezTo>
                  <a:lnTo>
                    <a:pt x="3415" y="4583"/>
                  </a:lnTo>
                  <a:cubicBezTo>
                    <a:pt x="3403" y="4619"/>
                    <a:pt x="3391" y="4656"/>
                    <a:pt x="3379" y="4680"/>
                  </a:cubicBezTo>
                  <a:cubicBezTo>
                    <a:pt x="3366" y="4705"/>
                    <a:pt x="3366" y="4729"/>
                    <a:pt x="3355" y="4741"/>
                  </a:cubicBezTo>
                  <a:cubicBezTo>
                    <a:pt x="3355" y="4765"/>
                    <a:pt x="3342" y="4777"/>
                    <a:pt x="3342" y="4789"/>
                  </a:cubicBezTo>
                  <a:cubicBezTo>
                    <a:pt x="3330" y="4789"/>
                    <a:pt x="3330" y="4789"/>
                    <a:pt x="3330" y="4802"/>
                  </a:cubicBezTo>
                  <a:lnTo>
                    <a:pt x="3330" y="4813"/>
                  </a:lnTo>
                  <a:lnTo>
                    <a:pt x="3330" y="4826"/>
                  </a:lnTo>
                  <a:cubicBezTo>
                    <a:pt x="3330" y="4826"/>
                    <a:pt x="3318" y="4826"/>
                    <a:pt x="3318" y="4838"/>
                  </a:cubicBezTo>
                  <a:lnTo>
                    <a:pt x="3318" y="4850"/>
                  </a:lnTo>
                  <a:lnTo>
                    <a:pt x="3318" y="4862"/>
                  </a:lnTo>
                  <a:lnTo>
                    <a:pt x="3306" y="4862"/>
                  </a:lnTo>
                  <a:lnTo>
                    <a:pt x="3306" y="4886"/>
                  </a:lnTo>
                  <a:cubicBezTo>
                    <a:pt x="3306" y="4886"/>
                    <a:pt x="3306" y="4899"/>
                    <a:pt x="3293" y="4899"/>
                  </a:cubicBezTo>
                  <a:lnTo>
                    <a:pt x="3293" y="4911"/>
                  </a:lnTo>
                  <a:cubicBezTo>
                    <a:pt x="3293" y="4935"/>
                    <a:pt x="3282" y="4948"/>
                    <a:pt x="3282" y="4972"/>
                  </a:cubicBezTo>
                  <a:cubicBezTo>
                    <a:pt x="3269" y="4996"/>
                    <a:pt x="3257" y="5021"/>
                    <a:pt x="3257" y="5045"/>
                  </a:cubicBezTo>
                  <a:cubicBezTo>
                    <a:pt x="3245" y="5081"/>
                    <a:pt x="3233" y="5118"/>
                    <a:pt x="3220" y="5142"/>
                  </a:cubicBezTo>
                  <a:cubicBezTo>
                    <a:pt x="3220" y="5178"/>
                    <a:pt x="3209" y="5202"/>
                    <a:pt x="3196" y="5239"/>
                  </a:cubicBezTo>
                  <a:cubicBezTo>
                    <a:pt x="3196" y="5264"/>
                    <a:pt x="3184" y="5288"/>
                    <a:pt x="3184" y="5312"/>
                  </a:cubicBezTo>
                  <a:lnTo>
                    <a:pt x="3184" y="5324"/>
                  </a:lnTo>
                  <a:cubicBezTo>
                    <a:pt x="3172" y="5093"/>
                    <a:pt x="3160" y="4862"/>
                    <a:pt x="3147" y="4643"/>
                  </a:cubicBezTo>
                  <a:cubicBezTo>
                    <a:pt x="3136" y="4425"/>
                    <a:pt x="3112" y="4206"/>
                    <a:pt x="3099" y="3987"/>
                  </a:cubicBezTo>
                  <a:lnTo>
                    <a:pt x="3099" y="3963"/>
                  </a:lnTo>
                  <a:cubicBezTo>
                    <a:pt x="3112" y="3938"/>
                    <a:pt x="3112" y="3902"/>
                    <a:pt x="3112" y="3865"/>
                  </a:cubicBezTo>
                  <a:cubicBezTo>
                    <a:pt x="3123" y="3817"/>
                    <a:pt x="3123" y="3781"/>
                    <a:pt x="3136" y="3732"/>
                  </a:cubicBezTo>
                  <a:lnTo>
                    <a:pt x="3136" y="3744"/>
                  </a:lnTo>
                  <a:cubicBezTo>
                    <a:pt x="3136" y="3720"/>
                    <a:pt x="3147" y="3695"/>
                    <a:pt x="3147" y="3671"/>
                  </a:cubicBezTo>
                  <a:cubicBezTo>
                    <a:pt x="3160" y="3647"/>
                    <a:pt x="3160" y="3635"/>
                    <a:pt x="3160" y="3611"/>
                  </a:cubicBezTo>
                  <a:cubicBezTo>
                    <a:pt x="3172" y="3586"/>
                    <a:pt x="3172" y="3562"/>
                    <a:pt x="3184" y="3549"/>
                  </a:cubicBezTo>
                  <a:cubicBezTo>
                    <a:pt x="3184" y="3525"/>
                    <a:pt x="3196" y="3501"/>
                    <a:pt x="3209" y="3477"/>
                  </a:cubicBezTo>
                  <a:cubicBezTo>
                    <a:pt x="3220" y="3428"/>
                    <a:pt x="3245" y="3379"/>
                    <a:pt x="3257" y="3343"/>
                  </a:cubicBezTo>
                  <a:cubicBezTo>
                    <a:pt x="3282" y="3306"/>
                    <a:pt x="3293" y="3270"/>
                    <a:pt x="3318" y="3233"/>
                  </a:cubicBezTo>
                  <a:cubicBezTo>
                    <a:pt x="3330" y="3209"/>
                    <a:pt x="3355" y="3185"/>
                    <a:pt x="3366" y="3161"/>
                  </a:cubicBezTo>
                  <a:cubicBezTo>
                    <a:pt x="3391" y="3112"/>
                    <a:pt x="3428" y="3063"/>
                    <a:pt x="3452" y="3015"/>
                  </a:cubicBezTo>
                  <a:cubicBezTo>
                    <a:pt x="3476" y="2979"/>
                    <a:pt x="3500" y="2954"/>
                    <a:pt x="3525" y="2917"/>
                  </a:cubicBezTo>
                  <a:cubicBezTo>
                    <a:pt x="3536" y="2893"/>
                    <a:pt x="3549" y="2857"/>
                    <a:pt x="3561" y="2833"/>
                  </a:cubicBezTo>
                  <a:cubicBezTo>
                    <a:pt x="3571" y="2838"/>
                    <a:pt x="3581" y="2840"/>
                    <a:pt x="3591" y="2840"/>
                  </a:cubicBezTo>
                  <a:cubicBezTo>
                    <a:pt x="3605" y="2840"/>
                    <a:pt x="3619" y="2835"/>
                    <a:pt x="3634" y="2820"/>
                  </a:cubicBezTo>
                  <a:cubicBezTo>
                    <a:pt x="3658" y="2772"/>
                    <a:pt x="3695" y="2723"/>
                    <a:pt x="3731" y="2687"/>
                  </a:cubicBezTo>
                  <a:cubicBezTo>
                    <a:pt x="3744" y="2663"/>
                    <a:pt x="3768" y="2638"/>
                    <a:pt x="3779" y="2602"/>
                  </a:cubicBezTo>
                  <a:cubicBezTo>
                    <a:pt x="3804" y="2577"/>
                    <a:pt x="3816" y="2553"/>
                    <a:pt x="3828" y="2517"/>
                  </a:cubicBezTo>
                  <a:cubicBezTo>
                    <a:pt x="3865" y="2468"/>
                    <a:pt x="3877" y="2420"/>
                    <a:pt x="3889" y="2358"/>
                  </a:cubicBezTo>
                  <a:cubicBezTo>
                    <a:pt x="3901" y="2298"/>
                    <a:pt x="3889" y="2250"/>
                    <a:pt x="3865" y="2201"/>
                  </a:cubicBezTo>
                  <a:cubicBezTo>
                    <a:pt x="3852" y="2177"/>
                    <a:pt x="3841" y="2152"/>
                    <a:pt x="3816" y="2128"/>
                  </a:cubicBezTo>
                  <a:cubicBezTo>
                    <a:pt x="3804" y="2115"/>
                    <a:pt x="3779" y="2104"/>
                    <a:pt x="3744" y="2104"/>
                  </a:cubicBezTo>
                  <a:cubicBezTo>
                    <a:pt x="3719" y="2104"/>
                    <a:pt x="3695" y="2115"/>
                    <a:pt x="3671" y="2128"/>
                  </a:cubicBezTo>
                  <a:lnTo>
                    <a:pt x="3646" y="2152"/>
                  </a:lnTo>
                  <a:lnTo>
                    <a:pt x="3573" y="2225"/>
                  </a:lnTo>
                  <a:cubicBezTo>
                    <a:pt x="3536" y="2274"/>
                    <a:pt x="3512" y="2322"/>
                    <a:pt x="3500" y="2371"/>
                  </a:cubicBezTo>
                  <a:cubicBezTo>
                    <a:pt x="3476" y="2420"/>
                    <a:pt x="3476" y="2480"/>
                    <a:pt x="3500" y="2529"/>
                  </a:cubicBezTo>
                  <a:lnTo>
                    <a:pt x="3536" y="2602"/>
                  </a:lnTo>
                  <a:lnTo>
                    <a:pt x="3573" y="2638"/>
                  </a:lnTo>
                  <a:cubicBezTo>
                    <a:pt x="3573" y="2638"/>
                    <a:pt x="3561" y="2650"/>
                    <a:pt x="3561" y="2663"/>
                  </a:cubicBezTo>
                  <a:cubicBezTo>
                    <a:pt x="3549" y="2687"/>
                    <a:pt x="3536" y="2723"/>
                    <a:pt x="3525" y="2747"/>
                  </a:cubicBezTo>
                  <a:cubicBezTo>
                    <a:pt x="3512" y="2784"/>
                    <a:pt x="3500" y="2809"/>
                    <a:pt x="3488" y="2845"/>
                  </a:cubicBezTo>
                  <a:cubicBezTo>
                    <a:pt x="3428" y="2942"/>
                    <a:pt x="3379" y="3052"/>
                    <a:pt x="3318" y="3149"/>
                  </a:cubicBezTo>
                  <a:cubicBezTo>
                    <a:pt x="3293" y="3185"/>
                    <a:pt x="3269" y="3222"/>
                    <a:pt x="3245" y="3270"/>
                  </a:cubicBezTo>
                  <a:cubicBezTo>
                    <a:pt x="3233" y="3295"/>
                    <a:pt x="3220" y="3319"/>
                    <a:pt x="3209" y="3355"/>
                  </a:cubicBezTo>
                  <a:lnTo>
                    <a:pt x="3172" y="3428"/>
                  </a:lnTo>
                  <a:cubicBezTo>
                    <a:pt x="3172" y="3452"/>
                    <a:pt x="3160" y="3465"/>
                    <a:pt x="3160" y="3477"/>
                  </a:cubicBezTo>
                  <a:cubicBezTo>
                    <a:pt x="3147" y="3501"/>
                    <a:pt x="3147" y="3525"/>
                    <a:pt x="3136" y="3549"/>
                  </a:cubicBezTo>
                  <a:cubicBezTo>
                    <a:pt x="3136" y="3562"/>
                    <a:pt x="3123" y="3586"/>
                    <a:pt x="3123" y="3598"/>
                  </a:cubicBezTo>
                  <a:cubicBezTo>
                    <a:pt x="3112" y="3647"/>
                    <a:pt x="3112" y="3684"/>
                    <a:pt x="3099" y="3732"/>
                  </a:cubicBezTo>
                  <a:cubicBezTo>
                    <a:pt x="3099" y="3744"/>
                    <a:pt x="3087" y="3757"/>
                    <a:pt x="3087" y="3781"/>
                  </a:cubicBezTo>
                  <a:cubicBezTo>
                    <a:pt x="3087" y="3695"/>
                    <a:pt x="3075" y="3598"/>
                    <a:pt x="3075" y="3501"/>
                  </a:cubicBezTo>
                  <a:cubicBezTo>
                    <a:pt x="3050" y="3319"/>
                    <a:pt x="3039" y="3136"/>
                    <a:pt x="3026" y="2966"/>
                  </a:cubicBezTo>
                  <a:cubicBezTo>
                    <a:pt x="3014" y="2784"/>
                    <a:pt x="3002" y="2614"/>
                    <a:pt x="2977" y="2431"/>
                  </a:cubicBezTo>
                  <a:cubicBezTo>
                    <a:pt x="2977" y="2395"/>
                    <a:pt x="2977" y="2358"/>
                    <a:pt x="2966" y="2322"/>
                  </a:cubicBezTo>
                  <a:cubicBezTo>
                    <a:pt x="2966" y="2274"/>
                    <a:pt x="2966" y="2237"/>
                    <a:pt x="2953" y="2201"/>
                  </a:cubicBezTo>
                  <a:cubicBezTo>
                    <a:pt x="2941" y="2104"/>
                    <a:pt x="2929" y="2018"/>
                    <a:pt x="2917" y="1934"/>
                  </a:cubicBezTo>
                  <a:cubicBezTo>
                    <a:pt x="2904" y="1836"/>
                    <a:pt x="2880" y="1739"/>
                    <a:pt x="2868" y="1654"/>
                  </a:cubicBezTo>
                  <a:lnTo>
                    <a:pt x="2868" y="1629"/>
                  </a:lnTo>
                  <a:cubicBezTo>
                    <a:pt x="2868" y="1629"/>
                    <a:pt x="2856" y="1629"/>
                    <a:pt x="2856" y="1618"/>
                  </a:cubicBezTo>
                  <a:lnTo>
                    <a:pt x="2856" y="1605"/>
                  </a:lnTo>
                  <a:cubicBezTo>
                    <a:pt x="2844" y="1581"/>
                    <a:pt x="2844" y="1569"/>
                    <a:pt x="2844" y="1545"/>
                  </a:cubicBezTo>
                  <a:lnTo>
                    <a:pt x="2844" y="1410"/>
                  </a:lnTo>
                  <a:cubicBezTo>
                    <a:pt x="2844" y="1399"/>
                    <a:pt x="2856" y="1386"/>
                    <a:pt x="2856" y="1362"/>
                  </a:cubicBezTo>
                  <a:lnTo>
                    <a:pt x="2856" y="1326"/>
                  </a:lnTo>
                  <a:cubicBezTo>
                    <a:pt x="2880" y="1253"/>
                    <a:pt x="2893" y="1180"/>
                    <a:pt x="2917" y="1119"/>
                  </a:cubicBezTo>
                  <a:cubicBezTo>
                    <a:pt x="2929" y="1083"/>
                    <a:pt x="2929" y="1046"/>
                    <a:pt x="2941" y="1010"/>
                  </a:cubicBezTo>
                  <a:cubicBezTo>
                    <a:pt x="2953" y="973"/>
                    <a:pt x="2966" y="924"/>
                    <a:pt x="2977" y="888"/>
                  </a:cubicBezTo>
                  <a:lnTo>
                    <a:pt x="2977" y="900"/>
                  </a:lnTo>
                  <a:cubicBezTo>
                    <a:pt x="2990" y="876"/>
                    <a:pt x="2990" y="840"/>
                    <a:pt x="3002" y="815"/>
                  </a:cubicBezTo>
                  <a:lnTo>
                    <a:pt x="3002" y="827"/>
                  </a:lnTo>
                  <a:cubicBezTo>
                    <a:pt x="3002" y="815"/>
                    <a:pt x="3014" y="803"/>
                    <a:pt x="3014" y="791"/>
                  </a:cubicBezTo>
                  <a:cubicBezTo>
                    <a:pt x="3026" y="743"/>
                    <a:pt x="3050" y="681"/>
                    <a:pt x="3063" y="633"/>
                  </a:cubicBezTo>
                  <a:cubicBezTo>
                    <a:pt x="3063" y="597"/>
                    <a:pt x="3075" y="560"/>
                    <a:pt x="3075" y="535"/>
                  </a:cubicBezTo>
                  <a:lnTo>
                    <a:pt x="3075" y="487"/>
                  </a:lnTo>
                  <a:cubicBezTo>
                    <a:pt x="3075" y="462"/>
                    <a:pt x="3063" y="438"/>
                    <a:pt x="3063" y="414"/>
                  </a:cubicBezTo>
                  <a:cubicBezTo>
                    <a:pt x="3050" y="365"/>
                    <a:pt x="3039" y="317"/>
                    <a:pt x="3026" y="281"/>
                  </a:cubicBezTo>
                  <a:cubicBezTo>
                    <a:pt x="3014" y="256"/>
                    <a:pt x="3014" y="244"/>
                    <a:pt x="3002" y="232"/>
                  </a:cubicBezTo>
                  <a:lnTo>
                    <a:pt x="2966" y="159"/>
                  </a:lnTo>
                  <a:cubicBezTo>
                    <a:pt x="2953" y="147"/>
                    <a:pt x="2953" y="135"/>
                    <a:pt x="2941" y="122"/>
                  </a:cubicBezTo>
                  <a:lnTo>
                    <a:pt x="2904" y="86"/>
                  </a:lnTo>
                  <a:cubicBezTo>
                    <a:pt x="2880" y="74"/>
                    <a:pt x="2856" y="62"/>
                    <a:pt x="2844" y="49"/>
                  </a:cubicBezTo>
                  <a:cubicBezTo>
                    <a:pt x="2807" y="25"/>
                    <a:pt x="2759" y="13"/>
                    <a:pt x="2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1pPr>
            <a:lvl2pPr lvl="1"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2pPr>
            <a:lvl3pPr lvl="2"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3pPr>
            <a:lvl4pPr lvl="3"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4pPr>
            <a:lvl5pPr lvl="4"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5pPr>
            <a:lvl6pPr lvl="5"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6pPr>
            <a:lvl7pPr lvl="6"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7pPr>
            <a:lvl8pPr lvl="7"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8pPr>
            <a:lvl9pPr lvl="8" rtl="0">
              <a:spcBef>
                <a:spcPts val="0"/>
              </a:spcBef>
              <a:spcAft>
                <a:spcPts val="0"/>
              </a:spcAft>
              <a:buClr>
                <a:schemeClr val="accent1"/>
              </a:buClr>
              <a:buSzPts val="3500"/>
              <a:buFont typeface="Advent Pro"/>
              <a:buNone/>
              <a:defRPr sz="3500">
                <a:solidFill>
                  <a:schemeClr val="accent1"/>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60" r:id="rId5"/>
    <p:sldLayoutId id="2147483661" r:id="rId6"/>
    <p:sldLayoutId id="2147483668" r:id="rId7"/>
    <p:sldLayoutId id="2147483669" r:id="rId8"/>
    <p:sldLayoutId id="2147483670" r:id="rId9"/>
    <p:sldLayoutId id="2147483671" r:id="rId10"/>
    <p:sldLayoutId id="2147483672"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4"/>
          <p:cNvSpPr txBox="1">
            <a:spLocks noGrp="1"/>
          </p:cNvSpPr>
          <p:nvPr>
            <p:ph type="ctrTitle"/>
          </p:nvPr>
        </p:nvSpPr>
        <p:spPr>
          <a:xfrm>
            <a:off x="1479550" y="1091800"/>
            <a:ext cx="5334900" cy="25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752A28"/>
                </a:solidFill>
              </a:rPr>
              <a:t>CFG Project </a:t>
            </a:r>
            <a:br>
              <a:rPr lang="en" dirty="0">
                <a:solidFill>
                  <a:srgbClr val="752A28"/>
                </a:solidFill>
              </a:rPr>
            </a:br>
            <a:r>
              <a:rPr lang="en" sz="1400" dirty="0">
                <a:solidFill>
                  <a:srgbClr val="752A28"/>
                </a:solidFill>
              </a:rPr>
              <a:t>(Florist Shop)</a:t>
            </a:r>
            <a:endParaRPr dirty="0">
              <a:solidFill>
                <a:srgbClr val="533F30"/>
              </a:solidFill>
            </a:endParaRPr>
          </a:p>
        </p:txBody>
      </p:sp>
      <p:sp>
        <p:nvSpPr>
          <p:cNvPr id="1203" name="Google Shape;1203;p34"/>
          <p:cNvSpPr txBox="1">
            <a:spLocks noGrp="1"/>
          </p:cNvSpPr>
          <p:nvPr>
            <p:ph type="subTitle" idx="1"/>
          </p:nvPr>
        </p:nvSpPr>
        <p:spPr>
          <a:xfrm>
            <a:off x="1588325" y="4106175"/>
            <a:ext cx="59964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Diya Zaman and Victoria Awosode</a:t>
            </a:r>
            <a:endParaRPr dirty="0"/>
          </a:p>
        </p:txBody>
      </p:sp>
      <p:cxnSp>
        <p:nvCxnSpPr>
          <p:cNvPr id="1204" name="Google Shape;1204;p34"/>
          <p:cNvCxnSpPr/>
          <p:nvPr/>
        </p:nvCxnSpPr>
        <p:spPr>
          <a:xfrm>
            <a:off x="1588375" y="4046950"/>
            <a:ext cx="5967300" cy="0"/>
          </a:xfrm>
          <a:prstGeom prst="straightConnector1">
            <a:avLst/>
          </a:prstGeom>
          <a:noFill/>
          <a:ln w="9525" cap="flat" cmpd="sng">
            <a:solidFill>
              <a:schemeClr val="dk2"/>
            </a:solidFill>
            <a:prstDash val="solid"/>
            <a:round/>
            <a:headEnd type="none" w="med" len="med"/>
            <a:tailEnd type="oval" w="med" len="med"/>
          </a:ln>
        </p:spPr>
      </p:cxnSp>
      <p:grpSp>
        <p:nvGrpSpPr>
          <p:cNvPr id="1205" name="Google Shape;1205;p34"/>
          <p:cNvGrpSpPr/>
          <p:nvPr/>
        </p:nvGrpSpPr>
        <p:grpSpPr>
          <a:xfrm>
            <a:off x="368254" y="32514"/>
            <a:ext cx="2586611" cy="3125954"/>
            <a:chOff x="368254" y="32514"/>
            <a:chExt cx="2586611" cy="3125954"/>
          </a:xfrm>
        </p:grpSpPr>
        <p:grpSp>
          <p:nvGrpSpPr>
            <p:cNvPr id="1206" name="Google Shape;1206;p34"/>
            <p:cNvGrpSpPr/>
            <p:nvPr/>
          </p:nvGrpSpPr>
          <p:grpSpPr>
            <a:xfrm rot="10800000" flipH="1">
              <a:off x="368254" y="502582"/>
              <a:ext cx="912287" cy="2655886"/>
              <a:chOff x="7503890" y="633475"/>
              <a:chExt cx="617955" cy="1798771"/>
            </a:xfrm>
          </p:grpSpPr>
          <p:sp>
            <p:nvSpPr>
              <p:cNvPr id="1207" name="Google Shape;1207;p34"/>
              <p:cNvSpPr/>
              <p:nvPr/>
            </p:nvSpPr>
            <p:spPr>
              <a:xfrm>
                <a:off x="7705996" y="1383346"/>
                <a:ext cx="681" cy="738"/>
              </a:xfrm>
              <a:custGeom>
                <a:avLst/>
                <a:gdLst/>
                <a:ahLst/>
                <a:cxnLst/>
                <a:rect l="l" t="t" r="r" b="b"/>
                <a:pathLst>
                  <a:path w="12" h="13" extrusionOk="0">
                    <a:moveTo>
                      <a:pt x="12" y="13"/>
                    </a:moveTo>
                    <a:cubicBezTo>
                      <a:pt x="12" y="13"/>
                      <a:pt x="0" y="13"/>
                      <a:pt x="0" y="1"/>
                    </a:cubicBezTo>
                    <a:lnTo>
                      <a:pt x="0" y="1"/>
                    </a:lnTo>
                    <a:cubicBezTo>
                      <a:pt x="0" y="13"/>
                      <a:pt x="12" y="13"/>
                      <a:pt x="12" y="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7801149" y="993715"/>
                <a:ext cx="57" cy="794"/>
              </a:xfrm>
              <a:custGeom>
                <a:avLst/>
                <a:gdLst/>
                <a:ahLst/>
                <a:cxnLst/>
                <a:rect l="l" t="t" r="r" b="b"/>
                <a:pathLst>
                  <a:path w="1" h="14" extrusionOk="0">
                    <a:moveTo>
                      <a:pt x="0" y="1"/>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8006660" y="993091"/>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7720408" y="782076"/>
                <a:ext cx="57" cy="57"/>
              </a:xfrm>
              <a:custGeom>
                <a:avLst/>
                <a:gdLst/>
                <a:ahLst/>
                <a:cxnLst/>
                <a:rect l="l" t="t" r="r" b="b"/>
                <a:pathLst>
                  <a:path w="1" h="1" extrusionOk="0">
                    <a:moveTo>
                      <a:pt x="1" y="0"/>
                    </a:move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7705259" y="1108896"/>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7630135" y="1058568"/>
                <a:ext cx="57" cy="738"/>
              </a:xfrm>
              <a:custGeom>
                <a:avLst/>
                <a:gdLst/>
                <a:ahLst/>
                <a:cxnLst/>
                <a:rect l="l" t="t" r="r" b="b"/>
                <a:pathLst>
                  <a:path w="1" h="13" extrusionOk="0">
                    <a:moveTo>
                      <a:pt x="0" y="13"/>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7503890" y="633475"/>
                <a:ext cx="617955" cy="1798771"/>
              </a:xfrm>
              <a:custGeom>
                <a:avLst/>
                <a:gdLst/>
                <a:ahLst/>
                <a:cxnLst/>
                <a:rect l="l" t="t" r="r" b="b"/>
                <a:pathLst>
                  <a:path w="10891" h="31702" extrusionOk="0">
                    <a:moveTo>
                      <a:pt x="7111" y="67"/>
                    </a:moveTo>
                    <a:cubicBezTo>
                      <a:pt x="7111" y="116"/>
                      <a:pt x="7123" y="164"/>
                      <a:pt x="7135" y="224"/>
                    </a:cubicBezTo>
                    <a:cubicBezTo>
                      <a:pt x="7147" y="286"/>
                      <a:pt x="7160" y="334"/>
                      <a:pt x="7184" y="395"/>
                    </a:cubicBezTo>
                    <a:cubicBezTo>
                      <a:pt x="7196" y="456"/>
                      <a:pt x="7208" y="504"/>
                      <a:pt x="7220" y="565"/>
                    </a:cubicBezTo>
                    <a:cubicBezTo>
                      <a:pt x="7233" y="613"/>
                      <a:pt x="7257" y="662"/>
                      <a:pt x="7281" y="723"/>
                    </a:cubicBezTo>
                    <a:cubicBezTo>
                      <a:pt x="7293" y="759"/>
                      <a:pt x="7305" y="796"/>
                      <a:pt x="7330" y="820"/>
                    </a:cubicBezTo>
                    <a:cubicBezTo>
                      <a:pt x="7330" y="845"/>
                      <a:pt x="7341" y="856"/>
                      <a:pt x="7354" y="869"/>
                    </a:cubicBezTo>
                    <a:cubicBezTo>
                      <a:pt x="7354" y="881"/>
                      <a:pt x="7354" y="893"/>
                      <a:pt x="7366" y="905"/>
                    </a:cubicBezTo>
                    <a:cubicBezTo>
                      <a:pt x="7366" y="918"/>
                      <a:pt x="7378" y="929"/>
                      <a:pt x="7378" y="954"/>
                    </a:cubicBezTo>
                    <a:cubicBezTo>
                      <a:pt x="7390" y="966"/>
                      <a:pt x="7390" y="978"/>
                      <a:pt x="7403" y="1002"/>
                    </a:cubicBezTo>
                    <a:lnTo>
                      <a:pt x="7414" y="1027"/>
                    </a:lnTo>
                    <a:cubicBezTo>
                      <a:pt x="7427" y="1051"/>
                      <a:pt x="7427" y="1063"/>
                      <a:pt x="7439" y="1075"/>
                    </a:cubicBezTo>
                    <a:lnTo>
                      <a:pt x="7439" y="1099"/>
                    </a:lnTo>
                    <a:cubicBezTo>
                      <a:pt x="7451" y="1112"/>
                      <a:pt x="7451" y="1136"/>
                      <a:pt x="7463" y="1161"/>
                    </a:cubicBezTo>
                    <a:cubicBezTo>
                      <a:pt x="7476" y="1197"/>
                      <a:pt x="7487" y="1245"/>
                      <a:pt x="7500" y="1282"/>
                    </a:cubicBezTo>
                    <a:lnTo>
                      <a:pt x="7512" y="1343"/>
                    </a:lnTo>
                    <a:cubicBezTo>
                      <a:pt x="7524" y="1404"/>
                      <a:pt x="7536" y="1452"/>
                      <a:pt x="7560" y="1513"/>
                    </a:cubicBezTo>
                    <a:lnTo>
                      <a:pt x="7560" y="1550"/>
                    </a:lnTo>
                    <a:cubicBezTo>
                      <a:pt x="7573" y="1598"/>
                      <a:pt x="7597" y="1659"/>
                      <a:pt x="7609" y="1720"/>
                    </a:cubicBezTo>
                    <a:cubicBezTo>
                      <a:pt x="7609" y="1768"/>
                      <a:pt x="7621" y="1817"/>
                      <a:pt x="7633" y="1853"/>
                    </a:cubicBezTo>
                    <a:lnTo>
                      <a:pt x="7633" y="1877"/>
                    </a:lnTo>
                    <a:lnTo>
                      <a:pt x="7670" y="2060"/>
                    </a:lnTo>
                    <a:lnTo>
                      <a:pt x="7706" y="2206"/>
                    </a:lnTo>
                    <a:cubicBezTo>
                      <a:pt x="7706" y="2255"/>
                      <a:pt x="7719" y="2315"/>
                      <a:pt x="7730" y="2363"/>
                    </a:cubicBezTo>
                    <a:lnTo>
                      <a:pt x="7730" y="2376"/>
                    </a:lnTo>
                    <a:cubicBezTo>
                      <a:pt x="7730" y="2388"/>
                      <a:pt x="7743" y="2400"/>
                      <a:pt x="7743" y="2425"/>
                    </a:cubicBezTo>
                    <a:lnTo>
                      <a:pt x="7743" y="2461"/>
                    </a:lnTo>
                    <a:lnTo>
                      <a:pt x="7755" y="2509"/>
                    </a:lnTo>
                    <a:lnTo>
                      <a:pt x="7755" y="2522"/>
                    </a:lnTo>
                    <a:cubicBezTo>
                      <a:pt x="7755" y="2558"/>
                      <a:pt x="7767" y="2595"/>
                      <a:pt x="7767" y="2619"/>
                    </a:cubicBezTo>
                    <a:lnTo>
                      <a:pt x="7767" y="2765"/>
                    </a:lnTo>
                    <a:lnTo>
                      <a:pt x="7767" y="2874"/>
                    </a:lnTo>
                    <a:lnTo>
                      <a:pt x="7767" y="2898"/>
                    </a:lnTo>
                    <a:lnTo>
                      <a:pt x="7767" y="2995"/>
                    </a:lnTo>
                    <a:lnTo>
                      <a:pt x="7767" y="3008"/>
                    </a:lnTo>
                    <a:lnTo>
                      <a:pt x="7767" y="3020"/>
                    </a:lnTo>
                    <a:lnTo>
                      <a:pt x="7767" y="3068"/>
                    </a:lnTo>
                    <a:lnTo>
                      <a:pt x="7755" y="3105"/>
                    </a:lnTo>
                    <a:lnTo>
                      <a:pt x="7755" y="3130"/>
                    </a:lnTo>
                    <a:lnTo>
                      <a:pt x="7755" y="3141"/>
                    </a:lnTo>
                    <a:lnTo>
                      <a:pt x="7755" y="3190"/>
                    </a:lnTo>
                    <a:lnTo>
                      <a:pt x="7743" y="3227"/>
                    </a:lnTo>
                    <a:lnTo>
                      <a:pt x="7743" y="3263"/>
                    </a:lnTo>
                    <a:cubicBezTo>
                      <a:pt x="7730" y="3275"/>
                      <a:pt x="7730" y="3287"/>
                      <a:pt x="7730" y="3311"/>
                    </a:cubicBezTo>
                    <a:cubicBezTo>
                      <a:pt x="7730" y="3311"/>
                      <a:pt x="7730" y="3324"/>
                      <a:pt x="7719" y="3336"/>
                    </a:cubicBezTo>
                    <a:lnTo>
                      <a:pt x="7719" y="3373"/>
                    </a:lnTo>
                    <a:cubicBezTo>
                      <a:pt x="7706" y="3384"/>
                      <a:pt x="7706" y="3397"/>
                      <a:pt x="7706" y="3397"/>
                    </a:cubicBezTo>
                    <a:cubicBezTo>
                      <a:pt x="7706" y="3409"/>
                      <a:pt x="7694" y="3421"/>
                      <a:pt x="7694" y="3446"/>
                    </a:cubicBezTo>
                    <a:lnTo>
                      <a:pt x="7694" y="3457"/>
                    </a:lnTo>
                    <a:cubicBezTo>
                      <a:pt x="7682" y="3494"/>
                      <a:pt x="7670" y="3518"/>
                      <a:pt x="7657" y="3543"/>
                    </a:cubicBezTo>
                    <a:cubicBezTo>
                      <a:pt x="7657" y="3567"/>
                      <a:pt x="7646" y="3579"/>
                      <a:pt x="7646" y="3591"/>
                    </a:cubicBezTo>
                    <a:cubicBezTo>
                      <a:pt x="7646" y="3603"/>
                      <a:pt x="7633" y="3627"/>
                      <a:pt x="7633" y="3640"/>
                    </a:cubicBezTo>
                    <a:cubicBezTo>
                      <a:pt x="7621" y="3652"/>
                      <a:pt x="7621" y="3664"/>
                      <a:pt x="7609" y="3676"/>
                    </a:cubicBezTo>
                    <a:cubicBezTo>
                      <a:pt x="7609" y="3689"/>
                      <a:pt x="7609" y="3700"/>
                      <a:pt x="7597" y="3713"/>
                    </a:cubicBezTo>
                    <a:cubicBezTo>
                      <a:pt x="7597" y="3725"/>
                      <a:pt x="7585" y="3737"/>
                      <a:pt x="7573" y="3749"/>
                    </a:cubicBezTo>
                    <a:cubicBezTo>
                      <a:pt x="7573" y="3773"/>
                      <a:pt x="7560" y="3786"/>
                      <a:pt x="7560" y="3798"/>
                    </a:cubicBezTo>
                    <a:cubicBezTo>
                      <a:pt x="7549" y="3810"/>
                      <a:pt x="7549" y="3822"/>
                      <a:pt x="7536" y="3834"/>
                    </a:cubicBezTo>
                    <a:lnTo>
                      <a:pt x="7536" y="3846"/>
                    </a:lnTo>
                    <a:lnTo>
                      <a:pt x="7512" y="3883"/>
                    </a:lnTo>
                    <a:lnTo>
                      <a:pt x="7463" y="3943"/>
                    </a:lnTo>
                    <a:cubicBezTo>
                      <a:pt x="7463" y="3956"/>
                      <a:pt x="7451" y="3980"/>
                      <a:pt x="7439" y="3992"/>
                    </a:cubicBezTo>
                    <a:lnTo>
                      <a:pt x="7427" y="3992"/>
                    </a:lnTo>
                    <a:lnTo>
                      <a:pt x="7427" y="4016"/>
                    </a:lnTo>
                    <a:lnTo>
                      <a:pt x="7390" y="4053"/>
                    </a:lnTo>
                    <a:cubicBezTo>
                      <a:pt x="7378" y="4065"/>
                      <a:pt x="7366" y="4089"/>
                      <a:pt x="7354" y="4102"/>
                    </a:cubicBezTo>
                    <a:lnTo>
                      <a:pt x="7317" y="4138"/>
                    </a:lnTo>
                    <a:lnTo>
                      <a:pt x="7293" y="4162"/>
                    </a:lnTo>
                    <a:cubicBezTo>
                      <a:pt x="7281" y="4186"/>
                      <a:pt x="7269" y="4199"/>
                      <a:pt x="7257" y="4211"/>
                    </a:cubicBezTo>
                    <a:lnTo>
                      <a:pt x="7244" y="4223"/>
                    </a:lnTo>
                    <a:cubicBezTo>
                      <a:pt x="7220" y="4259"/>
                      <a:pt x="7196" y="4284"/>
                      <a:pt x="7171" y="4308"/>
                    </a:cubicBezTo>
                    <a:lnTo>
                      <a:pt x="7147" y="4332"/>
                    </a:lnTo>
                    <a:cubicBezTo>
                      <a:pt x="7135" y="4345"/>
                      <a:pt x="7123" y="4357"/>
                      <a:pt x="7111" y="4357"/>
                    </a:cubicBezTo>
                    <a:cubicBezTo>
                      <a:pt x="7087" y="4394"/>
                      <a:pt x="7050" y="4418"/>
                      <a:pt x="7025" y="4442"/>
                    </a:cubicBezTo>
                    <a:cubicBezTo>
                      <a:pt x="6977" y="4478"/>
                      <a:pt x="6928" y="4515"/>
                      <a:pt x="6880" y="4564"/>
                    </a:cubicBezTo>
                    <a:cubicBezTo>
                      <a:pt x="6771" y="4648"/>
                      <a:pt x="6698" y="4721"/>
                      <a:pt x="6625" y="4782"/>
                    </a:cubicBezTo>
                    <a:lnTo>
                      <a:pt x="6576" y="4831"/>
                    </a:lnTo>
                    <a:cubicBezTo>
                      <a:pt x="6588" y="4794"/>
                      <a:pt x="6601" y="4758"/>
                      <a:pt x="6612" y="4734"/>
                    </a:cubicBezTo>
                    <a:cubicBezTo>
                      <a:pt x="6625" y="4648"/>
                      <a:pt x="6649" y="4564"/>
                      <a:pt x="6674" y="4478"/>
                    </a:cubicBezTo>
                    <a:lnTo>
                      <a:pt x="6685" y="4418"/>
                    </a:lnTo>
                    <a:cubicBezTo>
                      <a:pt x="6709" y="4321"/>
                      <a:pt x="6734" y="4211"/>
                      <a:pt x="6758" y="4114"/>
                    </a:cubicBezTo>
                    <a:cubicBezTo>
                      <a:pt x="6782" y="4053"/>
                      <a:pt x="6795" y="4005"/>
                      <a:pt x="6807" y="3956"/>
                    </a:cubicBezTo>
                    <a:cubicBezTo>
                      <a:pt x="6819" y="3907"/>
                      <a:pt x="6831" y="3846"/>
                      <a:pt x="6844" y="3798"/>
                    </a:cubicBezTo>
                    <a:lnTo>
                      <a:pt x="6855" y="3798"/>
                    </a:lnTo>
                    <a:cubicBezTo>
                      <a:pt x="6880" y="3689"/>
                      <a:pt x="6904" y="3579"/>
                      <a:pt x="6928" y="3482"/>
                    </a:cubicBezTo>
                    <a:cubicBezTo>
                      <a:pt x="6941" y="3482"/>
                      <a:pt x="6941" y="3470"/>
                      <a:pt x="6941" y="3470"/>
                    </a:cubicBezTo>
                    <a:lnTo>
                      <a:pt x="6953" y="3433"/>
                    </a:lnTo>
                    <a:cubicBezTo>
                      <a:pt x="6965" y="3384"/>
                      <a:pt x="6977" y="3348"/>
                      <a:pt x="6990" y="3311"/>
                    </a:cubicBezTo>
                    <a:cubicBezTo>
                      <a:pt x="7001" y="3263"/>
                      <a:pt x="7014" y="3214"/>
                      <a:pt x="7014" y="3166"/>
                    </a:cubicBezTo>
                    <a:cubicBezTo>
                      <a:pt x="7025" y="3141"/>
                      <a:pt x="7025" y="3105"/>
                      <a:pt x="7025" y="3081"/>
                    </a:cubicBezTo>
                    <a:lnTo>
                      <a:pt x="7025" y="3008"/>
                    </a:lnTo>
                    <a:lnTo>
                      <a:pt x="7025" y="2887"/>
                    </a:lnTo>
                    <a:lnTo>
                      <a:pt x="7025" y="2850"/>
                    </a:lnTo>
                    <a:lnTo>
                      <a:pt x="7025" y="2838"/>
                    </a:lnTo>
                    <a:lnTo>
                      <a:pt x="7025" y="2825"/>
                    </a:lnTo>
                    <a:cubicBezTo>
                      <a:pt x="7014" y="2874"/>
                      <a:pt x="6990" y="2922"/>
                      <a:pt x="6977" y="2995"/>
                    </a:cubicBezTo>
                    <a:cubicBezTo>
                      <a:pt x="6965" y="3032"/>
                      <a:pt x="6953" y="3093"/>
                      <a:pt x="6941" y="3141"/>
                    </a:cubicBezTo>
                    <a:cubicBezTo>
                      <a:pt x="6928" y="3203"/>
                      <a:pt x="6917" y="3251"/>
                      <a:pt x="6904" y="3287"/>
                    </a:cubicBezTo>
                    <a:cubicBezTo>
                      <a:pt x="6892" y="3348"/>
                      <a:pt x="6880" y="3397"/>
                      <a:pt x="6868" y="3446"/>
                    </a:cubicBezTo>
                    <a:cubicBezTo>
                      <a:pt x="6844" y="3506"/>
                      <a:pt x="6831" y="3579"/>
                      <a:pt x="6807" y="3640"/>
                    </a:cubicBezTo>
                    <a:cubicBezTo>
                      <a:pt x="6807" y="3664"/>
                      <a:pt x="6795" y="3689"/>
                      <a:pt x="6795" y="3713"/>
                    </a:cubicBezTo>
                    <a:cubicBezTo>
                      <a:pt x="6758" y="3822"/>
                      <a:pt x="6734" y="3919"/>
                      <a:pt x="6709" y="4005"/>
                    </a:cubicBezTo>
                    <a:lnTo>
                      <a:pt x="6685" y="4078"/>
                    </a:lnTo>
                    <a:cubicBezTo>
                      <a:pt x="6674" y="4114"/>
                      <a:pt x="6661" y="4162"/>
                      <a:pt x="6649" y="4199"/>
                    </a:cubicBezTo>
                    <a:lnTo>
                      <a:pt x="6649" y="4211"/>
                    </a:lnTo>
                    <a:cubicBezTo>
                      <a:pt x="6625" y="4284"/>
                      <a:pt x="6601" y="4369"/>
                      <a:pt x="6576" y="4466"/>
                    </a:cubicBezTo>
                    <a:cubicBezTo>
                      <a:pt x="6564" y="4478"/>
                      <a:pt x="6564" y="4491"/>
                      <a:pt x="6564" y="4502"/>
                    </a:cubicBezTo>
                    <a:lnTo>
                      <a:pt x="6564" y="4357"/>
                    </a:lnTo>
                    <a:lnTo>
                      <a:pt x="6564" y="4284"/>
                    </a:lnTo>
                    <a:lnTo>
                      <a:pt x="6564" y="4259"/>
                    </a:lnTo>
                    <a:lnTo>
                      <a:pt x="6564" y="4211"/>
                    </a:lnTo>
                    <a:lnTo>
                      <a:pt x="6564" y="4186"/>
                    </a:lnTo>
                    <a:lnTo>
                      <a:pt x="6564" y="4162"/>
                    </a:lnTo>
                    <a:lnTo>
                      <a:pt x="6564" y="4150"/>
                    </a:lnTo>
                    <a:lnTo>
                      <a:pt x="6564" y="4138"/>
                    </a:lnTo>
                    <a:lnTo>
                      <a:pt x="6564" y="4114"/>
                    </a:lnTo>
                    <a:cubicBezTo>
                      <a:pt x="6564" y="4078"/>
                      <a:pt x="6552" y="4053"/>
                      <a:pt x="6552" y="4016"/>
                    </a:cubicBezTo>
                    <a:cubicBezTo>
                      <a:pt x="6552" y="3980"/>
                      <a:pt x="6539" y="3956"/>
                      <a:pt x="6539" y="3919"/>
                    </a:cubicBezTo>
                    <a:cubicBezTo>
                      <a:pt x="6539" y="3895"/>
                      <a:pt x="6539" y="3870"/>
                      <a:pt x="6528" y="3846"/>
                    </a:cubicBezTo>
                    <a:lnTo>
                      <a:pt x="6491" y="3664"/>
                    </a:lnTo>
                    <a:cubicBezTo>
                      <a:pt x="6479" y="3616"/>
                      <a:pt x="6466" y="3554"/>
                      <a:pt x="6455" y="3482"/>
                    </a:cubicBezTo>
                    <a:cubicBezTo>
                      <a:pt x="6430" y="3421"/>
                      <a:pt x="6418" y="3360"/>
                      <a:pt x="6406" y="3300"/>
                    </a:cubicBezTo>
                    <a:cubicBezTo>
                      <a:pt x="6406" y="3263"/>
                      <a:pt x="6393" y="3238"/>
                      <a:pt x="6393" y="3214"/>
                    </a:cubicBezTo>
                    <a:lnTo>
                      <a:pt x="6382" y="3178"/>
                    </a:lnTo>
                    <a:cubicBezTo>
                      <a:pt x="6369" y="3141"/>
                      <a:pt x="6369" y="3117"/>
                      <a:pt x="6358" y="3081"/>
                    </a:cubicBezTo>
                    <a:lnTo>
                      <a:pt x="6358" y="3057"/>
                    </a:lnTo>
                    <a:cubicBezTo>
                      <a:pt x="6358" y="3044"/>
                      <a:pt x="6345" y="3020"/>
                      <a:pt x="6345" y="3008"/>
                    </a:cubicBezTo>
                    <a:lnTo>
                      <a:pt x="6345" y="2959"/>
                    </a:lnTo>
                    <a:lnTo>
                      <a:pt x="6333" y="2935"/>
                    </a:lnTo>
                    <a:lnTo>
                      <a:pt x="6333" y="2874"/>
                    </a:lnTo>
                    <a:lnTo>
                      <a:pt x="6333" y="2850"/>
                    </a:lnTo>
                    <a:cubicBezTo>
                      <a:pt x="6333" y="2838"/>
                      <a:pt x="6321" y="2814"/>
                      <a:pt x="6321" y="2801"/>
                    </a:cubicBezTo>
                    <a:lnTo>
                      <a:pt x="6321" y="2789"/>
                    </a:lnTo>
                    <a:lnTo>
                      <a:pt x="6321" y="2643"/>
                    </a:lnTo>
                    <a:lnTo>
                      <a:pt x="6321" y="2607"/>
                    </a:lnTo>
                    <a:lnTo>
                      <a:pt x="6321" y="2509"/>
                    </a:lnTo>
                    <a:lnTo>
                      <a:pt x="6321" y="2400"/>
                    </a:lnTo>
                    <a:lnTo>
                      <a:pt x="6321" y="2352"/>
                    </a:lnTo>
                    <a:lnTo>
                      <a:pt x="6321" y="2327"/>
                    </a:lnTo>
                    <a:lnTo>
                      <a:pt x="6321" y="2218"/>
                    </a:lnTo>
                    <a:lnTo>
                      <a:pt x="6321" y="2206"/>
                    </a:lnTo>
                    <a:cubicBezTo>
                      <a:pt x="6321" y="2193"/>
                      <a:pt x="6333" y="2169"/>
                      <a:pt x="6333" y="2157"/>
                    </a:cubicBezTo>
                    <a:lnTo>
                      <a:pt x="6333" y="2084"/>
                    </a:lnTo>
                    <a:lnTo>
                      <a:pt x="6345" y="2023"/>
                    </a:lnTo>
                    <a:cubicBezTo>
                      <a:pt x="6358" y="1999"/>
                      <a:pt x="6358" y="1987"/>
                      <a:pt x="6358" y="1975"/>
                    </a:cubicBezTo>
                    <a:lnTo>
                      <a:pt x="6369" y="1963"/>
                    </a:lnTo>
                    <a:lnTo>
                      <a:pt x="6369" y="1914"/>
                    </a:lnTo>
                    <a:lnTo>
                      <a:pt x="6382" y="1902"/>
                    </a:lnTo>
                    <a:cubicBezTo>
                      <a:pt x="6382" y="1890"/>
                      <a:pt x="6393" y="1866"/>
                      <a:pt x="6393" y="1853"/>
                    </a:cubicBezTo>
                    <a:lnTo>
                      <a:pt x="6393" y="1841"/>
                    </a:lnTo>
                    <a:cubicBezTo>
                      <a:pt x="6418" y="1793"/>
                      <a:pt x="6430" y="1744"/>
                      <a:pt x="6442" y="1695"/>
                    </a:cubicBezTo>
                    <a:lnTo>
                      <a:pt x="6466" y="1647"/>
                    </a:lnTo>
                    <a:cubicBezTo>
                      <a:pt x="6479" y="1610"/>
                      <a:pt x="6503" y="1561"/>
                      <a:pt x="6515" y="1525"/>
                    </a:cubicBezTo>
                    <a:cubicBezTo>
                      <a:pt x="6552" y="1428"/>
                      <a:pt x="6588" y="1318"/>
                      <a:pt x="6625" y="1197"/>
                    </a:cubicBezTo>
                    <a:cubicBezTo>
                      <a:pt x="6637" y="1161"/>
                      <a:pt x="6661" y="1112"/>
                      <a:pt x="6674" y="1075"/>
                    </a:cubicBezTo>
                    <a:cubicBezTo>
                      <a:pt x="6685" y="1002"/>
                      <a:pt x="6709" y="942"/>
                      <a:pt x="6734" y="881"/>
                    </a:cubicBezTo>
                    <a:cubicBezTo>
                      <a:pt x="6771" y="772"/>
                      <a:pt x="6807" y="662"/>
                      <a:pt x="6844" y="565"/>
                    </a:cubicBezTo>
                    <a:cubicBezTo>
                      <a:pt x="6855" y="529"/>
                      <a:pt x="6880" y="480"/>
                      <a:pt x="6892" y="443"/>
                    </a:cubicBezTo>
                    <a:cubicBezTo>
                      <a:pt x="6917" y="395"/>
                      <a:pt x="6941" y="334"/>
                      <a:pt x="6965" y="286"/>
                    </a:cubicBezTo>
                    <a:cubicBezTo>
                      <a:pt x="6977" y="273"/>
                      <a:pt x="6990" y="261"/>
                      <a:pt x="6990" y="249"/>
                    </a:cubicBezTo>
                    <a:cubicBezTo>
                      <a:pt x="7001" y="237"/>
                      <a:pt x="7001" y="237"/>
                      <a:pt x="7001" y="224"/>
                    </a:cubicBezTo>
                    <a:cubicBezTo>
                      <a:pt x="7014" y="213"/>
                      <a:pt x="7025" y="188"/>
                      <a:pt x="7025" y="176"/>
                    </a:cubicBezTo>
                    <a:lnTo>
                      <a:pt x="7038" y="164"/>
                    </a:lnTo>
                    <a:lnTo>
                      <a:pt x="7050" y="152"/>
                    </a:lnTo>
                    <a:cubicBezTo>
                      <a:pt x="7062" y="127"/>
                      <a:pt x="7074" y="103"/>
                      <a:pt x="7098" y="79"/>
                    </a:cubicBezTo>
                    <a:lnTo>
                      <a:pt x="7111" y="67"/>
                    </a:lnTo>
                    <a:close/>
                    <a:moveTo>
                      <a:pt x="3938" y="2120"/>
                    </a:moveTo>
                    <a:cubicBezTo>
                      <a:pt x="3951" y="2133"/>
                      <a:pt x="3963" y="2145"/>
                      <a:pt x="3963" y="2157"/>
                    </a:cubicBezTo>
                    <a:lnTo>
                      <a:pt x="3963" y="2182"/>
                    </a:lnTo>
                    <a:cubicBezTo>
                      <a:pt x="3951" y="2193"/>
                      <a:pt x="3963" y="2206"/>
                      <a:pt x="3963" y="2206"/>
                    </a:cubicBezTo>
                    <a:lnTo>
                      <a:pt x="3963" y="2218"/>
                    </a:lnTo>
                    <a:lnTo>
                      <a:pt x="3963" y="2242"/>
                    </a:lnTo>
                    <a:cubicBezTo>
                      <a:pt x="3963" y="2266"/>
                      <a:pt x="3975" y="2291"/>
                      <a:pt x="3975" y="2315"/>
                    </a:cubicBezTo>
                    <a:cubicBezTo>
                      <a:pt x="3987" y="2352"/>
                      <a:pt x="3987" y="2376"/>
                      <a:pt x="4000" y="2400"/>
                    </a:cubicBezTo>
                    <a:cubicBezTo>
                      <a:pt x="4000" y="2425"/>
                      <a:pt x="4011" y="2461"/>
                      <a:pt x="4024" y="2485"/>
                    </a:cubicBezTo>
                    <a:cubicBezTo>
                      <a:pt x="4024" y="2522"/>
                      <a:pt x="4036" y="2546"/>
                      <a:pt x="4048" y="2582"/>
                    </a:cubicBezTo>
                    <a:cubicBezTo>
                      <a:pt x="4060" y="2607"/>
                      <a:pt x="4073" y="2631"/>
                      <a:pt x="4073" y="2655"/>
                    </a:cubicBezTo>
                    <a:cubicBezTo>
                      <a:pt x="4097" y="2692"/>
                      <a:pt x="4109" y="2728"/>
                      <a:pt x="4133" y="2765"/>
                    </a:cubicBezTo>
                    <a:cubicBezTo>
                      <a:pt x="4146" y="2777"/>
                      <a:pt x="4146" y="2789"/>
                      <a:pt x="4146" y="2801"/>
                    </a:cubicBezTo>
                    <a:cubicBezTo>
                      <a:pt x="4182" y="2862"/>
                      <a:pt x="4206" y="2911"/>
                      <a:pt x="4230" y="2947"/>
                    </a:cubicBezTo>
                    <a:cubicBezTo>
                      <a:pt x="4254" y="2984"/>
                      <a:pt x="4267" y="3008"/>
                      <a:pt x="4291" y="3044"/>
                    </a:cubicBezTo>
                    <a:cubicBezTo>
                      <a:pt x="4291" y="3057"/>
                      <a:pt x="4303" y="3068"/>
                      <a:pt x="4316" y="3081"/>
                    </a:cubicBezTo>
                    <a:cubicBezTo>
                      <a:pt x="4340" y="3141"/>
                      <a:pt x="4376" y="3190"/>
                      <a:pt x="4400" y="3227"/>
                    </a:cubicBezTo>
                    <a:cubicBezTo>
                      <a:pt x="4437" y="3275"/>
                      <a:pt x="4473" y="3336"/>
                      <a:pt x="4510" y="3384"/>
                    </a:cubicBezTo>
                    <a:cubicBezTo>
                      <a:pt x="4535" y="3409"/>
                      <a:pt x="4546" y="3433"/>
                      <a:pt x="4570" y="3457"/>
                    </a:cubicBezTo>
                    <a:cubicBezTo>
                      <a:pt x="4583" y="3482"/>
                      <a:pt x="4607" y="3506"/>
                      <a:pt x="4619" y="3530"/>
                    </a:cubicBezTo>
                    <a:cubicBezTo>
                      <a:pt x="4632" y="3543"/>
                      <a:pt x="4643" y="3554"/>
                      <a:pt x="4643" y="3567"/>
                    </a:cubicBezTo>
                    <a:cubicBezTo>
                      <a:pt x="4656" y="3579"/>
                      <a:pt x="4668" y="3591"/>
                      <a:pt x="4668" y="3603"/>
                    </a:cubicBezTo>
                    <a:lnTo>
                      <a:pt x="4680" y="3616"/>
                    </a:lnTo>
                    <a:cubicBezTo>
                      <a:pt x="4692" y="3640"/>
                      <a:pt x="4705" y="3664"/>
                      <a:pt x="4716" y="3676"/>
                    </a:cubicBezTo>
                    <a:cubicBezTo>
                      <a:pt x="4729" y="3713"/>
                      <a:pt x="4741" y="3737"/>
                      <a:pt x="4741" y="3762"/>
                    </a:cubicBezTo>
                    <a:cubicBezTo>
                      <a:pt x="4753" y="3798"/>
                      <a:pt x="4765" y="3822"/>
                      <a:pt x="4778" y="3859"/>
                    </a:cubicBezTo>
                    <a:cubicBezTo>
                      <a:pt x="4789" y="3883"/>
                      <a:pt x="4802" y="3919"/>
                      <a:pt x="4802" y="3943"/>
                    </a:cubicBezTo>
                    <a:cubicBezTo>
                      <a:pt x="4802" y="3968"/>
                      <a:pt x="4814" y="4005"/>
                      <a:pt x="4814" y="4029"/>
                    </a:cubicBezTo>
                    <a:lnTo>
                      <a:pt x="4814" y="4041"/>
                    </a:lnTo>
                    <a:cubicBezTo>
                      <a:pt x="4826" y="4053"/>
                      <a:pt x="4826" y="4065"/>
                      <a:pt x="4826" y="4078"/>
                    </a:cubicBezTo>
                    <a:cubicBezTo>
                      <a:pt x="4826" y="4089"/>
                      <a:pt x="4826" y="4114"/>
                      <a:pt x="4838" y="4114"/>
                    </a:cubicBezTo>
                    <a:lnTo>
                      <a:pt x="4862" y="4114"/>
                    </a:lnTo>
                    <a:cubicBezTo>
                      <a:pt x="4875" y="4102"/>
                      <a:pt x="4862" y="4089"/>
                      <a:pt x="4862" y="4078"/>
                    </a:cubicBezTo>
                    <a:lnTo>
                      <a:pt x="4862" y="4053"/>
                    </a:lnTo>
                    <a:lnTo>
                      <a:pt x="4862" y="4041"/>
                    </a:lnTo>
                    <a:cubicBezTo>
                      <a:pt x="4850" y="4005"/>
                      <a:pt x="4850" y="3980"/>
                      <a:pt x="4850" y="3956"/>
                    </a:cubicBezTo>
                    <a:cubicBezTo>
                      <a:pt x="4850" y="3932"/>
                      <a:pt x="4838" y="3907"/>
                      <a:pt x="4838" y="3883"/>
                    </a:cubicBezTo>
                    <a:cubicBezTo>
                      <a:pt x="4826" y="3870"/>
                      <a:pt x="4826" y="3846"/>
                      <a:pt x="4814" y="3822"/>
                    </a:cubicBezTo>
                    <a:lnTo>
                      <a:pt x="4814" y="3798"/>
                    </a:lnTo>
                    <a:cubicBezTo>
                      <a:pt x="4802" y="3737"/>
                      <a:pt x="4778" y="3676"/>
                      <a:pt x="4765" y="3627"/>
                    </a:cubicBezTo>
                    <a:lnTo>
                      <a:pt x="4729" y="3554"/>
                    </a:lnTo>
                    <a:cubicBezTo>
                      <a:pt x="4729" y="3543"/>
                      <a:pt x="4716" y="3530"/>
                      <a:pt x="4716" y="3518"/>
                    </a:cubicBezTo>
                    <a:cubicBezTo>
                      <a:pt x="4705" y="3506"/>
                      <a:pt x="4705" y="3494"/>
                      <a:pt x="4692" y="3482"/>
                    </a:cubicBezTo>
                    <a:cubicBezTo>
                      <a:pt x="4680" y="3457"/>
                      <a:pt x="4668" y="3446"/>
                      <a:pt x="4656" y="3433"/>
                    </a:cubicBezTo>
                    <a:lnTo>
                      <a:pt x="4643" y="3409"/>
                    </a:lnTo>
                    <a:cubicBezTo>
                      <a:pt x="4632" y="3384"/>
                      <a:pt x="4619" y="3373"/>
                      <a:pt x="4607" y="3348"/>
                    </a:cubicBezTo>
                    <a:cubicBezTo>
                      <a:pt x="4570" y="3311"/>
                      <a:pt x="4546" y="3263"/>
                      <a:pt x="4522" y="3214"/>
                    </a:cubicBezTo>
                    <a:cubicBezTo>
                      <a:pt x="4462" y="3093"/>
                      <a:pt x="4400" y="2947"/>
                      <a:pt x="4340" y="2814"/>
                    </a:cubicBezTo>
                    <a:cubicBezTo>
                      <a:pt x="4303" y="2752"/>
                      <a:pt x="4279" y="2692"/>
                      <a:pt x="4243" y="2619"/>
                    </a:cubicBezTo>
                    <a:cubicBezTo>
                      <a:pt x="4230" y="2582"/>
                      <a:pt x="4219" y="2558"/>
                      <a:pt x="4206" y="2522"/>
                    </a:cubicBezTo>
                    <a:cubicBezTo>
                      <a:pt x="4182" y="2473"/>
                      <a:pt x="4170" y="2425"/>
                      <a:pt x="4146" y="2376"/>
                    </a:cubicBezTo>
                    <a:lnTo>
                      <a:pt x="4146" y="2352"/>
                    </a:lnTo>
                    <a:lnTo>
                      <a:pt x="4157" y="2363"/>
                    </a:lnTo>
                    <a:cubicBezTo>
                      <a:pt x="4182" y="2388"/>
                      <a:pt x="4206" y="2425"/>
                      <a:pt x="4230" y="2449"/>
                    </a:cubicBezTo>
                    <a:cubicBezTo>
                      <a:pt x="4279" y="2509"/>
                      <a:pt x="4327" y="2571"/>
                      <a:pt x="4389" y="2631"/>
                    </a:cubicBezTo>
                    <a:cubicBezTo>
                      <a:pt x="4437" y="2692"/>
                      <a:pt x="4498" y="2752"/>
                      <a:pt x="4546" y="2825"/>
                    </a:cubicBezTo>
                    <a:cubicBezTo>
                      <a:pt x="4595" y="2874"/>
                      <a:pt x="4656" y="2947"/>
                      <a:pt x="4729" y="3008"/>
                    </a:cubicBezTo>
                    <a:lnTo>
                      <a:pt x="4729" y="3020"/>
                    </a:lnTo>
                    <a:cubicBezTo>
                      <a:pt x="4753" y="3044"/>
                      <a:pt x="4778" y="3081"/>
                      <a:pt x="4814" y="3105"/>
                    </a:cubicBezTo>
                    <a:lnTo>
                      <a:pt x="4899" y="3190"/>
                    </a:lnTo>
                    <a:lnTo>
                      <a:pt x="4911" y="3214"/>
                    </a:lnTo>
                    <a:cubicBezTo>
                      <a:pt x="4923" y="3214"/>
                      <a:pt x="4935" y="3227"/>
                      <a:pt x="4948" y="3238"/>
                    </a:cubicBezTo>
                    <a:lnTo>
                      <a:pt x="4959" y="3263"/>
                    </a:lnTo>
                    <a:cubicBezTo>
                      <a:pt x="4972" y="3275"/>
                      <a:pt x="4984" y="3275"/>
                      <a:pt x="4996" y="3287"/>
                    </a:cubicBezTo>
                    <a:cubicBezTo>
                      <a:pt x="5008" y="3300"/>
                      <a:pt x="5008" y="3311"/>
                      <a:pt x="5021" y="3324"/>
                    </a:cubicBezTo>
                    <a:lnTo>
                      <a:pt x="5032" y="3336"/>
                    </a:lnTo>
                    <a:lnTo>
                      <a:pt x="5045" y="3348"/>
                    </a:lnTo>
                    <a:cubicBezTo>
                      <a:pt x="5057" y="3373"/>
                      <a:pt x="5069" y="3384"/>
                      <a:pt x="5081" y="3397"/>
                    </a:cubicBezTo>
                    <a:cubicBezTo>
                      <a:pt x="5081" y="3409"/>
                      <a:pt x="5094" y="3433"/>
                      <a:pt x="5105" y="3457"/>
                    </a:cubicBezTo>
                    <a:cubicBezTo>
                      <a:pt x="5118" y="3482"/>
                      <a:pt x="5142" y="3506"/>
                      <a:pt x="5154" y="3530"/>
                    </a:cubicBezTo>
                    <a:cubicBezTo>
                      <a:pt x="5166" y="3567"/>
                      <a:pt x="5178" y="3591"/>
                      <a:pt x="5191" y="3616"/>
                    </a:cubicBezTo>
                    <a:cubicBezTo>
                      <a:pt x="5202" y="3664"/>
                      <a:pt x="5227" y="3700"/>
                      <a:pt x="5239" y="3749"/>
                    </a:cubicBezTo>
                    <a:cubicBezTo>
                      <a:pt x="5251" y="3762"/>
                      <a:pt x="5251" y="3762"/>
                      <a:pt x="5251" y="3773"/>
                    </a:cubicBezTo>
                    <a:cubicBezTo>
                      <a:pt x="5264" y="3786"/>
                      <a:pt x="5264" y="3798"/>
                      <a:pt x="5275" y="3822"/>
                    </a:cubicBezTo>
                    <a:cubicBezTo>
                      <a:pt x="5288" y="3859"/>
                      <a:pt x="5312" y="3907"/>
                      <a:pt x="5324" y="3956"/>
                    </a:cubicBezTo>
                    <a:cubicBezTo>
                      <a:pt x="5337" y="3992"/>
                      <a:pt x="5348" y="4016"/>
                      <a:pt x="5348" y="4053"/>
                    </a:cubicBezTo>
                    <a:cubicBezTo>
                      <a:pt x="5361" y="4065"/>
                      <a:pt x="5361" y="4078"/>
                      <a:pt x="5361" y="4089"/>
                    </a:cubicBezTo>
                    <a:cubicBezTo>
                      <a:pt x="5373" y="4102"/>
                      <a:pt x="5373" y="4126"/>
                      <a:pt x="5373" y="4138"/>
                    </a:cubicBezTo>
                    <a:cubicBezTo>
                      <a:pt x="5385" y="4162"/>
                      <a:pt x="5385" y="4186"/>
                      <a:pt x="5397" y="4211"/>
                    </a:cubicBezTo>
                    <a:lnTo>
                      <a:pt x="5397" y="4272"/>
                    </a:lnTo>
                    <a:lnTo>
                      <a:pt x="5397" y="4284"/>
                    </a:lnTo>
                    <a:cubicBezTo>
                      <a:pt x="5410" y="4357"/>
                      <a:pt x="5410" y="4430"/>
                      <a:pt x="5410" y="4502"/>
                    </a:cubicBezTo>
                    <a:lnTo>
                      <a:pt x="5421" y="4515"/>
                    </a:lnTo>
                    <a:lnTo>
                      <a:pt x="5421" y="4770"/>
                    </a:lnTo>
                    <a:lnTo>
                      <a:pt x="5421" y="4831"/>
                    </a:lnTo>
                    <a:cubicBezTo>
                      <a:pt x="5421" y="4880"/>
                      <a:pt x="5421" y="4940"/>
                      <a:pt x="5410" y="4989"/>
                    </a:cubicBezTo>
                    <a:cubicBezTo>
                      <a:pt x="5410" y="5037"/>
                      <a:pt x="5397" y="5098"/>
                      <a:pt x="5397" y="5147"/>
                    </a:cubicBezTo>
                    <a:cubicBezTo>
                      <a:pt x="5385" y="5183"/>
                      <a:pt x="5373" y="5232"/>
                      <a:pt x="5373" y="5280"/>
                    </a:cubicBezTo>
                    <a:lnTo>
                      <a:pt x="5337" y="5390"/>
                    </a:lnTo>
                    <a:cubicBezTo>
                      <a:pt x="5324" y="5439"/>
                      <a:pt x="5312" y="5487"/>
                      <a:pt x="5288" y="5523"/>
                    </a:cubicBezTo>
                    <a:cubicBezTo>
                      <a:pt x="5288" y="5536"/>
                      <a:pt x="5288" y="5548"/>
                      <a:pt x="5275" y="5548"/>
                    </a:cubicBezTo>
                    <a:cubicBezTo>
                      <a:pt x="5275" y="5572"/>
                      <a:pt x="5264" y="5585"/>
                      <a:pt x="5264" y="5596"/>
                    </a:cubicBezTo>
                    <a:lnTo>
                      <a:pt x="5227" y="5669"/>
                    </a:lnTo>
                    <a:cubicBezTo>
                      <a:pt x="5215" y="5693"/>
                      <a:pt x="5215" y="5718"/>
                      <a:pt x="5202" y="5742"/>
                    </a:cubicBezTo>
                    <a:lnTo>
                      <a:pt x="5191" y="5755"/>
                    </a:lnTo>
                    <a:cubicBezTo>
                      <a:pt x="5191" y="5779"/>
                      <a:pt x="5178" y="5791"/>
                      <a:pt x="5166" y="5803"/>
                    </a:cubicBezTo>
                    <a:lnTo>
                      <a:pt x="5166" y="5828"/>
                    </a:lnTo>
                    <a:cubicBezTo>
                      <a:pt x="5154" y="5779"/>
                      <a:pt x="5142" y="5718"/>
                      <a:pt x="5142" y="5669"/>
                    </a:cubicBezTo>
                    <a:cubicBezTo>
                      <a:pt x="5118" y="5536"/>
                      <a:pt x="5105" y="5402"/>
                      <a:pt x="5081" y="5269"/>
                    </a:cubicBezTo>
                    <a:cubicBezTo>
                      <a:pt x="5081" y="5220"/>
                      <a:pt x="5069" y="5159"/>
                      <a:pt x="5057" y="5110"/>
                    </a:cubicBezTo>
                    <a:cubicBezTo>
                      <a:pt x="5057" y="5050"/>
                      <a:pt x="5045" y="5001"/>
                      <a:pt x="5032" y="4953"/>
                    </a:cubicBezTo>
                    <a:lnTo>
                      <a:pt x="5032" y="4916"/>
                    </a:lnTo>
                    <a:cubicBezTo>
                      <a:pt x="5021" y="4867"/>
                      <a:pt x="5021" y="4818"/>
                      <a:pt x="5008" y="4770"/>
                    </a:cubicBezTo>
                    <a:lnTo>
                      <a:pt x="5008" y="4697"/>
                    </a:lnTo>
                    <a:lnTo>
                      <a:pt x="4984" y="4551"/>
                    </a:lnTo>
                    <a:cubicBezTo>
                      <a:pt x="4984" y="4491"/>
                      <a:pt x="4984" y="4430"/>
                      <a:pt x="4972" y="4369"/>
                    </a:cubicBezTo>
                    <a:cubicBezTo>
                      <a:pt x="4972" y="4345"/>
                      <a:pt x="4972" y="4332"/>
                      <a:pt x="4959" y="4321"/>
                    </a:cubicBezTo>
                    <a:cubicBezTo>
                      <a:pt x="4948" y="4308"/>
                      <a:pt x="4935" y="4296"/>
                      <a:pt x="4911" y="4296"/>
                    </a:cubicBezTo>
                    <a:lnTo>
                      <a:pt x="4899" y="4296"/>
                    </a:lnTo>
                    <a:cubicBezTo>
                      <a:pt x="4899" y="4296"/>
                      <a:pt x="4886" y="4296"/>
                      <a:pt x="4875" y="4308"/>
                    </a:cubicBezTo>
                    <a:cubicBezTo>
                      <a:pt x="4862" y="4308"/>
                      <a:pt x="4862" y="4308"/>
                      <a:pt x="4850" y="4321"/>
                    </a:cubicBezTo>
                    <a:cubicBezTo>
                      <a:pt x="4850" y="4332"/>
                      <a:pt x="4838" y="4332"/>
                      <a:pt x="4838" y="4345"/>
                    </a:cubicBezTo>
                    <a:lnTo>
                      <a:pt x="4838" y="4381"/>
                    </a:lnTo>
                    <a:cubicBezTo>
                      <a:pt x="4850" y="4527"/>
                      <a:pt x="4862" y="4648"/>
                      <a:pt x="4875" y="4758"/>
                    </a:cubicBezTo>
                    <a:cubicBezTo>
                      <a:pt x="4886" y="4807"/>
                      <a:pt x="4886" y="4867"/>
                      <a:pt x="4899" y="4928"/>
                    </a:cubicBezTo>
                    <a:cubicBezTo>
                      <a:pt x="4899" y="4977"/>
                      <a:pt x="4911" y="5026"/>
                      <a:pt x="4911" y="5074"/>
                    </a:cubicBezTo>
                    <a:cubicBezTo>
                      <a:pt x="4923" y="5134"/>
                      <a:pt x="4935" y="5196"/>
                      <a:pt x="4935" y="5256"/>
                    </a:cubicBezTo>
                    <a:cubicBezTo>
                      <a:pt x="4948" y="5366"/>
                      <a:pt x="4959" y="5463"/>
                      <a:pt x="4972" y="5572"/>
                    </a:cubicBezTo>
                    <a:cubicBezTo>
                      <a:pt x="4972" y="5585"/>
                      <a:pt x="4984" y="5609"/>
                      <a:pt x="4984" y="5621"/>
                    </a:cubicBezTo>
                    <a:cubicBezTo>
                      <a:pt x="4959" y="5596"/>
                      <a:pt x="4948" y="5572"/>
                      <a:pt x="4935" y="5548"/>
                    </a:cubicBezTo>
                    <a:cubicBezTo>
                      <a:pt x="4911" y="5512"/>
                      <a:pt x="4886" y="5475"/>
                      <a:pt x="4875" y="5450"/>
                    </a:cubicBezTo>
                    <a:lnTo>
                      <a:pt x="4862" y="5439"/>
                    </a:lnTo>
                    <a:cubicBezTo>
                      <a:pt x="4838" y="5414"/>
                      <a:pt x="4814" y="5377"/>
                      <a:pt x="4789" y="5342"/>
                    </a:cubicBezTo>
                    <a:cubicBezTo>
                      <a:pt x="4765" y="5317"/>
                      <a:pt x="4741" y="5280"/>
                      <a:pt x="4716" y="5244"/>
                    </a:cubicBezTo>
                    <a:cubicBezTo>
                      <a:pt x="4668" y="5183"/>
                      <a:pt x="4619" y="5134"/>
                      <a:pt x="4570" y="5074"/>
                    </a:cubicBezTo>
                    <a:lnTo>
                      <a:pt x="4546" y="5062"/>
                    </a:lnTo>
                    <a:lnTo>
                      <a:pt x="4535" y="5037"/>
                    </a:lnTo>
                    <a:lnTo>
                      <a:pt x="4462" y="4964"/>
                    </a:lnTo>
                    <a:lnTo>
                      <a:pt x="4462" y="4953"/>
                    </a:lnTo>
                    <a:cubicBezTo>
                      <a:pt x="4449" y="4940"/>
                      <a:pt x="4437" y="4940"/>
                      <a:pt x="4425" y="4928"/>
                    </a:cubicBezTo>
                    <a:cubicBezTo>
                      <a:pt x="4425" y="4916"/>
                      <a:pt x="4425" y="4916"/>
                      <a:pt x="4413" y="4904"/>
                    </a:cubicBezTo>
                    <a:cubicBezTo>
                      <a:pt x="4400" y="4891"/>
                      <a:pt x="4400" y="4880"/>
                      <a:pt x="4389" y="4880"/>
                    </a:cubicBezTo>
                    <a:lnTo>
                      <a:pt x="4352" y="4818"/>
                    </a:lnTo>
                    <a:cubicBezTo>
                      <a:pt x="4340" y="4807"/>
                      <a:pt x="4327" y="4794"/>
                      <a:pt x="4327" y="4782"/>
                    </a:cubicBezTo>
                    <a:lnTo>
                      <a:pt x="4316" y="4770"/>
                    </a:lnTo>
                    <a:cubicBezTo>
                      <a:pt x="4303" y="4758"/>
                      <a:pt x="4303" y="4746"/>
                      <a:pt x="4291" y="4734"/>
                    </a:cubicBezTo>
                    <a:lnTo>
                      <a:pt x="4279" y="4721"/>
                    </a:lnTo>
                    <a:cubicBezTo>
                      <a:pt x="4279" y="4697"/>
                      <a:pt x="4267" y="4685"/>
                      <a:pt x="4254" y="4673"/>
                    </a:cubicBezTo>
                    <a:cubicBezTo>
                      <a:pt x="4254" y="4661"/>
                      <a:pt x="4243" y="4648"/>
                      <a:pt x="4230" y="4637"/>
                    </a:cubicBezTo>
                    <a:lnTo>
                      <a:pt x="4230" y="4612"/>
                    </a:lnTo>
                    <a:cubicBezTo>
                      <a:pt x="4219" y="4600"/>
                      <a:pt x="4219" y="4588"/>
                      <a:pt x="4206" y="4575"/>
                    </a:cubicBezTo>
                    <a:lnTo>
                      <a:pt x="4206" y="4564"/>
                    </a:lnTo>
                    <a:cubicBezTo>
                      <a:pt x="4194" y="4551"/>
                      <a:pt x="4194" y="4539"/>
                      <a:pt x="4182" y="4527"/>
                    </a:cubicBezTo>
                    <a:lnTo>
                      <a:pt x="4170" y="4491"/>
                    </a:lnTo>
                    <a:lnTo>
                      <a:pt x="4157" y="4454"/>
                    </a:lnTo>
                    <a:lnTo>
                      <a:pt x="4146" y="4442"/>
                    </a:lnTo>
                    <a:cubicBezTo>
                      <a:pt x="4133" y="4418"/>
                      <a:pt x="4133" y="4381"/>
                      <a:pt x="4121" y="4357"/>
                    </a:cubicBezTo>
                    <a:cubicBezTo>
                      <a:pt x="4097" y="4308"/>
                      <a:pt x="4084" y="4259"/>
                      <a:pt x="4073" y="4223"/>
                    </a:cubicBezTo>
                    <a:cubicBezTo>
                      <a:pt x="4060" y="4175"/>
                      <a:pt x="4048" y="4138"/>
                      <a:pt x="4036" y="4089"/>
                    </a:cubicBezTo>
                    <a:cubicBezTo>
                      <a:pt x="4024" y="4065"/>
                      <a:pt x="4011" y="4041"/>
                      <a:pt x="4011" y="4016"/>
                    </a:cubicBezTo>
                    <a:lnTo>
                      <a:pt x="4000" y="3980"/>
                    </a:lnTo>
                    <a:cubicBezTo>
                      <a:pt x="4000" y="3968"/>
                      <a:pt x="3987" y="3968"/>
                      <a:pt x="3987" y="3956"/>
                    </a:cubicBezTo>
                    <a:lnTo>
                      <a:pt x="3987" y="3932"/>
                    </a:lnTo>
                    <a:lnTo>
                      <a:pt x="3975" y="3907"/>
                    </a:lnTo>
                    <a:lnTo>
                      <a:pt x="3975" y="3883"/>
                    </a:lnTo>
                    <a:cubicBezTo>
                      <a:pt x="3963" y="3870"/>
                      <a:pt x="3963" y="3859"/>
                      <a:pt x="3963" y="3846"/>
                    </a:cubicBezTo>
                    <a:lnTo>
                      <a:pt x="3951" y="3810"/>
                    </a:lnTo>
                    <a:cubicBezTo>
                      <a:pt x="3951" y="3786"/>
                      <a:pt x="3951" y="3773"/>
                      <a:pt x="3938" y="3749"/>
                    </a:cubicBezTo>
                    <a:lnTo>
                      <a:pt x="3938" y="3737"/>
                    </a:lnTo>
                    <a:cubicBezTo>
                      <a:pt x="3938" y="3713"/>
                      <a:pt x="3938" y="3689"/>
                      <a:pt x="3927" y="3676"/>
                    </a:cubicBezTo>
                    <a:lnTo>
                      <a:pt x="3927" y="3652"/>
                    </a:lnTo>
                    <a:lnTo>
                      <a:pt x="3927" y="3591"/>
                    </a:lnTo>
                    <a:cubicBezTo>
                      <a:pt x="3927" y="3579"/>
                      <a:pt x="3914" y="3567"/>
                      <a:pt x="3914" y="3554"/>
                    </a:cubicBezTo>
                    <a:lnTo>
                      <a:pt x="3914" y="3470"/>
                    </a:lnTo>
                    <a:lnTo>
                      <a:pt x="3914" y="3433"/>
                    </a:lnTo>
                    <a:cubicBezTo>
                      <a:pt x="3914" y="3409"/>
                      <a:pt x="3914" y="3384"/>
                      <a:pt x="3903" y="3348"/>
                    </a:cubicBezTo>
                    <a:lnTo>
                      <a:pt x="3903" y="3093"/>
                    </a:lnTo>
                    <a:lnTo>
                      <a:pt x="3903" y="2959"/>
                    </a:lnTo>
                    <a:lnTo>
                      <a:pt x="3903" y="2947"/>
                    </a:lnTo>
                    <a:lnTo>
                      <a:pt x="3903" y="2887"/>
                    </a:lnTo>
                    <a:lnTo>
                      <a:pt x="3903" y="2850"/>
                    </a:lnTo>
                    <a:lnTo>
                      <a:pt x="3903" y="2838"/>
                    </a:lnTo>
                    <a:lnTo>
                      <a:pt x="3903" y="2777"/>
                    </a:lnTo>
                    <a:lnTo>
                      <a:pt x="3914" y="2728"/>
                    </a:lnTo>
                    <a:lnTo>
                      <a:pt x="3914" y="2643"/>
                    </a:lnTo>
                    <a:lnTo>
                      <a:pt x="3914" y="2631"/>
                    </a:lnTo>
                    <a:lnTo>
                      <a:pt x="3914" y="2534"/>
                    </a:lnTo>
                    <a:cubicBezTo>
                      <a:pt x="3914" y="2485"/>
                      <a:pt x="3914" y="2436"/>
                      <a:pt x="3927" y="2388"/>
                    </a:cubicBezTo>
                    <a:lnTo>
                      <a:pt x="3927" y="2363"/>
                    </a:lnTo>
                    <a:lnTo>
                      <a:pt x="3927" y="2242"/>
                    </a:lnTo>
                    <a:lnTo>
                      <a:pt x="3927" y="2230"/>
                    </a:lnTo>
                    <a:cubicBezTo>
                      <a:pt x="3927" y="2193"/>
                      <a:pt x="3938" y="2157"/>
                      <a:pt x="3938" y="2133"/>
                    </a:cubicBezTo>
                    <a:lnTo>
                      <a:pt x="3938" y="2120"/>
                    </a:lnTo>
                    <a:close/>
                    <a:moveTo>
                      <a:pt x="8545" y="4843"/>
                    </a:moveTo>
                    <a:cubicBezTo>
                      <a:pt x="8581" y="4855"/>
                      <a:pt x="8630" y="4855"/>
                      <a:pt x="8667" y="4855"/>
                    </a:cubicBezTo>
                    <a:lnTo>
                      <a:pt x="8678" y="4855"/>
                    </a:lnTo>
                    <a:cubicBezTo>
                      <a:pt x="8703" y="4855"/>
                      <a:pt x="8727" y="4867"/>
                      <a:pt x="8751" y="4867"/>
                    </a:cubicBezTo>
                    <a:lnTo>
                      <a:pt x="8776" y="4867"/>
                    </a:lnTo>
                    <a:cubicBezTo>
                      <a:pt x="8824" y="4880"/>
                      <a:pt x="8885" y="4880"/>
                      <a:pt x="8934" y="4891"/>
                    </a:cubicBezTo>
                    <a:lnTo>
                      <a:pt x="8970" y="4891"/>
                    </a:lnTo>
                    <a:cubicBezTo>
                      <a:pt x="8994" y="4904"/>
                      <a:pt x="9031" y="4904"/>
                      <a:pt x="9067" y="4916"/>
                    </a:cubicBezTo>
                    <a:cubicBezTo>
                      <a:pt x="9092" y="4928"/>
                      <a:pt x="9104" y="4928"/>
                      <a:pt x="9140" y="4940"/>
                    </a:cubicBezTo>
                    <a:cubicBezTo>
                      <a:pt x="9189" y="4964"/>
                      <a:pt x="9250" y="5001"/>
                      <a:pt x="9299" y="5026"/>
                    </a:cubicBezTo>
                    <a:lnTo>
                      <a:pt x="9347" y="5050"/>
                    </a:lnTo>
                    <a:cubicBezTo>
                      <a:pt x="9383" y="5074"/>
                      <a:pt x="9408" y="5086"/>
                      <a:pt x="9444" y="5098"/>
                    </a:cubicBezTo>
                    <a:cubicBezTo>
                      <a:pt x="9493" y="5123"/>
                      <a:pt x="9529" y="5134"/>
                      <a:pt x="9566" y="5147"/>
                    </a:cubicBezTo>
                    <a:cubicBezTo>
                      <a:pt x="9602" y="5159"/>
                      <a:pt x="9639" y="5171"/>
                      <a:pt x="9688" y="5183"/>
                    </a:cubicBezTo>
                    <a:cubicBezTo>
                      <a:pt x="9724" y="5196"/>
                      <a:pt x="9760" y="5196"/>
                      <a:pt x="9796" y="5207"/>
                    </a:cubicBezTo>
                    <a:cubicBezTo>
                      <a:pt x="9845" y="5220"/>
                      <a:pt x="9894" y="5220"/>
                      <a:pt x="9931" y="5232"/>
                    </a:cubicBezTo>
                    <a:cubicBezTo>
                      <a:pt x="9967" y="5244"/>
                      <a:pt x="10004" y="5244"/>
                      <a:pt x="10040" y="5256"/>
                    </a:cubicBezTo>
                    <a:cubicBezTo>
                      <a:pt x="10076" y="5269"/>
                      <a:pt x="10125" y="5280"/>
                      <a:pt x="10161" y="5293"/>
                    </a:cubicBezTo>
                    <a:cubicBezTo>
                      <a:pt x="10198" y="5293"/>
                      <a:pt x="10234" y="5305"/>
                      <a:pt x="10271" y="5317"/>
                    </a:cubicBezTo>
                    <a:cubicBezTo>
                      <a:pt x="10344" y="5329"/>
                      <a:pt x="10428" y="5353"/>
                      <a:pt x="10501" y="5366"/>
                    </a:cubicBezTo>
                    <a:lnTo>
                      <a:pt x="10514" y="5377"/>
                    </a:lnTo>
                    <a:lnTo>
                      <a:pt x="10526" y="5377"/>
                    </a:lnTo>
                    <a:lnTo>
                      <a:pt x="10526" y="5390"/>
                    </a:lnTo>
                    <a:cubicBezTo>
                      <a:pt x="10514" y="5402"/>
                      <a:pt x="10501" y="5414"/>
                      <a:pt x="10501" y="5426"/>
                    </a:cubicBezTo>
                    <a:cubicBezTo>
                      <a:pt x="10501" y="5426"/>
                      <a:pt x="10490" y="5426"/>
                      <a:pt x="10490" y="5439"/>
                    </a:cubicBezTo>
                    <a:lnTo>
                      <a:pt x="10490" y="5426"/>
                    </a:lnTo>
                    <a:cubicBezTo>
                      <a:pt x="10477" y="5450"/>
                      <a:pt x="10453" y="5475"/>
                      <a:pt x="10441" y="5499"/>
                    </a:cubicBezTo>
                    <a:lnTo>
                      <a:pt x="10428" y="5499"/>
                    </a:lnTo>
                    <a:cubicBezTo>
                      <a:pt x="10428" y="5512"/>
                      <a:pt x="10417" y="5523"/>
                      <a:pt x="10404" y="5536"/>
                    </a:cubicBezTo>
                    <a:lnTo>
                      <a:pt x="10368" y="5560"/>
                    </a:lnTo>
                    <a:lnTo>
                      <a:pt x="10320" y="5621"/>
                    </a:lnTo>
                    <a:lnTo>
                      <a:pt x="10234" y="5706"/>
                    </a:lnTo>
                    <a:lnTo>
                      <a:pt x="10222" y="5718"/>
                    </a:lnTo>
                    <a:cubicBezTo>
                      <a:pt x="10198" y="5742"/>
                      <a:pt x="10174" y="5779"/>
                      <a:pt x="10149" y="5803"/>
                    </a:cubicBezTo>
                    <a:lnTo>
                      <a:pt x="10137" y="5815"/>
                    </a:lnTo>
                    <a:cubicBezTo>
                      <a:pt x="10125" y="5828"/>
                      <a:pt x="10101" y="5839"/>
                      <a:pt x="10088" y="5864"/>
                    </a:cubicBezTo>
                    <a:lnTo>
                      <a:pt x="10052" y="5888"/>
                    </a:lnTo>
                    <a:lnTo>
                      <a:pt x="10028" y="5912"/>
                    </a:lnTo>
                    <a:cubicBezTo>
                      <a:pt x="10015" y="5925"/>
                      <a:pt x="10004" y="5925"/>
                      <a:pt x="10004" y="5937"/>
                    </a:cubicBezTo>
                    <a:cubicBezTo>
                      <a:pt x="9979" y="5961"/>
                      <a:pt x="9955" y="5973"/>
                      <a:pt x="9931" y="5985"/>
                    </a:cubicBezTo>
                    <a:cubicBezTo>
                      <a:pt x="9882" y="6022"/>
                      <a:pt x="9833" y="6058"/>
                      <a:pt x="9785" y="6082"/>
                    </a:cubicBezTo>
                    <a:cubicBezTo>
                      <a:pt x="9736" y="6107"/>
                      <a:pt x="9688" y="6131"/>
                      <a:pt x="9626" y="6155"/>
                    </a:cubicBezTo>
                    <a:cubicBezTo>
                      <a:pt x="9578" y="6180"/>
                      <a:pt x="9517" y="6192"/>
                      <a:pt x="9456" y="6204"/>
                    </a:cubicBezTo>
                    <a:cubicBezTo>
                      <a:pt x="9396" y="6228"/>
                      <a:pt x="9323" y="6241"/>
                      <a:pt x="9262" y="6241"/>
                    </a:cubicBezTo>
                    <a:cubicBezTo>
                      <a:pt x="9213" y="6253"/>
                      <a:pt x="9153" y="6253"/>
                      <a:pt x="9092" y="6253"/>
                    </a:cubicBezTo>
                    <a:cubicBezTo>
                      <a:pt x="9043" y="6241"/>
                      <a:pt x="8994" y="6241"/>
                      <a:pt x="8958" y="6241"/>
                    </a:cubicBezTo>
                    <a:lnTo>
                      <a:pt x="8934" y="6228"/>
                    </a:lnTo>
                    <a:lnTo>
                      <a:pt x="8885" y="6228"/>
                    </a:lnTo>
                    <a:cubicBezTo>
                      <a:pt x="8848" y="6217"/>
                      <a:pt x="8813" y="6217"/>
                      <a:pt x="8788" y="6204"/>
                    </a:cubicBezTo>
                    <a:lnTo>
                      <a:pt x="8776" y="6204"/>
                    </a:lnTo>
                    <a:cubicBezTo>
                      <a:pt x="8764" y="6192"/>
                      <a:pt x="8751" y="6192"/>
                      <a:pt x="8740" y="6192"/>
                    </a:cubicBezTo>
                    <a:lnTo>
                      <a:pt x="8727" y="6192"/>
                    </a:lnTo>
                    <a:cubicBezTo>
                      <a:pt x="8715" y="6180"/>
                      <a:pt x="8715" y="6180"/>
                      <a:pt x="8703" y="6180"/>
                    </a:cubicBezTo>
                    <a:cubicBezTo>
                      <a:pt x="8678" y="6168"/>
                      <a:pt x="8667" y="6168"/>
                      <a:pt x="8654" y="6168"/>
                    </a:cubicBezTo>
                    <a:cubicBezTo>
                      <a:pt x="8642" y="6155"/>
                      <a:pt x="8630" y="6155"/>
                      <a:pt x="8605" y="6144"/>
                    </a:cubicBezTo>
                    <a:cubicBezTo>
                      <a:pt x="8581" y="6131"/>
                      <a:pt x="8557" y="6119"/>
                      <a:pt x="8521" y="6107"/>
                    </a:cubicBezTo>
                    <a:lnTo>
                      <a:pt x="8448" y="6071"/>
                    </a:lnTo>
                    <a:cubicBezTo>
                      <a:pt x="8399" y="6046"/>
                      <a:pt x="8338" y="6022"/>
                      <a:pt x="8289" y="5998"/>
                    </a:cubicBezTo>
                    <a:cubicBezTo>
                      <a:pt x="8205" y="5961"/>
                      <a:pt x="8132" y="5925"/>
                      <a:pt x="8071" y="5888"/>
                    </a:cubicBezTo>
                    <a:lnTo>
                      <a:pt x="8035" y="5876"/>
                    </a:lnTo>
                    <a:cubicBezTo>
                      <a:pt x="7986" y="5852"/>
                      <a:pt x="7949" y="5828"/>
                      <a:pt x="7901" y="5815"/>
                    </a:cubicBezTo>
                    <a:cubicBezTo>
                      <a:pt x="7865" y="5791"/>
                      <a:pt x="7840" y="5779"/>
                      <a:pt x="7803" y="5766"/>
                    </a:cubicBezTo>
                    <a:lnTo>
                      <a:pt x="7792" y="5755"/>
                    </a:lnTo>
                    <a:cubicBezTo>
                      <a:pt x="7743" y="5742"/>
                      <a:pt x="7719" y="5730"/>
                      <a:pt x="7682" y="5718"/>
                    </a:cubicBezTo>
                    <a:cubicBezTo>
                      <a:pt x="7633" y="5693"/>
                      <a:pt x="7597" y="5682"/>
                      <a:pt x="7560" y="5669"/>
                    </a:cubicBezTo>
                    <a:cubicBezTo>
                      <a:pt x="7536" y="5669"/>
                      <a:pt x="7524" y="5658"/>
                      <a:pt x="7500" y="5658"/>
                    </a:cubicBezTo>
                    <a:lnTo>
                      <a:pt x="7476" y="5658"/>
                    </a:lnTo>
                    <a:lnTo>
                      <a:pt x="7476" y="5645"/>
                    </a:lnTo>
                    <a:lnTo>
                      <a:pt x="7439" y="5645"/>
                    </a:lnTo>
                    <a:cubicBezTo>
                      <a:pt x="7403" y="5645"/>
                      <a:pt x="7366" y="5633"/>
                      <a:pt x="7341" y="5633"/>
                    </a:cubicBezTo>
                    <a:lnTo>
                      <a:pt x="7305" y="5633"/>
                    </a:lnTo>
                    <a:cubicBezTo>
                      <a:pt x="7281" y="5621"/>
                      <a:pt x="7244" y="5621"/>
                      <a:pt x="7220" y="5621"/>
                    </a:cubicBezTo>
                    <a:lnTo>
                      <a:pt x="7196" y="5621"/>
                    </a:lnTo>
                    <a:cubicBezTo>
                      <a:pt x="7147" y="5609"/>
                      <a:pt x="7111" y="5609"/>
                      <a:pt x="7074" y="5609"/>
                    </a:cubicBezTo>
                    <a:cubicBezTo>
                      <a:pt x="7098" y="5596"/>
                      <a:pt x="7123" y="5585"/>
                      <a:pt x="7135" y="5572"/>
                    </a:cubicBezTo>
                    <a:cubicBezTo>
                      <a:pt x="7196" y="5548"/>
                      <a:pt x="7244" y="5523"/>
                      <a:pt x="7305" y="5499"/>
                    </a:cubicBezTo>
                    <a:cubicBezTo>
                      <a:pt x="7317" y="5499"/>
                      <a:pt x="7341" y="5487"/>
                      <a:pt x="7354" y="5487"/>
                    </a:cubicBezTo>
                    <a:cubicBezTo>
                      <a:pt x="7366" y="5475"/>
                      <a:pt x="7378" y="5475"/>
                      <a:pt x="7390" y="5475"/>
                    </a:cubicBezTo>
                    <a:lnTo>
                      <a:pt x="7414" y="5463"/>
                    </a:lnTo>
                    <a:cubicBezTo>
                      <a:pt x="7439" y="5450"/>
                      <a:pt x="7476" y="5450"/>
                      <a:pt x="7512" y="5439"/>
                    </a:cubicBezTo>
                    <a:lnTo>
                      <a:pt x="7524" y="5439"/>
                    </a:lnTo>
                    <a:lnTo>
                      <a:pt x="7536" y="5426"/>
                    </a:lnTo>
                    <a:cubicBezTo>
                      <a:pt x="7560" y="5426"/>
                      <a:pt x="7597" y="5414"/>
                      <a:pt x="7633" y="5414"/>
                    </a:cubicBezTo>
                    <a:cubicBezTo>
                      <a:pt x="7670" y="5414"/>
                      <a:pt x="7719" y="5402"/>
                      <a:pt x="7755" y="5402"/>
                    </a:cubicBezTo>
                    <a:lnTo>
                      <a:pt x="8083" y="5402"/>
                    </a:lnTo>
                    <a:cubicBezTo>
                      <a:pt x="8108" y="5414"/>
                      <a:pt x="8119" y="5414"/>
                      <a:pt x="8144" y="5414"/>
                    </a:cubicBezTo>
                    <a:lnTo>
                      <a:pt x="8217" y="5414"/>
                    </a:lnTo>
                    <a:cubicBezTo>
                      <a:pt x="8302" y="5426"/>
                      <a:pt x="8399" y="5426"/>
                      <a:pt x="8484" y="5439"/>
                    </a:cubicBezTo>
                    <a:lnTo>
                      <a:pt x="8497" y="5439"/>
                    </a:lnTo>
                    <a:cubicBezTo>
                      <a:pt x="8569" y="5439"/>
                      <a:pt x="8630" y="5450"/>
                      <a:pt x="8703" y="5450"/>
                    </a:cubicBezTo>
                    <a:cubicBezTo>
                      <a:pt x="8727" y="5450"/>
                      <a:pt x="8751" y="5450"/>
                      <a:pt x="8776" y="5463"/>
                    </a:cubicBezTo>
                    <a:cubicBezTo>
                      <a:pt x="8873" y="5463"/>
                      <a:pt x="8958" y="5475"/>
                      <a:pt x="9056" y="5487"/>
                    </a:cubicBezTo>
                    <a:lnTo>
                      <a:pt x="9067" y="5487"/>
                    </a:lnTo>
                    <a:cubicBezTo>
                      <a:pt x="9092" y="5487"/>
                      <a:pt x="9116" y="5487"/>
                      <a:pt x="9153" y="5499"/>
                    </a:cubicBezTo>
                    <a:lnTo>
                      <a:pt x="9226" y="5499"/>
                    </a:lnTo>
                    <a:cubicBezTo>
                      <a:pt x="9234" y="5503"/>
                      <a:pt x="9242" y="5505"/>
                      <a:pt x="9250" y="5505"/>
                    </a:cubicBezTo>
                    <a:cubicBezTo>
                      <a:pt x="9266" y="5505"/>
                      <a:pt x="9282" y="5499"/>
                      <a:pt x="9299" y="5499"/>
                    </a:cubicBezTo>
                    <a:cubicBezTo>
                      <a:pt x="9323" y="5487"/>
                      <a:pt x="9335" y="5475"/>
                      <a:pt x="9359" y="5463"/>
                    </a:cubicBezTo>
                    <a:cubicBezTo>
                      <a:pt x="9347" y="5450"/>
                      <a:pt x="9323" y="5439"/>
                      <a:pt x="9310" y="5426"/>
                    </a:cubicBezTo>
                    <a:cubicBezTo>
                      <a:pt x="9286" y="5426"/>
                      <a:pt x="9274" y="5414"/>
                      <a:pt x="9250" y="5414"/>
                    </a:cubicBezTo>
                    <a:lnTo>
                      <a:pt x="9237" y="5402"/>
                    </a:lnTo>
                    <a:lnTo>
                      <a:pt x="9177" y="5402"/>
                    </a:lnTo>
                    <a:cubicBezTo>
                      <a:pt x="9153" y="5390"/>
                      <a:pt x="9129" y="5390"/>
                      <a:pt x="9104" y="5390"/>
                    </a:cubicBezTo>
                    <a:cubicBezTo>
                      <a:pt x="9019" y="5377"/>
                      <a:pt x="8934" y="5366"/>
                      <a:pt x="8824" y="5366"/>
                    </a:cubicBezTo>
                    <a:lnTo>
                      <a:pt x="8751" y="5366"/>
                    </a:lnTo>
                    <a:cubicBezTo>
                      <a:pt x="8678" y="5353"/>
                      <a:pt x="8605" y="5353"/>
                      <a:pt x="8533" y="5353"/>
                    </a:cubicBezTo>
                    <a:cubicBezTo>
                      <a:pt x="8448" y="5342"/>
                      <a:pt x="8351" y="5342"/>
                      <a:pt x="8253" y="5329"/>
                    </a:cubicBezTo>
                    <a:cubicBezTo>
                      <a:pt x="8205" y="5329"/>
                      <a:pt x="8156" y="5317"/>
                      <a:pt x="8108" y="5317"/>
                    </a:cubicBezTo>
                    <a:cubicBezTo>
                      <a:pt x="8071" y="5305"/>
                      <a:pt x="8022" y="5305"/>
                      <a:pt x="7973" y="5293"/>
                    </a:cubicBezTo>
                    <a:lnTo>
                      <a:pt x="7828" y="5293"/>
                    </a:lnTo>
                    <a:cubicBezTo>
                      <a:pt x="7816" y="5289"/>
                      <a:pt x="7802" y="5287"/>
                      <a:pt x="7788" y="5287"/>
                    </a:cubicBezTo>
                    <a:cubicBezTo>
                      <a:pt x="7761" y="5287"/>
                      <a:pt x="7731" y="5293"/>
                      <a:pt x="7706" y="5293"/>
                    </a:cubicBezTo>
                    <a:lnTo>
                      <a:pt x="7585" y="5293"/>
                    </a:lnTo>
                    <a:cubicBezTo>
                      <a:pt x="7573" y="5305"/>
                      <a:pt x="7560" y="5305"/>
                      <a:pt x="7549" y="5305"/>
                    </a:cubicBezTo>
                    <a:lnTo>
                      <a:pt x="7512" y="5305"/>
                    </a:lnTo>
                    <a:cubicBezTo>
                      <a:pt x="7512" y="5305"/>
                      <a:pt x="7524" y="5293"/>
                      <a:pt x="7536" y="5293"/>
                    </a:cubicBezTo>
                    <a:lnTo>
                      <a:pt x="7549" y="5280"/>
                    </a:lnTo>
                    <a:cubicBezTo>
                      <a:pt x="7560" y="5269"/>
                      <a:pt x="7585" y="5256"/>
                      <a:pt x="7597" y="5244"/>
                    </a:cubicBezTo>
                    <a:lnTo>
                      <a:pt x="7621" y="5220"/>
                    </a:lnTo>
                    <a:cubicBezTo>
                      <a:pt x="7633" y="5207"/>
                      <a:pt x="7646" y="5196"/>
                      <a:pt x="7670" y="5183"/>
                    </a:cubicBezTo>
                    <a:lnTo>
                      <a:pt x="7706" y="5147"/>
                    </a:lnTo>
                    <a:lnTo>
                      <a:pt x="7730" y="5134"/>
                    </a:lnTo>
                    <a:cubicBezTo>
                      <a:pt x="7755" y="5123"/>
                      <a:pt x="7767" y="5110"/>
                      <a:pt x="7792" y="5098"/>
                    </a:cubicBezTo>
                    <a:lnTo>
                      <a:pt x="7803" y="5086"/>
                    </a:lnTo>
                    <a:cubicBezTo>
                      <a:pt x="7816" y="5074"/>
                      <a:pt x="7840" y="5062"/>
                      <a:pt x="7852" y="5050"/>
                    </a:cubicBezTo>
                    <a:lnTo>
                      <a:pt x="7889" y="5037"/>
                    </a:lnTo>
                    <a:cubicBezTo>
                      <a:pt x="7901" y="5026"/>
                      <a:pt x="7913" y="5013"/>
                      <a:pt x="7925" y="5013"/>
                    </a:cubicBezTo>
                    <a:cubicBezTo>
                      <a:pt x="7949" y="5001"/>
                      <a:pt x="7962" y="4989"/>
                      <a:pt x="7986" y="4977"/>
                    </a:cubicBezTo>
                    <a:lnTo>
                      <a:pt x="8010" y="4964"/>
                    </a:lnTo>
                    <a:cubicBezTo>
                      <a:pt x="8010" y="4964"/>
                      <a:pt x="8022" y="4964"/>
                      <a:pt x="8035" y="4953"/>
                    </a:cubicBezTo>
                    <a:lnTo>
                      <a:pt x="8059" y="4953"/>
                    </a:lnTo>
                    <a:cubicBezTo>
                      <a:pt x="8059" y="4940"/>
                      <a:pt x="8071" y="4940"/>
                      <a:pt x="8083" y="4928"/>
                    </a:cubicBezTo>
                    <a:lnTo>
                      <a:pt x="8108" y="4928"/>
                    </a:lnTo>
                    <a:lnTo>
                      <a:pt x="8119" y="4916"/>
                    </a:lnTo>
                    <a:lnTo>
                      <a:pt x="8132" y="4916"/>
                    </a:lnTo>
                    <a:lnTo>
                      <a:pt x="8144" y="4904"/>
                    </a:lnTo>
                    <a:lnTo>
                      <a:pt x="8168" y="4904"/>
                    </a:lnTo>
                    <a:cubicBezTo>
                      <a:pt x="8181" y="4904"/>
                      <a:pt x="8192" y="4891"/>
                      <a:pt x="8205" y="4891"/>
                    </a:cubicBezTo>
                    <a:cubicBezTo>
                      <a:pt x="8229" y="4891"/>
                      <a:pt x="8241" y="4880"/>
                      <a:pt x="8265" y="4880"/>
                    </a:cubicBezTo>
                    <a:cubicBezTo>
                      <a:pt x="8314" y="4867"/>
                      <a:pt x="8351" y="4855"/>
                      <a:pt x="8399" y="4855"/>
                    </a:cubicBezTo>
                    <a:cubicBezTo>
                      <a:pt x="8448" y="4843"/>
                      <a:pt x="8497" y="4843"/>
                      <a:pt x="8545" y="4843"/>
                    </a:cubicBezTo>
                    <a:close/>
                    <a:moveTo>
                      <a:pt x="3878" y="4284"/>
                    </a:moveTo>
                    <a:lnTo>
                      <a:pt x="3878" y="4296"/>
                    </a:lnTo>
                    <a:lnTo>
                      <a:pt x="3878" y="4369"/>
                    </a:lnTo>
                    <a:lnTo>
                      <a:pt x="3878" y="4394"/>
                    </a:lnTo>
                    <a:lnTo>
                      <a:pt x="3878" y="4405"/>
                    </a:lnTo>
                    <a:cubicBezTo>
                      <a:pt x="3866" y="4491"/>
                      <a:pt x="3866" y="4588"/>
                      <a:pt x="3866" y="4673"/>
                    </a:cubicBezTo>
                    <a:lnTo>
                      <a:pt x="3866" y="4710"/>
                    </a:lnTo>
                    <a:cubicBezTo>
                      <a:pt x="3854" y="4807"/>
                      <a:pt x="3854" y="4916"/>
                      <a:pt x="3854" y="5026"/>
                    </a:cubicBezTo>
                    <a:cubicBezTo>
                      <a:pt x="3854" y="5062"/>
                      <a:pt x="3841" y="5086"/>
                      <a:pt x="3841" y="5110"/>
                    </a:cubicBezTo>
                    <a:lnTo>
                      <a:pt x="3841" y="5269"/>
                    </a:lnTo>
                    <a:lnTo>
                      <a:pt x="3841" y="5439"/>
                    </a:lnTo>
                    <a:cubicBezTo>
                      <a:pt x="3841" y="5572"/>
                      <a:pt x="3854" y="5718"/>
                      <a:pt x="3854" y="5864"/>
                    </a:cubicBezTo>
                    <a:cubicBezTo>
                      <a:pt x="3866" y="5937"/>
                      <a:pt x="3866" y="6009"/>
                      <a:pt x="3866" y="6082"/>
                    </a:cubicBezTo>
                    <a:cubicBezTo>
                      <a:pt x="3878" y="6144"/>
                      <a:pt x="3878" y="6204"/>
                      <a:pt x="3878" y="6265"/>
                    </a:cubicBezTo>
                    <a:lnTo>
                      <a:pt x="3878" y="6301"/>
                    </a:lnTo>
                    <a:cubicBezTo>
                      <a:pt x="3890" y="6362"/>
                      <a:pt x="3890" y="6423"/>
                      <a:pt x="3890" y="6471"/>
                    </a:cubicBezTo>
                    <a:lnTo>
                      <a:pt x="3890" y="6496"/>
                    </a:lnTo>
                    <a:cubicBezTo>
                      <a:pt x="3890" y="6557"/>
                      <a:pt x="3903" y="6617"/>
                      <a:pt x="3903" y="6678"/>
                    </a:cubicBezTo>
                    <a:lnTo>
                      <a:pt x="3903" y="6921"/>
                    </a:lnTo>
                    <a:lnTo>
                      <a:pt x="3890" y="6933"/>
                    </a:lnTo>
                    <a:lnTo>
                      <a:pt x="3890" y="7019"/>
                    </a:lnTo>
                    <a:cubicBezTo>
                      <a:pt x="3890" y="7067"/>
                      <a:pt x="3878" y="7103"/>
                      <a:pt x="3878" y="7152"/>
                    </a:cubicBezTo>
                    <a:cubicBezTo>
                      <a:pt x="3878" y="7189"/>
                      <a:pt x="3866" y="7213"/>
                      <a:pt x="3866" y="7249"/>
                    </a:cubicBezTo>
                    <a:cubicBezTo>
                      <a:pt x="3866" y="7286"/>
                      <a:pt x="3854" y="7322"/>
                      <a:pt x="3854" y="7359"/>
                    </a:cubicBezTo>
                    <a:cubicBezTo>
                      <a:pt x="3841" y="7408"/>
                      <a:pt x="3830" y="7456"/>
                      <a:pt x="3817" y="7492"/>
                    </a:cubicBezTo>
                    <a:cubicBezTo>
                      <a:pt x="3817" y="7529"/>
                      <a:pt x="3805" y="7565"/>
                      <a:pt x="3793" y="7602"/>
                    </a:cubicBezTo>
                    <a:lnTo>
                      <a:pt x="3793" y="7614"/>
                    </a:lnTo>
                    <a:lnTo>
                      <a:pt x="3720" y="7797"/>
                    </a:lnTo>
                    <a:cubicBezTo>
                      <a:pt x="3708" y="7857"/>
                      <a:pt x="3684" y="7905"/>
                      <a:pt x="3659" y="7967"/>
                    </a:cubicBezTo>
                    <a:cubicBezTo>
                      <a:pt x="3598" y="8076"/>
                      <a:pt x="3562" y="8173"/>
                      <a:pt x="3501" y="8258"/>
                    </a:cubicBezTo>
                    <a:cubicBezTo>
                      <a:pt x="3489" y="8270"/>
                      <a:pt x="3477" y="8283"/>
                      <a:pt x="3477" y="8294"/>
                    </a:cubicBezTo>
                    <a:lnTo>
                      <a:pt x="3477" y="8319"/>
                    </a:lnTo>
                    <a:cubicBezTo>
                      <a:pt x="3477" y="8319"/>
                      <a:pt x="3465" y="8331"/>
                      <a:pt x="3465" y="8343"/>
                    </a:cubicBezTo>
                    <a:lnTo>
                      <a:pt x="3392" y="8453"/>
                    </a:lnTo>
                    <a:cubicBezTo>
                      <a:pt x="3355" y="8513"/>
                      <a:pt x="3307" y="8586"/>
                      <a:pt x="3271" y="8647"/>
                    </a:cubicBezTo>
                    <a:cubicBezTo>
                      <a:pt x="3271" y="8672"/>
                      <a:pt x="3258" y="8683"/>
                      <a:pt x="3246" y="8696"/>
                    </a:cubicBezTo>
                    <a:cubicBezTo>
                      <a:pt x="3234" y="8732"/>
                      <a:pt x="3209" y="8769"/>
                      <a:pt x="3198" y="8793"/>
                    </a:cubicBezTo>
                    <a:cubicBezTo>
                      <a:pt x="3185" y="8829"/>
                      <a:pt x="3173" y="8853"/>
                      <a:pt x="3161" y="8890"/>
                    </a:cubicBezTo>
                    <a:cubicBezTo>
                      <a:pt x="3149" y="8951"/>
                      <a:pt x="3125" y="9012"/>
                      <a:pt x="3112" y="9085"/>
                    </a:cubicBezTo>
                    <a:cubicBezTo>
                      <a:pt x="3100" y="9109"/>
                      <a:pt x="3100" y="9145"/>
                      <a:pt x="3088" y="9169"/>
                    </a:cubicBezTo>
                    <a:lnTo>
                      <a:pt x="3088" y="9109"/>
                    </a:lnTo>
                    <a:cubicBezTo>
                      <a:pt x="3088" y="9085"/>
                      <a:pt x="3076" y="9060"/>
                      <a:pt x="3076" y="9036"/>
                    </a:cubicBezTo>
                    <a:cubicBezTo>
                      <a:pt x="3076" y="8988"/>
                      <a:pt x="3063" y="8951"/>
                      <a:pt x="3063" y="8902"/>
                    </a:cubicBezTo>
                    <a:lnTo>
                      <a:pt x="3063" y="8890"/>
                    </a:lnTo>
                    <a:lnTo>
                      <a:pt x="3052" y="8793"/>
                    </a:lnTo>
                    <a:cubicBezTo>
                      <a:pt x="3039" y="8647"/>
                      <a:pt x="3039" y="8526"/>
                      <a:pt x="3027" y="8416"/>
                    </a:cubicBezTo>
                    <a:cubicBezTo>
                      <a:pt x="3027" y="8356"/>
                      <a:pt x="3015" y="8294"/>
                      <a:pt x="3015" y="8246"/>
                    </a:cubicBezTo>
                    <a:lnTo>
                      <a:pt x="3015" y="8076"/>
                    </a:lnTo>
                    <a:lnTo>
                      <a:pt x="3015" y="8051"/>
                    </a:lnTo>
                    <a:cubicBezTo>
                      <a:pt x="3015" y="8040"/>
                      <a:pt x="3015" y="8040"/>
                      <a:pt x="3003" y="8027"/>
                    </a:cubicBezTo>
                    <a:cubicBezTo>
                      <a:pt x="3003" y="8027"/>
                      <a:pt x="3003" y="8015"/>
                      <a:pt x="2991" y="8015"/>
                    </a:cubicBezTo>
                    <a:lnTo>
                      <a:pt x="2979" y="8015"/>
                    </a:lnTo>
                    <a:cubicBezTo>
                      <a:pt x="2979" y="7978"/>
                      <a:pt x="2991" y="7954"/>
                      <a:pt x="2991" y="7918"/>
                    </a:cubicBezTo>
                    <a:lnTo>
                      <a:pt x="2991" y="7894"/>
                    </a:lnTo>
                    <a:cubicBezTo>
                      <a:pt x="3003" y="7857"/>
                      <a:pt x="3003" y="7832"/>
                      <a:pt x="3003" y="7797"/>
                    </a:cubicBezTo>
                    <a:cubicBezTo>
                      <a:pt x="3015" y="7784"/>
                      <a:pt x="3015" y="7760"/>
                      <a:pt x="3015" y="7748"/>
                    </a:cubicBezTo>
                    <a:cubicBezTo>
                      <a:pt x="3027" y="7651"/>
                      <a:pt x="3052" y="7565"/>
                      <a:pt x="3063" y="7481"/>
                    </a:cubicBezTo>
                    <a:cubicBezTo>
                      <a:pt x="3088" y="7395"/>
                      <a:pt x="3100" y="7310"/>
                      <a:pt x="3125" y="7237"/>
                    </a:cubicBezTo>
                    <a:lnTo>
                      <a:pt x="3125" y="7225"/>
                    </a:lnTo>
                    <a:cubicBezTo>
                      <a:pt x="3149" y="7176"/>
                      <a:pt x="3161" y="7116"/>
                      <a:pt x="3185" y="7055"/>
                    </a:cubicBezTo>
                    <a:cubicBezTo>
                      <a:pt x="3209" y="6994"/>
                      <a:pt x="3234" y="6933"/>
                      <a:pt x="3258" y="6885"/>
                    </a:cubicBezTo>
                    <a:lnTo>
                      <a:pt x="3258" y="6873"/>
                    </a:lnTo>
                    <a:lnTo>
                      <a:pt x="3331" y="6690"/>
                    </a:lnTo>
                    <a:cubicBezTo>
                      <a:pt x="3343" y="6666"/>
                      <a:pt x="3355" y="6630"/>
                      <a:pt x="3368" y="6605"/>
                    </a:cubicBezTo>
                    <a:cubicBezTo>
                      <a:pt x="3379" y="6569"/>
                      <a:pt x="3392" y="6533"/>
                      <a:pt x="3404" y="6508"/>
                    </a:cubicBezTo>
                    <a:cubicBezTo>
                      <a:pt x="3416" y="6496"/>
                      <a:pt x="3416" y="6471"/>
                      <a:pt x="3416" y="6460"/>
                    </a:cubicBezTo>
                    <a:cubicBezTo>
                      <a:pt x="3428" y="6447"/>
                      <a:pt x="3428" y="6435"/>
                      <a:pt x="3441" y="6423"/>
                    </a:cubicBezTo>
                    <a:lnTo>
                      <a:pt x="3441" y="6398"/>
                    </a:lnTo>
                    <a:cubicBezTo>
                      <a:pt x="3452" y="6374"/>
                      <a:pt x="3452" y="6350"/>
                      <a:pt x="3465" y="6325"/>
                    </a:cubicBezTo>
                    <a:lnTo>
                      <a:pt x="3465" y="6301"/>
                    </a:lnTo>
                    <a:cubicBezTo>
                      <a:pt x="3465" y="6277"/>
                      <a:pt x="3477" y="6265"/>
                      <a:pt x="3477" y="6241"/>
                    </a:cubicBezTo>
                    <a:cubicBezTo>
                      <a:pt x="3477" y="6228"/>
                      <a:pt x="3489" y="6217"/>
                      <a:pt x="3489" y="6204"/>
                    </a:cubicBezTo>
                    <a:cubicBezTo>
                      <a:pt x="3489" y="6180"/>
                      <a:pt x="3489" y="6155"/>
                      <a:pt x="3501" y="6131"/>
                    </a:cubicBezTo>
                    <a:cubicBezTo>
                      <a:pt x="3501" y="6071"/>
                      <a:pt x="3514" y="6009"/>
                      <a:pt x="3514" y="5937"/>
                    </a:cubicBezTo>
                    <a:cubicBezTo>
                      <a:pt x="3525" y="5876"/>
                      <a:pt x="3525" y="5815"/>
                      <a:pt x="3525" y="5755"/>
                    </a:cubicBezTo>
                    <a:lnTo>
                      <a:pt x="3525" y="5718"/>
                    </a:lnTo>
                    <a:cubicBezTo>
                      <a:pt x="3514" y="5803"/>
                      <a:pt x="3501" y="5888"/>
                      <a:pt x="3477" y="5973"/>
                    </a:cubicBezTo>
                    <a:cubicBezTo>
                      <a:pt x="3465" y="6022"/>
                      <a:pt x="3452" y="6058"/>
                      <a:pt x="3452" y="6107"/>
                    </a:cubicBezTo>
                    <a:cubicBezTo>
                      <a:pt x="3441" y="6131"/>
                      <a:pt x="3428" y="6155"/>
                      <a:pt x="3428" y="6192"/>
                    </a:cubicBezTo>
                    <a:lnTo>
                      <a:pt x="3416" y="6217"/>
                    </a:lnTo>
                    <a:lnTo>
                      <a:pt x="3404" y="6253"/>
                    </a:lnTo>
                    <a:cubicBezTo>
                      <a:pt x="3392" y="6314"/>
                      <a:pt x="3368" y="6362"/>
                      <a:pt x="3355" y="6423"/>
                    </a:cubicBezTo>
                    <a:cubicBezTo>
                      <a:pt x="3343" y="6460"/>
                      <a:pt x="3331" y="6496"/>
                      <a:pt x="3319" y="6520"/>
                    </a:cubicBezTo>
                    <a:cubicBezTo>
                      <a:pt x="3307" y="6557"/>
                      <a:pt x="3295" y="6581"/>
                      <a:pt x="3282" y="6617"/>
                    </a:cubicBezTo>
                    <a:lnTo>
                      <a:pt x="3271" y="6630"/>
                    </a:lnTo>
                    <a:cubicBezTo>
                      <a:pt x="3258" y="6654"/>
                      <a:pt x="3246" y="6690"/>
                      <a:pt x="3234" y="6714"/>
                    </a:cubicBezTo>
                    <a:cubicBezTo>
                      <a:pt x="3222" y="6751"/>
                      <a:pt x="3198" y="6787"/>
                      <a:pt x="3185" y="6824"/>
                    </a:cubicBezTo>
                    <a:cubicBezTo>
                      <a:pt x="3149" y="6909"/>
                      <a:pt x="3125" y="6970"/>
                      <a:pt x="3100" y="7030"/>
                    </a:cubicBezTo>
                    <a:cubicBezTo>
                      <a:pt x="3003" y="7322"/>
                      <a:pt x="2955" y="7626"/>
                      <a:pt x="2918" y="7869"/>
                    </a:cubicBezTo>
                    <a:cubicBezTo>
                      <a:pt x="2918" y="7894"/>
                      <a:pt x="2906" y="7930"/>
                      <a:pt x="2906" y="7967"/>
                    </a:cubicBezTo>
                    <a:lnTo>
                      <a:pt x="2906" y="7978"/>
                    </a:lnTo>
                    <a:lnTo>
                      <a:pt x="2906" y="8076"/>
                    </a:lnTo>
                    <a:cubicBezTo>
                      <a:pt x="2906" y="8124"/>
                      <a:pt x="2906" y="8185"/>
                      <a:pt x="2918" y="8246"/>
                    </a:cubicBezTo>
                    <a:lnTo>
                      <a:pt x="2918" y="8283"/>
                    </a:lnTo>
                    <a:lnTo>
                      <a:pt x="2918" y="8343"/>
                    </a:lnTo>
                    <a:lnTo>
                      <a:pt x="2918" y="8356"/>
                    </a:lnTo>
                    <a:cubicBezTo>
                      <a:pt x="2893" y="8283"/>
                      <a:pt x="2857" y="8197"/>
                      <a:pt x="2833" y="8113"/>
                    </a:cubicBezTo>
                    <a:cubicBezTo>
                      <a:pt x="2809" y="8064"/>
                      <a:pt x="2784" y="8015"/>
                      <a:pt x="2760" y="7954"/>
                    </a:cubicBezTo>
                    <a:cubicBezTo>
                      <a:pt x="2760" y="7942"/>
                      <a:pt x="2747" y="7918"/>
                      <a:pt x="2736" y="7905"/>
                    </a:cubicBezTo>
                    <a:cubicBezTo>
                      <a:pt x="2723" y="7857"/>
                      <a:pt x="2699" y="7808"/>
                      <a:pt x="2687" y="7772"/>
                    </a:cubicBezTo>
                    <a:cubicBezTo>
                      <a:pt x="2663" y="7735"/>
                      <a:pt x="2650" y="7699"/>
                      <a:pt x="2639" y="7662"/>
                    </a:cubicBezTo>
                    <a:cubicBezTo>
                      <a:pt x="2639" y="7638"/>
                      <a:pt x="2626" y="7626"/>
                      <a:pt x="2626" y="7602"/>
                    </a:cubicBezTo>
                    <a:cubicBezTo>
                      <a:pt x="2626" y="7589"/>
                      <a:pt x="2614" y="7565"/>
                      <a:pt x="2614" y="7553"/>
                    </a:cubicBezTo>
                    <a:lnTo>
                      <a:pt x="2614" y="7541"/>
                    </a:lnTo>
                    <a:cubicBezTo>
                      <a:pt x="2602" y="7505"/>
                      <a:pt x="2590" y="7468"/>
                      <a:pt x="2590" y="7432"/>
                    </a:cubicBezTo>
                    <a:cubicBezTo>
                      <a:pt x="2577" y="7395"/>
                      <a:pt x="2577" y="7371"/>
                      <a:pt x="2577" y="7335"/>
                    </a:cubicBezTo>
                    <a:lnTo>
                      <a:pt x="2577" y="7310"/>
                    </a:lnTo>
                    <a:cubicBezTo>
                      <a:pt x="2566" y="7201"/>
                      <a:pt x="2553" y="7079"/>
                      <a:pt x="2541" y="6970"/>
                    </a:cubicBezTo>
                    <a:lnTo>
                      <a:pt x="2541" y="6946"/>
                    </a:lnTo>
                    <a:cubicBezTo>
                      <a:pt x="2541" y="6897"/>
                      <a:pt x="2541" y="6836"/>
                      <a:pt x="2529" y="6763"/>
                    </a:cubicBezTo>
                    <a:lnTo>
                      <a:pt x="2529" y="6581"/>
                    </a:lnTo>
                    <a:cubicBezTo>
                      <a:pt x="2541" y="6533"/>
                      <a:pt x="2541" y="6471"/>
                      <a:pt x="2553" y="6423"/>
                    </a:cubicBezTo>
                    <a:cubicBezTo>
                      <a:pt x="2553" y="6362"/>
                      <a:pt x="2566" y="6301"/>
                      <a:pt x="2577" y="6241"/>
                    </a:cubicBezTo>
                    <a:cubicBezTo>
                      <a:pt x="2577" y="6217"/>
                      <a:pt x="2577" y="6192"/>
                      <a:pt x="2590" y="6155"/>
                    </a:cubicBezTo>
                    <a:cubicBezTo>
                      <a:pt x="2602" y="6131"/>
                      <a:pt x="2602" y="6095"/>
                      <a:pt x="2614" y="6071"/>
                    </a:cubicBezTo>
                    <a:lnTo>
                      <a:pt x="2614" y="6058"/>
                    </a:lnTo>
                    <a:cubicBezTo>
                      <a:pt x="2626" y="6034"/>
                      <a:pt x="2626" y="6009"/>
                      <a:pt x="2639" y="5985"/>
                    </a:cubicBezTo>
                    <a:cubicBezTo>
                      <a:pt x="2650" y="5949"/>
                      <a:pt x="2663" y="5925"/>
                      <a:pt x="2675" y="5901"/>
                    </a:cubicBezTo>
                    <a:lnTo>
                      <a:pt x="2675" y="5888"/>
                    </a:lnTo>
                    <a:lnTo>
                      <a:pt x="2711" y="5815"/>
                    </a:lnTo>
                    <a:cubicBezTo>
                      <a:pt x="2723" y="5791"/>
                      <a:pt x="2736" y="5779"/>
                      <a:pt x="2747" y="5755"/>
                    </a:cubicBezTo>
                    <a:lnTo>
                      <a:pt x="2760" y="5742"/>
                    </a:lnTo>
                    <a:cubicBezTo>
                      <a:pt x="2772" y="5718"/>
                      <a:pt x="2796" y="5682"/>
                      <a:pt x="2820" y="5658"/>
                    </a:cubicBezTo>
                    <a:cubicBezTo>
                      <a:pt x="2833" y="5633"/>
                      <a:pt x="2857" y="5609"/>
                      <a:pt x="2869" y="5585"/>
                    </a:cubicBezTo>
                    <a:lnTo>
                      <a:pt x="2893" y="5560"/>
                    </a:lnTo>
                    <a:cubicBezTo>
                      <a:pt x="2930" y="5512"/>
                      <a:pt x="2979" y="5463"/>
                      <a:pt x="3015" y="5414"/>
                    </a:cubicBezTo>
                    <a:cubicBezTo>
                      <a:pt x="3063" y="5353"/>
                      <a:pt x="3112" y="5305"/>
                      <a:pt x="3149" y="5244"/>
                    </a:cubicBezTo>
                    <a:cubicBezTo>
                      <a:pt x="3173" y="5220"/>
                      <a:pt x="3185" y="5196"/>
                      <a:pt x="3209" y="5171"/>
                    </a:cubicBezTo>
                    <a:cubicBezTo>
                      <a:pt x="3258" y="5110"/>
                      <a:pt x="3307" y="5037"/>
                      <a:pt x="3355" y="4977"/>
                    </a:cubicBezTo>
                    <a:cubicBezTo>
                      <a:pt x="3368" y="4953"/>
                      <a:pt x="3379" y="4928"/>
                      <a:pt x="3404" y="4904"/>
                    </a:cubicBezTo>
                    <a:lnTo>
                      <a:pt x="3416" y="4880"/>
                    </a:lnTo>
                    <a:cubicBezTo>
                      <a:pt x="3465" y="4807"/>
                      <a:pt x="3514" y="4746"/>
                      <a:pt x="3562" y="4685"/>
                    </a:cubicBezTo>
                    <a:cubicBezTo>
                      <a:pt x="3611" y="4612"/>
                      <a:pt x="3659" y="4539"/>
                      <a:pt x="3732" y="4454"/>
                    </a:cubicBezTo>
                    <a:cubicBezTo>
                      <a:pt x="3768" y="4405"/>
                      <a:pt x="3817" y="4345"/>
                      <a:pt x="3866" y="4284"/>
                    </a:cubicBezTo>
                    <a:close/>
                    <a:moveTo>
                      <a:pt x="2274" y="7505"/>
                    </a:moveTo>
                    <a:lnTo>
                      <a:pt x="2274" y="7505"/>
                    </a:lnTo>
                    <a:cubicBezTo>
                      <a:pt x="2286" y="7505"/>
                      <a:pt x="2298" y="7517"/>
                      <a:pt x="2310" y="7529"/>
                    </a:cubicBezTo>
                    <a:lnTo>
                      <a:pt x="2323" y="7529"/>
                    </a:lnTo>
                    <a:cubicBezTo>
                      <a:pt x="2323" y="7529"/>
                      <a:pt x="2323" y="7541"/>
                      <a:pt x="2334" y="7541"/>
                    </a:cubicBezTo>
                    <a:cubicBezTo>
                      <a:pt x="2347" y="7553"/>
                      <a:pt x="2371" y="7565"/>
                      <a:pt x="2383" y="7589"/>
                    </a:cubicBezTo>
                    <a:cubicBezTo>
                      <a:pt x="2395" y="7589"/>
                      <a:pt x="2395" y="7602"/>
                      <a:pt x="2407" y="7602"/>
                    </a:cubicBezTo>
                    <a:cubicBezTo>
                      <a:pt x="2420" y="7614"/>
                      <a:pt x="2420" y="7626"/>
                      <a:pt x="2431" y="7626"/>
                    </a:cubicBezTo>
                    <a:cubicBezTo>
                      <a:pt x="2456" y="7651"/>
                      <a:pt x="2493" y="7675"/>
                      <a:pt x="2517" y="7687"/>
                    </a:cubicBezTo>
                    <a:cubicBezTo>
                      <a:pt x="2541" y="7735"/>
                      <a:pt x="2553" y="7797"/>
                      <a:pt x="2577" y="7845"/>
                    </a:cubicBezTo>
                    <a:lnTo>
                      <a:pt x="2650" y="7991"/>
                    </a:lnTo>
                    <a:lnTo>
                      <a:pt x="2663" y="8027"/>
                    </a:lnTo>
                    <a:cubicBezTo>
                      <a:pt x="2687" y="8076"/>
                      <a:pt x="2711" y="8124"/>
                      <a:pt x="2723" y="8173"/>
                    </a:cubicBezTo>
                    <a:cubicBezTo>
                      <a:pt x="2747" y="8221"/>
                      <a:pt x="2760" y="8258"/>
                      <a:pt x="2784" y="8294"/>
                    </a:cubicBezTo>
                    <a:cubicBezTo>
                      <a:pt x="2796" y="8356"/>
                      <a:pt x="2833" y="8428"/>
                      <a:pt x="2845" y="8501"/>
                    </a:cubicBezTo>
                    <a:lnTo>
                      <a:pt x="2882" y="8610"/>
                    </a:lnTo>
                    <a:cubicBezTo>
                      <a:pt x="2893" y="8647"/>
                      <a:pt x="2893" y="8683"/>
                      <a:pt x="2906" y="8720"/>
                    </a:cubicBezTo>
                    <a:cubicBezTo>
                      <a:pt x="2918" y="8744"/>
                      <a:pt x="2918" y="8769"/>
                      <a:pt x="2930" y="8793"/>
                    </a:cubicBezTo>
                    <a:cubicBezTo>
                      <a:pt x="2930" y="8817"/>
                      <a:pt x="2942" y="8853"/>
                      <a:pt x="2942" y="8878"/>
                    </a:cubicBezTo>
                    <a:cubicBezTo>
                      <a:pt x="2942" y="8915"/>
                      <a:pt x="2955" y="8951"/>
                      <a:pt x="2955" y="8988"/>
                    </a:cubicBezTo>
                    <a:lnTo>
                      <a:pt x="2955" y="8999"/>
                    </a:lnTo>
                    <a:cubicBezTo>
                      <a:pt x="2966" y="9012"/>
                      <a:pt x="2966" y="9024"/>
                      <a:pt x="2966" y="9036"/>
                    </a:cubicBezTo>
                    <a:lnTo>
                      <a:pt x="2966" y="9048"/>
                    </a:lnTo>
                    <a:lnTo>
                      <a:pt x="2966" y="9060"/>
                    </a:lnTo>
                    <a:lnTo>
                      <a:pt x="2966" y="9085"/>
                    </a:lnTo>
                    <a:lnTo>
                      <a:pt x="2966" y="9133"/>
                    </a:lnTo>
                    <a:cubicBezTo>
                      <a:pt x="2979" y="9158"/>
                      <a:pt x="2979" y="9194"/>
                      <a:pt x="2979" y="9231"/>
                    </a:cubicBezTo>
                    <a:lnTo>
                      <a:pt x="2979" y="9304"/>
                    </a:lnTo>
                    <a:lnTo>
                      <a:pt x="2979" y="9315"/>
                    </a:lnTo>
                    <a:cubicBezTo>
                      <a:pt x="2991" y="9401"/>
                      <a:pt x="2991" y="9498"/>
                      <a:pt x="3003" y="9595"/>
                    </a:cubicBezTo>
                    <a:lnTo>
                      <a:pt x="3015" y="9717"/>
                    </a:lnTo>
                    <a:cubicBezTo>
                      <a:pt x="3003" y="9704"/>
                      <a:pt x="2991" y="9692"/>
                      <a:pt x="2991" y="9680"/>
                    </a:cubicBezTo>
                    <a:lnTo>
                      <a:pt x="2882" y="9534"/>
                    </a:lnTo>
                    <a:lnTo>
                      <a:pt x="2882" y="9522"/>
                    </a:lnTo>
                    <a:cubicBezTo>
                      <a:pt x="2857" y="9498"/>
                      <a:pt x="2845" y="9474"/>
                      <a:pt x="2833" y="9449"/>
                    </a:cubicBezTo>
                    <a:lnTo>
                      <a:pt x="2796" y="9376"/>
                    </a:lnTo>
                    <a:lnTo>
                      <a:pt x="2784" y="9364"/>
                    </a:lnTo>
                    <a:cubicBezTo>
                      <a:pt x="2699" y="9194"/>
                      <a:pt x="2626" y="9060"/>
                      <a:pt x="2577" y="8939"/>
                    </a:cubicBezTo>
                    <a:lnTo>
                      <a:pt x="2541" y="8829"/>
                    </a:lnTo>
                    <a:cubicBezTo>
                      <a:pt x="2529" y="8780"/>
                      <a:pt x="2517" y="8744"/>
                      <a:pt x="2504" y="8708"/>
                    </a:cubicBezTo>
                    <a:cubicBezTo>
                      <a:pt x="2493" y="8659"/>
                      <a:pt x="2480" y="8610"/>
                      <a:pt x="2480" y="8574"/>
                    </a:cubicBezTo>
                    <a:cubicBezTo>
                      <a:pt x="2468" y="8526"/>
                      <a:pt x="2456" y="8489"/>
                      <a:pt x="2456" y="8440"/>
                    </a:cubicBezTo>
                    <a:lnTo>
                      <a:pt x="2444" y="8404"/>
                    </a:lnTo>
                    <a:cubicBezTo>
                      <a:pt x="2431" y="8331"/>
                      <a:pt x="2420" y="8246"/>
                      <a:pt x="2395" y="8173"/>
                    </a:cubicBezTo>
                    <a:cubicBezTo>
                      <a:pt x="2383" y="8076"/>
                      <a:pt x="2359" y="7991"/>
                      <a:pt x="2347" y="7894"/>
                    </a:cubicBezTo>
                    <a:lnTo>
                      <a:pt x="2334" y="7845"/>
                    </a:lnTo>
                    <a:lnTo>
                      <a:pt x="2298" y="7626"/>
                    </a:lnTo>
                    <a:cubicBezTo>
                      <a:pt x="2286" y="7602"/>
                      <a:pt x="2286" y="7565"/>
                      <a:pt x="2286" y="7517"/>
                    </a:cubicBezTo>
                    <a:lnTo>
                      <a:pt x="2274" y="7505"/>
                    </a:lnTo>
                    <a:close/>
                    <a:moveTo>
                      <a:pt x="292" y="6341"/>
                    </a:moveTo>
                    <a:cubicBezTo>
                      <a:pt x="301" y="6344"/>
                      <a:pt x="309" y="6350"/>
                      <a:pt x="317" y="6350"/>
                    </a:cubicBezTo>
                    <a:cubicBezTo>
                      <a:pt x="354" y="6387"/>
                      <a:pt x="390" y="6411"/>
                      <a:pt x="414" y="6447"/>
                    </a:cubicBezTo>
                    <a:cubicBezTo>
                      <a:pt x="438" y="6460"/>
                      <a:pt x="451" y="6484"/>
                      <a:pt x="463" y="6508"/>
                    </a:cubicBezTo>
                    <a:cubicBezTo>
                      <a:pt x="475" y="6508"/>
                      <a:pt x="487" y="6520"/>
                      <a:pt x="487" y="6533"/>
                    </a:cubicBezTo>
                    <a:lnTo>
                      <a:pt x="524" y="6569"/>
                    </a:lnTo>
                    <a:lnTo>
                      <a:pt x="572" y="6617"/>
                    </a:lnTo>
                    <a:cubicBezTo>
                      <a:pt x="584" y="6641"/>
                      <a:pt x="608" y="6654"/>
                      <a:pt x="621" y="6678"/>
                    </a:cubicBezTo>
                    <a:cubicBezTo>
                      <a:pt x="657" y="6714"/>
                      <a:pt x="694" y="6763"/>
                      <a:pt x="730" y="6800"/>
                    </a:cubicBezTo>
                    <a:cubicBezTo>
                      <a:pt x="754" y="6824"/>
                      <a:pt x="779" y="6860"/>
                      <a:pt x="803" y="6885"/>
                    </a:cubicBezTo>
                    <a:lnTo>
                      <a:pt x="827" y="6909"/>
                    </a:lnTo>
                    <a:cubicBezTo>
                      <a:pt x="852" y="6933"/>
                      <a:pt x="876" y="6957"/>
                      <a:pt x="888" y="6982"/>
                    </a:cubicBezTo>
                    <a:cubicBezTo>
                      <a:pt x="924" y="7006"/>
                      <a:pt x="949" y="7043"/>
                      <a:pt x="986" y="7067"/>
                    </a:cubicBezTo>
                    <a:cubicBezTo>
                      <a:pt x="1010" y="7092"/>
                      <a:pt x="1046" y="7103"/>
                      <a:pt x="1083" y="7128"/>
                    </a:cubicBezTo>
                    <a:cubicBezTo>
                      <a:pt x="1119" y="7152"/>
                      <a:pt x="1168" y="7176"/>
                      <a:pt x="1204" y="7201"/>
                    </a:cubicBezTo>
                    <a:lnTo>
                      <a:pt x="1229" y="7213"/>
                    </a:lnTo>
                    <a:lnTo>
                      <a:pt x="1338" y="7286"/>
                    </a:lnTo>
                    <a:cubicBezTo>
                      <a:pt x="1375" y="7310"/>
                      <a:pt x="1411" y="7335"/>
                      <a:pt x="1435" y="7359"/>
                    </a:cubicBezTo>
                    <a:lnTo>
                      <a:pt x="1508" y="7432"/>
                    </a:lnTo>
                    <a:cubicBezTo>
                      <a:pt x="1532" y="7456"/>
                      <a:pt x="1556" y="7468"/>
                      <a:pt x="1569" y="7492"/>
                    </a:cubicBezTo>
                    <a:cubicBezTo>
                      <a:pt x="1581" y="7517"/>
                      <a:pt x="1593" y="7541"/>
                      <a:pt x="1605" y="7553"/>
                    </a:cubicBezTo>
                    <a:cubicBezTo>
                      <a:pt x="1629" y="7589"/>
                      <a:pt x="1642" y="7626"/>
                      <a:pt x="1654" y="7662"/>
                    </a:cubicBezTo>
                    <a:cubicBezTo>
                      <a:pt x="1678" y="7735"/>
                      <a:pt x="1702" y="7808"/>
                      <a:pt x="1727" y="7894"/>
                    </a:cubicBezTo>
                    <a:cubicBezTo>
                      <a:pt x="1739" y="7918"/>
                      <a:pt x="1739" y="7954"/>
                      <a:pt x="1751" y="7991"/>
                    </a:cubicBezTo>
                    <a:cubicBezTo>
                      <a:pt x="1764" y="8076"/>
                      <a:pt x="1788" y="8161"/>
                      <a:pt x="1812" y="8234"/>
                    </a:cubicBezTo>
                    <a:cubicBezTo>
                      <a:pt x="1824" y="8258"/>
                      <a:pt x="1824" y="8283"/>
                      <a:pt x="1836" y="8307"/>
                    </a:cubicBezTo>
                    <a:cubicBezTo>
                      <a:pt x="1848" y="8331"/>
                      <a:pt x="1861" y="8367"/>
                      <a:pt x="1872" y="8404"/>
                    </a:cubicBezTo>
                    <a:cubicBezTo>
                      <a:pt x="1897" y="8464"/>
                      <a:pt x="1909" y="8513"/>
                      <a:pt x="1921" y="8574"/>
                    </a:cubicBezTo>
                    <a:cubicBezTo>
                      <a:pt x="1934" y="8610"/>
                      <a:pt x="1945" y="8659"/>
                      <a:pt x="1945" y="8696"/>
                    </a:cubicBezTo>
                    <a:cubicBezTo>
                      <a:pt x="1945" y="8769"/>
                      <a:pt x="1958" y="8842"/>
                      <a:pt x="1958" y="8902"/>
                    </a:cubicBezTo>
                    <a:lnTo>
                      <a:pt x="1958" y="9048"/>
                    </a:lnTo>
                    <a:cubicBezTo>
                      <a:pt x="1970" y="9169"/>
                      <a:pt x="1982" y="9279"/>
                      <a:pt x="1994" y="9401"/>
                    </a:cubicBezTo>
                    <a:lnTo>
                      <a:pt x="1994" y="9412"/>
                    </a:lnTo>
                    <a:lnTo>
                      <a:pt x="1994" y="9425"/>
                    </a:lnTo>
                    <a:cubicBezTo>
                      <a:pt x="2007" y="9498"/>
                      <a:pt x="2007" y="9583"/>
                      <a:pt x="2007" y="9656"/>
                    </a:cubicBezTo>
                    <a:cubicBezTo>
                      <a:pt x="2007" y="9741"/>
                      <a:pt x="2018" y="9826"/>
                      <a:pt x="2018" y="9899"/>
                    </a:cubicBezTo>
                    <a:cubicBezTo>
                      <a:pt x="2031" y="9971"/>
                      <a:pt x="2043" y="10057"/>
                      <a:pt x="2067" y="10154"/>
                    </a:cubicBezTo>
                    <a:cubicBezTo>
                      <a:pt x="2080" y="10190"/>
                      <a:pt x="2091" y="10227"/>
                      <a:pt x="2104" y="10252"/>
                    </a:cubicBezTo>
                    <a:lnTo>
                      <a:pt x="2104" y="10276"/>
                    </a:lnTo>
                    <a:cubicBezTo>
                      <a:pt x="2091" y="10263"/>
                      <a:pt x="2091" y="10252"/>
                      <a:pt x="2080" y="10239"/>
                    </a:cubicBezTo>
                    <a:cubicBezTo>
                      <a:pt x="2067" y="10215"/>
                      <a:pt x="2055" y="10190"/>
                      <a:pt x="2031" y="10166"/>
                    </a:cubicBezTo>
                    <a:lnTo>
                      <a:pt x="2018" y="10154"/>
                    </a:lnTo>
                    <a:cubicBezTo>
                      <a:pt x="2018" y="10142"/>
                      <a:pt x="2018" y="10130"/>
                      <a:pt x="2007" y="10117"/>
                    </a:cubicBezTo>
                    <a:cubicBezTo>
                      <a:pt x="2007" y="10106"/>
                      <a:pt x="1994" y="10106"/>
                      <a:pt x="1994" y="10093"/>
                    </a:cubicBezTo>
                    <a:cubicBezTo>
                      <a:pt x="1994" y="10081"/>
                      <a:pt x="1982" y="10081"/>
                      <a:pt x="1982" y="10069"/>
                    </a:cubicBezTo>
                    <a:cubicBezTo>
                      <a:pt x="1970" y="10057"/>
                      <a:pt x="1970" y="10044"/>
                      <a:pt x="1958" y="10033"/>
                    </a:cubicBezTo>
                    <a:cubicBezTo>
                      <a:pt x="1958" y="10020"/>
                      <a:pt x="1945" y="10008"/>
                      <a:pt x="1945" y="9984"/>
                    </a:cubicBezTo>
                    <a:cubicBezTo>
                      <a:pt x="1934" y="9947"/>
                      <a:pt x="1921" y="9911"/>
                      <a:pt x="1897" y="9874"/>
                    </a:cubicBezTo>
                    <a:cubicBezTo>
                      <a:pt x="1885" y="9838"/>
                      <a:pt x="1872" y="9790"/>
                      <a:pt x="1848" y="9741"/>
                    </a:cubicBezTo>
                    <a:cubicBezTo>
                      <a:pt x="1812" y="9656"/>
                      <a:pt x="1788" y="9583"/>
                      <a:pt x="1739" y="9510"/>
                    </a:cubicBezTo>
                    <a:cubicBezTo>
                      <a:pt x="1739" y="9485"/>
                      <a:pt x="1727" y="9474"/>
                      <a:pt x="1715" y="9449"/>
                    </a:cubicBezTo>
                    <a:cubicBezTo>
                      <a:pt x="1702" y="9437"/>
                      <a:pt x="1691" y="9425"/>
                      <a:pt x="1678" y="9401"/>
                    </a:cubicBezTo>
                    <a:cubicBezTo>
                      <a:pt x="1654" y="9364"/>
                      <a:pt x="1629" y="9340"/>
                      <a:pt x="1605" y="9315"/>
                    </a:cubicBezTo>
                    <a:lnTo>
                      <a:pt x="1593" y="9304"/>
                    </a:lnTo>
                    <a:cubicBezTo>
                      <a:pt x="1532" y="9231"/>
                      <a:pt x="1472" y="9169"/>
                      <a:pt x="1423" y="9109"/>
                    </a:cubicBezTo>
                    <a:lnTo>
                      <a:pt x="1411" y="9085"/>
                    </a:lnTo>
                    <a:cubicBezTo>
                      <a:pt x="1399" y="9072"/>
                      <a:pt x="1386" y="9060"/>
                      <a:pt x="1375" y="9036"/>
                    </a:cubicBezTo>
                    <a:cubicBezTo>
                      <a:pt x="1362" y="9024"/>
                      <a:pt x="1350" y="9012"/>
                      <a:pt x="1350" y="8988"/>
                    </a:cubicBezTo>
                    <a:lnTo>
                      <a:pt x="1338" y="8988"/>
                    </a:lnTo>
                    <a:cubicBezTo>
                      <a:pt x="1338" y="8963"/>
                      <a:pt x="1326" y="8951"/>
                      <a:pt x="1313" y="8926"/>
                    </a:cubicBezTo>
                    <a:cubicBezTo>
                      <a:pt x="1313" y="8926"/>
                      <a:pt x="1302" y="8915"/>
                      <a:pt x="1302" y="8902"/>
                    </a:cubicBezTo>
                    <a:cubicBezTo>
                      <a:pt x="1289" y="8890"/>
                      <a:pt x="1289" y="8878"/>
                      <a:pt x="1277" y="8866"/>
                    </a:cubicBezTo>
                    <a:cubicBezTo>
                      <a:pt x="1265" y="8829"/>
                      <a:pt x="1253" y="8805"/>
                      <a:pt x="1240" y="8769"/>
                    </a:cubicBezTo>
                    <a:lnTo>
                      <a:pt x="1240" y="8744"/>
                    </a:lnTo>
                    <a:lnTo>
                      <a:pt x="1229" y="8732"/>
                    </a:lnTo>
                    <a:lnTo>
                      <a:pt x="1216" y="8708"/>
                    </a:lnTo>
                    <a:lnTo>
                      <a:pt x="1216" y="8683"/>
                    </a:lnTo>
                    <a:cubicBezTo>
                      <a:pt x="1192" y="8635"/>
                      <a:pt x="1168" y="8574"/>
                      <a:pt x="1143" y="8513"/>
                    </a:cubicBezTo>
                    <a:lnTo>
                      <a:pt x="1070" y="8367"/>
                    </a:lnTo>
                    <a:cubicBezTo>
                      <a:pt x="1059" y="8356"/>
                      <a:pt x="1059" y="8343"/>
                      <a:pt x="1046" y="8331"/>
                    </a:cubicBezTo>
                    <a:cubicBezTo>
                      <a:pt x="1034" y="8319"/>
                      <a:pt x="1034" y="8294"/>
                      <a:pt x="1022" y="8283"/>
                    </a:cubicBezTo>
                    <a:lnTo>
                      <a:pt x="1010" y="8258"/>
                    </a:lnTo>
                    <a:cubicBezTo>
                      <a:pt x="997" y="8246"/>
                      <a:pt x="986" y="8234"/>
                      <a:pt x="986" y="8221"/>
                    </a:cubicBezTo>
                    <a:cubicBezTo>
                      <a:pt x="986" y="8210"/>
                      <a:pt x="973" y="8210"/>
                      <a:pt x="973" y="8210"/>
                    </a:cubicBezTo>
                    <a:lnTo>
                      <a:pt x="973" y="8197"/>
                    </a:lnTo>
                    <a:lnTo>
                      <a:pt x="973" y="8185"/>
                    </a:lnTo>
                    <a:lnTo>
                      <a:pt x="961" y="8173"/>
                    </a:lnTo>
                    <a:cubicBezTo>
                      <a:pt x="913" y="8076"/>
                      <a:pt x="864" y="7978"/>
                      <a:pt x="816" y="7869"/>
                    </a:cubicBezTo>
                    <a:cubicBezTo>
                      <a:pt x="791" y="7797"/>
                      <a:pt x="767" y="7735"/>
                      <a:pt x="754" y="7662"/>
                    </a:cubicBezTo>
                    <a:lnTo>
                      <a:pt x="743" y="7626"/>
                    </a:lnTo>
                    <a:cubicBezTo>
                      <a:pt x="718" y="7553"/>
                      <a:pt x="694" y="7492"/>
                      <a:pt x="670" y="7419"/>
                    </a:cubicBezTo>
                    <a:lnTo>
                      <a:pt x="657" y="7371"/>
                    </a:lnTo>
                    <a:cubicBezTo>
                      <a:pt x="608" y="7237"/>
                      <a:pt x="560" y="7079"/>
                      <a:pt x="500" y="6885"/>
                    </a:cubicBezTo>
                    <a:cubicBezTo>
                      <a:pt x="487" y="6849"/>
                      <a:pt x="475" y="6800"/>
                      <a:pt x="463" y="6751"/>
                    </a:cubicBezTo>
                    <a:lnTo>
                      <a:pt x="427" y="6641"/>
                    </a:lnTo>
                    <a:lnTo>
                      <a:pt x="414" y="6630"/>
                    </a:lnTo>
                    <a:lnTo>
                      <a:pt x="378" y="6520"/>
                    </a:lnTo>
                    <a:lnTo>
                      <a:pt x="378" y="6508"/>
                    </a:lnTo>
                    <a:cubicBezTo>
                      <a:pt x="365" y="6496"/>
                      <a:pt x="365" y="6471"/>
                      <a:pt x="354" y="6460"/>
                    </a:cubicBezTo>
                    <a:lnTo>
                      <a:pt x="354" y="6447"/>
                    </a:lnTo>
                    <a:cubicBezTo>
                      <a:pt x="341" y="6423"/>
                      <a:pt x="329" y="6411"/>
                      <a:pt x="329" y="6398"/>
                    </a:cubicBezTo>
                    <a:lnTo>
                      <a:pt x="317" y="6387"/>
                    </a:lnTo>
                    <a:lnTo>
                      <a:pt x="317" y="6374"/>
                    </a:lnTo>
                    <a:lnTo>
                      <a:pt x="305" y="6362"/>
                    </a:lnTo>
                    <a:lnTo>
                      <a:pt x="305" y="6350"/>
                    </a:lnTo>
                    <a:cubicBezTo>
                      <a:pt x="294" y="6350"/>
                      <a:pt x="293" y="6350"/>
                      <a:pt x="292" y="6341"/>
                    </a:cubicBezTo>
                    <a:close/>
                    <a:moveTo>
                      <a:pt x="3550" y="8380"/>
                    </a:moveTo>
                    <a:cubicBezTo>
                      <a:pt x="3587" y="8392"/>
                      <a:pt x="3623" y="8416"/>
                      <a:pt x="3659" y="8440"/>
                    </a:cubicBezTo>
                    <a:cubicBezTo>
                      <a:pt x="3684" y="8453"/>
                      <a:pt x="3720" y="8477"/>
                      <a:pt x="3744" y="8489"/>
                    </a:cubicBezTo>
                    <a:lnTo>
                      <a:pt x="3817" y="8562"/>
                    </a:lnTo>
                    <a:cubicBezTo>
                      <a:pt x="3854" y="8599"/>
                      <a:pt x="3878" y="8635"/>
                      <a:pt x="3903" y="8672"/>
                    </a:cubicBezTo>
                    <a:cubicBezTo>
                      <a:pt x="3914" y="8683"/>
                      <a:pt x="3927" y="8696"/>
                      <a:pt x="3938" y="8720"/>
                    </a:cubicBezTo>
                    <a:cubicBezTo>
                      <a:pt x="3951" y="8732"/>
                      <a:pt x="3963" y="8756"/>
                      <a:pt x="3975" y="8769"/>
                    </a:cubicBezTo>
                    <a:lnTo>
                      <a:pt x="4011" y="8842"/>
                    </a:lnTo>
                    <a:cubicBezTo>
                      <a:pt x="4011" y="8866"/>
                      <a:pt x="4024" y="8878"/>
                      <a:pt x="4036" y="8902"/>
                    </a:cubicBezTo>
                    <a:lnTo>
                      <a:pt x="4036" y="8915"/>
                    </a:lnTo>
                    <a:lnTo>
                      <a:pt x="4109" y="9133"/>
                    </a:lnTo>
                    <a:cubicBezTo>
                      <a:pt x="4133" y="9218"/>
                      <a:pt x="4157" y="9291"/>
                      <a:pt x="4170" y="9364"/>
                    </a:cubicBezTo>
                    <a:lnTo>
                      <a:pt x="4182" y="9401"/>
                    </a:lnTo>
                    <a:lnTo>
                      <a:pt x="4182" y="9412"/>
                    </a:lnTo>
                    <a:cubicBezTo>
                      <a:pt x="4182" y="9425"/>
                      <a:pt x="4182" y="9437"/>
                      <a:pt x="4194" y="9449"/>
                    </a:cubicBezTo>
                    <a:lnTo>
                      <a:pt x="4194" y="9474"/>
                    </a:lnTo>
                    <a:lnTo>
                      <a:pt x="4194" y="9510"/>
                    </a:lnTo>
                    <a:cubicBezTo>
                      <a:pt x="4206" y="9510"/>
                      <a:pt x="4206" y="9522"/>
                      <a:pt x="4206" y="9522"/>
                    </a:cubicBezTo>
                    <a:lnTo>
                      <a:pt x="4206" y="9558"/>
                    </a:lnTo>
                    <a:lnTo>
                      <a:pt x="4206" y="9583"/>
                    </a:lnTo>
                    <a:cubicBezTo>
                      <a:pt x="4219" y="9644"/>
                      <a:pt x="4219" y="9704"/>
                      <a:pt x="4219" y="9765"/>
                    </a:cubicBezTo>
                    <a:lnTo>
                      <a:pt x="4219" y="9850"/>
                    </a:lnTo>
                    <a:cubicBezTo>
                      <a:pt x="4230" y="9874"/>
                      <a:pt x="4219" y="9911"/>
                      <a:pt x="4219" y="9947"/>
                    </a:cubicBezTo>
                    <a:lnTo>
                      <a:pt x="4219" y="10020"/>
                    </a:lnTo>
                    <a:lnTo>
                      <a:pt x="4219" y="10081"/>
                    </a:lnTo>
                    <a:cubicBezTo>
                      <a:pt x="4219" y="10117"/>
                      <a:pt x="4206" y="10154"/>
                      <a:pt x="4206" y="10203"/>
                    </a:cubicBezTo>
                    <a:cubicBezTo>
                      <a:pt x="4194" y="10215"/>
                      <a:pt x="4194" y="10239"/>
                      <a:pt x="4194" y="10252"/>
                    </a:cubicBezTo>
                    <a:lnTo>
                      <a:pt x="4194" y="10263"/>
                    </a:lnTo>
                    <a:lnTo>
                      <a:pt x="4182" y="10252"/>
                    </a:lnTo>
                    <a:lnTo>
                      <a:pt x="4182" y="10239"/>
                    </a:lnTo>
                    <a:cubicBezTo>
                      <a:pt x="4170" y="10215"/>
                      <a:pt x="4170" y="10203"/>
                      <a:pt x="4157" y="10190"/>
                    </a:cubicBezTo>
                    <a:cubicBezTo>
                      <a:pt x="4146" y="10142"/>
                      <a:pt x="4121" y="10093"/>
                      <a:pt x="4109" y="10057"/>
                    </a:cubicBezTo>
                    <a:cubicBezTo>
                      <a:pt x="4073" y="9971"/>
                      <a:pt x="4036" y="9899"/>
                      <a:pt x="3987" y="9801"/>
                    </a:cubicBezTo>
                    <a:cubicBezTo>
                      <a:pt x="3951" y="9728"/>
                      <a:pt x="3903" y="9644"/>
                      <a:pt x="3854" y="9571"/>
                    </a:cubicBezTo>
                    <a:cubicBezTo>
                      <a:pt x="3830" y="9510"/>
                      <a:pt x="3793" y="9461"/>
                      <a:pt x="3768" y="9412"/>
                    </a:cubicBezTo>
                    <a:cubicBezTo>
                      <a:pt x="3757" y="9388"/>
                      <a:pt x="3732" y="9364"/>
                      <a:pt x="3720" y="9328"/>
                    </a:cubicBezTo>
                    <a:cubicBezTo>
                      <a:pt x="3695" y="9291"/>
                      <a:pt x="3684" y="9255"/>
                      <a:pt x="3659" y="9218"/>
                    </a:cubicBezTo>
                    <a:lnTo>
                      <a:pt x="3587" y="9109"/>
                    </a:lnTo>
                    <a:cubicBezTo>
                      <a:pt x="3562" y="9060"/>
                      <a:pt x="3525" y="8999"/>
                      <a:pt x="3501" y="8951"/>
                    </a:cubicBezTo>
                    <a:cubicBezTo>
                      <a:pt x="3489" y="8926"/>
                      <a:pt x="3465" y="8902"/>
                      <a:pt x="3452" y="8878"/>
                    </a:cubicBezTo>
                    <a:lnTo>
                      <a:pt x="3441" y="8853"/>
                    </a:lnTo>
                    <a:lnTo>
                      <a:pt x="3428" y="8842"/>
                    </a:lnTo>
                    <a:cubicBezTo>
                      <a:pt x="3428" y="8829"/>
                      <a:pt x="3428" y="8829"/>
                      <a:pt x="3416" y="8817"/>
                    </a:cubicBezTo>
                    <a:cubicBezTo>
                      <a:pt x="3404" y="8805"/>
                      <a:pt x="3379" y="8793"/>
                      <a:pt x="3368" y="8780"/>
                    </a:cubicBezTo>
                    <a:lnTo>
                      <a:pt x="3343" y="8780"/>
                    </a:lnTo>
                    <a:lnTo>
                      <a:pt x="3343" y="8793"/>
                    </a:lnTo>
                    <a:cubicBezTo>
                      <a:pt x="3331" y="8817"/>
                      <a:pt x="3331" y="8842"/>
                      <a:pt x="3343" y="8866"/>
                    </a:cubicBezTo>
                    <a:cubicBezTo>
                      <a:pt x="3343" y="8866"/>
                      <a:pt x="3343" y="8878"/>
                      <a:pt x="3355" y="8890"/>
                    </a:cubicBezTo>
                    <a:lnTo>
                      <a:pt x="3368" y="8915"/>
                    </a:lnTo>
                    <a:lnTo>
                      <a:pt x="3379" y="8926"/>
                    </a:lnTo>
                    <a:cubicBezTo>
                      <a:pt x="3392" y="8951"/>
                      <a:pt x="3404" y="8975"/>
                      <a:pt x="3416" y="8988"/>
                    </a:cubicBezTo>
                    <a:lnTo>
                      <a:pt x="3416" y="8999"/>
                    </a:lnTo>
                    <a:cubicBezTo>
                      <a:pt x="3428" y="9036"/>
                      <a:pt x="3452" y="9072"/>
                      <a:pt x="3477" y="9109"/>
                    </a:cubicBezTo>
                    <a:cubicBezTo>
                      <a:pt x="3489" y="9145"/>
                      <a:pt x="3514" y="9169"/>
                      <a:pt x="3525" y="9206"/>
                    </a:cubicBezTo>
                    <a:cubicBezTo>
                      <a:pt x="3550" y="9255"/>
                      <a:pt x="3574" y="9304"/>
                      <a:pt x="3598" y="9340"/>
                    </a:cubicBezTo>
                    <a:cubicBezTo>
                      <a:pt x="3635" y="9401"/>
                      <a:pt x="3659" y="9449"/>
                      <a:pt x="3684" y="9498"/>
                    </a:cubicBezTo>
                    <a:cubicBezTo>
                      <a:pt x="3708" y="9522"/>
                      <a:pt x="3720" y="9547"/>
                      <a:pt x="3732" y="9571"/>
                    </a:cubicBezTo>
                    <a:cubicBezTo>
                      <a:pt x="3744" y="9607"/>
                      <a:pt x="3768" y="9631"/>
                      <a:pt x="3781" y="9656"/>
                    </a:cubicBezTo>
                    <a:lnTo>
                      <a:pt x="3830" y="9741"/>
                    </a:lnTo>
                    <a:cubicBezTo>
                      <a:pt x="3841" y="9777"/>
                      <a:pt x="3866" y="9801"/>
                      <a:pt x="3878" y="9838"/>
                    </a:cubicBezTo>
                    <a:lnTo>
                      <a:pt x="3890" y="9850"/>
                    </a:lnTo>
                    <a:lnTo>
                      <a:pt x="3890" y="9863"/>
                    </a:lnTo>
                    <a:lnTo>
                      <a:pt x="3903" y="9863"/>
                    </a:lnTo>
                    <a:lnTo>
                      <a:pt x="3903" y="9874"/>
                    </a:lnTo>
                    <a:lnTo>
                      <a:pt x="3903" y="9887"/>
                    </a:lnTo>
                    <a:lnTo>
                      <a:pt x="3914" y="9887"/>
                    </a:lnTo>
                    <a:lnTo>
                      <a:pt x="3914" y="9899"/>
                    </a:lnTo>
                    <a:lnTo>
                      <a:pt x="4024" y="10117"/>
                    </a:lnTo>
                    <a:cubicBezTo>
                      <a:pt x="4048" y="10179"/>
                      <a:pt x="4073" y="10252"/>
                      <a:pt x="4097" y="10300"/>
                    </a:cubicBezTo>
                    <a:cubicBezTo>
                      <a:pt x="4084" y="10300"/>
                      <a:pt x="4060" y="10287"/>
                      <a:pt x="4048" y="10287"/>
                    </a:cubicBezTo>
                    <a:lnTo>
                      <a:pt x="4024" y="10276"/>
                    </a:lnTo>
                    <a:cubicBezTo>
                      <a:pt x="4000" y="10263"/>
                      <a:pt x="3975" y="10263"/>
                      <a:pt x="3951" y="10252"/>
                    </a:cubicBezTo>
                    <a:lnTo>
                      <a:pt x="3938" y="10239"/>
                    </a:lnTo>
                    <a:cubicBezTo>
                      <a:pt x="3914" y="10239"/>
                      <a:pt x="3903" y="10227"/>
                      <a:pt x="3890" y="10227"/>
                    </a:cubicBezTo>
                    <a:cubicBezTo>
                      <a:pt x="3878" y="10215"/>
                      <a:pt x="3866" y="10215"/>
                      <a:pt x="3854" y="10215"/>
                    </a:cubicBezTo>
                    <a:cubicBezTo>
                      <a:pt x="3817" y="10190"/>
                      <a:pt x="3768" y="10166"/>
                      <a:pt x="3732" y="10154"/>
                    </a:cubicBezTo>
                    <a:lnTo>
                      <a:pt x="3684" y="10130"/>
                    </a:lnTo>
                    <a:lnTo>
                      <a:pt x="3611" y="10093"/>
                    </a:lnTo>
                    <a:cubicBezTo>
                      <a:pt x="3598" y="10081"/>
                      <a:pt x="3574" y="10069"/>
                      <a:pt x="3550" y="10069"/>
                    </a:cubicBezTo>
                    <a:cubicBezTo>
                      <a:pt x="3538" y="10057"/>
                      <a:pt x="3514" y="10044"/>
                      <a:pt x="3489" y="10033"/>
                    </a:cubicBezTo>
                    <a:lnTo>
                      <a:pt x="3477" y="10020"/>
                    </a:lnTo>
                    <a:cubicBezTo>
                      <a:pt x="3441" y="10008"/>
                      <a:pt x="3404" y="9996"/>
                      <a:pt x="3368" y="9971"/>
                    </a:cubicBezTo>
                    <a:cubicBezTo>
                      <a:pt x="3331" y="9947"/>
                      <a:pt x="3295" y="9936"/>
                      <a:pt x="3271" y="9911"/>
                    </a:cubicBezTo>
                    <a:lnTo>
                      <a:pt x="3198" y="9874"/>
                    </a:lnTo>
                    <a:cubicBezTo>
                      <a:pt x="3185" y="9863"/>
                      <a:pt x="3161" y="9838"/>
                      <a:pt x="3136" y="9826"/>
                    </a:cubicBezTo>
                    <a:lnTo>
                      <a:pt x="3136" y="9777"/>
                    </a:lnTo>
                    <a:lnTo>
                      <a:pt x="3136" y="9704"/>
                    </a:lnTo>
                    <a:lnTo>
                      <a:pt x="3136" y="9620"/>
                    </a:lnTo>
                    <a:lnTo>
                      <a:pt x="3136" y="9607"/>
                    </a:lnTo>
                    <a:cubicBezTo>
                      <a:pt x="3136" y="9571"/>
                      <a:pt x="3136" y="9534"/>
                      <a:pt x="3149" y="9510"/>
                    </a:cubicBezTo>
                    <a:lnTo>
                      <a:pt x="3149" y="9412"/>
                    </a:lnTo>
                    <a:cubicBezTo>
                      <a:pt x="3149" y="9376"/>
                      <a:pt x="3149" y="9328"/>
                      <a:pt x="3161" y="9291"/>
                    </a:cubicBezTo>
                    <a:cubicBezTo>
                      <a:pt x="3161" y="9267"/>
                      <a:pt x="3161" y="9231"/>
                      <a:pt x="3173" y="9206"/>
                    </a:cubicBezTo>
                    <a:lnTo>
                      <a:pt x="3173" y="9194"/>
                    </a:lnTo>
                    <a:cubicBezTo>
                      <a:pt x="3173" y="9158"/>
                      <a:pt x="3185" y="9121"/>
                      <a:pt x="3198" y="9085"/>
                    </a:cubicBezTo>
                    <a:cubicBezTo>
                      <a:pt x="3198" y="9060"/>
                      <a:pt x="3209" y="9024"/>
                      <a:pt x="3222" y="8975"/>
                    </a:cubicBezTo>
                    <a:cubicBezTo>
                      <a:pt x="3234" y="8939"/>
                      <a:pt x="3246" y="8915"/>
                      <a:pt x="3258" y="8890"/>
                    </a:cubicBezTo>
                    <a:cubicBezTo>
                      <a:pt x="3258" y="8878"/>
                      <a:pt x="3271" y="8853"/>
                      <a:pt x="3271" y="8842"/>
                    </a:cubicBezTo>
                    <a:cubicBezTo>
                      <a:pt x="3282" y="8829"/>
                      <a:pt x="3282" y="8805"/>
                      <a:pt x="3295" y="8793"/>
                    </a:cubicBezTo>
                    <a:cubicBezTo>
                      <a:pt x="3319" y="8744"/>
                      <a:pt x="3343" y="8683"/>
                      <a:pt x="3379" y="8635"/>
                    </a:cubicBezTo>
                    <a:cubicBezTo>
                      <a:pt x="3404" y="8586"/>
                      <a:pt x="3441" y="8537"/>
                      <a:pt x="3477" y="8489"/>
                    </a:cubicBezTo>
                    <a:lnTo>
                      <a:pt x="3489" y="8477"/>
                    </a:lnTo>
                    <a:cubicBezTo>
                      <a:pt x="3489" y="8453"/>
                      <a:pt x="3501" y="8440"/>
                      <a:pt x="3514" y="8428"/>
                    </a:cubicBezTo>
                    <a:cubicBezTo>
                      <a:pt x="3525" y="8404"/>
                      <a:pt x="3538" y="8392"/>
                      <a:pt x="3538" y="8380"/>
                    </a:cubicBezTo>
                    <a:close/>
                    <a:moveTo>
                      <a:pt x="281" y="6325"/>
                    </a:moveTo>
                    <a:lnTo>
                      <a:pt x="281" y="6338"/>
                    </a:lnTo>
                    <a:cubicBezTo>
                      <a:pt x="284" y="6338"/>
                      <a:pt x="287" y="6339"/>
                      <a:pt x="290" y="6340"/>
                    </a:cubicBezTo>
                    <a:lnTo>
                      <a:pt x="290" y="6340"/>
                    </a:lnTo>
                    <a:lnTo>
                      <a:pt x="281" y="6350"/>
                    </a:lnTo>
                    <a:lnTo>
                      <a:pt x="292" y="6362"/>
                    </a:lnTo>
                    <a:lnTo>
                      <a:pt x="292" y="6374"/>
                    </a:lnTo>
                    <a:cubicBezTo>
                      <a:pt x="292" y="6387"/>
                      <a:pt x="305" y="6398"/>
                      <a:pt x="305" y="6411"/>
                    </a:cubicBezTo>
                    <a:cubicBezTo>
                      <a:pt x="305" y="6423"/>
                      <a:pt x="305" y="6435"/>
                      <a:pt x="317" y="6447"/>
                    </a:cubicBezTo>
                    <a:lnTo>
                      <a:pt x="317" y="6460"/>
                    </a:lnTo>
                    <a:cubicBezTo>
                      <a:pt x="329" y="6508"/>
                      <a:pt x="341" y="6557"/>
                      <a:pt x="341" y="6605"/>
                    </a:cubicBezTo>
                    <a:cubicBezTo>
                      <a:pt x="354" y="6641"/>
                      <a:pt x="354" y="6666"/>
                      <a:pt x="365" y="6703"/>
                    </a:cubicBezTo>
                    <a:cubicBezTo>
                      <a:pt x="378" y="6776"/>
                      <a:pt x="390" y="6860"/>
                      <a:pt x="414" y="6933"/>
                    </a:cubicBezTo>
                    <a:lnTo>
                      <a:pt x="414" y="6946"/>
                    </a:lnTo>
                    <a:lnTo>
                      <a:pt x="414" y="6957"/>
                    </a:lnTo>
                    <a:lnTo>
                      <a:pt x="414" y="6970"/>
                    </a:lnTo>
                    <a:lnTo>
                      <a:pt x="427" y="6982"/>
                    </a:lnTo>
                    <a:lnTo>
                      <a:pt x="427" y="6994"/>
                    </a:lnTo>
                    <a:lnTo>
                      <a:pt x="427" y="7006"/>
                    </a:lnTo>
                    <a:lnTo>
                      <a:pt x="427" y="7019"/>
                    </a:lnTo>
                    <a:lnTo>
                      <a:pt x="438" y="7019"/>
                    </a:lnTo>
                    <a:cubicBezTo>
                      <a:pt x="438" y="7055"/>
                      <a:pt x="451" y="7092"/>
                      <a:pt x="463" y="7140"/>
                    </a:cubicBezTo>
                    <a:lnTo>
                      <a:pt x="463" y="7152"/>
                    </a:lnTo>
                    <a:cubicBezTo>
                      <a:pt x="475" y="7189"/>
                      <a:pt x="487" y="7237"/>
                      <a:pt x="500" y="7273"/>
                    </a:cubicBezTo>
                    <a:cubicBezTo>
                      <a:pt x="511" y="7310"/>
                      <a:pt x="524" y="7359"/>
                      <a:pt x="536" y="7408"/>
                    </a:cubicBezTo>
                    <a:cubicBezTo>
                      <a:pt x="548" y="7432"/>
                      <a:pt x="560" y="7468"/>
                      <a:pt x="572" y="7505"/>
                    </a:cubicBezTo>
                    <a:lnTo>
                      <a:pt x="584" y="7529"/>
                    </a:lnTo>
                    <a:cubicBezTo>
                      <a:pt x="608" y="7602"/>
                      <a:pt x="633" y="7687"/>
                      <a:pt x="670" y="7760"/>
                    </a:cubicBezTo>
                    <a:cubicBezTo>
                      <a:pt x="681" y="7808"/>
                      <a:pt x="694" y="7845"/>
                      <a:pt x="718" y="7894"/>
                    </a:cubicBezTo>
                    <a:cubicBezTo>
                      <a:pt x="730" y="7930"/>
                      <a:pt x="754" y="7978"/>
                      <a:pt x="767" y="8015"/>
                    </a:cubicBezTo>
                    <a:cubicBezTo>
                      <a:pt x="803" y="8076"/>
                      <a:pt x="840" y="8137"/>
                      <a:pt x="864" y="8197"/>
                    </a:cubicBezTo>
                    <a:cubicBezTo>
                      <a:pt x="888" y="8221"/>
                      <a:pt x="900" y="8258"/>
                      <a:pt x="924" y="8294"/>
                    </a:cubicBezTo>
                    <a:lnTo>
                      <a:pt x="961" y="8367"/>
                    </a:lnTo>
                    <a:cubicBezTo>
                      <a:pt x="997" y="8428"/>
                      <a:pt x="1022" y="8464"/>
                      <a:pt x="1034" y="8513"/>
                    </a:cubicBezTo>
                    <a:lnTo>
                      <a:pt x="1070" y="8586"/>
                    </a:lnTo>
                    <a:lnTo>
                      <a:pt x="1070" y="8599"/>
                    </a:lnTo>
                    <a:cubicBezTo>
                      <a:pt x="1083" y="8610"/>
                      <a:pt x="1083" y="8623"/>
                      <a:pt x="1083" y="8635"/>
                    </a:cubicBezTo>
                    <a:cubicBezTo>
                      <a:pt x="1095" y="8635"/>
                      <a:pt x="1095" y="8647"/>
                      <a:pt x="1095" y="8659"/>
                    </a:cubicBezTo>
                    <a:lnTo>
                      <a:pt x="1107" y="8672"/>
                    </a:lnTo>
                    <a:lnTo>
                      <a:pt x="1119" y="8720"/>
                    </a:lnTo>
                    <a:cubicBezTo>
                      <a:pt x="1132" y="8744"/>
                      <a:pt x="1143" y="8780"/>
                      <a:pt x="1156" y="8817"/>
                    </a:cubicBezTo>
                    <a:lnTo>
                      <a:pt x="1168" y="8842"/>
                    </a:lnTo>
                    <a:cubicBezTo>
                      <a:pt x="1180" y="8878"/>
                      <a:pt x="1192" y="8915"/>
                      <a:pt x="1216" y="8951"/>
                    </a:cubicBezTo>
                    <a:cubicBezTo>
                      <a:pt x="1229" y="8975"/>
                      <a:pt x="1240" y="8999"/>
                      <a:pt x="1240" y="9024"/>
                    </a:cubicBezTo>
                    <a:cubicBezTo>
                      <a:pt x="1253" y="9036"/>
                      <a:pt x="1265" y="9048"/>
                      <a:pt x="1277" y="9072"/>
                    </a:cubicBezTo>
                    <a:cubicBezTo>
                      <a:pt x="1277" y="9085"/>
                      <a:pt x="1289" y="9085"/>
                      <a:pt x="1289" y="9096"/>
                    </a:cubicBezTo>
                    <a:lnTo>
                      <a:pt x="1302" y="9109"/>
                    </a:lnTo>
                    <a:cubicBezTo>
                      <a:pt x="1302" y="9109"/>
                      <a:pt x="1302" y="9121"/>
                      <a:pt x="1313" y="9133"/>
                    </a:cubicBezTo>
                    <a:cubicBezTo>
                      <a:pt x="1326" y="9145"/>
                      <a:pt x="1338" y="9169"/>
                      <a:pt x="1350" y="9194"/>
                    </a:cubicBezTo>
                    <a:cubicBezTo>
                      <a:pt x="1375" y="9206"/>
                      <a:pt x="1399" y="9231"/>
                      <a:pt x="1411" y="9267"/>
                    </a:cubicBezTo>
                    <a:lnTo>
                      <a:pt x="1484" y="9340"/>
                    </a:lnTo>
                    <a:cubicBezTo>
                      <a:pt x="1496" y="9352"/>
                      <a:pt x="1508" y="9352"/>
                      <a:pt x="1508" y="9364"/>
                    </a:cubicBezTo>
                    <a:lnTo>
                      <a:pt x="1556" y="9412"/>
                    </a:lnTo>
                    <a:lnTo>
                      <a:pt x="1593" y="9449"/>
                    </a:lnTo>
                    <a:cubicBezTo>
                      <a:pt x="1593" y="9461"/>
                      <a:pt x="1605" y="9474"/>
                      <a:pt x="1618" y="9485"/>
                    </a:cubicBezTo>
                    <a:cubicBezTo>
                      <a:pt x="1629" y="9510"/>
                      <a:pt x="1642" y="9522"/>
                      <a:pt x="1642" y="9534"/>
                    </a:cubicBezTo>
                    <a:cubicBezTo>
                      <a:pt x="1654" y="9534"/>
                      <a:pt x="1654" y="9547"/>
                      <a:pt x="1666" y="9558"/>
                    </a:cubicBezTo>
                    <a:cubicBezTo>
                      <a:pt x="1666" y="9571"/>
                      <a:pt x="1666" y="9571"/>
                      <a:pt x="1678" y="9583"/>
                    </a:cubicBezTo>
                    <a:cubicBezTo>
                      <a:pt x="1691" y="9607"/>
                      <a:pt x="1702" y="9644"/>
                      <a:pt x="1727" y="9680"/>
                    </a:cubicBezTo>
                    <a:cubicBezTo>
                      <a:pt x="1727" y="9692"/>
                      <a:pt x="1739" y="9704"/>
                      <a:pt x="1739" y="9717"/>
                    </a:cubicBezTo>
                    <a:cubicBezTo>
                      <a:pt x="1751" y="9728"/>
                      <a:pt x="1751" y="9741"/>
                      <a:pt x="1764" y="9765"/>
                    </a:cubicBezTo>
                    <a:cubicBezTo>
                      <a:pt x="1764" y="9777"/>
                      <a:pt x="1775" y="9790"/>
                      <a:pt x="1775" y="9814"/>
                    </a:cubicBezTo>
                    <a:lnTo>
                      <a:pt x="1788" y="9826"/>
                    </a:lnTo>
                    <a:lnTo>
                      <a:pt x="1788" y="9838"/>
                    </a:lnTo>
                    <a:lnTo>
                      <a:pt x="1799" y="9838"/>
                    </a:lnTo>
                    <a:cubicBezTo>
                      <a:pt x="1799" y="9874"/>
                      <a:pt x="1812" y="9899"/>
                      <a:pt x="1824" y="9923"/>
                    </a:cubicBezTo>
                    <a:lnTo>
                      <a:pt x="1836" y="9960"/>
                    </a:lnTo>
                    <a:lnTo>
                      <a:pt x="1848" y="9971"/>
                    </a:lnTo>
                    <a:cubicBezTo>
                      <a:pt x="1848" y="9996"/>
                      <a:pt x="1861" y="10008"/>
                      <a:pt x="1861" y="10020"/>
                    </a:cubicBezTo>
                    <a:cubicBezTo>
                      <a:pt x="1872" y="10044"/>
                      <a:pt x="1872" y="10057"/>
                      <a:pt x="1885" y="10069"/>
                    </a:cubicBezTo>
                    <a:cubicBezTo>
                      <a:pt x="1885" y="10081"/>
                      <a:pt x="1897" y="10093"/>
                      <a:pt x="1897" y="10093"/>
                    </a:cubicBezTo>
                    <a:cubicBezTo>
                      <a:pt x="1897" y="10106"/>
                      <a:pt x="1909" y="10117"/>
                      <a:pt x="1921" y="10130"/>
                    </a:cubicBezTo>
                    <a:cubicBezTo>
                      <a:pt x="1921" y="10142"/>
                      <a:pt x="1921" y="10142"/>
                      <a:pt x="1934" y="10154"/>
                    </a:cubicBezTo>
                    <a:cubicBezTo>
                      <a:pt x="1934" y="10166"/>
                      <a:pt x="1945" y="10179"/>
                      <a:pt x="1945" y="10179"/>
                    </a:cubicBezTo>
                    <a:cubicBezTo>
                      <a:pt x="1958" y="10203"/>
                      <a:pt x="1970" y="10215"/>
                      <a:pt x="1982" y="10227"/>
                    </a:cubicBezTo>
                    <a:cubicBezTo>
                      <a:pt x="1994" y="10252"/>
                      <a:pt x="2007" y="10263"/>
                      <a:pt x="2018" y="10287"/>
                    </a:cubicBezTo>
                    <a:lnTo>
                      <a:pt x="2031" y="10300"/>
                    </a:lnTo>
                    <a:cubicBezTo>
                      <a:pt x="2067" y="10349"/>
                      <a:pt x="2091" y="10397"/>
                      <a:pt x="2128" y="10458"/>
                    </a:cubicBezTo>
                    <a:cubicBezTo>
                      <a:pt x="2140" y="10470"/>
                      <a:pt x="2140" y="10482"/>
                      <a:pt x="2152" y="10495"/>
                    </a:cubicBezTo>
                    <a:cubicBezTo>
                      <a:pt x="2140" y="10482"/>
                      <a:pt x="2115" y="10458"/>
                      <a:pt x="2104" y="10433"/>
                    </a:cubicBezTo>
                    <a:cubicBezTo>
                      <a:pt x="2067" y="10409"/>
                      <a:pt x="2043" y="10385"/>
                      <a:pt x="2007" y="10349"/>
                    </a:cubicBezTo>
                    <a:lnTo>
                      <a:pt x="1970" y="10312"/>
                    </a:lnTo>
                    <a:cubicBezTo>
                      <a:pt x="1970" y="10312"/>
                      <a:pt x="1958" y="10312"/>
                      <a:pt x="1958" y="10300"/>
                    </a:cubicBezTo>
                    <a:cubicBezTo>
                      <a:pt x="1945" y="10287"/>
                      <a:pt x="1934" y="10276"/>
                      <a:pt x="1909" y="10276"/>
                    </a:cubicBezTo>
                    <a:lnTo>
                      <a:pt x="1909" y="10263"/>
                    </a:lnTo>
                    <a:cubicBezTo>
                      <a:pt x="1872" y="10239"/>
                      <a:pt x="1836" y="10215"/>
                      <a:pt x="1812" y="10190"/>
                    </a:cubicBezTo>
                    <a:cubicBezTo>
                      <a:pt x="1727" y="10130"/>
                      <a:pt x="1654" y="10081"/>
                      <a:pt x="1593" y="10044"/>
                    </a:cubicBezTo>
                    <a:cubicBezTo>
                      <a:pt x="1581" y="10044"/>
                      <a:pt x="1569" y="10033"/>
                      <a:pt x="1569" y="10033"/>
                    </a:cubicBezTo>
                    <a:cubicBezTo>
                      <a:pt x="1532" y="10008"/>
                      <a:pt x="1508" y="9996"/>
                      <a:pt x="1472" y="9971"/>
                    </a:cubicBezTo>
                    <a:lnTo>
                      <a:pt x="1459" y="9960"/>
                    </a:lnTo>
                    <a:cubicBezTo>
                      <a:pt x="1435" y="9947"/>
                      <a:pt x="1423" y="9936"/>
                      <a:pt x="1411" y="9936"/>
                    </a:cubicBezTo>
                    <a:lnTo>
                      <a:pt x="1386" y="9911"/>
                    </a:lnTo>
                    <a:lnTo>
                      <a:pt x="1362" y="9887"/>
                    </a:lnTo>
                    <a:cubicBezTo>
                      <a:pt x="1338" y="9874"/>
                      <a:pt x="1326" y="9850"/>
                      <a:pt x="1302" y="9838"/>
                    </a:cubicBezTo>
                    <a:lnTo>
                      <a:pt x="1265" y="9801"/>
                    </a:lnTo>
                    <a:lnTo>
                      <a:pt x="1253" y="9790"/>
                    </a:lnTo>
                    <a:lnTo>
                      <a:pt x="1229" y="9765"/>
                    </a:lnTo>
                    <a:lnTo>
                      <a:pt x="1204" y="9728"/>
                    </a:lnTo>
                    <a:cubicBezTo>
                      <a:pt x="1192" y="9717"/>
                      <a:pt x="1180" y="9704"/>
                      <a:pt x="1180" y="9692"/>
                    </a:cubicBezTo>
                    <a:lnTo>
                      <a:pt x="1156" y="9668"/>
                    </a:lnTo>
                    <a:cubicBezTo>
                      <a:pt x="1132" y="9620"/>
                      <a:pt x="1095" y="9571"/>
                      <a:pt x="1070" y="9522"/>
                    </a:cubicBezTo>
                    <a:lnTo>
                      <a:pt x="1046" y="9474"/>
                    </a:lnTo>
                    <a:cubicBezTo>
                      <a:pt x="1034" y="9474"/>
                      <a:pt x="1034" y="9461"/>
                      <a:pt x="1022" y="9449"/>
                    </a:cubicBezTo>
                    <a:cubicBezTo>
                      <a:pt x="1010" y="9412"/>
                      <a:pt x="986" y="9364"/>
                      <a:pt x="961" y="9328"/>
                    </a:cubicBezTo>
                    <a:cubicBezTo>
                      <a:pt x="949" y="9304"/>
                      <a:pt x="937" y="9279"/>
                      <a:pt x="924" y="9242"/>
                    </a:cubicBezTo>
                    <a:cubicBezTo>
                      <a:pt x="888" y="9194"/>
                      <a:pt x="864" y="9133"/>
                      <a:pt x="827" y="9085"/>
                    </a:cubicBezTo>
                    <a:lnTo>
                      <a:pt x="803" y="9036"/>
                    </a:lnTo>
                    <a:cubicBezTo>
                      <a:pt x="767" y="8951"/>
                      <a:pt x="718" y="8853"/>
                      <a:pt x="681" y="8769"/>
                    </a:cubicBezTo>
                    <a:cubicBezTo>
                      <a:pt x="657" y="8720"/>
                      <a:pt x="633" y="8672"/>
                      <a:pt x="608" y="8635"/>
                    </a:cubicBezTo>
                    <a:cubicBezTo>
                      <a:pt x="584" y="8562"/>
                      <a:pt x="548" y="8489"/>
                      <a:pt x="511" y="8416"/>
                    </a:cubicBezTo>
                    <a:cubicBezTo>
                      <a:pt x="475" y="8343"/>
                      <a:pt x="438" y="8283"/>
                      <a:pt x="414" y="8210"/>
                    </a:cubicBezTo>
                    <a:cubicBezTo>
                      <a:pt x="390" y="8161"/>
                      <a:pt x="378" y="8113"/>
                      <a:pt x="354" y="8051"/>
                    </a:cubicBezTo>
                    <a:cubicBezTo>
                      <a:pt x="341" y="8003"/>
                      <a:pt x="329" y="7967"/>
                      <a:pt x="317" y="7918"/>
                    </a:cubicBezTo>
                    <a:lnTo>
                      <a:pt x="317" y="7894"/>
                    </a:lnTo>
                    <a:lnTo>
                      <a:pt x="305" y="7869"/>
                    </a:lnTo>
                    <a:cubicBezTo>
                      <a:pt x="305" y="7821"/>
                      <a:pt x="292" y="7784"/>
                      <a:pt x="281" y="7735"/>
                    </a:cubicBezTo>
                    <a:cubicBezTo>
                      <a:pt x="268" y="7675"/>
                      <a:pt x="256" y="7614"/>
                      <a:pt x="256" y="7541"/>
                    </a:cubicBezTo>
                    <a:lnTo>
                      <a:pt x="244" y="7529"/>
                    </a:lnTo>
                    <a:cubicBezTo>
                      <a:pt x="232" y="7408"/>
                      <a:pt x="220" y="7286"/>
                      <a:pt x="208" y="7176"/>
                    </a:cubicBezTo>
                    <a:cubicBezTo>
                      <a:pt x="195" y="7092"/>
                      <a:pt x="195" y="7019"/>
                      <a:pt x="184" y="6946"/>
                    </a:cubicBezTo>
                    <a:lnTo>
                      <a:pt x="184" y="6763"/>
                    </a:lnTo>
                    <a:lnTo>
                      <a:pt x="184" y="6714"/>
                    </a:lnTo>
                    <a:lnTo>
                      <a:pt x="184" y="6666"/>
                    </a:lnTo>
                    <a:lnTo>
                      <a:pt x="184" y="6630"/>
                    </a:lnTo>
                    <a:cubicBezTo>
                      <a:pt x="184" y="6581"/>
                      <a:pt x="195" y="6520"/>
                      <a:pt x="208" y="6447"/>
                    </a:cubicBezTo>
                    <a:cubicBezTo>
                      <a:pt x="208" y="6435"/>
                      <a:pt x="208" y="6411"/>
                      <a:pt x="220" y="6387"/>
                    </a:cubicBezTo>
                    <a:lnTo>
                      <a:pt x="220" y="6374"/>
                    </a:lnTo>
                    <a:cubicBezTo>
                      <a:pt x="232" y="6362"/>
                      <a:pt x="232" y="6350"/>
                      <a:pt x="232" y="6350"/>
                    </a:cubicBezTo>
                    <a:lnTo>
                      <a:pt x="244" y="6338"/>
                    </a:lnTo>
                    <a:lnTo>
                      <a:pt x="244" y="6325"/>
                    </a:lnTo>
                    <a:close/>
                    <a:moveTo>
                      <a:pt x="5604" y="12585"/>
                    </a:moveTo>
                    <a:cubicBezTo>
                      <a:pt x="5604" y="12585"/>
                      <a:pt x="5604" y="12597"/>
                      <a:pt x="5591" y="12597"/>
                    </a:cubicBezTo>
                    <a:lnTo>
                      <a:pt x="5604" y="12585"/>
                    </a:lnTo>
                    <a:close/>
                    <a:moveTo>
                      <a:pt x="7147" y="8064"/>
                    </a:moveTo>
                    <a:lnTo>
                      <a:pt x="7147" y="8076"/>
                    </a:lnTo>
                    <a:cubicBezTo>
                      <a:pt x="7160" y="8113"/>
                      <a:pt x="7160" y="8137"/>
                      <a:pt x="7160" y="8161"/>
                    </a:cubicBezTo>
                    <a:lnTo>
                      <a:pt x="7160" y="8294"/>
                    </a:lnTo>
                    <a:lnTo>
                      <a:pt x="7171" y="8331"/>
                    </a:lnTo>
                    <a:lnTo>
                      <a:pt x="7171" y="8513"/>
                    </a:lnTo>
                    <a:cubicBezTo>
                      <a:pt x="7171" y="8550"/>
                      <a:pt x="7184" y="8574"/>
                      <a:pt x="7184" y="8599"/>
                    </a:cubicBezTo>
                    <a:lnTo>
                      <a:pt x="7184" y="8623"/>
                    </a:lnTo>
                    <a:lnTo>
                      <a:pt x="7184" y="8635"/>
                    </a:lnTo>
                    <a:cubicBezTo>
                      <a:pt x="7184" y="8647"/>
                      <a:pt x="7184" y="8672"/>
                      <a:pt x="7196" y="8696"/>
                    </a:cubicBezTo>
                    <a:cubicBezTo>
                      <a:pt x="7196" y="8769"/>
                      <a:pt x="7208" y="8829"/>
                      <a:pt x="7220" y="8878"/>
                    </a:cubicBezTo>
                    <a:cubicBezTo>
                      <a:pt x="7233" y="8939"/>
                      <a:pt x="7244" y="8988"/>
                      <a:pt x="7257" y="9048"/>
                    </a:cubicBezTo>
                    <a:lnTo>
                      <a:pt x="7269" y="9109"/>
                    </a:lnTo>
                    <a:cubicBezTo>
                      <a:pt x="7293" y="9194"/>
                      <a:pt x="7317" y="9304"/>
                      <a:pt x="7330" y="9401"/>
                    </a:cubicBezTo>
                    <a:cubicBezTo>
                      <a:pt x="7354" y="9534"/>
                      <a:pt x="7378" y="9680"/>
                      <a:pt x="7403" y="9863"/>
                    </a:cubicBezTo>
                    <a:cubicBezTo>
                      <a:pt x="7403" y="9911"/>
                      <a:pt x="7403" y="9960"/>
                      <a:pt x="7414" y="10008"/>
                    </a:cubicBezTo>
                    <a:lnTo>
                      <a:pt x="7414" y="10179"/>
                    </a:lnTo>
                    <a:cubicBezTo>
                      <a:pt x="7403" y="10227"/>
                      <a:pt x="7403" y="10276"/>
                      <a:pt x="7403" y="10324"/>
                    </a:cubicBezTo>
                    <a:cubicBezTo>
                      <a:pt x="7390" y="10385"/>
                      <a:pt x="7390" y="10433"/>
                      <a:pt x="7378" y="10470"/>
                    </a:cubicBezTo>
                    <a:cubicBezTo>
                      <a:pt x="7378" y="10506"/>
                      <a:pt x="7378" y="10531"/>
                      <a:pt x="7366" y="10555"/>
                    </a:cubicBezTo>
                    <a:cubicBezTo>
                      <a:pt x="7366" y="10579"/>
                      <a:pt x="7354" y="10603"/>
                      <a:pt x="7354" y="10628"/>
                    </a:cubicBezTo>
                    <a:cubicBezTo>
                      <a:pt x="7330" y="10676"/>
                      <a:pt x="7317" y="10725"/>
                      <a:pt x="7293" y="10786"/>
                    </a:cubicBezTo>
                    <a:cubicBezTo>
                      <a:pt x="7281" y="10835"/>
                      <a:pt x="7257" y="10883"/>
                      <a:pt x="7233" y="10932"/>
                    </a:cubicBezTo>
                    <a:cubicBezTo>
                      <a:pt x="7208" y="10992"/>
                      <a:pt x="7171" y="11054"/>
                      <a:pt x="7147" y="11114"/>
                    </a:cubicBezTo>
                    <a:cubicBezTo>
                      <a:pt x="7123" y="11163"/>
                      <a:pt x="7087" y="11224"/>
                      <a:pt x="7062" y="11272"/>
                    </a:cubicBezTo>
                    <a:cubicBezTo>
                      <a:pt x="7038" y="11321"/>
                      <a:pt x="7001" y="11370"/>
                      <a:pt x="6965" y="11418"/>
                    </a:cubicBezTo>
                    <a:lnTo>
                      <a:pt x="6953" y="11430"/>
                    </a:lnTo>
                    <a:cubicBezTo>
                      <a:pt x="6941" y="11454"/>
                      <a:pt x="6928" y="11467"/>
                      <a:pt x="6917" y="11491"/>
                    </a:cubicBezTo>
                    <a:cubicBezTo>
                      <a:pt x="6904" y="11515"/>
                      <a:pt x="6880" y="11540"/>
                      <a:pt x="6868" y="11564"/>
                    </a:cubicBezTo>
                    <a:cubicBezTo>
                      <a:pt x="6855" y="11576"/>
                      <a:pt x="6844" y="11588"/>
                      <a:pt x="6831" y="11588"/>
                    </a:cubicBezTo>
                    <a:cubicBezTo>
                      <a:pt x="6819" y="11613"/>
                      <a:pt x="6795" y="11624"/>
                      <a:pt x="6782" y="11637"/>
                    </a:cubicBezTo>
                    <a:cubicBezTo>
                      <a:pt x="6746" y="11661"/>
                      <a:pt x="6722" y="11673"/>
                      <a:pt x="6685" y="11697"/>
                    </a:cubicBezTo>
                    <a:lnTo>
                      <a:pt x="6649" y="11710"/>
                    </a:lnTo>
                    <a:cubicBezTo>
                      <a:pt x="6649" y="11722"/>
                      <a:pt x="6637" y="11722"/>
                      <a:pt x="6637" y="11722"/>
                    </a:cubicBezTo>
                    <a:lnTo>
                      <a:pt x="6625" y="11722"/>
                    </a:lnTo>
                    <a:lnTo>
                      <a:pt x="6612" y="11734"/>
                    </a:lnTo>
                    <a:cubicBezTo>
                      <a:pt x="6588" y="11746"/>
                      <a:pt x="6576" y="11759"/>
                      <a:pt x="6564" y="11759"/>
                    </a:cubicBezTo>
                    <a:cubicBezTo>
                      <a:pt x="6528" y="11783"/>
                      <a:pt x="6503" y="11795"/>
                      <a:pt x="6466" y="11807"/>
                    </a:cubicBezTo>
                    <a:cubicBezTo>
                      <a:pt x="6455" y="11807"/>
                      <a:pt x="6442" y="11819"/>
                      <a:pt x="6418" y="11831"/>
                    </a:cubicBezTo>
                    <a:cubicBezTo>
                      <a:pt x="6382" y="11843"/>
                      <a:pt x="6345" y="11856"/>
                      <a:pt x="6309" y="11880"/>
                    </a:cubicBezTo>
                    <a:lnTo>
                      <a:pt x="6236" y="11916"/>
                    </a:lnTo>
                    <a:cubicBezTo>
                      <a:pt x="6212" y="11929"/>
                      <a:pt x="6187" y="11940"/>
                      <a:pt x="6163" y="11965"/>
                    </a:cubicBezTo>
                    <a:cubicBezTo>
                      <a:pt x="6126" y="11977"/>
                      <a:pt x="6102" y="11989"/>
                      <a:pt x="6078" y="12013"/>
                    </a:cubicBezTo>
                    <a:lnTo>
                      <a:pt x="6066" y="12026"/>
                    </a:lnTo>
                    <a:cubicBezTo>
                      <a:pt x="6053" y="12038"/>
                      <a:pt x="6029" y="12050"/>
                      <a:pt x="6017" y="12062"/>
                    </a:cubicBezTo>
                    <a:lnTo>
                      <a:pt x="5980" y="12099"/>
                    </a:lnTo>
                    <a:cubicBezTo>
                      <a:pt x="5969" y="12111"/>
                      <a:pt x="5956" y="12111"/>
                      <a:pt x="5956" y="12123"/>
                    </a:cubicBezTo>
                    <a:lnTo>
                      <a:pt x="5944" y="12135"/>
                    </a:lnTo>
                    <a:lnTo>
                      <a:pt x="5920" y="12159"/>
                    </a:lnTo>
                    <a:lnTo>
                      <a:pt x="5883" y="12196"/>
                    </a:lnTo>
                    <a:lnTo>
                      <a:pt x="5774" y="12342"/>
                    </a:lnTo>
                    <a:cubicBezTo>
                      <a:pt x="5737" y="12378"/>
                      <a:pt x="5713" y="12426"/>
                      <a:pt x="5677" y="12475"/>
                    </a:cubicBezTo>
                    <a:cubicBezTo>
                      <a:pt x="5664" y="12499"/>
                      <a:pt x="5653" y="12524"/>
                      <a:pt x="5640" y="12536"/>
                    </a:cubicBezTo>
                    <a:cubicBezTo>
                      <a:pt x="5628" y="12548"/>
                      <a:pt x="5628" y="12548"/>
                      <a:pt x="5628" y="12561"/>
                    </a:cubicBezTo>
                    <a:cubicBezTo>
                      <a:pt x="5616" y="12561"/>
                      <a:pt x="5616" y="12572"/>
                      <a:pt x="5604" y="12585"/>
                    </a:cubicBezTo>
                    <a:cubicBezTo>
                      <a:pt x="5628" y="12499"/>
                      <a:pt x="5664" y="12415"/>
                      <a:pt x="5701" y="12329"/>
                    </a:cubicBezTo>
                    <a:lnTo>
                      <a:pt x="5701" y="12318"/>
                    </a:lnTo>
                    <a:cubicBezTo>
                      <a:pt x="5726" y="12245"/>
                      <a:pt x="5750" y="12172"/>
                      <a:pt x="5786" y="12099"/>
                    </a:cubicBezTo>
                    <a:lnTo>
                      <a:pt x="5823" y="12026"/>
                    </a:lnTo>
                    <a:cubicBezTo>
                      <a:pt x="5834" y="12002"/>
                      <a:pt x="5859" y="11977"/>
                      <a:pt x="5883" y="11940"/>
                    </a:cubicBezTo>
                    <a:cubicBezTo>
                      <a:pt x="5907" y="11904"/>
                      <a:pt x="5932" y="11867"/>
                      <a:pt x="5956" y="11819"/>
                    </a:cubicBezTo>
                    <a:cubicBezTo>
                      <a:pt x="5993" y="11770"/>
                      <a:pt x="6017" y="11710"/>
                      <a:pt x="6053" y="11649"/>
                    </a:cubicBezTo>
                    <a:cubicBezTo>
                      <a:pt x="6066" y="11637"/>
                      <a:pt x="6066" y="11624"/>
                      <a:pt x="6078" y="11600"/>
                    </a:cubicBezTo>
                    <a:cubicBezTo>
                      <a:pt x="6102" y="11551"/>
                      <a:pt x="6126" y="11515"/>
                      <a:pt x="6150" y="11467"/>
                    </a:cubicBezTo>
                    <a:cubicBezTo>
                      <a:pt x="6175" y="11443"/>
                      <a:pt x="6187" y="11406"/>
                      <a:pt x="6212" y="11381"/>
                    </a:cubicBezTo>
                    <a:lnTo>
                      <a:pt x="6223" y="11345"/>
                    </a:lnTo>
                    <a:lnTo>
                      <a:pt x="6333" y="11163"/>
                    </a:lnTo>
                    <a:cubicBezTo>
                      <a:pt x="6345" y="11127"/>
                      <a:pt x="6369" y="11090"/>
                      <a:pt x="6382" y="11054"/>
                    </a:cubicBezTo>
                    <a:cubicBezTo>
                      <a:pt x="6442" y="10956"/>
                      <a:pt x="6503" y="10835"/>
                      <a:pt x="6539" y="10725"/>
                    </a:cubicBezTo>
                    <a:cubicBezTo>
                      <a:pt x="6576" y="10652"/>
                      <a:pt x="6601" y="10568"/>
                      <a:pt x="6625" y="10495"/>
                    </a:cubicBezTo>
                    <a:lnTo>
                      <a:pt x="6625" y="10482"/>
                    </a:lnTo>
                    <a:lnTo>
                      <a:pt x="6637" y="10446"/>
                    </a:lnTo>
                    <a:cubicBezTo>
                      <a:pt x="6661" y="10385"/>
                      <a:pt x="6685" y="10312"/>
                      <a:pt x="6698" y="10252"/>
                    </a:cubicBezTo>
                    <a:cubicBezTo>
                      <a:pt x="6709" y="10215"/>
                      <a:pt x="6734" y="10179"/>
                      <a:pt x="6746" y="10130"/>
                    </a:cubicBezTo>
                    <a:cubicBezTo>
                      <a:pt x="6746" y="10106"/>
                      <a:pt x="6758" y="10081"/>
                      <a:pt x="6771" y="10057"/>
                    </a:cubicBezTo>
                    <a:cubicBezTo>
                      <a:pt x="6795" y="9984"/>
                      <a:pt x="6807" y="9911"/>
                      <a:pt x="6831" y="9850"/>
                    </a:cubicBezTo>
                    <a:cubicBezTo>
                      <a:pt x="6844" y="9777"/>
                      <a:pt x="6868" y="9717"/>
                      <a:pt x="6880" y="9644"/>
                    </a:cubicBezTo>
                    <a:cubicBezTo>
                      <a:pt x="6880" y="9631"/>
                      <a:pt x="6892" y="9607"/>
                      <a:pt x="6892" y="9583"/>
                    </a:cubicBezTo>
                    <a:cubicBezTo>
                      <a:pt x="6904" y="9534"/>
                      <a:pt x="6917" y="9485"/>
                      <a:pt x="6917" y="9437"/>
                    </a:cubicBezTo>
                    <a:cubicBezTo>
                      <a:pt x="6917" y="9425"/>
                      <a:pt x="6917" y="9425"/>
                      <a:pt x="6928" y="9425"/>
                    </a:cubicBezTo>
                    <a:lnTo>
                      <a:pt x="6917" y="9425"/>
                    </a:lnTo>
                    <a:lnTo>
                      <a:pt x="6928" y="9388"/>
                    </a:lnTo>
                    <a:cubicBezTo>
                      <a:pt x="6928" y="9364"/>
                      <a:pt x="6941" y="9340"/>
                      <a:pt x="6941" y="9315"/>
                    </a:cubicBezTo>
                    <a:lnTo>
                      <a:pt x="6941" y="9291"/>
                    </a:lnTo>
                    <a:cubicBezTo>
                      <a:pt x="6953" y="9255"/>
                      <a:pt x="6953" y="9231"/>
                      <a:pt x="6953" y="9206"/>
                    </a:cubicBezTo>
                    <a:cubicBezTo>
                      <a:pt x="6965" y="9133"/>
                      <a:pt x="6965" y="9060"/>
                      <a:pt x="6953" y="8975"/>
                    </a:cubicBezTo>
                    <a:cubicBezTo>
                      <a:pt x="6941" y="9012"/>
                      <a:pt x="6928" y="9060"/>
                      <a:pt x="6917" y="9096"/>
                    </a:cubicBezTo>
                    <a:cubicBezTo>
                      <a:pt x="6904" y="9133"/>
                      <a:pt x="6892" y="9169"/>
                      <a:pt x="6880" y="9218"/>
                    </a:cubicBezTo>
                    <a:cubicBezTo>
                      <a:pt x="6880" y="9242"/>
                      <a:pt x="6868" y="9267"/>
                      <a:pt x="6868" y="9304"/>
                    </a:cubicBezTo>
                    <a:cubicBezTo>
                      <a:pt x="6868" y="9315"/>
                      <a:pt x="6855" y="9328"/>
                      <a:pt x="6855" y="9340"/>
                    </a:cubicBezTo>
                    <a:cubicBezTo>
                      <a:pt x="6855" y="9388"/>
                      <a:pt x="6844" y="9425"/>
                      <a:pt x="6831" y="9474"/>
                    </a:cubicBezTo>
                    <a:cubicBezTo>
                      <a:pt x="6819" y="9547"/>
                      <a:pt x="6795" y="9644"/>
                      <a:pt x="6782" y="9728"/>
                    </a:cubicBezTo>
                    <a:lnTo>
                      <a:pt x="6746" y="9838"/>
                    </a:lnTo>
                    <a:cubicBezTo>
                      <a:pt x="6734" y="9887"/>
                      <a:pt x="6722" y="9923"/>
                      <a:pt x="6709" y="9971"/>
                    </a:cubicBezTo>
                    <a:cubicBezTo>
                      <a:pt x="6698" y="9996"/>
                      <a:pt x="6698" y="10020"/>
                      <a:pt x="6685" y="10057"/>
                    </a:cubicBezTo>
                    <a:cubicBezTo>
                      <a:pt x="6661" y="10106"/>
                      <a:pt x="6649" y="10166"/>
                      <a:pt x="6625" y="10227"/>
                    </a:cubicBezTo>
                    <a:lnTo>
                      <a:pt x="6625" y="10239"/>
                    </a:lnTo>
                    <a:lnTo>
                      <a:pt x="6612" y="10263"/>
                    </a:lnTo>
                    <a:cubicBezTo>
                      <a:pt x="6601" y="10324"/>
                      <a:pt x="6576" y="10397"/>
                      <a:pt x="6564" y="10458"/>
                    </a:cubicBezTo>
                    <a:lnTo>
                      <a:pt x="6539" y="10543"/>
                    </a:lnTo>
                    <a:cubicBezTo>
                      <a:pt x="6515" y="10579"/>
                      <a:pt x="6503" y="10628"/>
                      <a:pt x="6491" y="10665"/>
                    </a:cubicBezTo>
                    <a:cubicBezTo>
                      <a:pt x="6479" y="10713"/>
                      <a:pt x="6455" y="10762"/>
                      <a:pt x="6442" y="10811"/>
                    </a:cubicBezTo>
                    <a:cubicBezTo>
                      <a:pt x="6418" y="10847"/>
                      <a:pt x="6406" y="10883"/>
                      <a:pt x="6382" y="10919"/>
                    </a:cubicBezTo>
                    <a:cubicBezTo>
                      <a:pt x="6369" y="10956"/>
                      <a:pt x="6345" y="10992"/>
                      <a:pt x="6321" y="11029"/>
                    </a:cubicBezTo>
                    <a:lnTo>
                      <a:pt x="6248" y="11175"/>
                    </a:lnTo>
                    <a:cubicBezTo>
                      <a:pt x="6236" y="11199"/>
                      <a:pt x="6212" y="11224"/>
                      <a:pt x="6199" y="11248"/>
                    </a:cubicBezTo>
                    <a:lnTo>
                      <a:pt x="6175" y="11297"/>
                    </a:lnTo>
                    <a:cubicBezTo>
                      <a:pt x="6139" y="11357"/>
                      <a:pt x="6114" y="11406"/>
                      <a:pt x="6078" y="11467"/>
                    </a:cubicBezTo>
                    <a:cubicBezTo>
                      <a:pt x="6053" y="11503"/>
                      <a:pt x="6029" y="11551"/>
                      <a:pt x="6005" y="11588"/>
                    </a:cubicBezTo>
                    <a:cubicBezTo>
                      <a:pt x="5993" y="11624"/>
                      <a:pt x="5969" y="11649"/>
                      <a:pt x="5956" y="11686"/>
                    </a:cubicBezTo>
                    <a:lnTo>
                      <a:pt x="5932" y="11710"/>
                    </a:lnTo>
                    <a:lnTo>
                      <a:pt x="5932" y="11722"/>
                    </a:lnTo>
                    <a:lnTo>
                      <a:pt x="5920" y="11734"/>
                    </a:lnTo>
                    <a:cubicBezTo>
                      <a:pt x="5896" y="11770"/>
                      <a:pt x="5883" y="11795"/>
                      <a:pt x="5859" y="11819"/>
                    </a:cubicBezTo>
                    <a:lnTo>
                      <a:pt x="5786" y="11929"/>
                    </a:lnTo>
                    <a:lnTo>
                      <a:pt x="5713" y="12038"/>
                    </a:lnTo>
                    <a:cubicBezTo>
                      <a:pt x="5701" y="12075"/>
                      <a:pt x="5677" y="12111"/>
                      <a:pt x="5664" y="12159"/>
                    </a:cubicBezTo>
                    <a:cubicBezTo>
                      <a:pt x="5640" y="12183"/>
                      <a:pt x="5628" y="12220"/>
                      <a:pt x="5616" y="12256"/>
                    </a:cubicBezTo>
                    <a:lnTo>
                      <a:pt x="5616" y="12281"/>
                    </a:lnTo>
                    <a:cubicBezTo>
                      <a:pt x="5591" y="12318"/>
                      <a:pt x="5580" y="12354"/>
                      <a:pt x="5567" y="12391"/>
                    </a:cubicBezTo>
                    <a:cubicBezTo>
                      <a:pt x="5555" y="12439"/>
                      <a:pt x="5531" y="12475"/>
                      <a:pt x="5518" y="12512"/>
                    </a:cubicBezTo>
                    <a:cubicBezTo>
                      <a:pt x="5507" y="12548"/>
                      <a:pt x="5494" y="12585"/>
                      <a:pt x="5470" y="12621"/>
                    </a:cubicBezTo>
                    <a:cubicBezTo>
                      <a:pt x="5434" y="12742"/>
                      <a:pt x="5397" y="12840"/>
                      <a:pt x="5373" y="12925"/>
                    </a:cubicBezTo>
                    <a:cubicBezTo>
                      <a:pt x="5373" y="12925"/>
                      <a:pt x="5361" y="12925"/>
                      <a:pt x="5361" y="12937"/>
                    </a:cubicBezTo>
                    <a:cubicBezTo>
                      <a:pt x="5361" y="12950"/>
                      <a:pt x="5348" y="12961"/>
                      <a:pt x="5337" y="12974"/>
                    </a:cubicBezTo>
                    <a:cubicBezTo>
                      <a:pt x="5348" y="12925"/>
                      <a:pt x="5348" y="12877"/>
                      <a:pt x="5348" y="12828"/>
                    </a:cubicBezTo>
                    <a:cubicBezTo>
                      <a:pt x="5337" y="12694"/>
                      <a:pt x="5337" y="12585"/>
                      <a:pt x="5337" y="12463"/>
                    </a:cubicBezTo>
                    <a:cubicBezTo>
                      <a:pt x="5324" y="12342"/>
                      <a:pt x="5324" y="12232"/>
                      <a:pt x="5312" y="12111"/>
                    </a:cubicBezTo>
                    <a:cubicBezTo>
                      <a:pt x="5312" y="12038"/>
                      <a:pt x="5312" y="11977"/>
                      <a:pt x="5300" y="11916"/>
                    </a:cubicBezTo>
                    <a:lnTo>
                      <a:pt x="5300" y="11856"/>
                    </a:lnTo>
                    <a:lnTo>
                      <a:pt x="5300" y="11831"/>
                    </a:lnTo>
                    <a:cubicBezTo>
                      <a:pt x="5300" y="11807"/>
                      <a:pt x="5288" y="11783"/>
                      <a:pt x="5288" y="11770"/>
                    </a:cubicBezTo>
                    <a:lnTo>
                      <a:pt x="5288" y="11746"/>
                    </a:lnTo>
                    <a:cubicBezTo>
                      <a:pt x="5288" y="11722"/>
                      <a:pt x="5275" y="11710"/>
                      <a:pt x="5275" y="11697"/>
                    </a:cubicBezTo>
                    <a:lnTo>
                      <a:pt x="5275" y="11673"/>
                    </a:lnTo>
                    <a:cubicBezTo>
                      <a:pt x="5264" y="11661"/>
                      <a:pt x="5264" y="11637"/>
                      <a:pt x="5264" y="11624"/>
                    </a:cubicBezTo>
                    <a:lnTo>
                      <a:pt x="5227" y="11479"/>
                    </a:lnTo>
                    <a:cubicBezTo>
                      <a:pt x="5215" y="11443"/>
                      <a:pt x="5202" y="11418"/>
                      <a:pt x="5191" y="11381"/>
                    </a:cubicBezTo>
                    <a:cubicBezTo>
                      <a:pt x="5178" y="11333"/>
                      <a:pt x="5166" y="11284"/>
                      <a:pt x="5154" y="11224"/>
                    </a:cubicBezTo>
                    <a:cubicBezTo>
                      <a:pt x="5142" y="11199"/>
                      <a:pt x="5142" y="11163"/>
                      <a:pt x="5130" y="11127"/>
                    </a:cubicBezTo>
                    <a:cubicBezTo>
                      <a:pt x="5130" y="11090"/>
                      <a:pt x="5118" y="11054"/>
                      <a:pt x="5118" y="11017"/>
                    </a:cubicBezTo>
                    <a:lnTo>
                      <a:pt x="5105" y="10956"/>
                    </a:lnTo>
                    <a:lnTo>
                      <a:pt x="5105" y="10932"/>
                    </a:lnTo>
                    <a:lnTo>
                      <a:pt x="5105" y="10919"/>
                    </a:lnTo>
                    <a:lnTo>
                      <a:pt x="5105" y="10895"/>
                    </a:lnTo>
                    <a:lnTo>
                      <a:pt x="5105" y="10883"/>
                    </a:lnTo>
                    <a:lnTo>
                      <a:pt x="5105" y="10859"/>
                    </a:lnTo>
                    <a:lnTo>
                      <a:pt x="5105" y="10811"/>
                    </a:lnTo>
                    <a:cubicBezTo>
                      <a:pt x="5118" y="10798"/>
                      <a:pt x="5118" y="10786"/>
                      <a:pt x="5118" y="10762"/>
                    </a:cubicBezTo>
                    <a:lnTo>
                      <a:pt x="5118" y="10738"/>
                    </a:lnTo>
                    <a:cubicBezTo>
                      <a:pt x="5118" y="10701"/>
                      <a:pt x="5130" y="10652"/>
                      <a:pt x="5130" y="10603"/>
                    </a:cubicBezTo>
                    <a:cubicBezTo>
                      <a:pt x="5142" y="10592"/>
                      <a:pt x="5142" y="10568"/>
                      <a:pt x="5142" y="10555"/>
                    </a:cubicBezTo>
                    <a:cubicBezTo>
                      <a:pt x="5142" y="10543"/>
                      <a:pt x="5154" y="10531"/>
                      <a:pt x="5154" y="10519"/>
                    </a:cubicBezTo>
                    <a:lnTo>
                      <a:pt x="5154" y="10506"/>
                    </a:lnTo>
                    <a:cubicBezTo>
                      <a:pt x="5166" y="10482"/>
                      <a:pt x="5178" y="10446"/>
                      <a:pt x="5178" y="10422"/>
                    </a:cubicBezTo>
                    <a:cubicBezTo>
                      <a:pt x="5191" y="10397"/>
                      <a:pt x="5202" y="10385"/>
                      <a:pt x="5215" y="10360"/>
                    </a:cubicBezTo>
                    <a:lnTo>
                      <a:pt x="5215" y="10349"/>
                    </a:lnTo>
                    <a:cubicBezTo>
                      <a:pt x="5227" y="10312"/>
                      <a:pt x="5239" y="10287"/>
                      <a:pt x="5251" y="10263"/>
                    </a:cubicBezTo>
                    <a:cubicBezTo>
                      <a:pt x="5264" y="10252"/>
                      <a:pt x="5275" y="10227"/>
                      <a:pt x="5288" y="10215"/>
                    </a:cubicBezTo>
                    <a:lnTo>
                      <a:pt x="5337" y="10166"/>
                    </a:lnTo>
                    <a:lnTo>
                      <a:pt x="5348" y="10154"/>
                    </a:lnTo>
                    <a:cubicBezTo>
                      <a:pt x="5361" y="10130"/>
                      <a:pt x="5385" y="10106"/>
                      <a:pt x="5410" y="10081"/>
                    </a:cubicBezTo>
                    <a:cubicBezTo>
                      <a:pt x="5446" y="10044"/>
                      <a:pt x="5470" y="10008"/>
                      <a:pt x="5494" y="9971"/>
                    </a:cubicBezTo>
                    <a:cubicBezTo>
                      <a:pt x="5507" y="9947"/>
                      <a:pt x="5518" y="9923"/>
                      <a:pt x="5531" y="9911"/>
                    </a:cubicBezTo>
                    <a:cubicBezTo>
                      <a:pt x="5543" y="9887"/>
                      <a:pt x="5555" y="9863"/>
                      <a:pt x="5567" y="9826"/>
                    </a:cubicBezTo>
                    <a:cubicBezTo>
                      <a:pt x="5616" y="9741"/>
                      <a:pt x="5653" y="9631"/>
                      <a:pt x="5677" y="9534"/>
                    </a:cubicBezTo>
                    <a:lnTo>
                      <a:pt x="5689" y="9498"/>
                    </a:lnTo>
                    <a:lnTo>
                      <a:pt x="5689" y="9485"/>
                    </a:lnTo>
                    <a:lnTo>
                      <a:pt x="5726" y="9376"/>
                    </a:lnTo>
                    <a:cubicBezTo>
                      <a:pt x="5726" y="9376"/>
                      <a:pt x="5737" y="9364"/>
                      <a:pt x="5737" y="9352"/>
                    </a:cubicBezTo>
                    <a:cubicBezTo>
                      <a:pt x="5737" y="9340"/>
                      <a:pt x="5750" y="9328"/>
                      <a:pt x="5750" y="9315"/>
                    </a:cubicBezTo>
                    <a:cubicBezTo>
                      <a:pt x="5762" y="9304"/>
                      <a:pt x="5762" y="9291"/>
                      <a:pt x="5762" y="9279"/>
                    </a:cubicBezTo>
                    <a:lnTo>
                      <a:pt x="5774" y="9255"/>
                    </a:lnTo>
                    <a:cubicBezTo>
                      <a:pt x="5786" y="9218"/>
                      <a:pt x="5798" y="9194"/>
                      <a:pt x="5823" y="9169"/>
                    </a:cubicBezTo>
                    <a:cubicBezTo>
                      <a:pt x="5834" y="9145"/>
                      <a:pt x="5847" y="9109"/>
                      <a:pt x="5859" y="9085"/>
                    </a:cubicBezTo>
                    <a:lnTo>
                      <a:pt x="5871" y="9085"/>
                    </a:lnTo>
                    <a:cubicBezTo>
                      <a:pt x="5883" y="9048"/>
                      <a:pt x="5896" y="9024"/>
                      <a:pt x="5920" y="8999"/>
                    </a:cubicBezTo>
                    <a:cubicBezTo>
                      <a:pt x="5932" y="8975"/>
                      <a:pt x="5956" y="8939"/>
                      <a:pt x="5980" y="8915"/>
                    </a:cubicBezTo>
                    <a:cubicBezTo>
                      <a:pt x="5993" y="8890"/>
                      <a:pt x="6017" y="8878"/>
                      <a:pt x="6029" y="8853"/>
                    </a:cubicBezTo>
                    <a:cubicBezTo>
                      <a:pt x="6078" y="8805"/>
                      <a:pt x="6126" y="8769"/>
                      <a:pt x="6187" y="8732"/>
                    </a:cubicBezTo>
                    <a:lnTo>
                      <a:pt x="6223" y="8696"/>
                    </a:lnTo>
                    <a:lnTo>
                      <a:pt x="6333" y="8623"/>
                    </a:lnTo>
                    <a:cubicBezTo>
                      <a:pt x="6369" y="8586"/>
                      <a:pt x="6406" y="8562"/>
                      <a:pt x="6442" y="8526"/>
                    </a:cubicBezTo>
                    <a:cubicBezTo>
                      <a:pt x="6491" y="8489"/>
                      <a:pt x="6552" y="8440"/>
                      <a:pt x="6601" y="8404"/>
                    </a:cubicBezTo>
                    <a:lnTo>
                      <a:pt x="6625" y="8392"/>
                    </a:lnTo>
                    <a:lnTo>
                      <a:pt x="6637" y="8380"/>
                    </a:lnTo>
                    <a:cubicBezTo>
                      <a:pt x="6661" y="8356"/>
                      <a:pt x="6685" y="8343"/>
                      <a:pt x="6722" y="8319"/>
                    </a:cubicBezTo>
                    <a:cubicBezTo>
                      <a:pt x="6746" y="8307"/>
                      <a:pt x="6771" y="8283"/>
                      <a:pt x="6807" y="8258"/>
                    </a:cubicBezTo>
                    <a:cubicBezTo>
                      <a:pt x="6819" y="8246"/>
                      <a:pt x="6819" y="8246"/>
                      <a:pt x="6831" y="8246"/>
                    </a:cubicBezTo>
                    <a:cubicBezTo>
                      <a:pt x="6831" y="8234"/>
                      <a:pt x="6844" y="8234"/>
                      <a:pt x="6844" y="8234"/>
                    </a:cubicBezTo>
                    <a:cubicBezTo>
                      <a:pt x="6868" y="8210"/>
                      <a:pt x="6880" y="8197"/>
                      <a:pt x="6904" y="8185"/>
                    </a:cubicBezTo>
                    <a:cubicBezTo>
                      <a:pt x="6928" y="8173"/>
                      <a:pt x="6941" y="8161"/>
                      <a:pt x="6965" y="8148"/>
                    </a:cubicBezTo>
                    <a:lnTo>
                      <a:pt x="7038" y="8113"/>
                    </a:lnTo>
                    <a:cubicBezTo>
                      <a:pt x="7062" y="8100"/>
                      <a:pt x="7098" y="8088"/>
                      <a:pt x="7123" y="8076"/>
                    </a:cubicBezTo>
                    <a:lnTo>
                      <a:pt x="7135" y="8076"/>
                    </a:lnTo>
                    <a:cubicBezTo>
                      <a:pt x="7147" y="8076"/>
                      <a:pt x="7147" y="8064"/>
                      <a:pt x="7147" y="8064"/>
                    </a:cubicBezTo>
                    <a:close/>
                    <a:moveTo>
                      <a:pt x="3173" y="10020"/>
                    </a:moveTo>
                    <a:cubicBezTo>
                      <a:pt x="3185" y="10033"/>
                      <a:pt x="3209" y="10044"/>
                      <a:pt x="3234" y="10057"/>
                    </a:cubicBezTo>
                    <a:cubicBezTo>
                      <a:pt x="3258" y="10069"/>
                      <a:pt x="3282" y="10081"/>
                      <a:pt x="3295" y="10093"/>
                    </a:cubicBezTo>
                    <a:cubicBezTo>
                      <a:pt x="3343" y="10106"/>
                      <a:pt x="3379" y="10130"/>
                      <a:pt x="3428" y="10142"/>
                    </a:cubicBezTo>
                    <a:cubicBezTo>
                      <a:pt x="3514" y="10166"/>
                      <a:pt x="3598" y="10203"/>
                      <a:pt x="3684" y="10227"/>
                    </a:cubicBezTo>
                    <a:lnTo>
                      <a:pt x="3793" y="10263"/>
                    </a:lnTo>
                    <a:cubicBezTo>
                      <a:pt x="3805" y="10263"/>
                      <a:pt x="3817" y="10263"/>
                      <a:pt x="3841" y="10276"/>
                    </a:cubicBezTo>
                    <a:cubicBezTo>
                      <a:pt x="3866" y="10276"/>
                      <a:pt x="3878" y="10287"/>
                      <a:pt x="3903" y="10287"/>
                    </a:cubicBezTo>
                    <a:cubicBezTo>
                      <a:pt x="3938" y="10300"/>
                      <a:pt x="3963" y="10300"/>
                      <a:pt x="4000" y="10312"/>
                    </a:cubicBezTo>
                    <a:lnTo>
                      <a:pt x="4048" y="10312"/>
                    </a:lnTo>
                    <a:cubicBezTo>
                      <a:pt x="4073" y="10324"/>
                      <a:pt x="4097" y="10324"/>
                      <a:pt x="4109" y="10324"/>
                    </a:cubicBezTo>
                    <a:cubicBezTo>
                      <a:pt x="4109" y="10336"/>
                      <a:pt x="4109" y="10336"/>
                      <a:pt x="4121" y="10336"/>
                    </a:cubicBezTo>
                    <a:lnTo>
                      <a:pt x="4109" y="10336"/>
                    </a:lnTo>
                    <a:cubicBezTo>
                      <a:pt x="4133" y="10373"/>
                      <a:pt x="4146" y="10422"/>
                      <a:pt x="4157" y="10458"/>
                    </a:cubicBezTo>
                    <a:cubicBezTo>
                      <a:pt x="4170" y="10506"/>
                      <a:pt x="4182" y="10543"/>
                      <a:pt x="4194" y="10592"/>
                    </a:cubicBezTo>
                    <a:cubicBezTo>
                      <a:pt x="4219" y="10628"/>
                      <a:pt x="4230" y="10676"/>
                      <a:pt x="4243" y="10725"/>
                    </a:cubicBezTo>
                    <a:cubicBezTo>
                      <a:pt x="4254" y="10762"/>
                      <a:pt x="4267" y="10811"/>
                      <a:pt x="4279" y="10847"/>
                    </a:cubicBezTo>
                    <a:cubicBezTo>
                      <a:pt x="4291" y="10895"/>
                      <a:pt x="4303" y="10932"/>
                      <a:pt x="4303" y="10968"/>
                    </a:cubicBezTo>
                    <a:lnTo>
                      <a:pt x="4340" y="11078"/>
                    </a:lnTo>
                    <a:lnTo>
                      <a:pt x="4340" y="11114"/>
                    </a:lnTo>
                    <a:cubicBezTo>
                      <a:pt x="4352" y="11138"/>
                      <a:pt x="4352" y="11163"/>
                      <a:pt x="4352" y="11187"/>
                    </a:cubicBezTo>
                    <a:cubicBezTo>
                      <a:pt x="4364" y="11224"/>
                      <a:pt x="4364" y="11260"/>
                      <a:pt x="4376" y="11284"/>
                    </a:cubicBezTo>
                    <a:cubicBezTo>
                      <a:pt x="4376" y="11321"/>
                      <a:pt x="4376" y="11357"/>
                      <a:pt x="4389" y="11394"/>
                    </a:cubicBezTo>
                    <a:cubicBezTo>
                      <a:pt x="4389" y="11443"/>
                      <a:pt x="4389" y="11491"/>
                      <a:pt x="4400" y="11540"/>
                    </a:cubicBezTo>
                    <a:cubicBezTo>
                      <a:pt x="4400" y="11588"/>
                      <a:pt x="4413" y="11637"/>
                      <a:pt x="4413" y="11686"/>
                    </a:cubicBezTo>
                    <a:lnTo>
                      <a:pt x="4413" y="11697"/>
                    </a:lnTo>
                    <a:lnTo>
                      <a:pt x="4376" y="12099"/>
                    </a:lnTo>
                    <a:cubicBezTo>
                      <a:pt x="4364" y="12329"/>
                      <a:pt x="4352" y="12572"/>
                      <a:pt x="4340" y="12828"/>
                    </a:cubicBezTo>
                    <a:cubicBezTo>
                      <a:pt x="4327" y="12925"/>
                      <a:pt x="4327" y="13023"/>
                      <a:pt x="4316" y="13131"/>
                    </a:cubicBezTo>
                    <a:lnTo>
                      <a:pt x="4316" y="13484"/>
                    </a:lnTo>
                    <a:cubicBezTo>
                      <a:pt x="4303" y="13606"/>
                      <a:pt x="4316" y="13715"/>
                      <a:pt x="4316" y="13836"/>
                    </a:cubicBezTo>
                    <a:cubicBezTo>
                      <a:pt x="4316" y="13958"/>
                      <a:pt x="4316" y="14068"/>
                      <a:pt x="4327" y="14189"/>
                    </a:cubicBezTo>
                    <a:cubicBezTo>
                      <a:pt x="4327" y="14311"/>
                      <a:pt x="4340" y="14432"/>
                      <a:pt x="4352" y="14554"/>
                    </a:cubicBezTo>
                    <a:cubicBezTo>
                      <a:pt x="4352" y="14638"/>
                      <a:pt x="4364" y="14724"/>
                      <a:pt x="4376" y="14821"/>
                    </a:cubicBezTo>
                    <a:lnTo>
                      <a:pt x="4340" y="14748"/>
                    </a:lnTo>
                    <a:cubicBezTo>
                      <a:pt x="4316" y="14711"/>
                      <a:pt x="4291" y="14663"/>
                      <a:pt x="4279" y="14614"/>
                    </a:cubicBezTo>
                    <a:cubicBezTo>
                      <a:pt x="4243" y="14530"/>
                      <a:pt x="4206" y="14444"/>
                      <a:pt x="4170" y="14347"/>
                    </a:cubicBezTo>
                    <a:cubicBezTo>
                      <a:pt x="4121" y="14225"/>
                      <a:pt x="4073" y="14092"/>
                      <a:pt x="4036" y="13970"/>
                    </a:cubicBezTo>
                    <a:cubicBezTo>
                      <a:pt x="3987" y="13849"/>
                      <a:pt x="3951" y="13727"/>
                      <a:pt x="3903" y="13606"/>
                    </a:cubicBezTo>
                    <a:cubicBezTo>
                      <a:pt x="3890" y="13569"/>
                      <a:pt x="3878" y="13533"/>
                      <a:pt x="3866" y="13484"/>
                    </a:cubicBezTo>
                    <a:cubicBezTo>
                      <a:pt x="3830" y="13387"/>
                      <a:pt x="3805" y="13290"/>
                      <a:pt x="3781" y="13180"/>
                    </a:cubicBezTo>
                    <a:cubicBezTo>
                      <a:pt x="3744" y="13047"/>
                      <a:pt x="3708" y="12913"/>
                      <a:pt x="3684" y="12767"/>
                    </a:cubicBezTo>
                    <a:lnTo>
                      <a:pt x="3611" y="12548"/>
                    </a:lnTo>
                    <a:cubicBezTo>
                      <a:pt x="3587" y="12475"/>
                      <a:pt x="3562" y="12391"/>
                      <a:pt x="3538" y="12318"/>
                    </a:cubicBezTo>
                    <a:cubicBezTo>
                      <a:pt x="3514" y="12245"/>
                      <a:pt x="3489" y="12172"/>
                      <a:pt x="3477" y="12099"/>
                    </a:cubicBezTo>
                    <a:cubicBezTo>
                      <a:pt x="3452" y="12013"/>
                      <a:pt x="3428" y="11940"/>
                      <a:pt x="3404" y="11856"/>
                    </a:cubicBezTo>
                    <a:lnTo>
                      <a:pt x="3368" y="11673"/>
                    </a:lnTo>
                    <a:lnTo>
                      <a:pt x="3331" y="11491"/>
                    </a:lnTo>
                    <a:cubicBezTo>
                      <a:pt x="3307" y="11357"/>
                      <a:pt x="3282" y="11224"/>
                      <a:pt x="3271" y="11090"/>
                    </a:cubicBezTo>
                    <a:cubicBezTo>
                      <a:pt x="3271" y="11065"/>
                      <a:pt x="3271" y="11029"/>
                      <a:pt x="3258" y="11005"/>
                    </a:cubicBezTo>
                    <a:cubicBezTo>
                      <a:pt x="3258" y="10871"/>
                      <a:pt x="3246" y="10738"/>
                      <a:pt x="3234" y="10592"/>
                    </a:cubicBezTo>
                    <a:cubicBezTo>
                      <a:pt x="3209" y="10409"/>
                      <a:pt x="3185" y="10215"/>
                      <a:pt x="3161" y="10020"/>
                    </a:cubicBezTo>
                    <a:close/>
                    <a:moveTo>
                      <a:pt x="1362" y="15053"/>
                    </a:moveTo>
                    <a:cubicBezTo>
                      <a:pt x="1363" y="15064"/>
                      <a:pt x="1375" y="15064"/>
                      <a:pt x="1375" y="15064"/>
                    </a:cubicBezTo>
                    <a:cubicBezTo>
                      <a:pt x="1368" y="15058"/>
                      <a:pt x="1365" y="15055"/>
                      <a:pt x="1362" y="15053"/>
                    </a:cubicBezTo>
                    <a:close/>
                    <a:moveTo>
                      <a:pt x="74" y="11710"/>
                    </a:moveTo>
                    <a:cubicBezTo>
                      <a:pt x="98" y="11734"/>
                      <a:pt x="122" y="11759"/>
                      <a:pt x="147" y="11795"/>
                    </a:cubicBezTo>
                    <a:cubicBezTo>
                      <a:pt x="171" y="11819"/>
                      <a:pt x="195" y="11843"/>
                      <a:pt x="232" y="11867"/>
                    </a:cubicBezTo>
                    <a:cubicBezTo>
                      <a:pt x="256" y="11892"/>
                      <a:pt x="281" y="11916"/>
                      <a:pt x="317" y="11940"/>
                    </a:cubicBezTo>
                    <a:cubicBezTo>
                      <a:pt x="341" y="11965"/>
                      <a:pt x="365" y="11977"/>
                      <a:pt x="390" y="11989"/>
                    </a:cubicBezTo>
                    <a:lnTo>
                      <a:pt x="414" y="12013"/>
                    </a:lnTo>
                    <a:cubicBezTo>
                      <a:pt x="438" y="12026"/>
                      <a:pt x="451" y="12038"/>
                      <a:pt x="475" y="12050"/>
                    </a:cubicBezTo>
                    <a:cubicBezTo>
                      <a:pt x="500" y="12062"/>
                      <a:pt x="511" y="12075"/>
                      <a:pt x="536" y="12086"/>
                    </a:cubicBezTo>
                    <a:cubicBezTo>
                      <a:pt x="548" y="12099"/>
                      <a:pt x="560" y="12099"/>
                      <a:pt x="572" y="12099"/>
                    </a:cubicBezTo>
                    <a:cubicBezTo>
                      <a:pt x="572" y="12111"/>
                      <a:pt x="572" y="12111"/>
                      <a:pt x="584" y="12111"/>
                    </a:cubicBezTo>
                    <a:lnTo>
                      <a:pt x="597" y="12111"/>
                    </a:lnTo>
                    <a:cubicBezTo>
                      <a:pt x="608" y="12123"/>
                      <a:pt x="621" y="12123"/>
                      <a:pt x="633" y="12135"/>
                    </a:cubicBezTo>
                    <a:lnTo>
                      <a:pt x="657" y="12135"/>
                    </a:lnTo>
                    <a:cubicBezTo>
                      <a:pt x="670" y="12147"/>
                      <a:pt x="681" y="12147"/>
                      <a:pt x="694" y="12159"/>
                    </a:cubicBezTo>
                    <a:lnTo>
                      <a:pt x="706" y="12159"/>
                    </a:lnTo>
                    <a:cubicBezTo>
                      <a:pt x="743" y="12172"/>
                      <a:pt x="767" y="12183"/>
                      <a:pt x="803" y="12196"/>
                    </a:cubicBezTo>
                    <a:lnTo>
                      <a:pt x="827" y="12196"/>
                    </a:lnTo>
                    <a:cubicBezTo>
                      <a:pt x="864" y="12208"/>
                      <a:pt x="888" y="12220"/>
                      <a:pt x="913" y="12232"/>
                    </a:cubicBezTo>
                    <a:cubicBezTo>
                      <a:pt x="924" y="12232"/>
                      <a:pt x="937" y="12232"/>
                      <a:pt x="949" y="12245"/>
                    </a:cubicBezTo>
                    <a:lnTo>
                      <a:pt x="973" y="12245"/>
                    </a:lnTo>
                    <a:cubicBezTo>
                      <a:pt x="986" y="12256"/>
                      <a:pt x="997" y="12256"/>
                      <a:pt x="1010" y="12256"/>
                    </a:cubicBezTo>
                    <a:lnTo>
                      <a:pt x="1022" y="12269"/>
                    </a:lnTo>
                    <a:cubicBezTo>
                      <a:pt x="1034" y="12281"/>
                      <a:pt x="1059" y="12281"/>
                      <a:pt x="1070" y="12293"/>
                    </a:cubicBezTo>
                    <a:cubicBezTo>
                      <a:pt x="1095" y="12305"/>
                      <a:pt x="1107" y="12318"/>
                      <a:pt x="1119" y="12329"/>
                    </a:cubicBezTo>
                    <a:lnTo>
                      <a:pt x="1132" y="12329"/>
                    </a:lnTo>
                    <a:cubicBezTo>
                      <a:pt x="1143" y="12354"/>
                      <a:pt x="1168" y="12366"/>
                      <a:pt x="1180" y="12378"/>
                    </a:cubicBezTo>
                    <a:lnTo>
                      <a:pt x="1204" y="12402"/>
                    </a:lnTo>
                    <a:lnTo>
                      <a:pt x="1216" y="12415"/>
                    </a:lnTo>
                    <a:lnTo>
                      <a:pt x="1229" y="12426"/>
                    </a:lnTo>
                    <a:lnTo>
                      <a:pt x="1240" y="12439"/>
                    </a:lnTo>
                    <a:cubicBezTo>
                      <a:pt x="1265" y="12463"/>
                      <a:pt x="1289" y="12488"/>
                      <a:pt x="1302" y="12512"/>
                    </a:cubicBezTo>
                    <a:cubicBezTo>
                      <a:pt x="1326" y="12548"/>
                      <a:pt x="1362" y="12572"/>
                      <a:pt x="1386" y="12597"/>
                    </a:cubicBezTo>
                    <a:cubicBezTo>
                      <a:pt x="1435" y="12658"/>
                      <a:pt x="1484" y="12707"/>
                      <a:pt x="1545" y="12755"/>
                    </a:cubicBezTo>
                    <a:lnTo>
                      <a:pt x="1618" y="12828"/>
                    </a:lnTo>
                    <a:cubicBezTo>
                      <a:pt x="1642" y="12840"/>
                      <a:pt x="1666" y="12864"/>
                      <a:pt x="1691" y="12877"/>
                    </a:cubicBezTo>
                    <a:cubicBezTo>
                      <a:pt x="1702" y="12901"/>
                      <a:pt x="1727" y="12913"/>
                      <a:pt x="1739" y="12925"/>
                    </a:cubicBezTo>
                    <a:lnTo>
                      <a:pt x="1751" y="12937"/>
                    </a:lnTo>
                    <a:lnTo>
                      <a:pt x="1775" y="12961"/>
                    </a:lnTo>
                    <a:lnTo>
                      <a:pt x="1788" y="12974"/>
                    </a:lnTo>
                    <a:cubicBezTo>
                      <a:pt x="1799" y="12986"/>
                      <a:pt x="1799" y="12998"/>
                      <a:pt x="1812" y="12998"/>
                    </a:cubicBezTo>
                    <a:cubicBezTo>
                      <a:pt x="1812" y="13010"/>
                      <a:pt x="1824" y="13010"/>
                      <a:pt x="1824" y="13010"/>
                    </a:cubicBezTo>
                    <a:lnTo>
                      <a:pt x="1836" y="13023"/>
                    </a:lnTo>
                    <a:lnTo>
                      <a:pt x="1861" y="13047"/>
                    </a:lnTo>
                    <a:cubicBezTo>
                      <a:pt x="1861" y="13058"/>
                      <a:pt x="1861" y="13071"/>
                      <a:pt x="1872" y="13071"/>
                    </a:cubicBezTo>
                    <a:lnTo>
                      <a:pt x="1872" y="13083"/>
                    </a:lnTo>
                    <a:lnTo>
                      <a:pt x="1897" y="13107"/>
                    </a:lnTo>
                    <a:cubicBezTo>
                      <a:pt x="1934" y="13156"/>
                      <a:pt x="1958" y="13204"/>
                      <a:pt x="1994" y="13253"/>
                    </a:cubicBezTo>
                    <a:lnTo>
                      <a:pt x="2007" y="13277"/>
                    </a:lnTo>
                    <a:cubicBezTo>
                      <a:pt x="2018" y="13302"/>
                      <a:pt x="2031" y="13314"/>
                      <a:pt x="2043" y="13338"/>
                    </a:cubicBezTo>
                    <a:lnTo>
                      <a:pt x="2067" y="13387"/>
                    </a:lnTo>
                    <a:lnTo>
                      <a:pt x="2080" y="13399"/>
                    </a:lnTo>
                    <a:cubicBezTo>
                      <a:pt x="2080" y="13411"/>
                      <a:pt x="2080" y="13411"/>
                      <a:pt x="2091" y="13423"/>
                    </a:cubicBezTo>
                    <a:lnTo>
                      <a:pt x="2091" y="13436"/>
                    </a:lnTo>
                    <a:lnTo>
                      <a:pt x="2104" y="13447"/>
                    </a:lnTo>
                    <a:lnTo>
                      <a:pt x="2140" y="13520"/>
                    </a:lnTo>
                    <a:cubicBezTo>
                      <a:pt x="2152" y="13533"/>
                      <a:pt x="2152" y="13545"/>
                      <a:pt x="2164" y="13557"/>
                    </a:cubicBezTo>
                    <a:cubicBezTo>
                      <a:pt x="2177" y="13582"/>
                      <a:pt x="2188" y="13593"/>
                      <a:pt x="2188" y="13618"/>
                    </a:cubicBezTo>
                    <a:lnTo>
                      <a:pt x="2213" y="13654"/>
                    </a:lnTo>
                    <a:lnTo>
                      <a:pt x="2250" y="13727"/>
                    </a:lnTo>
                    <a:cubicBezTo>
                      <a:pt x="2261" y="13739"/>
                      <a:pt x="2274" y="13763"/>
                      <a:pt x="2274" y="13788"/>
                    </a:cubicBezTo>
                    <a:cubicBezTo>
                      <a:pt x="2286" y="13800"/>
                      <a:pt x="2298" y="13812"/>
                      <a:pt x="2298" y="13825"/>
                    </a:cubicBezTo>
                    <a:cubicBezTo>
                      <a:pt x="2310" y="13836"/>
                      <a:pt x="2310" y="13849"/>
                      <a:pt x="2323" y="13861"/>
                    </a:cubicBezTo>
                    <a:lnTo>
                      <a:pt x="2323" y="13885"/>
                    </a:lnTo>
                    <a:lnTo>
                      <a:pt x="2334" y="13898"/>
                    </a:lnTo>
                    <a:cubicBezTo>
                      <a:pt x="2334" y="13909"/>
                      <a:pt x="2347" y="13922"/>
                      <a:pt x="2347" y="13922"/>
                    </a:cubicBezTo>
                    <a:lnTo>
                      <a:pt x="2359" y="13970"/>
                    </a:lnTo>
                    <a:lnTo>
                      <a:pt x="2383" y="14006"/>
                    </a:lnTo>
                    <a:cubicBezTo>
                      <a:pt x="2383" y="14031"/>
                      <a:pt x="2395" y="14043"/>
                      <a:pt x="2395" y="14068"/>
                    </a:cubicBezTo>
                    <a:lnTo>
                      <a:pt x="2407" y="14092"/>
                    </a:lnTo>
                    <a:cubicBezTo>
                      <a:pt x="2407" y="14092"/>
                      <a:pt x="2407" y="14104"/>
                      <a:pt x="2420" y="14116"/>
                    </a:cubicBezTo>
                    <a:lnTo>
                      <a:pt x="2420" y="14141"/>
                    </a:lnTo>
                    <a:lnTo>
                      <a:pt x="2431" y="14165"/>
                    </a:lnTo>
                    <a:cubicBezTo>
                      <a:pt x="2431" y="14177"/>
                      <a:pt x="2431" y="14177"/>
                      <a:pt x="2444" y="14189"/>
                    </a:cubicBezTo>
                    <a:lnTo>
                      <a:pt x="2444" y="14201"/>
                    </a:lnTo>
                    <a:lnTo>
                      <a:pt x="2444" y="14214"/>
                    </a:lnTo>
                    <a:cubicBezTo>
                      <a:pt x="2444" y="14225"/>
                      <a:pt x="2456" y="14238"/>
                      <a:pt x="2456" y="14250"/>
                    </a:cubicBezTo>
                    <a:cubicBezTo>
                      <a:pt x="2456" y="14274"/>
                      <a:pt x="2468" y="14298"/>
                      <a:pt x="2480" y="14322"/>
                    </a:cubicBezTo>
                    <a:lnTo>
                      <a:pt x="2480" y="14335"/>
                    </a:lnTo>
                    <a:cubicBezTo>
                      <a:pt x="2493" y="14408"/>
                      <a:pt x="2517" y="14481"/>
                      <a:pt x="2529" y="14554"/>
                    </a:cubicBezTo>
                    <a:lnTo>
                      <a:pt x="2541" y="14602"/>
                    </a:lnTo>
                    <a:cubicBezTo>
                      <a:pt x="2553" y="14663"/>
                      <a:pt x="2566" y="14711"/>
                      <a:pt x="2577" y="14773"/>
                    </a:cubicBezTo>
                    <a:lnTo>
                      <a:pt x="2577" y="14784"/>
                    </a:lnTo>
                    <a:cubicBezTo>
                      <a:pt x="2590" y="14821"/>
                      <a:pt x="2602" y="14857"/>
                      <a:pt x="2602" y="14894"/>
                    </a:cubicBezTo>
                    <a:lnTo>
                      <a:pt x="2639" y="15003"/>
                    </a:lnTo>
                    <a:cubicBezTo>
                      <a:pt x="2650" y="15040"/>
                      <a:pt x="2663" y="15076"/>
                      <a:pt x="2675" y="15100"/>
                    </a:cubicBezTo>
                    <a:cubicBezTo>
                      <a:pt x="2687" y="15149"/>
                      <a:pt x="2699" y="15186"/>
                      <a:pt x="2711" y="15222"/>
                    </a:cubicBezTo>
                    <a:lnTo>
                      <a:pt x="2723" y="15234"/>
                    </a:lnTo>
                    <a:lnTo>
                      <a:pt x="2723" y="15259"/>
                    </a:lnTo>
                    <a:cubicBezTo>
                      <a:pt x="2711" y="15234"/>
                      <a:pt x="2699" y="15222"/>
                      <a:pt x="2675" y="15197"/>
                    </a:cubicBezTo>
                    <a:cubicBezTo>
                      <a:pt x="2650" y="15162"/>
                      <a:pt x="2626" y="15137"/>
                      <a:pt x="2602" y="15100"/>
                    </a:cubicBezTo>
                    <a:lnTo>
                      <a:pt x="2553" y="15040"/>
                    </a:lnTo>
                    <a:lnTo>
                      <a:pt x="2504" y="14979"/>
                    </a:lnTo>
                    <a:cubicBezTo>
                      <a:pt x="2444" y="14894"/>
                      <a:pt x="2383" y="14821"/>
                      <a:pt x="2334" y="14748"/>
                    </a:cubicBezTo>
                    <a:cubicBezTo>
                      <a:pt x="2250" y="14638"/>
                      <a:pt x="2188" y="14541"/>
                      <a:pt x="2128" y="14457"/>
                    </a:cubicBezTo>
                    <a:cubicBezTo>
                      <a:pt x="2091" y="14395"/>
                      <a:pt x="2043" y="14335"/>
                      <a:pt x="2007" y="14262"/>
                    </a:cubicBezTo>
                    <a:cubicBezTo>
                      <a:pt x="1982" y="14225"/>
                      <a:pt x="1945" y="14177"/>
                      <a:pt x="1921" y="14128"/>
                    </a:cubicBezTo>
                    <a:cubicBezTo>
                      <a:pt x="1848" y="14006"/>
                      <a:pt x="1775" y="13909"/>
                      <a:pt x="1702" y="13825"/>
                    </a:cubicBezTo>
                    <a:cubicBezTo>
                      <a:pt x="1666" y="13776"/>
                      <a:pt x="1618" y="13727"/>
                      <a:pt x="1581" y="13690"/>
                    </a:cubicBezTo>
                    <a:cubicBezTo>
                      <a:pt x="1545" y="13642"/>
                      <a:pt x="1496" y="13606"/>
                      <a:pt x="1459" y="13557"/>
                    </a:cubicBezTo>
                    <a:lnTo>
                      <a:pt x="1448" y="13533"/>
                    </a:lnTo>
                    <a:lnTo>
                      <a:pt x="1435" y="13520"/>
                    </a:lnTo>
                    <a:cubicBezTo>
                      <a:pt x="1362" y="13423"/>
                      <a:pt x="1302" y="13326"/>
                      <a:pt x="1240" y="13229"/>
                    </a:cubicBezTo>
                    <a:cubicBezTo>
                      <a:pt x="1180" y="13131"/>
                      <a:pt x="1119" y="13023"/>
                      <a:pt x="1059" y="12925"/>
                    </a:cubicBezTo>
                    <a:cubicBezTo>
                      <a:pt x="1034" y="12877"/>
                      <a:pt x="1010" y="12828"/>
                      <a:pt x="986" y="12767"/>
                    </a:cubicBezTo>
                    <a:cubicBezTo>
                      <a:pt x="949" y="12718"/>
                      <a:pt x="924" y="12658"/>
                      <a:pt x="900" y="12609"/>
                    </a:cubicBezTo>
                    <a:lnTo>
                      <a:pt x="888" y="12572"/>
                    </a:lnTo>
                    <a:cubicBezTo>
                      <a:pt x="876" y="12572"/>
                      <a:pt x="876" y="12561"/>
                      <a:pt x="876" y="12561"/>
                    </a:cubicBezTo>
                    <a:lnTo>
                      <a:pt x="864" y="12548"/>
                    </a:lnTo>
                    <a:cubicBezTo>
                      <a:pt x="852" y="12548"/>
                      <a:pt x="852" y="12548"/>
                      <a:pt x="852" y="12536"/>
                    </a:cubicBezTo>
                    <a:cubicBezTo>
                      <a:pt x="840" y="12536"/>
                      <a:pt x="840" y="12548"/>
                      <a:pt x="827" y="12548"/>
                    </a:cubicBezTo>
                    <a:lnTo>
                      <a:pt x="827" y="12561"/>
                    </a:lnTo>
                    <a:lnTo>
                      <a:pt x="827" y="12585"/>
                    </a:lnTo>
                    <a:lnTo>
                      <a:pt x="827" y="12597"/>
                    </a:lnTo>
                    <a:cubicBezTo>
                      <a:pt x="840" y="12597"/>
                      <a:pt x="840" y="12609"/>
                      <a:pt x="840" y="12609"/>
                    </a:cubicBezTo>
                    <a:lnTo>
                      <a:pt x="840" y="12621"/>
                    </a:lnTo>
                    <a:cubicBezTo>
                      <a:pt x="852" y="12634"/>
                      <a:pt x="852" y="12634"/>
                      <a:pt x="852" y="12645"/>
                    </a:cubicBezTo>
                    <a:lnTo>
                      <a:pt x="864" y="12658"/>
                    </a:lnTo>
                    <a:lnTo>
                      <a:pt x="876" y="12682"/>
                    </a:lnTo>
                    <a:cubicBezTo>
                      <a:pt x="888" y="12707"/>
                      <a:pt x="888" y="12718"/>
                      <a:pt x="900" y="12731"/>
                    </a:cubicBezTo>
                    <a:cubicBezTo>
                      <a:pt x="913" y="12755"/>
                      <a:pt x="913" y="12767"/>
                      <a:pt x="924" y="12779"/>
                    </a:cubicBezTo>
                    <a:cubicBezTo>
                      <a:pt x="937" y="12815"/>
                      <a:pt x="961" y="12852"/>
                      <a:pt x="973" y="12888"/>
                    </a:cubicBezTo>
                    <a:cubicBezTo>
                      <a:pt x="997" y="12925"/>
                      <a:pt x="1022" y="12961"/>
                      <a:pt x="1046" y="13010"/>
                    </a:cubicBezTo>
                    <a:cubicBezTo>
                      <a:pt x="1046" y="13023"/>
                      <a:pt x="1059" y="13034"/>
                      <a:pt x="1070" y="13058"/>
                    </a:cubicBezTo>
                    <a:cubicBezTo>
                      <a:pt x="1095" y="13095"/>
                      <a:pt x="1119" y="13131"/>
                      <a:pt x="1143" y="13180"/>
                    </a:cubicBezTo>
                    <a:cubicBezTo>
                      <a:pt x="1180" y="13241"/>
                      <a:pt x="1216" y="13302"/>
                      <a:pt x="1253" y="13374"/>
                    </a:cubicBezTo>
                    <a:lnTo>
                      <a:pt x="1399" y="13593"/>
                    </a:lnTo>
                    <a:cubicBezTo>
                      <a:pt x="1435" y="13642"/>
                      <a:pt x="1472" y="13690"/>
                      <a:pt x="1496" y="13727"/>
                    </a:cubicBezTo>
                    <a:cubicBezTo>
                      <a:pt x="1520" y="13752"/>
                      <a:pt x="1545" y="13776"/>
                      <a:pt x="1556" y="13800"/>
                    </a:cubicBezTo>
                    <a:cubicBezTo>
                      <a:pt x="1581" y="13825"/>
                      <a:pt x="1593" y="13836"/>
                      <a:pt x="1605" y="13861"/>
                    </a:cubicBezTo>
                    <a:cubicBezTo>
                      <a:pt x="1618" y="13885"/>
                      <a:pt x="1642" y="13909"/>
                      <a:pt x="1654" y="13934"/>
                    </a:cubicBezTo>
                    <a:cubicBezTo>
                      <a:pt x="1691" y="13982"/>
                      <a:pt x="1715" y="14031"/>
                      <a:pt x="1739" y="14079"/>
                    </a:cubicBezTo>
                    <a:cubicBezTo>
                      <a:pt x="1775" y="14152"/>
                      <a:pt x="1812" y="14214"/>
                      <a:pt x="1848" y="14286"/>
                    </a:cubicBezTo>
                    <a:cubicBezTo>
                      <a:pt x="1872" y="14335"/>
                      <a:pt x="1897" y="14371"/>
                      <a:pt x="1909" y="14420"/>
                    </a:cubicBezTo>
                    <a:cubicBezTo>
                      <a:pt x="1945" y="14481"/>
                      <a:pt x="1970" y="14530"/>
                      <a:pt x="2007" y="14590"/>
                    </a:cubicBezTo>
                    <a:lnTo>
                      <a:pt x="2043" y="14663"/>
                    </a:lnTo>
                    <a:cubicBezTo>
                      <a:pt x="2067" y="14687"/>
                      <a:pt x="2080" y="14724"/>
                      <a:pt x="2104" y="14748"/>
                    </a:cubicBezTo>
                    <a:lnTo>
                      <a:pt x="2213" y="14894"/>
                    </a:lnTo>
                    <a:cubicBezTo>
                      <a:pt x="2250" y="14954"/>
                      <a:pt x="2298" y="15003"/>
                      <a:pt x="2334" y="15052"/>
                    </a:cubicBezTo>
                    <a:cubicBezTo>
                      <a:pt x="2359" y="15089"/>
                      <a:pt x="2395" y="15125"/>
                      <a:pt x="2420" y="15162"/>
                    </a:cubicBezTo>
                    <a:lnTo>
                      <a:pt x="2456" y="15197"/>
                    </a:lnTo>
                    <a:cubicBezTo>
                      <a:pt x="2468" y="15210"/>
                      <a:pt x="2480" y="15234"/>
                      <a:pt x="2493" y="15246"/>
                    </a:cubicBezTo>
                    <a:cubicBezTo>
                      <a:pt x="2517" y="15283"/>
                      <a:pt x="2541" y="15307"/>
                      <a:pt x="2566" y="15332"/>
                    </a:cubicBezTo>
                    <a:lnTo>
                      <a:pt x="2577" y="15343"/>
                    </a:lnTo>
                    <a:lnTo>
                      <a:pt x="2566" y="15343"/>
                    </a:lnTo>
                    <a:cubicBezTo>
                      <a:pt x="2553" y="15343"/>
                      <a:pt x="2553" y="15343"/>
                      <a:pt x="2553" y="15332"/>
                    </a:cubicBezTo>
                    <a:cubicBezTo>
                      <a:pt x="2529" y="15332"/>
                      <a:pt x="2504" y="15332"/>
                      <a:pt x="2493" y="15319"/>
                    </a:cubicBezTo>
                    <a:cubicBezTo>
                      <a:pt x="2468" y="15319"/>
                      <a:pt x="2444" y="15307"/>
                      <a:pt x="2420" y="15307"/>
                    </a:cubicBezTo>
                    <a:cubicBezTo>
                      <a:pt x="2407" y="15307"/>
                      <a:pt x="2395" y="15295"/>
                      <a:pt x="2383" y="15295"/>
                    </a:cubicBezTo>
                    <a:cubicBezTo>
                      <a:pt x="2347" y="15283"/>
                      <a:pt x="2310" y="15283"/>
                      <a:pt x="2274" y="15270"/>
                    </a:cubicBezTo>
                    <a:cubicBezTo>
                      <a:pt x="2237" y="15259"/>
                      <a:pt x="2188" y="15259"/>
                      <a:pt x="2152" y="15246"/>
                    </a:cubicBezTo>
                    <a:cubicBezTo>
                      <a:pt x="2128" y="15234"/>
                      <a:pt x="2115" y="15234"/>
                      <a:pt x="2091" y="15234"/>
                    </a:cubicBezTo>
                    <a:lnTo>
                      <a:pt x="2080" y="15222"/>
                    </a:lnTo>
                    <a:cubicBezTo>
                      <a:pt x="2067" y="15222"/>
                      <a:pt x="2055" y="15222"/>
                      <a:pt x="2043" y="15210"/>
                    </a:cubicBezTo>
                    <a:lnTo>
                      <a:pt x="2018" y="15210"/>
                    </a:lnTo>
                    <a:lnTo>
                      <a:pt x="1994" y="15197"/>
                    </a:lnTo>
                    <a:cubicBezTo>
                      <a:pt x="1970" y="15197"/>
                      <a:pt x="1945" y="15186"/>
                      <a:pt x="1921" y="15173"/>
                    </a:cubicBezTo>
                    <a:lnTo>
                      <a:pt x="1812" y="15137"/>
                    </a:lnTo>
                    <a:cubicBezTo>
                      <a:pt x="1751" y="15113"/>
                      <a:pt x="1702" y="15100"/>
                      <a:pt x="1654" y="15076"/>
                    </a:cubicBezTo>
                    <a:cubicBezTo>
                      <a:pt x="1642" y="15076"/>
                      <a:pt x="1629" y="15064"/>
                      <a:pt x="1618" y="15064"/>
                    </a:cubicBezTo>
                    <a:cubicBezTo>
                      <a:pt x="1618" y="15064"/>
                      <a:pt x="1605" y="15052"/>
                      <a:pt x="1593" y="15052"/>
                    </a:cubicBezTo>
                    <a:lnTo>
                      <a:pt x="1569" y="15040"/>
                    </a:lnTo>
                    <a:cubicBezTo>
                      <a:pt x="1545" y="15027"/>
                      <a:pt x="1532" y="15016"/>
                      <a:pt x="1508" y="15016"/>
                    </a:cubicBezTo>
                    <a:lnTo>
                      <a:pt x="1496" y="15003"/>
                    </a:lnTo>
                    <a:cubicBezTo>
                      <a:pt x="1484" y="15003"/>
                      <a:pt x="1472" y="14991"/>
                      <a:pt x="1459" y="14979"/>
                    </a:cubicBezTo>
                    <a:lnTo>
                      <a:pt x="1435" y="14967"/>
                    </a:lnTo>
                    <a:lnTo>
                      <a:pt x="1399" y="14954"/>
                    </a:lnTo>
                    <a:cubicBezTo>
                      <a:pt x="1399" y="14943"/>
                      <a:pt x="1386" y="14943"/>
                      <a:pt x="1375" y="14930"/>
                    </a:cubicBezTo>
                    <a:lnTo>
                      <a:pt x="1362" y="14918"/>
                    </a:lnTo>
                    <a:cubicBezTo>
                      <a:pt x="1350" y="14918"/>
                      <a:pt x="1338" y="14906"/>
                      <a:pt x="1338" y="14906"/>
                    </a:cubicBezTo>
                    <a:cubicBezTo>
                      <a:pt x="1326" y="14894"/>
                      <a:pt x="1313" y="14894"/>
                      <a:pt x="1313" y="14881"/>
                    </a:cubicBezTo>
                    <a:cubicBezTo>
                      <a:pt x="1302" y="14881"/>
                      <a:pt x="1277" y="14870"/>
                      <a:pt x="1265" y="14857"/>
                    </a:cubicBezTo>
                    <a:cubicBezTo>
                      <a:pt x="1229" y="14821"/>
                      <a:pt x="1180" y="14797"/>
                      <a:pt x="1132" y="14760"/>
                    </a:cubicBezTo>
                    <a:cubicBezTo>
                      <a:pt x="1095" y="14724"/>
                      <a:pt x="1070" y="14700"/>
                      <a:pt x="1034" y="14675"/>
                    </a:cubicBezTo>
                    <a:lnTo>
                      <a:pt x="1034" y="14663"/>
                    </a:lnTo>
                    <a:lnTo>
                      <a:pt x="1022" y="14651"/>
                    </a:lnTo>
                    <a:lnTo>
                      <a:pt x="1010" y="14651"/>
                    </a:lnTo>
                    <a:cubicBezTo>
                      <a:pt x="986" y="14614"/>
                      <a:pt x="949" y="14578"/>
                      <a:pt x="924" y="14541"/>
                    </a:cubicBezTo>
                    <a:cubicBezTo>
                      <a:pt x="900" y="14505"/>
                      <a:pt x="864" y="14468"/>
                      <a:pt x="840" y="14432"/>
                    </a:cubicBezTo>
                    <a:cubicBezTo>
                      <a:pt x="827" y="14408"/>
                      <a:pt x="816" y="14395"/>
                      <a:pt x="803" y="14384"/>
                    </a:cubicBezTo>
                    <a:cubicBezTo>
                      <a:pt x="779" y="14359"/>
                      <a:pt x="767" y="14322"/>
                      <a:pt x="743" y="14298"/>
                    </a:cubicBezTo>
                    <a:lnTo>
                      <a:pt x="730" y="14286"/>
                    </a:lnTo>
                    <a:cubicBezTo>
                      <a:pt x="706" y="14238"/>
                      <a:pt x="670" y="14201"/>
                      <a:pt x="633" y="14152"/>
                    </a:cubicBezTo>
                    <a:cubicBezTo>
                      <a:pt x="608" y="14104"/>
                      <a:pt x="584" y="14055"/>
                      <a:pt x="548" y="14006"/>
                    </a:cubicBezTo>
                    <a:lnTo>
                      <a:pt x="536" y="13995"/>
                    </a:lnTo>
                    <a:lnTo>
                      <a:pt x="524" y="13970"/>
                    </a:lnTo>
                    <a:lnTo>
                      <a:pt x="524" y="13958"/>
                    </a:lnTo>
                    <a:cubicBezTo>
                      <a:pt x="511" y="13946"/>
                      <a:pt x="511" y="13922"/>
                      <a:pt x="500" y="13909"/>
                    </a:cubicBezTo>
                    <a:cubicBezTo>
                      <a:pt x="487" y="13885"/>
                      <a:pt x="475" y="13861"/>
                      <a:pt x="475" y="13849"/>
                    </a:cubicBezTo>
                    <a:cubicBezTo>
                      <a:pt x="463" y="13825"/>
                      <a:pt x="451" y="13800"/>
                      <a:pt x="451" y="13788"/>
                    </a:cubicBezTo>
                    <a:lnTo>
                      <a:pt x="451" y="13776"/>
                    </a:lnTo>
                    <a:cubicBezTo>
                      <a:pt x="438" y="13763"/>
                      <a:pt x="438" y="13739"/>
                      <a:pt x="438" y="13727"/>
                    </a:cubicBezTo>
                    <a:lnTo>
                      <a:pt x="427" y="13715"/>
                    </a:lnTo>
                    <a:cubicBezTo>
                      <a:pt x="427" y="13679"/>
                      <a:pt x="414" y="13642"/>
                      <a:pt x="402" y="13606"/>
                    </a:cubicBezTo>
                    <a:lnTo>
                      <a:pt x="402" y="13545"/>
                    </a:lnTo>
                    <a:cubicBezTo>
                      <a:pt x="390" y="13533"/>
                      <a:pt x="390" y="13509"/>
                      <a:pt x="390" y="13484"/>
                    </a:cubicBezTo>
                    <a:cubicBezTo>
                      <a:pt x="378" y="13436"/>
                      <a:pt x="378" y="13374"/>
                      <a:pt x="365" y="13326"/>
                    </a:cubicBezTo>
                    <a:lnTo>
                      <a:pt x="365" y="13253"/>
                    </a:lnTo>
                    <a:lnTo>
                      <a:pt x="329" y="13034"/>
                    </a:lnTo>
                    <a:cubicBezTo>
                      <a:pt x="317" y="12961"/>
                      <a:pt x="305" y="12877"/>
                      <a:pt x="292" y="12804"/>
                    </a:cubicBezTo>
                    <a:cubicBezTo>
                      <a:pt x="268" y="12645"/>
                      <a:pt x="232" y="12499"/>
                      <a:pt x="208" y="12354"/>
                    </a:cubicBezTo>
                    <a:cubicBezTo>
                      <a:pt x="184" y="12281"/>
                      <a:pt x="171" y="12196"/>
                      <a:pt x="159" y="12123"/>
                    </a:cubicBezTo>
                    <a:cubicBezTo>
                      <a:pt x="147" y="12099"/>
                      <a:pt x="147" y="12075"/>
                      <a:pt x="135" y="12050"/>
                    </a:cubicBezTo>
                    <a:cubicBezTo>
                      <a:pt x="122" y="12002"/>
                      <a:pt x="111" y="11953"/>
                      <a:pt x="111" y="11904"/>
                    </a:cubicBezTo>
                    <a:cubicBezTo>
                      <a:pt x="98" y="11880"/>
                      <a:pt x="98" y="11843"/>
                      <a:pt x="86" y="11819"/>
                    </a:cubicBezTo>
                    <a:cubicBezTo>
                      <a:pt x="86" y="11783"/>
                      <a:pt x="74" y="11759"/>
                      <a:pt x="74" y="11722"/>
                    </a:cubicBezTo>
                    <a:lnTo>
                      <a:pt x="74" y="11710"/>
                    </a:lnTo>
                    <a:close/>
                    <a:moveTo>
                      <a:pt x="7937" y="15611"/>
                    </a:moveTo>
                    <a:lnTo>
                      <a:pt x="7925" y="15623"/>
                    </a:lnTo>
                    <a:cubicBezTo>
                      <a:pt x="7921" y="15632"/>
                      <a:pt x="7916" y="15641"/>
                      <a:pt x="7912" y="15650"/>
                    </a:cubicBezTo>
                    <a:lnTo>
                      <a:pt x="7912" y="15650"/>
                    </a:lnTo>
                    <a:cubicBezTo>
                      <a:pt x="7912" y="15649"/>
                      <a:pt x="7913" y="15648"/>
                      <a:pt x="7913" y="15648"/>
                    </a:cubicBezTo>
                    <a:lnTo>
                      <a:pt x="7937" y="15611"/>
                    </a:lnTo>
                    <a:close/>
                    <a:moveTo>
                      <a:pt x="8338" y="16024"/>
                    </a:moveTo>
                    <a:cubicBezTo>
                      <a:pt x="8327" y="16035"/>
                      <a:pt x="8316" y="16046"/>
                      <a:pt x="8314" y="16067"/>
                    </a:cubicBezTo>
                    <a:lnTo>
                      <a:pt x="8314" y="16067"/>
                    </a:lnTo>
                    <a:cubicBezTo>
                      <a:pt x="8321" y="16052"/>
                      <a:pt x="8329" y="16038"/>
                      <a:pt x="8338" y="16024"/>
                    </a:cubicBezTo>
                    <a:close/>
                    <a:moveTo>
                      <a:pt x="8314" y="16067"/>
                    </a:moveTo>
                    <a:lnTo>
                      <a:pt x="8314" y="16067"/>
                    </a:lnTo>
                    <a:cubicBezTo>
                      <a:pt x="8312" y="16070"/>
                      <a:pt x="8310" y="16074"/>
                      <a:pt x="8308" y="16078"/>
                    </a:cubicBezTo>
                    <a:lnTo>
                      <a:pt x="8308" y="16078"/>
                    </a:lnTo>
                    <a:cubicBezTo>
                      <a:pt x="8310" y="16076"/>
                      <a:pt x="8312" y="16074"/>
                      <a:pt x="8314" y="16073"/>
                    </a:cubicBezTo>
                    <a:cubicBezTo>
                      <a:pt x="8314" y="16070"/>
                      <a:pt x="8314" y="16068"/>
                      <a:pt x="8314" y="16067"/>
                    </a:cubicBezTo>
                    <a:close/>
                    <a:moveTo>
                      <a:pt x="6223" y="13423"/>
                    </a:moveTo>
                    <a:cubicBezTo>
                      <a:pt x="6248" y="13436"/>
                      <a:pt x="6260" y="13436"/>
                      <a:pt x="6285" y="13447"/>
                    </a:cubicBezTo>
                    <a:cubicBezTo>
                      <a:pt x="6309" y="13447"/>
                      <a:pt x="6321" y="13460"/>
                      <a:pt x="6345" y="13460"/>
                    </a:cubicBezTo>
                    <a:lnTo>
                      <a:pt x="6345" y="13472"/>
                    </a:lnTo>
                    <a:cubicBezTo>
                      <a:pt x="6358" y="13472"/>
                      <a:pt x="6369" y="13484"/>
                      <a:pt x="6393" y="13484"/>
                    </a:cubicBezTo>
                    <a:cubicBezTo>
                      <a:pt x="6406" y="13496"/>
                      <a:pt x="6418" y="13509"/>
                      <a:pt x="6442" y="13520"/>
                    </a:cubicBezTo>
                    <a:cubicBezTo>
                      <a:pt x="6455" y="13533"/>
                      <a:pt x="6479" y="13533"/>
                      <a:pt x="6491" y="13545"/>
                    </a:cubicBezTo>
                    <a:cubicBezTo>
                      <a:pt x="6503" y="13557"/>
                      <a:pt x="6528" y="13569"/>
                      <a:pt x="6539" y="13582"/>
                    </a:cubicBezTo>
                    <a:cubicBezTo>
                      <a:pt x="6564" y="13593"/>
                      <a:pt x="6588" y="13606"/>
                      <a:pt x="6612" y="13606"/>
                    </a:cubicBezTo>
                    <a:cubicBezTo>
                      <a:pt x="6637" y="13618"/>
                      <a:pt x="6649" y="13618"/>
                      <a:pt x="6674" y="13630"/>
                    </a:cubicBezTo>
                    <a:lnTo>
                      <a:pt x="6709" y="13630"/>
                    </a:lnTo>
                    <a:lnTo>
                      <a:pt x="6709" y="13654"/>
                    </a:lnTo>
                    <a:lnTo>
                      <a:pt x="6709" y="13666"/>
                    </a:lnTo>
                    <a:cubicBezTo>
                      <a:pt x="6709" y="13690"/>
                      <a:pt x="6698" y="13703"/>
                      <a:pt x="6698" y="13727"/>
                    </a:cubicBezTo>
                    <a:cubicBezTo>
                      <a:pt x="6698" y="13739"/>
                      <a:pt x="6698" y="13763"/>
                      <a:pt x="6685" y="13776"/>
                    </a:cubicBezTo>
                    <a:cubicBezTo>
                      <a:pt x="6685" y="13812"/>
                      <a:pt x="6674" y="13849"/>
                      <a:pt x="6674" y="13885"/>
                    </a:cubicBezTo>
                    <a:cubicBezTo>
                      <a:pt x="6661" y="13946"/>
                      <a:pt x="6649" y="14019"/>
                      <a:pt x="6637" y="14092"/>
                    </a:cubicBezTo>
                    <a:cubicBezTo>
                      <a:pt x="6625" y="14201"/>
                      <a:pt x="6612" y="14311"/>
                      <a:pt x="6588" y="14420"/>
                    </a:cubicBezTo>
                    <a:cubicBezTo>
                      <a:pt x="6601" y="14395"/>
                      <a:pt x="6601" y="14371"/>
                      <a:pt x="6612" y="14359"/>
                    </a:cubicBezTo>
                    <a:lnTo>
                      <a:pt x="6612" y="14347"/>
                    </a:lnTo>
                    <a:cubicBezTo>
                      <a:pt x="6612" y="14335"/>
                      <a:pt x="6612" y="14335"/>
                      <a:pt x="6625" y="14335"/>
                    </a:cubicBezTo>
                    <a:cubicBezTo>
                      <a:pt x="6625" y="14311"/>
                      <a:pt x="6637" y="14298"/>
                      <a:pt x="6637" y="14274"/>
                    </a:cubicBezTo>
                    <a:lnTo>
                      <a:pt x="6649" y="14262"/>
                    </a:lnTo>
                    <a:lnTo>
                      <a:pt x="6649" y="14250"/>
                    </a:lnTo>
                    <a:cubicBezTo>
                      <a:pt x="6661" y="14238"/>
                      <a:pt x="6661" y="14214"/>
                      <a:pt x="6661" y="14201"/>
                    </a:cubicBezTo>
                    <a:cubicBezTo>
                      <a:pt x="6674" y="14189"/>
                      <a:pt x="6674" y="14189"/>
                      <a:pt x="6674" y="14177"/>
                    </a:cubicBezTo>
                    <a:cubicBezTo>
                      <a:pt x="6674" y="14165"/>
                      <a:pt x="6674" y="14152"/>
                      <a:pt x="6685" y="14152"/>
                    </a:cubicBezTo>
                    <a:cubicBezTo>
                      <a:pt x="6685" y="14116"/>
                      <a:pt x="6698" y="14079"/>
                      <a:pt x="6698" y="14043"/>
                    </a:cubicBezTo>
                    <a:cubicBezTo>
                      <a:pt x="6709" y="14006"/>
                      <a:pt x="6709" y="13970"/>
                      <a:pt x="6722" y="13934"/>
                    </a:cubicBezTo>
                    <a:cubicBezTo>
                      <a:pt x="6722" y="13898"/>
                      <a:pt x="6722" y="13861"/>
                      <a:pt x="6734" y="13825"/>
                    </a:cubicBezTo>
                    <a:cubicBezTo>
                      <a:pt x="6734" y="13800"/>
                      <a:pt x="6734" y="13763"/>
                      <a:pt x="6746" y="13727"/>
                    </a:cubicBezTo>
                    <a:lnTo>
                      <a:pt x="6746" y="13703"/>
                    </a:lnTo>
                    <a:lnTo>
                      <a:pt x="6746" y="13679"/>
                    </a:lnTo>
                    <a:lnTo>
                      <a:pt x="6746" y="13654"/>
                    </a:lnTo>
                    <a:lnTo>
                      <a:pt x="6746" y="13642"/>
                    </a:lnTo>
                    <a:lnTo>
                      <a:pt x="6746" y="13630"/>
                    </a:lnTo>
                    <a:cubicBezTo>
                      <a:pt x="6771" y="13630"/>
                      <a:pt x="6807" y="13630"/>
                      <a:pt x="6831" y="13618"/>
                    </a:cubicBezTo>
                    <a:cubicBezTo>
                      <a:pt x="6855" y="13618"/>
                      <a:pt x="6880" y="13606"/>
                      <a:pt x="6904" y="13593"/>
                    </a:cubicBezTo>
                    <a:cubicBezTo>
                      <a:pt x="6928" y="13582"/>
                      <a:pt x="6953" y="13569"/>
                      <a:pt x="6965" y="13557"/>
                    </a:cubicBezTo>
                    <a:lnTo>
                      <a:pt x="6977" y="13557"/>
                    </a:lnTo>
                    <a:cubicBezTo>
                      <a:pt x="7001" y="13545"/>
                      <a:pt x="7014" y="13533"/>
                      <a:pt x="7038" y="13520"/>
                    </a:cubicBezTo>
                    <a:cubicBezTo>
                      <a:pt x="7050" y="13509"/>
                      <a:pt x="7074" y="13496"/>
                      <a:pt x="7087" y="13496"/>
                    </a:cubicBezTo>
                    <a:cubicBezTo>
                      <a:pt x="7098" y="13484"/>
                      <a:pt x="7123" y="13484"/>
                      <a:pt x="7135" y="13472"/>
                    </a:cubicBezTo>
                    <a:lnTo>
                      <a:pt x="7269" y="13472"/>
                    </a:lnTo>
                    <a:cubicBezTo>
                      <a:pt x="7281" y="13472"/>
                      <a:pt x="7293" y="13472"/>
                      <a:pt x="7317" y="13484"/>
                    </a:cubicBezTo>
                    <a:cubicBezTo>
                      <a:pt x="7330" y="13484"/>
                      <a:pt x="7354" y="13496"/>
                      <a:pt x="7366" y="13496"/>
                    </a:cubicBezTo>
                    <a:cubicBezTo>
                      <a:pt x="7378" y="13509"/>
                      <a:pt x="7403" y="13520"/>
                      <a:pt x="7414" y="13520"/>
                    </a:cubicBezTo>
                    <a:lnTo>
                      <a:pt x="7451" y="13557"/>
                    </a:lnTo>
                    <a:cubicBezTo>
                      <a:pt x="7463" y="13569"/>
                      <a:pt x="7476" y="13582"/>
                      <a:pt x="7500" y="13593"/>
                    </a:cubicBezTo>
                    <a:cubicBezTo>
                      <a:pt x="7512" y="13606"/>
                      <a:pt x="7524" y="13618"/>
                      <a:pt x="7536" y="13642"/>
                    </a:cubicBezTo>
                    <a:cubicBezTo>
                      <a:pt x="7560" y="13666"/>
                      <a:pt x="7573" y="13703"/>
                      <a:pt x="7585" y="13727"/>
                    </a:cubicBezTo>
                    <a:cubicBezTo>
                      <a:pt x="7597" y="13727"/>
                      <a:pt x="7597" y="13727"/>
                      <a:pt x="7597" y="13739"/>
                    </a:cubicBezTo>
                    <a:cubicBezTo>
                      <a:pt x="7609" y="13752"/>
                      <a:pt x="7609" y="13776"/>
                      <a:pt x="7621" y="13788"/>
                    </a:cubicBezTo>
                    <a:cubicBezTo>
                      <a:pt x="7621" y="13800"/>
                      <a:pt x="7621" y="13800"/>
                      <a:pt x="7633" y="13812"/>
                    </a:cubicBezTo>
                    <a:cubicBezTo>
                      <a:pt x="7633" y="13849"/>
                      <a:pt x="7646" y="13873"/>
                      <a:pt x="7646" y="13909"/>
                    </a:cubicBezTo>
                    <a:lnTo>
                      <a:pt x="7646" y="14006"/>
                    </a:lnTo>
                    <a:lnTo>
                      <a:pt x="7646" y="14092"/>
                    </a:lnTo>
                    <a:lnTo>
                      <a:pt x="7633" y="14116"/>
                    </a:lnTo>
                    <a:cubicBezTo>
                      <a:pt x="7633" y="14152"/>
                      <a:pt x="7621" y="14201"/>
                      <a:pt x="7621" y="14238"/>
                    </a:cubicBezTo>
                    <a:cubicBezTo>
                      <a:pt x="7609" y="14274"/>
                      <a:pt x="7597" y="14298"/>
                      <a:pt x="7597" y="14335"/>
                    </a:cubicBezTo>
                    <a:lnTo>
                      <a:pt x="7585" y="14359"/>
                    </a:lnTo>
                    <a:lnTo>
                      <a:pt x="7573" y="14395"/>
                    </a:lnTo>
                    <a:lnTo>
                      <a:pt x="7560" y="14432"/>
                    </a:lnTo>
                    <a:cubicBezTo>
                      <a:pt x="7560" y="14444"/>
                      <a:pt x="7560" y="14457"/>
                      <a:pt x="7549" y="14468"/>
                    </a:cubicBezTo>
                    <a:lnTo>
                      <a:pt x="7549" y="14493"/>
                    </a:lnTo>
                    <a:cubicBezTo>
                      <a:pt x="7536" y="14517"/>
                      <a:pt x="7524" y="14541"/>
                      <a:pt x="7524" y="14566"/>
                    </a:cubicBezTo>
                    <a:cubicBezTo>
                      <a:pt x="7512" y="14590"/>
                      <a:pt x="7500" y="14602"/>
                      <a:pt x="7500" y="14627"/>
                    </a:cubicBezTo>
                    <a:cubicBezTo>
                      <a:pt x="7463" y="14711"/>
                      <a:pt x="7439" y="14797"/>
                      <a:pt x="7414" y="14881"/>
                    </a:cubicBezTo>
                    <a:lnTo>
                      <a:pt x="7403" y="14918"/>
                    </a:lnTo>
                    <a:cubicBezTo>
                      <a:pt x="7403" y="14930"/>
                      <a:pt x="7390" y="14943"/>
                      <a:pt x="7390" y="14954"/>
                    </a:cubicBezTo>
                    <a:cubicBezTo>
                      <a:pt x="7366" y="15027"/>
                      <a:pt x="7341" y="15113"/>
                      <a:pt x="7317" y="15222"/>
                    </a:cubicBezTo>
                    <a:cubicBezTo>
                      <a:pt x="7317" y="15246"/>
                      <a:pt x="7305" y="15270"/>
                      <a:pt x="7305" y="15295"/>
                    </a:cubicBezTo>
                    <a:cubicBezTo>
                      <a:pt x="7281" y="15368"/>
                      <a:pt x="7269" y="15429"/>
                      <a:pt x="7257" y="15502"/>
                    </a:cubicBezTo>
                    <a:cubicBezTo>
                      <a:pt x="7244" y="15550"/>
                      <a:pt x="7233" y="15586"/>
                      <a:pt x="7208" y="15635"/>
                    </a:cubicBezTo>
                    <a:cubicBezTo>
                      <a:pt x="7208" y="15659"/>
                      <a:pt x="7208" y="15672"/>
                      <a:pt x="7196" y="15684"/>
                    </a:cubicBezTo>
                    <a:lnTo>
                      <a:pt x="7196" y="15696"/>
                    </a:lnTo>
                    <a:cubicBezTo>
                      <a:pt x="7184" y="15732"/>
                      <a:pt x="7171" y="15757"/>
                      <a:pt x="7171" y="15781"/>
                    </a:cubicBezTo>
                    <a:cubicBezTo>
                      <a:pt x="7147" y="15818"/>
                      <a:pt x="7135" y="15866"/>
                      <a:pt x="7111" y="15915"/>
                    </a:cubicBezTo>
                    <a:cubicBezTo>
                      <a:pt x="7111" y="15927"/>
                      <a:pt x="7098" y="15951"/>
                      <a:pt x="7087" y="15964"/>
                    </a:cubicBezTo>
                    <a:cubicBezTo>
                      <a:pt x="7074" y="15988"/>
                      <a:pt x="7050" y="16012"/>
                      <a:pt x="7038" y="16024"/>
                    </a:cubicBezTo>
                    <a:lnTo>
                      <a:pt x="7038" y="16037"/>
                    </a:lnTo>
                    <a:lnTo>
                      <a:pt x="7025" y="16037"/>
                    </a:lnTo>
                    <a:cubicBezTo>
                      <a:pt x="7014" y="16048"/>
                      <a:pt x="7001" y="16073"/>
                      <a:pt x="6990" y="16085"/>
                    </a:cubicBezTo>
                    <a:cubicBezTo>
                      <a:pt x="6977" y="16085"/>
                      <a:pt x="6977" y="16097"/>
                      <a:pt x="6965" y="16109"/>
                    </a:cubicBezTo>
                    <a:lnTo>
                      <a:pt x="6953" y="16109"/>
                    </a:lnTo>
                    <a:lnTo>
                      <a:pt x="6941" y="16121"/>
                    </a:lnTo>
                    <a:lnTo>
                      <a:pt x="6928" y="16121"/>
                    </a:lnTo>
                    <a:cubicBezTo>
                      <a:pt x="6928" y="16134"/>
                      <a:pt x="6917" y="16134"/>
                      <a:pt x="6917" y="16134"/>
                    </a:cubicBezTo>
                    <a:cubicBezTo>
                      <a:pt x="6904" y="16145"/>
                      <a:pt x="6904" y="16145"/>
                      <a:pt x="6892" y="16145"/>
                    </a:cubicBezTo>
                    <a:lnTo>
                      <a:pt x="6880" y="16145"/>
                    </a:lnTo>
                    <a:cubicBezTo>
                      <a:pt x="6868" y="16134"/>
                      <a:pt x="6844" y="16121"/>
                      <a:pt x="6831" y="16109"/>
                    </a:cubicBezTo>
                    <a:cubicBezTo>
                      <a:pt x="6819" y="16109"/>
                      <a:pt x="6807" y="16109"/>
                      <a:pt x="6807" y="16097"/>
                    </a:cubicBezTo>
                    <a:cubicBezTo>
                      <a:pt x="6795" y="16097"/>
                      <a:pt x="6771" y="16085"/>
                      <a:pt x="6758" y="16085"/>
                    </a:cubicBezTo>
                    <a:lnTo>
                      <a:pt x="6746" y="16085"/>
                    </a:lnTo>
                    <a:cubicBezTo>
                      <a:pt x="6758" y="16073"/>
                      <a:pt x="6771" y="16048"/>
                      <a:pt x="6782" y="16037"/>
                    </a:cubicBezTo>
                    <a:lnTo>
                      <a:pt x="6795" y="16024"/>
                    </a:lnTo>
                    <a:cubicBezTo>
                      <a:pt x="6795" y="16012"/>
                      <a:pt x="6807" y="16000"/>
                      <a:pt x="6819" y="15975"/>
                    </a:cubicBezTo>
                    <a:cubicBezTo>
                      <a:pt x="6831" y="15975"/>
                      <a:pt x="6831" y="15964"/>
                      <a:pt x="6831" y="15964"/>
                    </a:cubicBezTo>
                    <a:lnTo>
                      <a:pt x="6844" y="15951"/>
                    </a:lnTo>
                    <a:lnTo>
                      <a:pt x="6844" y="15939"/>
                    </a:lnTo>
                    <a:lnTo>
                      <a:pt x="6855" y="15915"/>
                    </a:lnTo>
                    <a:lnTo>
                      <a:pt x="6868" y="15902"/>
                    </a:lnTo>
                    <a:lnTo>
                      <a:pt x="6868" y="15891"/>
                    </a:lnTo>
                    <a:lnTo>
                      <a:pt x="6880" y="15878"/>
                    </a:lnTo>
                    <a:cubicBezTo>
                      <a:pt x="6880" y="15866"/>
                      <a:pt x="6892" y="15842"/>
                      <a:pt x="6892" y="15829"/>
                    </a:cubicBezTo>
                    <a:cubicBezTo>
                      <a:pt x="6904" y="15793"/>
                      <a:pt x="6917" y="15769"/>
                      <a:pt x="6928" y="15732"/>
                    </a:cubicBezTo>
                    <a:cubicBezTo>
                      <a:pt x="6941" y="15684"/>
                      <a:pt x="6965" y="15635"/>
                      <a:pt x="6977" y="15586"/>
                    </a:cubicBezTo>
                    <a:cubicBezTo>
                      <a:pt x="6990" y="15538"/>
                      <a:pt x="6990" y="15489"/>
                      <a:pt x="7001" y="15441"/>
                    </a:cubicBezTo>
                    <a:cubicBezTo>
                      <a:pt x="7001" y="15416"/>
                      <a:pt x="7014" y="15405"/>
                      <a:pt x="7014" y="15380"/>
                    </a:cubicBezTo>
                    <a:lnTo>
                      <a:pt x="7014" y="15368"/>
                    </a:lnTo>
                    <a:lnTo>
                      <a:pt x="7014" y="15332"/>
                    </a:lnTo>
                    <a:cubicBezTo>
                      <a:pt x="7014" y="15295"/>
                      <a:pt x="7025" y="15259"/>
                      <a:pt x="7025" y="15222"/>
                    </a:cubicBezTo>
                    <a:cubicBezTo>
                      <a:pt x="7025" y="15173"/>
                      <a:pt x="7025" y="15149"/>
                      <a:pt x="7014" y="15113"/>
                    </a:cubicBezTo>
                    <a:lnTo>
                      <a:pt x="7014" y="15016"/>
                    </a:lnTo>
                    <a:cubicBezTo>
                      <a:pt x="7014" y="14967"/>
                      <a:pt x="7001" y="14918"/>
                      <a:pt x="7001" y="14881"/>
                    </a:cubicBezTo>
                    <a:lnTo>
                      <a:pt x="7001" y="14906"/>
                    </a:lnTo>
                    <a:cubicBezTo>
                      <a:pt x="6990" y="14930"/>
                      <a:pt x="6990" y="14967"/>
                      <a:pt x="6990" y="14991"/>
                    </a:cubicBezTo>
                    <a:lnTo>
                      <a:pt x="6990" y="15003"/>
                    </a:lnTo>
                    <a:cubicBezTo>
                      <a:pt x="6977" y="15027"/>
                      <a:pt x="6977" y="15052"/>
                      <a:pt x="6977" y="15076"/>
                    </a:cubicBezTo>
                    <a:lnTo>
                      <a:pt x="6977" y="15113"/>
                    </a:lnTo>
                    <a:cubicBezTo>
                      <a:pt x="6965" y="15149"/>
                      <a:pt x="6965" y="15186"/>
                      <a:pt x="6965" y="15210"/>
                    </a:cubicBezTo>
                    <a:cubicBezTo>
                      <a:pt x="6965" y="15234"/>
                      <a:pt x="6965" y="15246"/>
                      <a:pt x="6953" y="15270"/>
                    </a:cubicBezTo>
                    <a:lnTo>
                      <a:pt x="6953" y="15319"/>
                    </a:lnTo>
                    <a:cubicBezTo>
                      <a:pt x="6953" y="15356"/>
                      <a:pt x="6953" y="15380"/>
                      <a:pt x="6941" y="15405"/>
                    </a:cubicBezTo>
                    <a:lnTo>
                      <a:pt x="6941" y="15416"/>
                    </a:lnTo>
                    <a:cubicBezTo>
                      <a:pt x="6941" y="15465"/>
                      <a:pt x="6928" y="15502"/>
                      <a:pt x="6917" y="15538"/>
                    </a:cubicBezTo>
                    <a:cubicBezTo>
                      <a:pt x="6904" y="15586"/>
                      <a:pt x="6892" y="15623"/>
                      <a:pt x="6892" y="15659"/>
                    </a:cubicBezTo>
                    <a:lnTo>
                      <a:pt x="6880" y="15672"/>
                    </a:lnTo>
                    <a:cubicBezTo>
                      <a:pt x="6868" y="15708"/>
                      <a:pt x="6868" y="15732"/>
                      <a:pt x="6855" y="15769"/>
                    </a:cubicBezTo>
                    <a:lnTo>
                      <a:pt x="6844" y="15781"/>
                    </a:lnTo>
                    <a:cubicBezTo>
                      <a:pt x="6844" y="15793"/>
                      <a:pt x="6831" y="15818"/>
                      <a:pt x="6831" y="15829"/>
                    </a:cubicBezTo>
                    <a:cubicBezTo>
                      <a:pt x="6831" y="15842"/>
                      <a:pt x="6819" y="15854"/>
                      <a:pt x="6819" y="15878"/>
                    </a:cubicBezTo>
                    <a:lnTo>
                      <a:pt x="6807" y="15878"/>
                    </a:lnTo>
                    <a:lnTo>
                      <a:pt x="6807" y="15891"/>
                    </a:lnTo>
                    <a:lnTo>
                      <a:pt x="6807" y="15902"/>
                    </a:lnTo>
                    <a:cubicBezTo>
                      <a:pt x="6795" y="15927"/>
                      <a:pt x="6782" y="15939"/>
                      <a:pt x="6771" y="15964"/>
                    </a:cubicBezTo>
                    <a:lnTo>
                      <a:pt x="6758" y="15975"/>
                    </a:lnTo>
                    <a:cubicBezTo>
                      <a:pt x="6758" y="15975"/>
                      <a:pt x="6746" y="15988"/>
                      <a:pt x="6746" y="16000"/>
                    </a:cubicBezTo>
                    <a:lnTo>
                      <a:pt x="6734" y="16012"/>
                    </a:lnTo>
                    <a:cubicBezTo>
                      <a:pt x="6722" y="16024"/>
                      <a:pt x="6709" y="16048"/>
                      <a:pt x="6709" y="16061"/>
                    </a:cubicBezTo>
                    <a:lnTo>
                      <a:pt x="6698" y="16061"/>
                    </a:lnTo>
                    <a:cubicBezTo>
                      <a:pt x="6674" y="16061"/>
                      <a:pt x="6637" y="16048"/>
                      <a:pt x="6612" y="16037"/>
                    </a:cubicBezTo>
                    <a:lnTo>
                      <a:pt x="6564" y="16037"/>
                    </a:lnTo>
                    <a:cubicBezTo>
                      <a:pt x="6515" y="16024"/>
                      <a:pt x="6479" y="16024"/>
                      <a:pt x="6442" y="16012"/>
                    </a:cubicBezTo>
                    <a:lnTo>
                      <a:pt x="6442" y="16000"/>
                    </a:lnTo>
                    <a:lnTo>
                      <a:pt x="6442" y="15975"/>
                    </a:lnTo>
                    <a:lnTo>
                      <a:pt x="6442" y="15964"/>
                    </a:lnTo>
                    <a:lnTo>
                      <a:pt x="6455" y="15951"/>
                    </a:lnTo>
                    <a:lnTo>
                      <a:pt x="6455" y="15927"/>
                    </a:lnTo>
                    <a:lnTo>
                      <a:pt x="6455" y="15902"/>
                    </a:lnTo>
                    <a:cubicBezTo>
                      <a:pt x="6455" y="15902"/>
                      <a:pt x="6466" y="15891"/>
                      <a:pt x="6466" y="15878"/>
                    </a:cubicBezTo>
                    <a:cubicBezTo>
                      <a:pt x="6466" y="15842"/>
                      <a:pt x="6479" y="15818"/>
                      <a:pt x="6479" y="15781"/>
                    </a:cubicBezTo>
                    <a:cubicBezTo>
                      <a:pt x="6491" y="15708"/>
                      <a:pt x="6491" y="15648"/>
                      <a:pt x="6491" y="15586"/>
                    </a:cubicBezTo>
                    <a:lnTo>
                      <a:pt x="6491" y="15441"/>
                    </a:lnTo>
                    <a:lnTo>
                      <a:pt x="6491" y="15295"/>
                    </a:lnTo>
                    <a:lnTo>
                      <a:pt x="6491" y="15246"/>
                    </a:lnTo>
                    <a:cubicBezTo>
                      <a:pt x="6479" y="15270"/>
                      <a:pt x="6479" y="15307"/>
                      <a:pt x="6466" y="15332"/>
                    </a:cubicBezTo>
                    <a:cubicBezTo>
                      <a:pt x="6466" y="15368"/>
                      <a:pt x="6455" y="15405"/>
                      <a:pt x="6455" y="15429"/>
                    </a:cubicBezTo>
                    <a:cubicBezTo>
                      <a:pt x="6442" y="15489"/>
                      <a:pt x="6442" y="15562"/>
                      <a:pt x="6430" y="15635"/>
                    </a:cubicBezTo>
                    <a:cubicBezTo>
                      <a:pt x="6430" y="15684"/>
                      <a:pt x="6430" y="15721"/>
                      <a:pt x="6418" y="15769"/>
                    </a:cubicBezTo>
                    <a:lnTo>
                      <a:pt x="6418" y="15854"/>
                    </a:lnTo>
                    <a:cubicBezTo>
                      <a:pt x="6418" y="15902"/>
                      <a:pt x="6406" y="15964"/>
                      <a:pt x="6406" y="16012"/>
                    </a:cubicBezTo>
                    <a:lnTo>
                      <a:pt x="6236" y="16012"/>
                    </a:lnTo>
                    <a:cubicBezTo>
                      <a:pt x="6212" y="16024"/>
                      <a:pt x="6199" y="16024"/>
                      <a:pt x="6175" y="16024"/>
                    </a:cubicBezTo>
                    <a:cubicBezTo>
                      <a:pt x="6139" y="16024"/>
                      <a:pt x="6102" y="16037"/>
                      <a:pt x="6053" y="16037"/>
                    </a:cubicBezTo>
                    <a:lnTo>
                      <a:pt x="6053" y="15975"/>
                    </a:lnTo>
                    <a:cubicBezTo>
                      <a:pt x="6053" y="15927"/>
                      <a:pt x="6042" y="15891"/>
                      <a:pt x="6042" y="15854"/>
                    </a:cubicBezTo>
                    <a:lnTo>
                      <a:pt x="6042" y="15757"/>
                    </a:lnTo>
                    <a:cubicBezTo>
                      <a:pt x="6029" y="15732"/>
                      <a:pt x="6029" y="15708"/>
                      <a:pt x="6029" y="15696"/>
                    </a:cubicBezTo>
                    <a:lnTo>
                      <a:pt x="6029" y="15623"/>
                    </a:lnTo>
                    <a:lnTo>
                      <a:pt x="6029" y="15526"/>
                    </a:lnTo>
                    <a:cubicBezTo>
                      <a:pt x="6029" y="15502"/>
                      <a:pt x="6017" y="15465"/>
                      <a:pt x="6017" y="15429"/>
                    </a:cubicBezTo>
                    <a:cubicBezTo>
                      <a:pt x="6017" y="15405"/>
                      <a:pt x="6005" y="15368"/>
                      <a:pt x="6005" y="15319"/>
                    </a:cubicBezTo>
                    <a:cubicBezTo>
                      <a:pt x="6005" y="15295"/>
                      <a:pt x="5993" y="15270"/>
                      <a:pt x="5993" y="15246"/>
                    </a:cubicBezTo>
                    <a:lnTo>
                      <a:pt x="5980" y="15222"/>
                    </a:lnTo>
                    <a:cubicBezTo>
                      <a:pt x="5980" y="15186"/>
                      <a:pt x="5980" y="15162"/>
                      <a:pt x="5969" y="15125"/>
                    </a:cubicBezTo>
                    <a:lnTo>
                      <a:pt x="5969" y="15016"/>
                    </a:lnTo>
                    <a:lnTo>
                      <a:pt x="5956" y="15052"/>
                    </a:lnTo>
                    <a:lnTo>
                      <a:pt x="5956" y="15076"/>
                    </a:lnTo>
                    <a:cubicBezTo>
                      <a:pt x="5956" y="15100"/>
                      <a:pt x="5944" y="15137"/>
                      <a:pt x="5944" y="15162"/>
                    </a:cubicBezTo>
                    <a:lnTo>
                      <a:pt x="5944" y="15173"/>
                    </a:lnTo>
                    <a:lnTo>
                      <a:pt x="5944" y="15210"/>
                    </a:lnTo>
                    <a:lnTo>
                      <a:pt x="5944" y="15222"/>
                    </a:lnTo>
                    <a:lnTo>
                      <a:pt x="5944" y="15259"/>
                    </a:lnTo>
                    <a:cubicBezTo>
                      <a:pt x="5932" y="15343"/>
                      <a:pt x="5932" y="15416"/>
                      <a:pt x="5944" y="15489"/>
                    </a:cubicBezTo>
                    <a:cubicBezTo>
                      <a:pt x="5944" y="15562"/>
                      <a:pt x="5956" y="15635"/>
                      <a:pt x="5956" y="15708"/>
                    </a:cubicBezTo>
                    <a:cubicBezTo>
                      <a:pt x="5956" y="15721"/>
                      <a:pt x="5969" y="15745"/>
                      <a:pt x="5969" y="15769"/>
                    </a:cubicBezTo>
                    <a:lnTo>
                      <a:pt x="5969" y="15793"/>
                    </a:lnTo>
                    <a:cubicBezTo>
                      <a:pt x="5969" y="15805"/>
                      <a:pt x="5969" y="15829"/>
                      <a:pt x="5980" y="15842"/>
                    </a:cubicBezTo>
                    <a:lnTo>
                      <a:pt x="5980" y="15854"/>
                    </a:lnTo>
                    <a:lnTo>
                      <a:pt x="5980" y="15866"/>
                    </a:lnTo>
                    <a:lnTo>
                      <a:pt x="5980" y="15915"/>
                    </a:lnTo>
                    <a:cubicBezTo>
                      <a:pt x="5993" y="15915"/>
                      <a:pt x="5993" y="15915"/>
                      <a:pt x="5993" y="15927"/>
                    </a:cubicBezTo>
                    <a:lnTo>
                      <a:pt x="5993" y="15939"/>
                    </a:lnTo>
                    <a:cubicBezTo>
                      <a:pt x="5993" y="15951"/>
                      <a:pt x="5993" y="15964"/>
                      <a:pt x="6005" y="15975"/>
                    </a:cubicBezTo>
                    <a:lnTo>
                      <a:pt x="6005" y="16012"/>
                    </a:lnTo>
                    <a:cubicBezTo>
                      <a:pt x="6005" y="16024"/>
                      <a:pt x="6005" y="16037"/>
                      <a:pt x="6017" y="16048"/>
                    </a:cubicBezTo>
                    <a:cubicBezTo>
                      <a:pt x="5932" y="16073"/>
                      <a:pt x="5847" y="16097"/>
                      <a:pt x="5786" y="16121"/>
                    </a:cubicBezTo>
                    <a:cubicBezTo>
                      <a:pt x="5737" y="16134"/>
                      <a:pt x="5701" y="16145"/>
                      <a:pt x="5653" y="16158"/>
                    </a:cubicBezTo>
                    <a:lnTo>
                      <a:pt x="5640" y="16170"/>
                    </a:lnTo>
                    <a:cubicBezTo>
                      <a:pt x="5640" y="16145"/>
                      <a:pt x="5628" y="16134"/>
                      <a:pt x="5628" y="16109"/>
                    </a:cubicBezTo>
                    <a:lnTo>
                      <a:pt x="5628" y="16097"/>
                    </a:lnTo>
                    <a:cubicBezTo>
                      <a:pt x="5628" y="16061"/>
                      <a:pt x="5616" y="16012"/>
                      <a:pt x="5604" y="15964"/>
                    </a:cubicBezTo>
                    <a:cubicBezTo>
                      <a:pt x="5604" y="15951"/>
                      <a:pt x="5604" y="15927"/>
                      <a:pt x="5591" y="15902"/>
                    </a:cubicBezTo>
                    <a:lnTo>
                      <a:pt x="5591" y="15878"/>
                    </a:lnTo>
                    <a:cubicBezTo>
                      <a:pt x="5591" y="15866"/>
                      <a:pt x="5580" y="15842"/>
                      <a:pt x="5580" y="15829"/>
                    </a:cubicBezTo>
                    <a:cubicBezTo>
                      <a:pt x="5567" y="15805"/>
                      <a:pt x="5555" y="15781"/>
                      <a:pt x="5555" y="15757"/>
                    </a:cubicBezTo>
                    <a:cubicBezTo>
                      <a:pt x="5543" y="15732"/>
                      <a:pt x="5531" y="15721"/>
                      <a:pt x="5518" y="15696"/>
                    </a:cubicBezTo>
                    <a:lnTo>
                      <a:pt x="5507" y="15659"/>
                    </a:lnTo>
                    <a:cubicBezTo>
                      <a:pt x="5470" y="15586"/>
                      <a:pt x="5446" y="15513"/>
                      <a:pt x="5397" y="15441"/>
                    </a:cubicBezTo>
                    <a:lnTo>
                      <a:pt x="5397" y="15429"/>
                    </a:lnTo>
                    <a:cubicBezTo>
                      <a:pt x="5373" y="15405"/>
                      <a:pt x="5361" y="15380"/>
                      <a:pt x="5348" y="15356"/>
                    </a:cubicBezTo>
                    <a:cubicBezTo>
                      <a:pt x="5337" y="15319"/>
                      <a:pt x="5312" y="15295"/>
                      <a:pt x="5300" y="15270"/>
                    </a:cubicBezTo>
                    <a:lnTo>
                      <a:pt x="5275" y="15234"/>
                    </a:lnTo>
                    <a:cubicBezTo>
                      <a:pt x="5264" y="15222"/>
                      <a:pt x="5264" y="15197"/>
                      <a:pt x="5251" y="15186"/>
                    </a:cubicBezTo>
                    <a:cubicBezTo>
                      <a:pt x="5227" y="15162"/>
                      <a:pt x="5215" y="15125"/>
                      <a:pt x="5202" y="15100"/>
                    </a:cubicBezTo>
                    <a:cubicBezTo>
                      <a:pt x="5178" y="15076"/>
                      <a:pt x="5166" y="15040"/>
                      <a:pt x="5154" y="15003"/>
                    </a:cubicBezTo>
                    <a:lnTo>
                      <a:pt x="5142" y="14979"/>
                    </a:lnTo>
                    <a:lnTo>
                      <a:pt x="5142" y="14943"/>
                    </a:lnTo>
                    <a:cubicBezTo>
                      <a:pt x="5130" y="14930"/>
                      <a:pt x="5130" y="14918"/>
                      <a:pt x="5130" y="14906"/>
                    </a:cubicBezTo>
                    <a:lnTo>
                      <a:pt x="5118" y="14894"/>
                    </a:lnTo>
                    <a:lnTo>
                      <a:pt x="5118" y="14857"/>
                    </a:lnTo>
                    <a:cubicBezTo>
                      <a:pt x="5105" y="14833"/>
                      <a:pt x="5105" y="14821"/>
                      <a:pt x="5105" y="14809"/>
                    </a:cubicBezTo>
                    <a:cubicBezTo>
                      <a:pt x="5105" y="14797"/>
                      <a:pt x="5105" y="14773"/>
                      <a:pt x="5094" y="14748"/>
                    </a:cubicBezTo>
                    <a:lnTo>
                      <a:pt x="5094" y="14724"/>
                    </a:lnTo>
                    <a:lnTo>
                      <a:pt x="5094" y="14687"/>
                    </a:lnTo>
                    <a:lnTo>
                      <a:pt x="5094" y="14675"/>
                    </a:lnTo>
                    <a:lnTo>
                      <a:pt x="5094" y="14627"/>
                    </a:lnTo>
                    <a:lnTo>
                      <a:pt x="5094" y="14614"/>
                    </a:lnTo>
                    <a:cubicBezTo>
                      <a:pt x="5081" y="14578"/>
                      <a:pt x="5081" y="14541"/>
                      <a:pt x="5081" y="14505"/>
                    </a:cubicBezTo>
                    <a:cubicBezTo>
                      <a:pt x="5081" y="14420"/>
                      <a:pt x="5094" y="14347"/>
                      <a:pt x="5094" y="14262"/>
                    </a:cubicBezTo>
                    <a:lnTo>
                      <a:pt x="5094" y="14238"/>
                    </a:lnTo>
                    <a:lnTo>
                      <a:pt x="5094" y="14177"/>
                    </a:lnTo>
                    <a:lnTo>
                      <a:pt x="5094" y="14141"/>
                    </a:lnTo>
                    <a:cubicBezTo>
                      <a:pt x="5094" y="14128"/>
                      <a:pt x="5094" y="14116"/>
                      <a:pt x="5105" y="14092"/>
                    </a:cubicBezTo>
                    <a:cubicBezTo>
                      <a:pt x="5105" y="14068"/>
                      <a:pt x="5105" y="14043"/>
                      <a:pt x="5118" y="14031"/>
                    </a:cubicBezTo>
                    <a:cubicBezTo>
                      <a:pt x="5118" y="14019"/>
                      <a:pt x="5118" y="14006"/>
                      <a:pt x="5130" y="13995"/>
                    </a:cubicBezTo>
                    <a:cubicBezTo>
                      <a:pt x="5130" y="13982"/>
                      <a:pt x="5130" y="13982"/>
                      <a:pt x="5142" y="13970"/>
                    </a:cubicBezTo>
                    <a:cubicBezTo>
                      <a:pt x="5142" y="13970"/>
                      <a:pt x="5142" y="13958"/>
                      <a:pt x="5154" y="13958"/>
                    </a:cubicBezTo>
                    <a:lnTo>
                      <a:pt x="5191" y="13922"/>
                    </a:lnTo>
                    <a:lnTo>
                      <a:pt x="5191" y="13909"/>
                    </a:lnTo>
                    <a:cubicBezTo>
                      <a:pt x="5215" y="13898"/>
                      <a:pt x="5227" y="13873"/>
                      <a:pt x="5251" y="13861"/>
                    </a:cubicBezTo>
                    <a:cubicBezTo>
                      <a:pt x="5264" y="13849"/>
                      <a:pt x="5275" y="13836"/>
                      <a:pt x="5300" y="13825"/>
                    </a:cubicBezTo>
                    <a:lnTo>
                      <a:pt x="5300" y="13812"/>
                    </a:lnTo>
                    <a:cubicBezTo>
                      <a:pt x="5324" y="13800"/>
                      <a:pt x="5337" y="13800"/>
                      <a:pt x="5361" y="13788"/>
                    </a:cubicBezTo>
                    <a:cubicBezTo>
                      <a:pt x="5397" y="13763"/>
                      <a:pt x="5421" y="13752"/>
                      <a:pt x="5458" y="13739"/>
                    </a:cubicBezTo>
                    <a:cubicBezTo>
                      <a:pt x="5482" y="13715"/>
                      <a:pt x="5518" y="13703"/>
                      <a:pt x="5543" y="13690"/>
                    </a:cubicBezTo>
                    <a:cubicBezTo>
                      <a:pt x="5567" y="13679"/>
                      <a:pt x="5591" y="13666"/>
                      <a:pt x="5604" y="13654"/>
                    </a:cubicBezTo>
                    <a:cubicBezTo>
                      <a:pt x="5653" y="13642"/>
                      <a:pt x="5689" y="13618"/>
                      <a:pt x="5737" y="13593"/>
                    </a:cubicBezTo>
                    <a:lnTo>
                      <a:pt x="5737" y="13582"/>
                    </a:lnTo>
                    <a:lnTo>
                      <a:pt x="5750" y="13582"/>
                    </a:lnTo>
                    <a:lnTo>
                      <a:pt x="5774" y="13569"/>
                    </a:lnTo>
                    <a:lnTo>
                      <a:pt x="5786" y="13557"/>
                    </a:lnTo>
                    <a:lnTo>
                      <a:pt x="5810" y="13545"/>
                    </a:lnTo>
                    <a:cubicBezTo>
                      <a:pt x="5823" y="13545"/>
                      <a:pt x="5834" y="13533"/>
                      <a:pt x="5847" y="13533"/>
                    </a:cubicBezTo>
                    <a:lnTo>
                      <a:pt x="5871" y="13520"/>
                    </a:lnTo>
                    <a:lnTo>
                      <a:pt x="5896" y="13509"/>
                    </a:lnTo>
                    <a:cubicBezTo>
                      <a:pt x="5920" y="13484"/>
                      <a:pt x="5956" y="13472"/>
                      <a:pt x="5993" y="13460"/>
                    </a:cubicBezTo>
                    <a:cubicBezTo>
                      <a:pt x="6017" y="13447"/>
                      <a:pt x="6042" y="13436"/>
                      <a:pt x="6066" y="13436"/>
                    </a:cubicBezTo>
                    <a:cubicBezTo>
                      <a:pt x="6078" y="13436"/>
                      <a:pt x="6090" y="13423"/>
                      <a:pt x="6114" y="13423"/>
                    </a:cubicBezTo>
                    <a:close/>
                    <a:moveTo>
                      <a:pt x="5202" y="15307"/>
                    </a:moveTo>
                    <a:cubicBezTo>
                      <a:pt x="5202" y="15319"/>
                      <a:pt x="5215" y="15319"/>
                      <a:pt x="5215" y="15319"/>
                    </a:cubicBezTo>
                    <a:cubicBezTo>
                      <a:pt x="5239" y="15356"/>
                      <a:pt x="5264" y="15392"/>
                      <a:pt x="5288" y="15441"/>
                    </a:cubicBezTo>
                    <a:cubicBezTo>
                      <a:pt x="5300" y="15453"/>
                      <a:pt x="5300" y="15465"/>
                      <a:pt x="5312" y="15489"/>
                    </a:cubicBezTo>
                    <a:lnTo>
                      <a:pt x="5385" y="15635"/>
                    </a:lnTo>
                    <a:cubicBezTo>
                      <a:pt x="5410" y="15684"/>
                      <a:pt x="5434" y="15732"/>
                      <a:pt x="5446" y="15781"/>
                    </a:cubicBezTo>
                    <a:cubicBezTo>
                      <a:pt x="5458" y="15805"/>
                      <a:pt x="5458" y="15818"/>
                      <a:pt x="5470" y="15842"/>
                    </a:cubicBezTo>
                    <a:cubicBezTo>
                      <a:pt x="5470" y="15854"/>
                      <a:pt x="5482" y="15878"/>
                      <a:pt x="5482" y="15891"/>
                    </a:cubicBezTo>
                    <a:cubicBezTo>
                      <a:pt x="5507" y="15975"/>
                      <a:pt x="5518" y="16061"/>
                      <a:pt x="5531" y="16145"/>
                    </a:cubicBezTo>
                    <a:lnTo>
                      <a:pt x="5531" y="16207"/>
                    </a:lnTo>
                    <a:lnTo>
                      <a:pt x="5531" y="16218"/>
                    </a:lnTo>
                    <a:lnTo>
                      <a:pt x="5518" y="16218"/>
                    </a:lnTo>
                    <a:cubicBezTo>
                      <a:pt x="5482" y="16243"/>
                      <a:pt x="5446" y="16255"/>
                      <a:pt x="5421" y="16280"/>
                    </a:cubicBezTo>
                    <a:cubicBezTo>
                      <a:pt x="5421" y="16267"/>
                      <a:pt x="5410" y="16255"/>
                      <a:pt x="5410" y="16255"/>
                    </a:cubicBezTo>
                    <a:lnTo>
                      <a:pt x="5373" y="16145"/>
                    </a:lnTo>
                    <a:cubicBezTo>
                      <a:pt x="5361" y="16109"/>
                      <a:pt x="5348" y="16073"/>
                      <a:pt x="5337" y="16048"/>
                    </a:cubicBezTo>
                    <a:lnTo>
                      <a:pt x="5300" y="15939"/>
                    </a:lnTo>
                    <a:cubicBezTo>
                      <a:pt x="5300" y="15915"/>
                      <a:pt x="5288" y="15878"/>
                      <a:pt x="5275" y="15854"/>
                    </a:cubicBezTo>
                    <a:cubicBezTo>
                      <a:pt x="5264" y="15818"/>
                      <a:pt x="5251" y="15793"/>
                      <a:pt x="5239" y="15757"/>
                    </a:cubicBezTo>
                    <a:lnTo>
                      <a:pt x="5202" y="15611"/>
                    </a:lnTo>
                    <a:lnTo>
                      <a:pt x="5202" y="15307"/>
                    </a:lnTo>
                    <a:close/>
                    <a:moveTo>
                      <a:pt x="5191" y="15793"/>
                    </a:moveTo>
                    <a:lnTo>
                      <a:pt x="5191" y="15805"/>
                    </a:lnTo>
                    <a:lnTo>
                      <a:pt x="5191" y="15818"/>
                    </a:lnTo>
                    <a:cubicBezTo>
                      <a:pt x="5202" y="15829"/>
                      <a:pt x="5202" y="15842"/>
                      <a:pt x="5215" y="15854"/>
                    </a:cubicBezTo>
                    <a:cubicBezTo>
                      <a:pt x="5239" y="15927"/>
                      <a:pt x="5251" y="15988"/>
                      <a:pt x="5275" y="16048"/>
                    </a:cubicBezTo>
                    <a:cubicBezTo>
                      <a:pt x="5312" y="16121"/>
                      <a:pt x="5337" y="16194"/>
                      <a:pt x="5361" y="16267"/>
                    </a:cubicBezTo>
                    <a:cubicBezTo>
                      <a:pt x="5361" y="16280"/>
                      <a:pt x="5373" y="16291"/>
                      <a:pt x="5373" y="16304"/>
                    </a:cubicBezTo>
                    <a:lnTo>
                      <a:pt x="5348" y="16304"/>
                    </a:lnTo>
                    <a:lnTo>
                      <a:pt x="5337" y="16291"/>
                    </a:lnTo>
                    <a:cubicBezTo>
                      <a:pt x="5324" y="16291"/>
                      <a:pt x="5312" y="16280"/>
                      <a:pt x="5300" y="16280"/>
                    </a:cubicBezTo>
                    <a:cubicBezTo>
                      <a:pt x="5288" y="16267"/>
                      <a:pt x="5275" y="16255"/>
                      <a:pt x="5264" y="16255"/>
                    </a:cubicBezTo>
                    <a:lnTo>
                      <a:pt x="5227" y="16218"/>
                    </a:lnTo>
                    <a:lnTo>
                      <a:pt x="5202" y="16194"/>
                    </a:lnTo>
                    <a:lnTo>
                      <a:pt x="5166" y="16158"/>
                    </a:lnTo>
                    <a:lnTo>
                      <a:pt x="5166" y="16109"/>
                    </a:lnTo>
                    <a:cubicBezTo>
                      <a:pt x="5178" y="16012"/>
                      <a:pt x="5178" y="15902"/>
                      <a:pt x="5191" y="15793"/>
                    </a:cubicBezTo>
                    <a:close/>
                    <a:moveTo>
                      <a:pt x="10708" y="15562"/>
                    </a:moveTo>
                    <a:cubicBezTo>
                      <a:pt x="10708" y="15586"/>
                      <a:pt x="10720" y="15611"/>
                      <a:pt x="10720" y="15623"/>
                    </a:cubicBezTo>
                    <a:cubicBezTo>
                      <a:pt x="10733" y="15648"/>
                      <a:pt x="10733" y="15684"/>
                      <a:pt x="10733" y="15708"/>
                    </a:cubicBezTo>
                    <a:lnTo>
                      <a:pt x="10733" y="15769"/>
                    </a:lnTo>
                    <a:lnTo>
                      <a:pt x="10733" y="15854"/>
                    </a:lnTo>
                    <a:cubicBezTo>
                      <a:pt x="10720" y="15891"/>
                      <a:pt x="10708" y="15939"/>
                      <a:pt x="10696" y="16000"/>
                    </a:cubicBezTo>
                    <a:cubicBezTo>
                      <a:pt x="10684" y="16037"/>
                      <a:pt x="10672" y="16061"/>
                      <a:pt x="10660" y="16097"/>
                    </a:cubicBezTo>
                    <a:cubicBezTo>
                      <a:pt x="10647" y="16134"/>
                      <a:pt x="10636" y="16170"/>
                      <a:pt x="10623" y="16194"/>
                    </a:cubicBezTo>
                    <a:cubicBezTo>
                      <a:pt x="10599" y="16243"/>
                      <a:pt x="10587" y="16267"/>
                      <a:pt x="10563" y="16304"/>
                    </a:cubicBezTo>
                    <a:cubicBezTo>
                      <a:pt x="10563" y="16316"/>
                      <a:pt x="10550" y="16328"/>
                      <a:pt x="10538" y="16340"/>
                    </a:cubicBezTo>
                    <a:cubicBezTo>
                      <a:pt x="10538" y="16353"/>
                      <a:pt x="10526" y="16353"/>
                      <a:pt x="10514" y="16364"/>
                    </a:cubicBezTo>
                    <a:lnTo>
                      <a:pt x="10490" y="16389"/>
                    </a:lnTo>
                    <a:lnTo>
                      <a:pt x="10417" y="16425"/>
                    </a:lnTo>
                    <a:lnTo>
                      <a:pt x="10404" y="16437"/>
                    </a:lnTo>
                    <a:lnTo>
                      <a:pt x="10392" y="16437"/>
                    </a:lnTo>
                    <a:lnTo>
                      <a:pt x="10320" y="16474"/>
                    </a:lnTo>
                    <a:cubicBezTo>
                      <a:pt x="10295" y="16498"/>
                      <a:pt x="10258" y="16510"/>
                      <a:pt x="10234" y="16534"/>
                    </a:cubicBezTo>
                    <a:cubicBezTo>
                      <a:pt x="10222" y="16547"/>
                      <a:pt x="10210" y="16559"/>
                      <a:pt x="10185" y="16571"/>
                    </a:cubicBezTo>
                    <a:cubicBezTo>
                      <a:pt x="10149" y="16607"/>
                      <a:pt x="10112" y="16656"/>
                      <a:pt x="10101" y="16705"/>
                    </a:cubicBezTo>
                    <a:cubicBezTo>
                      <a:pt x="10101" y="16729"/>
                      <a:pt x="10088" y="16741"/>
                      <a:pt x="10088" y="16766"/>
                    </a:cubicBezTo>
                    <a:lnTo>
                      <a:pt x="10076" y="16790"/>
                    </a:lnTo>
                    <a:cubicBezTo>
                      <a:pt x="10064" y="16826"/>
                      <a:pt x="10052" y="16850"/>
                      <a:pt x="10052" y="16875"/>
                    </a:cubicBezTo>
                    <a:cubicBezTo>
                      <a:pt x="10040" y="16875"/>
                      <a:pt x="10040" y="16887"/>
                      <a:pt x="10040" y="16887"/>
                    </a:cubicBezTo>
                    <a:cubicBezTo>
                      <a:pt x="10028" y="16899"/>
                      <a:pt x="10028" y="16899"/>
                      <a:pt x="10028" y="16912"/>
                    </a:cubicBezTo>
                    <a:cubicBezTo>
                      <a:pt x="10015" y="16912"/>
                      <a:pt x="10015" y="16923"/>
                      <a:pt x="10004" y="16923"/>
                    </a:cubicBezTo>
                    <a:cubicBezTo>
                      <a:pt x="9955" y="16985"/>
                      <a:pt x="9894" y="17021"/>
                      <a:pt x="9833" y="17069"/>
                    </a:cubicBezTo>
                    <a:lnTo>
                      <a:pt x="9821" y="17082"/>
                    </a:lnTo>
                    <a:cubicBezTo>
                      <a:pt x="9796" y="17106"/>
                      <a:pt x="9760" y="17118"/>
                      <a:pt x="9724" y="17142"/>
                    </a:cubicBezTo>
                    <a:cubicBezTo>
                      <a:pt x="9688" y="17166"/>
                      <a:pt x="9651" y="17191"/>
                      <a:pt x="9615" y="17203"/>
                    </a:cubicBezTo>
                    <a:cubicBezTo>
                      <a:pt x="9578" y="17228"/>
                      <a:pt x="9529" y="17252"/>
                      <a:pt x="9493" y="17276"/>
                    </a:cubicBezTo>
                    <a:cubicBezTo>
                      <a:pt x="9444" y="17288"/>
                      <a:pt x="9396" y="17312"/>
                      <a:pt x="9347" y="17336"/>
                    </a:cubicBezTo>
                    <a:lnTo>
                      <a:pt x="9274" y="17373"/>
                    </a:lnTo>
                    <a:cubicBezTo>
                      <a:pt x="9237" y="17385"/>
                      <a:pt x="9213" y="17398"/>
                      <a:pt x="9189" y="17409"/>
                    </a:cubicBezTo>
                    <a:lnTo>
                      <a:pt x="9274" y="17325"/>
                    </a:lnTo>
                    <a:cubicBezTo>
                      <a:pt x="9347" y="17264"/>
                      <a:pt x="9396" y="17203"/>
                      <a:pt x="9444" y="17142"/>
                    </a:cubicBezTo>
                    <a:cubicBezTo>
                      <a:pt x="9480" y="17106"/>
                      <a:pt x="9505" y="17082"/>
                      <a:pt x="9529" y="17045"/>
                    </a:cubicBezTo>
                    <a:lnTo>
                      <a:pt x="9602" y="16936"/>
                    </a:lnTo>
                    <a:cubicBezTo>
                      <a:pt x="9626" y="16899"/>
                      <a:pt x="9651" y="16863"/>
                      <a:pt x="9663" y="16814"/>
                    </a:cubicBezTo>
                    <a:cubicBezTo>
                      <a:pt x="9675" y="16790"/>
                      <a:pt x="9699" y="16753"/>
                      <a:pt x="9712" y="16705"/>
                    </a:cubicBezTo>
                    <a:cubicBezTo>
                      <a:pt x="9724" y="16669"/>
                      <a:pt x="9736" y="16644"/>
                      <a:pt x="9748" y="16596"/>
                    </a:cubicBezTo>
                    <a:cubicBezTo>
                      <a:pt x="9760" y="16559"/>
                      <a:pt x="9760" y="16523"/>
                      <a:pt x="9772" y="16474"/>
                    </a:cubicBezTo>
                    <a:lnTo>
                      <a:pt x="9785" y="16437"/>
                    </a:lnTo>
                    <a:cubicBezTo>
                      <a:pt x="9785" y="16413"/>
                      <a:pt x="9785" y="16389"/>
                      <a:pt x="9796" y="16364"/>
                    </a:cubicBezTo>
                    <a:cubicBezTo>
                      <a:pt x="9796" y="16328"/>
                      <a:pt x="9809" y="16291"/>
                      <a:pt x="9821" y="16255"/>
                    </a:cubicBezTo>
                    <a:lnTo>
                      <a:pt x="9821" y="16231"/>
                    </a:lnTo>
                    <a:cubicBezTo>
                      <a:pt x="9833" y="16207"/>
                      <a:pt x="9833" y="16194"/>
                      <a:pt x="9845" y="16170"/>
                    </a:cubicBezTo>
                    <a:cubicBezTo>
                      <a:pt x="9845" y="16158"/>
                      <a:pt x="9858" y="16158"/>
                      <a:pt x="9858" y="16145"/>
                    </a:cubicBezTo>
                    <a:cubicBezTo>
                      <a:pt x="9869" y="16134"/>
                      <a:pt x="9869" y="16121"/>
                      <a:pt x="9882" y="16121"/>
                    </a:cubicBezTo>
                    <a:cubicBezTo>
                      <a:pt x="9882" y="16109"/>
                      <a:pt x="9894" y="16097"/>
                      <a:pt x="9894" y="16097"/>
                    </a:cubicBezTo>
                    <a:cubicBezTo>
                      <a:pt x="9906" y="16097"/>
                      <a:pt x="9906" y="16085"/>
                      <a:pt x="9918" y="16085"/>
                    </a:cubicBezTo>
                    <a:cubicBezTo>
                      <a:pt x="9918" y="16073"/>
                      <a:pt x="9931" y="16073"/>
                      <a:pt x="9931" y="16073"/>
                    </a:cubicBezTo>
                    <a:cubicBezTo>
                      <a:pt x="9942" y="16073"/>
                      <a:pt x="9942" y="16061"/>
                      <a:pt x="9955" y="16061"/>
                    </a:cubicBezTo>
                    <a:cubicBezTo>
                      <a:pt x="9967" y="16061"/>
                      <a:pt x="9979" y="16048"/>
                      <a:pt x="9991" y="16048"/>
                    </a:cubicBezTo>
                    <a:cubicBezTo>
                      <a:pt x="10015" y="16048"/>
                      <a:pt x="10052" y="16037"/>
                      <a:pt x="10076" y="16037"/>
                    </a:cubicBezTo>
                    <a:lnTo>
                      <a:pt x="10088" y="16037"/>
                    </a:lnTo>
                    <a:cubicBezTo>
                      <a:pt x="10137" y="16037"/>
                      <a:pt x="10185" y="16024"/>
                      <a:pt x="10222" y="16024"/>
                    </a:cubicBezTo>
                    <a:lnTo>
                      <a:pt x="10271" y="16024"/>
                    </a:lnTo>
                    <a:lnTo>
                      <a:pt x="10295" y="16012"/>
                    </a:lnTo>
                    <a:cubicBezTo>
                      <a:pt x="10331" y="16012"/>
                      <a:pt x="10380" y="16000"/>
                      <a:pt x="10428" y="15988"/>
                    </a:cubicBezTo>
                    <a:cubicBezTo>
                      <a:pt x="10453" y="15975"/>
                      <a:pt x="10477" y="15975"/>
                      <a:pt x="10501" y="15951"/>
                    </a:cubicBezTo>
                    <a:cubicBezTo>
                      <a:pt x="10526" y="15939"/>
                      <a:pt x="10550" y="15927"/>
                      <a:pt x="10563" y="15915"/>
                    </a:cubicBezTo>
                    <a:cubicBezTo>
                      <a:pt x="10611" y="15878"/>
                      <a:pt x="10636" y="15829"/>
                      <a:pt x="10660" y="15769"/>
                    </a:cubicBezTo>
                    <a:cubicBezTo>
                      <a:pt x="10672" y="15745"/>
                      <a:pt x="10684" y="15721"/>
                      <a:pt x="10684" y="15696"/>
                    </a:cubicBezTo>
                    <a:cubicBezTo>
                      <a:pt x="10696" y="15684"/>
                      <a:pt x="10696" y="15659"/>
                      <a:pt x="10696" y="15648"/>
                    </a:cubicBezTo>
                    <a:lnTo>
                      <a:pt x="10696" y="15635"/>
                    </a:lnTo>
                    <a:lnTo>
                      <a:pt x="10696" y="15586"/>
                    </a:lnTo>
                    <a:lnTo>
                      <a:pt x="10696" y="15575"/>
                    </a:lnTo>
                    <a:lnTo>
                      <a:pt x="10708" y="15562"/>
                    </a:lnTo>
                    <a:close/>
                    <a:moveTo>
                      <a:pt x="3355" y="14870"/>
                    </a:moveTo>
                    <a:cubicBezTo>
                      <a:pt x="3368" y="14870"/>
                      <a:pt x="3379" y="14881"/>
                      <a:pt x="3392" y="14881"/>
                    </a:cubicBezTo>
                    <a:cubicBezTo>
                      <a:pt x="3441" y="14894"/>
                      <a:pt x="3489" y="14918"/>
                      <a:pt x="3538" y="14943"/>
                    </a:cubicBezTo>
                    <a:cubicBezTo>
                      <a:pt x="3611" y="14967"/>
                      <a:pt x="3671" y="15003"/>
                      <a:pt x="3757" y="15052"/>
                    </a:cubicBezTo>
                    <a:lnTo>
                      <a:pt x="3768" y="15064"/>
                    </a:lnTo>
                    <a:cubicBezTo>
                      <a:pt x="3817" y="15089"/>
                      <a:pt x="3854" y="15113"/>
                      <a:pt x="3878" y="15137"/>
                    </a:cubicBezTo>
                    <a:cubicBezTo>
                      <a:pt x="3903" y="15149"/>
                      <a:pt x="3927" y="15162"/>
                      <a:pt x="3938" y="15173"/>
                    </a:cubicBezTo>
                    <a:cubicBezTo>
                      <a:pt x="3963" y="15186"/>
                      <a:pt x="3975" y="15197"/>
                      <a:pt x="4000" y="15210"/>
                    </a:cubicBezTo>
                    <a:lnTo>
                      <a:pt x="4109" y="15246"/>
                    </a:lnTo>
                    <a:cubicBezTo>
                      <a:pt x="4157" y="15270"/>
                      <a:pt x="4194" y="15283"/>
                      <a:pt x="4243" y="15295"/>
                    </a:cubicBezTo>
                    <a:lnTo>
                      <a:pt x="4267" y="15295"/>
                    </a:lnTo>
                    <a:lnTo>
                      <a:pt x="4267" y="15307"/>
                    </a:lnTo>
                    <a:lnTo>
                      <a:pt x="4291" y="15307"/>
                    </a:lnTo>
                    <a:cubicBezTo>
                      <a:pt x="4303" y="15307"/>
                      <a:pt x="4327" y="15319"/>
                      <a:pt x="4352" y="15332"/>
                    </a:cubicBezTo>
                    <a:cubicBezTo>
                      <a:pt x="4364" y="15343"/>
                      <a:pt x="4389" y="15343"/>
                      <a:pt x="4400" y="15356"/>
                    </a:cubicBezTo>
                    <a:cubicBezTo>
                      <a:pt x="4413" y="15368"/>
                      <a:pt x="4437" y="15380"/>
                      <a:pt x="4449" y="15392"/>
                    </a:cubicBezTo>
                    <a:cubicBezTo>
                      <a:pt x="4462" y="15392"/>
                      <a:pt x="4462" y="15405"/>
                      <a:pt x="4473" y="15416"/>
                    </a:cubicBezTo>
                    <a:cubicBezTo>
                      <a:pt x="4510" y="15453"/>
                      <a:pt x="4535" y="15489"/>
                      <a:pt x="4570" y="15538"/>
                    </a:cubicBezTo>
                    <a:cubicBezTo>
                      <a:pt x="4583" y="15550"/>
                      <a:pt x="4595" y="15562"/>
                      <a:pt x="4607" y="15586"/>
                    </a:cubicBezTo>
                    <a:cubicBezTo>
                      <a:pt x="4632" y="15611"/>
                      <a:pt x="4643" y="15635"/>
                      <a:pt x="4668" y="15659"/>
                    </a:cubicBezTo>
                    <a:cubicBezTo>
                      <a:pt x="4692" y="15684"/>
                      <a:pt x="4716" y="15708"/>
                      <a:pt x="4729" y="15732"/>
                    </a:cubicBezTo>
                    <a:lnTo>
                      <a:pt x="4753" y="15745"/>
                    </a:lnTo>
                    <a:lnTo>
                      <a:pt x="4741" y="15745"/>
                    </a:lnTo>
                    <a:lnTo>
                      <a:pt x="4814" y="15818"/>
                    </a:lnTo>
                    <a:cubicBezTo>
                      <a:pt x="4838" y="15842"/>
                      <a:pt x="4862" y="15878"/>
                      <a:pt x="4886" y="15902"/>
                    </a:cubicBezTo>
                    <a:lnTo>
                      <a:pt x="4886" y="15915"/>
                    </a:lnTo>
                    <a:cubicBezTo>
                      <a:pt x="4911" y="15951"/>
                      <a:pt x="4935" y="15988"/>
                      <a:pt x="4959" y="16012"/>
                    </a:cubicBezTo>
                    <a:cubicBezTo>
                      <a:pt x="4984" y="16048"/>
                      <a:pt x="5021" y="16085"/>
                      <a:pt x="5045" y="16121"/>
                    </a:cubicBezTo>
                    <a:cubicBezTo>
                      <a:pt x="5081" y="16158"/>
                      <a:pt x="5118" y="16194"/>
                      <a:pt x="5154" y="16218"/>
                    </a:cubicBezTo>
                    <a:cubicBezTo>
                      <a:pt x="5166" y="16231"/>
                      <a:pt x="5178" y="16243"/>
                      <a:pt x="5202" y="16255"/>
                    </a:cubicBezTo>
                    <a:cubicBezTo>
                      <a:pt x="5202" y="16267"/>
                      <a:pt x="5215" y="16267"/>
                      <a:pt x="5227" y="16267"/>
                    </a:cubicBezTo>
                    <a:lnTo>
                      <a:pt x="5227" y="16280"/>
                    </a:lnTo>
                    <a:cubicBezTo>
                      <a:pt x="5251" y="16291"/>
                      <a:pt x="5264" y="16304"/>
                      <a:pt x="5288" y="16316"/>
                    </a:cubicBezTo>
                    <a:cubicBezTo>
                      <a:pt x="5300" y="16316"/>
                      <a:pt x="5312" y="16316"/>
                      <a:pt x="5324" y="16328"/>
                    </a:cubicBezTo>
                    <a:lnTo>
                      <a:pt x="5337" y="16328"/>
                    </a:lnTo>
                    <a:cubicBezTo>
                      <a:pt x="5312" y="16340"/>
                      <a:pt x="5288" y="16353"/>
                      <a:pt x="5275" y="16364"/>
                    </a:cubicBezTo>
                    <a:cubicBezTo>
                      <a:pt x="5251" y="16389"/>
                      <a:pt x="5215" y="16413"/>
                      <a:pt x="5191" y="16437"/>
                    </a:cubicBezTo>
                    <a:lnTo>
                      <a:pt x="5178" y="16437"/>
                    </a:lnTo>
                    <a:cubicBezTo>
                      <a:pt x="5178" y="16450"/>
                      <a:pt x="5178" y="16450"/>
                      <a:pt x="5166" y="16450"/>
                    </a:cubicBezTo>
                    <a:lnTo>
                      <a:pt x="5094" y="16523"/>
                    </a:lnTo>
                    <a:lnTo>
                      <a:pt x="5094" y="16510"/>
                    </a:lnTo>
                    <a:cubicBezTo>
                      <a:pt x="5081" y="16510"/>
                      <a:pt x="5069" y="16498"/>
                      <a:pt x="5057" y="16486"/>
                    </a:cubicBezTo>
                    <a:lnTo>
                      <a:pt x="5032" y="16474"/>
                    </a:lnTo>
                    <a:lnTo>
                      <a:pt x="5008" y="16450"/>
                    </a:lnTo>
                    <a:cubicBezTo>
                      <a:pt x="4984" y="16437"/>
                      <a:pt x="4972" y="16413"/>
                      <a:pt x="4948" y="16401"/>
                    </a:cubicBezTo>
                    <a:lnTo>
                      <a:pt x="4923" y="16389"/>
                    </a:lnTo>
                    <a:cubicBezTo>
                      <a:pt x="4899" y="16364"/>
                      <a:pt x="4875" y="16353"/>
                      <a:pt x="4838" y="16328"/>
                    </a:cubicBezTo>
                    <a:cubicBezTo>
                      <a:pt x="4814" y="16304"/>
                      <a:pt x="4789" y="16291"/>
                      <a:pt x="4753" y="16267"/>
                    </a:cubicBezTo>
                    <a:lnTo>
                      <a:pt x="4753" y="16255"/>
                    </a:lnTo>
                    <a:cubicBezTo>
                      <a:pt x="4729" y="16243"/>
                      <a:pt x="4692" y="16218"/>
                      <a:pt x="4668" y="16194"/>
                    </a:cubicBezTo>
                    <a:lnTo>
                      <a:pt x="4643" y="16170"/>
                    </a:lnTo>
                    <a:lnTo>
                      <a:pt x="4643" y="16182"/>
                    </a:lnTo>
                    <a:lnTo>
                      <a:pt x="4607" y="16145"/>
                    </a:lnTo>
                    <a:lnTo>
                      <a:pt x="4595" y="16134"/>
                    </a:lnTo>
                    <a:lnTo>
                      <a:pt x="4559" y="16097"/>
                    </a:lnTo>
                    <a:lnTo>
                      <a:pt x="4546" y="16085"/>
                    </a:lnTo>
                    <a:lnTo>
                      <a:pt x="4510" y="16048"/>
                    </a:lnTo>
                    <a:lnTo>
                      <a:pt x="4498" y="16037"/>
                    </a:lnTo>
                    <a:lnTo>
                      <a:pt x="4462" y="16000"/>
                    </a:lnTo>
                    <a:lnTo>
                      <a:pt x="4449" y="15988"/>
                    </a:lnTo>
                    <a:lnTo>
                      <a:pt x="4437" y="15975"/>
                    </a:lnTo>
                    <a:lnTo>
                      <a:pt x="4425" y="15964"/>
                    </a:lnTo>
                    <a:lnTo>
                      <a:pt x="4413" y="15951"/>
                    </a:lnTo>
                    <a:cubicBezTo>
                      <a:pt x="4376" y="15915"/>
                      <a:pt x="4340" y="15866"/>
                      <a:pt x="4303" y="15829"/>
                    </a:cubicBezTo>
                    <a:cubicBezTo>
                      <a:pt x="4267" y="15793"/>
                      <a:pt x="4230" y="15757"/>
                      <a:pt x="4194" y="15732"/>
                    </a:cubicBezTo>
                    <a:cubicBezTo>
                      <a:pt x="4170" y="15696"/>
                      <a:pt x="4121" y="15659"/>
                      <a:pt x="4084" y="15635"/>
                    </a:cubicBezTo>
                    <a:cubicBezTo>
                      <a:pt x="4073" y="15623"/>
                      <a:pt x="4073" y="15611"/>
                      <a:pt x="4048" y="15599"/>
                    </a:cubicBezTo>
                    <a:cubicBezTo>
                      <a:pt x="4036" y="15599"/>
                      <a:pt x="4036" y="15586"/>
                      <a:pt x="4024" y="15575"/>
                    </a:cubicBezTo>
                    <a:lnTo>
                      <a:pt x="3987" y="15550"/>
                    </a:lnTo>
                    <a:cubicBezTo>
                      <a:pt x="3975" y="15538"/>
                      <a:pt x="3951" y="15526"/>
                      <a:pt x="3938" y="15502"/>
                    </a:cubicBezTo>
                    <a:cubicBezTo>
                      <a:pt x="3927" y="15489"/>
                      <a:pt x="3903" y="15478"/>
                      <a:pt x="3890" y="15465"/>
                    </a:cubicBezTo>
                    <a:lnTo>
                      <a:pt x="3878" y="15453"/>
                    </a:lnTo>
                    <a:lnTo>
                      <a:pt x="3878" y="15453"/>
                    </a:lnTo>
                    <a:cubicBezTo>
                      <a:pt x="3890" y="15465"/>
                      <a:pt x="3890" y="15478"/>
                      <a:pt x="3903" y="15489"/>
                    </a:cubicBezTo>
                    <a:cubicBezTo>
                      <a:pt x="3914" y="15513"/>
                      <a:pt x="3927" y="15538"/>
                      <a:pt x="3938" y="15550"/>
                    </a:cubicBezTo>
                    <a:cubicBezTo>
                      <a:pt x="3963" y="15586"/>
                      <a:pt x="3987" y="15611"/>
                      <a:pt x="4011" y="15648"/>
                    </a:cubicBezTo>
                    <a:cubicBezTo>
                      <a:pt x="4036" y="15696"/>
                      <a:pt x="4084" y="15745"/>
                      <a:pt x="4133" y="15805"/>
                    </a:cubicBezTo>
                    <a:cubicBezTo>
                      <a:pt x="4182" y="15854"/>
                      <a:pt x="4219" y="15902"/>
                      <a:pt x="4267" y="15951"/>
                    </a:cubicBezTo>
                    <a:lnTo>
                      <a:pt x="4291" y="15975"/>
                    </a:lnTo>
                    <a:lnTo>
                      <a:pt x="4364" y="16048"/>
                    </a:lnTo>
                    <a:lnTo>
                      <a:pt x="4437" y="16121"/>
                    </a:lnTo>
                    <a:cubicBezTo>
                      <a:pt x="4449" y="16134"/>
                      <a:pt x="4462" y="16145"/>
                      <a:pt x="4486" y="16158"/>
                    </a:cubicBezTo>
                    <a:cubicBezTo>
                      <a:pt x="4486" y="16158"/>
                      <a:pt x="4498" y="16170"/>
                      <a:pt x="4510" y="16170"/>
                    </a:cubicBezTo>
                    <a:lnTo>
                      <a:pt x="4510" y="16182"/>
                    </a:lnTo>
                    <a:lnTo>
                      <a:pt x="4522" y="16182"/>
                    </a:lnTo>
                    <a:cubicBezTo>
                      <a:pt x="4522" y="16194"/>
                      <a:pt x="4535" y="16194"/>
                      <a:pt x="4535" y="16207"/>
                    </a:cubicBezTo>
                    <a:lnTo>
                      <a:pt x="4559" y="16218"/>
                    </a:lnTo>
                    <a:lnTo>
                      <a:pt x="4583" y="16231"/>
                    </a:lnTo>
                    <a:cubicBezTo>
                      <a:pt x="4595" y="16243"/>
                      <a:pt x="4619" y="16255"/>
                      <a:pt x="4632" y="16267"/>
                    </a:cubicBezTo>
                    <a:lnTo>
                      <a:pt x="4656" y="16280"/>
                    </a:lnTo>
                    <a:cubicBezTo>
                      <a:pt x="4656" y="16291"/>
                      <a:pt x="4668" y="16291"/>
                      <a:pt x="4680" y="16291"/>
                    </a:cubicBezTo>
                    <a:lnTo>
                      <a:pt x="4680" y="16304"/>
                    </a:lnTo>
                    <a:lnTo>
                      <a:pt x="4692" y="16304"/>
                    </a:lnTo>
                    <a:cubicBezTo>
                      <a:pt x="4705" y="16316"/>
                      <a:pt x="4716" y="16316"/>
                      <a:pt x="4716" y="16328"/>
                    </a:cubicBezTo>
                    <a:cubicBezTo>
                      <a:pt x="4778" y="16364"/>
                      <a:pt x="4826" y="16389"/>
                      <a:pt x="4886" y="16425"/>
                    </a:cubicBezTo>
                    <a:cubicBezTo>
                      <a:pt x="4899" y="16425"/>
                      <a:pt x="4911" y="16437"/>
                      <a:pt x="4923" y="16450"/>
                    </a:cubicBezTo>
                    <a:cubicBezTo>
                      <a:pt x="4935" y="16450"/>
                      <a:pt x="4948" y="16461"/>
                      <a:pt x="4959" y="16461"/>
                    </a:cubicBezTo>
                    <a:cubicBezTo>
                      <a:pt x="4984" y="16474"/>
                      <a:pt x="5008" y="16498"/>
                      <a:pt x="5032" y="16510"/>
                    </a:cubicBezTo>
                    <a:cubicBezTo>
                      <a:pt x="5032" y="16510"/>
                      <a:pt x="5045" y="16510"/>
                      <a:pt x="5045" y="16523"/>
                    </a:cubicBezTo>
                    <a:lnTo>
                      <a:pt x="5045" y="16534"/>
                    </a:lnTo>
                    <a:lnTo>
                      <a:pt x="5081" y="16534"/>
                    </a:lnTo>
                    <a:lnTo>
                      <a:pt x="5069" y="16559"/>
                    </a:lnTo>
                    <a:lnTo>
                      <a:pt x="5021" y="16607"/>
                    </a:lnTo>
                    <a:cubicBezTo>
                      <a:pt x="5008" y="16620"/>
                      <a:pt x="4996" y="16644"/>
                      <a:pt x="4984" y="16656"/>
                    </a:cubicBezTo>
                    <a:lnTo>
                      <a:pt x="4875" y="16802"/>
                    </a:lnTo>
                    <a:cubicBezTo>
                      <a:pt x="4875" y="16814"/>
                      <a:pt x="4862" y="16826"/>
                      <a:pt x="4850" y="16850"/>
                    </a:cubicBezTo>
                    <a:cubicBezTo>
                      <a:pt x="4850" y="16863"/>
                      <a:pt x="4838" y="16875"/>
                      <a:pt x="4838" y="16887"/>
                    </a:cubicBezTo>
                    <a:lnTo>
                      <a:pt x="4838" y="16875"/>
                    </a:lnTo>
                    <a:lnTo>
                      <a:pt x="4802" y="16875"/>
                    </a:lnTo>
                    <a:cubicBezTo>
                      <a:pt x="4789" y="16863"/>
                      <a:pt x="4778" y="16850"/>
                      <a:pt x="4765" y="16850"/>
                    </a:cubicBezTo>
                    <a:cubicBezTo>
                      <a:pt x="4753" y="16839"/>
                      <a:pt x="4741" y="16839"/>
                      <a:pt x="4729" y="16826"/>
                    </a:cubicBezTo>
                    <a:lnTo>
                      <a:pt x="4716" y="16826"/>
                    </a:lnTo>
                    <a:cubicBezTo>
                      <a:pt x="4705" y="16814"/>
                      <a:pt x="4692" y="16802"/>
                      <a:pt x="4680" y="16802"/>
                    </a:cubicBezTo>
                    <a:cubicBezTo>
                      <a:pt x="4668" y="16790"/>
                      <a:pt x="4656" y="16790"/>
                      <a:pt x="4643" y="16777"/>
                    </a:cubicBezTo>
                    <a:lnTo>
                      <a:pt x="4632" y="16777"/>
                    </a:lnTo>
                    <a:lnTo>
                      <a:pt x="4607" y="16753"/>
                    </a:lnTo>
                    <a:cubicBezTo>
                      <a:pt x="4583" y="16753"/>
                      <a:pt x="4570" y="16741"/>
                      <a:pt x="4546" y="16729"/>
                    </a:cubicBezTo>
                    <a:cubicBezTo>
                      <a:pt x="4522" y="16717"/>
                      <a:pt x="4486" y="16693"/>
                      <a:pt x="4462" y="16680"/>
                    </a:cubicBezTo>
                    <a:lnTo>
                      <a:pt x="4400" y="16644"/>
                    </a:lnTo>
                    <a:lnTo>
                      <a:pt x="4389" y="16632"/>
                    </a:lnTo>
                    <a:lnTo>
                      <a:pt x="4364" y="16620"/>
                    </a:lnTo>
                    <a:cubicBezTo>
                      <a:pt x="4340" y="16596"/>
                      <a:pt x="4327" y="16583"/>
                      <a:pt x="4303" y="16571"/>
                    </a:cubicBezTo>
                    <a:cubicBezTo>
                      <a:pt x="4243" y="16534"/>
                      <a:pt x="4170" y="16510"/>
                      <a:pt x="4121" y="16486"/>
                    </a:cubicBezTo>
                    <a:cubicBezTo>
                      <a:pt x="4109" y="16474"/>
                      <a:pt x="4097" y="16474"/>
                      <a:pt x="4084" y="16461"/>
                    </a:cubicBezTo>
                    <a:cubicBezTo>
                      <a:pt x="4048" y="16450"/>
                      <a:pt x="4024" y="16437"/>
                      <a:pt x="4000" y="16425"/>
                    </a:cubicBezTo>
                    <a:lnTo>
                      <a:pt x="3927" y="16389"/>
                    </a:lnTo>
                    <a:cubicBezTo>
                      <a:pt x="3903" y="16364"/>
                      <a:pt x="3866" y="16353"/>
                      <a:pt x="3841" y="16328"/>
                    </a:cubicBezTo>
                    <a:lnTo>
                      <a:pt x="3841" y="16328"/>
                    </a:lnTo>
                    <a:lnTo>
                      <a:pt x="3866" y="16353"/>
                    </a:lnTo>
                    <a:cubicBezTo>
                      <a:pt x="3890" y="16377"/>
                      <a:pt x="3914" y="16401"/>
                      <a:pt x="3927" y="16425"/>
                    </a:cubicBezTo>
                    <a:cubicBezTo>
                      <a:pt x="3963" y="16450"/>
                      <a:pt x="3987" y="16486"/>
                      <a:pt x="4024" y="16510"/>
                    </a:cubicBezTo>
                    <a:cubicBezTo>
                      <a:pt x="4084" y="16559"/>
                      <a:pt x="4157" y="16607"/>
                      <a:pt x="4219" y="16644"/>
                    </a:cubicBezTo>
                    <a:cubicBezTo>
                      <a:pt x="4291" y="16693"/>
                      <a:pt x="4364" y="16741"/>
                      <a:pt x="4437" y="16777"/>
                    </a:cubicBezTo>
                    <a:cubicBezTo>
                      <a:pt x="4473" y="16790"/>
                      <a:pt x="4498" y="16802"/>
                      <a:pt x="4522" y="16814"/>
                    </a:cubicBezTo>
                    <a:lnTo>
                      <a:pt x="4559" y="16826"/>
                    </a:lnTo>
                    <a:cubicBezTo>
                      <a:pt x="4583" y="16839"/>
                      <a:pt x="4595" y="16850"/>
                      <a:pt x="4619" y="16850"/>
                    </a:cubicBezTo>
                    <a:cubicBezTo>
                      <a:pt x="4619" y="16863"/>
                      <a:pt x="4632" y="16863"/>
                      <a:pt x="4643" y="16863"/>
                    </a:cubicBezTo>
                    <a:cubicBezTo>
                      <a:pt x="4656" y="16863"/>
                      <a:pt x="4656" y="16875"/>
                      <a:pt x="4668" y="16875"/>
                    </a:cubicBezTo>
                    <a:cubicBezTo>
                      <a:pt x="4692" y="16875"/>
                      <a:pt x="4716" y="16887"/>
                      <a:pt x="4729" y="16899"/>
                    </a:cubicBezTo>
                    <a:lnTo>
                      <a:pt x="4765" y="16899"/>
                    </a:lnTo>
                    <a:lnTo>
                      <a:pt x="4765" y="16912"/>
                    </a:lnTo>
                    <a:lnTo>
                      <a:pt x="4789" y="16912"/>
                    </a:lnTo>
                    <a:cubicBezTo>
                      <a:pt x="4802" y="16912"/>
                      <a:pt x="4802" y="16912"/>
                      <a:pt x="4814" y="16923"/>
                    </a:cubicBezTo>
                    <a:cubicBezTo>
                      <a:pt x="4789" y="16972"/>
                      <a:pt x="4765" y="17033"/>
                      <a:pt x="4753" y="17082"/>
                    </a:cubicBezTo>
                    <a:cubicBezTo>
                      <a:pt x="4741" y="17118"/>
                      <a:pt x="4741" y="17166"/>
                      <a:pt x="4729" y="17203"/>
                    </a:cubicBezTo>
                    <a:lnTo>
                      <a:pt x="4729" y="17215"/>
                    </a:lnTo>
                    <a:cubicBezTo>
                      <a:pt x="4716" y="17203"/>
                      <a:pt x="4716" y="17203"/>
                      <a:pt x="4705" y="17203"/>
                    </a:cubicBezTo>
                    <a:lnTo>
                      <a:pt x="4692" y="17203"/>
                    </a:lnTo>
                    <a:cubicBezTo>
                      <a:pt x="4668" y="17191"/>
                      <a:pt x="4643" y="17191"/>
                      <a:pt x="4619" y="17179"/>
                    </a:cubicBezTo>
                    <a:lnTo>
                      <a:pt x="4570" y="17166"/>
                    </a:lnTo>
                    <a:lnTo>
                      <a:pt x="4522" y="17155"/>
                    </a:lnTo>
                    <a:cubicBezTo>
                      <a:pt x="4486" y="17155"/>
                      <a:pt x="4437" y="17142"/>
                      <a:pt x="4400" y="17130"/>
                    </a:cubicBezTo>
                    <a:lnTo>
                      <a:pt x="4352" y="17130"/>
                    </a:lnTo>
                    <a:cubicBezTo>
                      <a:pt x="4327" y="17118"/>
                      <a:pt x="4303" y="17118"/>
                      <a:pt x="4279" y="17118"/>
                    </a:cubicBezTo>
                    <a:lnTo>
                      <a:pt x="4267" y="17106"/>
                    </a:lnTo>
                    <a:lnTo>
                      <a:pt x="4219" y="17106"/>
                    </a:lnTo>
                    <a:cubicBezTo>
                      <a:pt x="4206" y="17093"/>
                      <a:pt x="4194" y="17093"/>
                      <a:pt x="4182" y="17093"/>
                    </a:cubicBezTo>
                    <a:lnTo>
                      <a:pt x="4146" y="17093"/>
                    </a:lnTo>
                    <a:cubicBezTo>
                      <a:pt x="4121" y="17082"/>
                      <a:pt x="4097" y="17082"/>
                      <a:pt x="4060" y="17069"/>
                    </a:cubicBezTo>
                    <a:lnTo>
                      <a:pt x="4060" y="17069"/>
                    </a:lnTo>
                    <a:lnTo>
                      <a:pt x="4097" y="17093"/>
                    </a:lnTo>
                    <a:cubicBezTo>
                      <a:pt x="4121" y="17093"/>
                      <a:pt x="4146" y="17106"/>
                      <a:pt x="4170" y="17118"/>
                    </a:cubicBezTo>
                    <a:cubicBezTo>
                      <a:pt x="4194" y="17118"/>
                      <a:pt x="4206" y="17130"/>
                      <a:pt x="4219" y="17130"/>
                    </a:cubicBezTo>
                    <a:cubicBezTo>
                      <a:pt x="4230" y="17142"/>
                      <a:pt x="4243" y="17142"/>
                      <a:pt x="4254" y="17142"/>
                    </a:cubicBezTo>
                    <a:lnTo>
                      <a:pt x="4267" y="17142"/>
                    </a:lnTo>
                    <a:cubicBezTo>
                      <a:pt x="4267" y="17142"/>
                      <a:pt x="4267" y="17155"/>
                      <a:pt x="4279" y="17155"/>
                    </a:cubicBezTo>
                    <a:cubicBezTo>
                      <a:pt x="4291" y="17155"/>
                      <a:pt x="4316" y="17166"/>
                      <a:pt x="4340" y="17166"/>
                    </a:cubicBezTo>
                    <a:lnTo>
                      <a:pt x="4364" y="17166"/>
                    </a:lnTo>
                    <a:lnTo>
                      <a:pt x="4376" y="17179"/>
                    </a:lnTo>
                    <a:lnTo>
                      <a:pt x="4437" y="17179"/>
                    </a:lnTo>
                    <a:cubicBezTo>
                      <a:pt x="4449" y="17179"/>
                      <a:pt x="4473" y="17191"/>
                      <a:pt x="4486" y="17191"/>
                    </a:cubicBezTo>
                    <a:lnTo>
                      <a:pt x="4546" y="17191"/>
                    </a:lnTo>
                    <a:cubicBezTo>
                      <a:pt x="4570" y="17203"/>
                      <a:pt x="4595" y="17203"/>
                      <a:pt x="4619" y="17203"/>
                    </a:cubicBezTo>
                    <a:lnTo>
                      <a:pt x="4656" y="17203"/>
                    </a:lnTo>
                    <a:cubicBezTo>
                      <a:pt x="4668" y="17215"/>
                      <a:pt x="4692" y="17215"/>
                      <a:pt x="4716" y="17228"/>
                    </a:cubicBezTo>
                    <a:lnTo>
                      <a:pt x="4729" y="17228"/>
                    </a:lnTo>
                    <a:lnTo>
                      <a:pt x="4729" y="17373"/>
                    </a:lnTo>
                    <a:lnTo>
                      <a:pt x="4729" y="17409"/>
                    </a:lnTo>
                    <a:cubicBezTo>
                      <a:pt x="4716" y="17409"/>
                      <a:pt x="4705" y="17409"/>
                      <a:pt x="4692" y="17422"/>
                    </a:cubicBezTo>
                    <a:lnTo>
                      <a:pt x="4643" y="17422"/>
                    </a:lnTo>
                    <a:cubicBezTo>
                      <a:pt x="4632" y="17422"/>
                      <a:pt x="4619" y="17422"/>
                      <a:pt x="4607" y="17434"/>
                    </a:cubicBezTo>
                    <a:lnTo>
                      <a:pt x="4583" y="17434"/>
                    </a:lnTo>
                    <a:cubicBezTo>
                      <a:pt x="4570" y="17434"/>
                      <a:pt x="4559" y="17446"/>
                      <a:pt x="4546" y="17446"/>
                    </a:cubicBezTo>
                    <a:cubicBezTo>
                      <a:pt x="4522" y="17446"/>
                      <a:pt x="4510" y="17446"/>
                      <a:pt x="4486" y="17458"/>
                    </a:cubicBezTo>
                    <a:lnTo>
                      <a:pt x="4400" y="17458"/>
                    </a:lnTo>
                    <a:cubicBezTo>
                      <a:pt x="4400" y="17462"/>
                      <a:pt x="4399" y="17464"/>
                      <a:pt x="4397" y="17464"/>
                    </a:cubicBezTo>
                    <a:cubicBezTo>
                      <a:pt x="4394" y="17464"/>
                      <a:pt x="4389" y="17458"/>
                      <a:pt x="4389" y="17458"/>
                    </a:cubicBezTo>
                    <a:lnTo>
                      <a:pt x="4303" y="17458"/>
                    </a:lnTo>
                    <a:cubicBezTo>
                      <a:pt x="4219" y="17446"/>
                      <a:pt x="4146" y="17422"/>
                      <a:pt x="4060" y="17398"/>
                    </a:cubicBezTo>
                    <a:cubicBezTo>
                      <a:pt x="4036" y="17385"/>
                      <a:pt x="4000" y="17385"/>
                      <a:pt x="3975" y="17373"/>
                    </a:cubicBezTo>
                    <a:lnTo>
                      <a:pt x="3963" y="17361"/>
                    </a:lnTo>
                    <a:cubicBezTo>
                      <a:pt x="3914" y="17349"/>
                      <a:pt x="3890" y="17336"/>
                      <a:pt x="3854" y="17336"/>
                    </a:cubicBezTo>
                    <a:lnTo>
                      <a:pt x="3841" y="17325"/>
                    </a:lnTo>
                    <a:lnTo>
                      <a:pt x="3744" y="17325"/>
                    </a:lnTo>
                    <a:cubicBezTo>
                      <a:pt x="3720" y="17336"/>
                      <a:pt x="3708" y="17336"/>
                      <a:pt x="3684" y="17349"/>
                    </a:cubicBezTo>
                    <a:cubicBezTo>
                      <a:pt x="3671" y="17349"/>
                      <a:pt x="3659" y="17361"/>
                      <a:pt x="3635" y="17361"/>
                    </a:cubicBezTo>
                    <a:cubicBezTo>
                      <a:pt x="3623" y="17373"/>
                      <a:pt x="3598" y="17373"/>
                      <a:pt x="3587" y="17385"/>
                    </a:cubicBezTo>
                    <a:cubicBezTo>
                      <a:pt x="3574" y="17385"/>
                      <a:pt x="3550" y="17385"/>
                      <a:pt x="3538" y="17398"/>
                    </a:cubicBezTo>
                    <a:lnTo>
                      <a:pt x="3441" y="17398"/>
                    </a:lnTo>
                    <a:cubicBezTo>
                      <a:pt x="3379" y="17398"/>
                      <a:pt x="3307" y="17398"/>
                      <a:pt x="3222" y="17385"/>
                    </a:cubicBezTo>
                    <a:cubicBezTo>
                      <a:pt x="3209" y="17385"/>
                      <a:pt x="3209" y="17385"/>
                      <a:pt x="3198" y="17373"/>
                    </a:cubicBezTo>
                    <a:cubicBezTo>
                      <a:pt x="3161" y="17373"/>
                      <a:pt x="3136" y="17361"/>
                      <a:pt x="3100" y="17349"/>
                    </a:cubicBezTo>
                    <a:lnTo>
                      <a:pt x="3063" y="17349"/>
                    </a:lnTo>
                    <a:cubicBezTo>
                      <a:pt x="3039" y="17336"/>
                      <a:pt x="3003" y="17325"/>
                      <a:pt x="2966" y="17312"/>
                    </a:cubicBezTo>
                    <a:cubicBezTo>
                      <a:pt x="2942" y="17312"/>
                      <a:pt x="2930" y="17301"/>
                      <a:pt x="2918" y="17301"/>
                    </a:cubicBezTo>
                    <a:cubicBezTo>
                      <a:pt x="2893" y="17288"/>
                      <a:pt x="2857" y="17288"/>
                      <a:pt x="2833" y="17276"/>
                    </a:cubicBezTo>
                    <a:cubicBezTo>
                      <a:pt x="2820" y="17276"/>
                      <a:pt x="2796" y="17264"/>
                      <a:pt x="2772" y="17252"/>
                    </a:cubicBezTo>
                    <a:cubicBezTo>
                      <a:pt x="2747" y="17239"/>
                      <a:pt x="2736" y="17239"/>
                      <a:pt x="2723" y="17228"/>
                    </a:cubicBezTo>
                    <a:cubicBezTo>
                      <a:pt x="2699" y="17215"/>
                      <a:pt x="2687" y="17203"/>
                      <a:pt x="2675" y="17191"/>
                    </a:cubicBezTo>
                    <a:cubicBezTo>
                      <a:pt x="2650" y="17179"/>
                      <a:pt x="2639" y="17166"/>
                      <a:pt x="2639" y="17155"/>
                    </a:cubicBezTo>
                    <a:cubicBezTo>
                      <a:pt x="2626" y="17155"/>
                      <a:pt x="2626" y="17142"/>
                      <a:pt x="2614" y="17130"/>
                    </a:cubicBezTo>
                    <a:cubicBezTo>
                      <a:pt x="2602" y="17118"/>
                      <a:pt x="2590" y="17093"/>
                      <a:pt x="2577" y="17082"/>
                    </a:cubicBezTo>
                    <a:lnTo>
                      <a:pt x="2577" y="17069"/>
                    </a:lnTo>
                    <a:cubicBezTo>
                      <a:pt x="2566" y="17057"/>
                      <a:pt x="2566" y="17045"/>
                      <a:pt x="2553" y="17021"/>
                    </a:cubicBezTo>
                    <a:cubicBezTo>
                      <a:pt x="2541" y="17009"/>
                      <a:pt x="2541" y="16996"/>
                      <a:pt x="2541" y="16972"/>
                    </a:cubicBezTo>
                    <a:cubicBezTo>
                      <a:pt x="2529" y="16960"/>
                      <a:pt x="2529" y="16948"/>
                      <a:pt x="2529" y="16923"/>
                    </a:cubicBezTo>
                    <a:cubicBezTo>
                      <a:pt x="2529" y="16899"/>
                      <a:pt x="2529" y="16863"/>
                      <a:pt x="2517" y="16839"/>
                    </a:cubicBezTo>
                    <a:lnTo>
                      <a:pt x="2517" y="16753"/>
                    </a:lnTo>
                    <a:cubicBezTo>
                      <a:pt x="2517" y="16729"/>
                      <a:pt x="2529" y="16705"/>
                      <a:pt x="2529" y="16680"/>
                    </a:cubicBezTo>
                    <a:cubicBezTo>
                      <a:pt x="2529" y="16669"/>
                      <a:pt x="2541" y="16656"/>
                      <a:pt x="2541" y="16644"/>
                    </a:cubicBezTo>
                    <a:cubicBezTo>
                      <a:pt x="2553" y="16620"/>
                      <a:pt x="2566" y="16583"/>
                      <a:pt x="2577" y="16559"/>
                    </a:cubicBezTo>
                    <a:lnTo>
                      <a:pt x="2590" y="16547"/>
                    </a:lnTo>
                    <a:cubicBezTo>
                      <a:pt x="2614" y="16523"/>
                      <a:pt x="2626" y="16486"/>
                      <a:pt x="2650" y="16450"/>
                    </a:cubicBezTo>
                    <a:cubicBezTo>
                      <a:pt x="2663" y="16425"/>
                      <a:pt x="2675" y="16401"/>
                      <a:pt x="2675" y="16377"/>
                    </a:cubicBezTo>
                    <a:cubicBezTo>
                      <a:pt x="2687" y="16353"/>
                      <a:pt x="2687" y="16328"/>
                      <a:pt x="2687" y="16304"/>
                    </a:cubicBezTo>
                    <a:cubicBezTo>
                      <a:pt x="2699" y="16267"/>
                      <a:pt x="2699" y="16218"/>
                      <a:pt x="2687" y="16170"/>
                    </a:cubicBezTo>
                    <a:cubicBezTo>
                      <a:pt x="2687" y="16137"/>
                      <a:pt x="2677" y="16093"/>
                      <a:pt x="2675" y="16048"/>
                    </a:cubicBezTo>
                    <a:lnTo>
                      <a:pt x="2675" y="16048"/>
                    </a:lnTo>
                    <a:cubicBezTo>
                      <a:pt x="2687" y="16061"/>
                      <a:pt x="2687" y="16073"/>
                      <a:pt x="2699" y="16073"/>
                    </a:cubicBezTo>
                    <a:cubicBezTo>
                      <a:pt x="2711" y="16085"/>
                      <a:pt x="2723" y="16097"/>
                      <a:pt x="2736" y="16097"/>
                    </a:cubicBezTo>
                    <a:cubicBezTo>
                      <a:pt x="2736" y="16109"/>
                      <a:pt x="2747" y="16109"/>
                      <a:pt x="2747" y="16109"/>
                    </a:cubicBezTo>
                    <a:cubicBezTo>
                      <a:pt x="2760" y="16121"/>
                      <a:pt x="2772" y="16121"/>
                      <a:pt x="2784" y="16134"/>
                    </a:cubicBezTo>
                    <a:cubicBezTo>
                      <a:pt x="2809" y="16145"/>
                      <a:pt x="2833" y="16158"/>
                      <a:pt x="2857" y="16182"/>
                    </a:cubicBezTo>
                    <a:cubicBezTo>
                      <a:pt x="2906" y="16194"/>
                      <a:pt x="2942" y="16218"/>
                      <a:pt x="2979" y="16231"/>
                    </a:cubicBezTo>
                    <a:cubicBezTo>
                      <a:pt x="3003" y="16243"/>
                      <a:pt x="3015" y="16243"/>
                      <a:pt x="3039" y="16255"/>
                    </a:cubicBezTo>
                    <a:cubicBezTo>
                      <a:pt x="3063" y="16267"/>
                      <a:pt x="3076" y="16267"/>
                      <a:pt x="3100" y="16280"/>
                    </a:cubicBezTo>
                    <a:cubicBezTo>
                      <a:pt x="3125" y="16280"/>
                      <a:pt x="3149" y="16291"/>
                      <a:pt x="3173" y="16291"/>
                    </a:cubicBezTo>
                    <a:cubicBezTo>
                      <a:pt x="3185" y="16291"/>
                      <a:pt x="3209" y="16291"/>
                      <a:pt x="3222" y="16304"/>
                    </a:cubicBezTo>
                    <a:lnTo>
                      <a:pt x="3319" y="16304"/>
                    </a:lnTo>
                    <a:cubicBezTo>
                      <a:pt x="3368" y="16304"/>
                      <a:pt x="3416" y="16304"/>
                      <a:pt x="3477" y="16316"/>
                    </a:cubicBezTo>
                    <a:lnTo>
                      <a:pt x="3477" y="16304"/>
                    </a:lnTo>
                    <a:cubicBezTo>
                      <a:pt x="3404" y="16304"/>
                      <a:pt x="3343" y="16280"/>
                      <a:pt x="3271" y="16267"/>
                    </a:cubicBezTo>
                    <a:cubicBezTo>
                      <a:pt x="3246" y="16267"/>
                      <a:pt x="3209" y="16255"/>
                      <a:pt x="3173" y="16243"/>
                    </a:cubicBezTo>
                    <a:cubicBezTo>
                      <a:pt x="3112" y="16218"/>
                      <a:pt x="3052" y="16182"/>
                      <a:pt x="2991" y="16158"/>
                    </a:cubicBezTo>
                    <a:cubicBezTo>
                      <a:pt x="2942" y="16134"/>
                      <a:pt x="2906" y="16109"/>
                      <a:pt x="2869" y="16085"/>
                    </a:cubicBezTo>
                    <a:cubicBezTo>
                      <a:pt x="2857" y="16085"/>
                      <a:pt x="2845" y="16073"/>
                      <a:pt x="2820" y="16061"/>
                    </a:cubicBezTo>
                    <a:lnTo>
                      <a:pt x="2796" y="16037"/>
                    </a:lnTo>
                    <a:lnTo>
                      <a:pt x="2784" y="16037"/>
                    </a:lnTo>
                    <a:cubicBezTo>
                      <a:pt x="2772" y="16024"/>
                      <a:pt x="2760" y="16024"/>
                      <a:pt x="2760" y="16024"/>
                    </a:cubicBezTo>
                    <a:cubicBezTo>
                      <a:pt x="2723" y="15988"/>
                      <a:pt x="2687" y="15939"/>
                      <a:pt x="2650" y="15902"/>
                    </a:cubicBezTo>
                    <a:cubicBezTo>
                      <a:pt x="2650" y="15902"/>
                      <a:pt x="2650" y="15891"/>
                      <a:pt x="2639" y="15891"/>
                    </a:cubicBezTo>
                    <a:lnTo>
                      <a:pt x="2639" y="15854"/>
                    </a:lnTo>
                    <a:cubicBezTo>
                      <a:pt x="2639" y="15842"/>
                      <a:pt x="2650" y="15829"/>
                      <a:pt x="2650" y="15818"/>
                    </a:cubicBezTo>
                    <a:lnTo>
                      <a:pt x="2650" y="15781"/>
                    </a:lnTo>
                    <a:cubicBezTo>
                      <a:pt x="2663" y="15757"/>
                      <a:pt x="2663" y="15745"/>
                      <a:pt x="2663" y="15732"/>
                    </a:cubicBezTo>
                    <a:cubicBezTo>
                      <a:pt x="2675" y="15708"/>
                      <a:pt x="2687" y="15684"/>
                      <a:pt x="2687" y="15672"/>
                    </a:cubicBezTo>
                    <a:cubicBezTo>
                      <a:pt x="2699" y="15659"/>
                      <a:pt x="2699" y="15635"/>
                      <a:pt x="2711" y="15623"/>
                    </a:cubicBezTo>
                    <a:lnTo>
                      <a:pt x="2711" y="15611"/>
                    </a:lnTo>
                    <a:lnTo>
                      <a:pt x="2723" y="15599"/>
                    </a:lnTo>
                    <a:lnTo>
                      <a:pt x="2760" y="15489"/>
                    </a:lnTo>
                    <a:cubicBezTo>
                      <a:pt x="2772" y="15478"/>
                      <a:pt x="2772" y="15465"/>
                      <a:pt x="2784" y="15441"/>
                    </a:cubicBezTo>
                    <a:lnTo>
                      <a:pt x="2784" y="15429"/>
                    </a:lnTo>
                    <a:cubicBezTo>
                      <a:pt x="2784" y="15416"/>
                      <a:pt x="2796" y="15416"/>
                      <a:pt x="2796" y="15405"/>
                    </a:cubicBezTo>
                    <a:cubicBezTo>
                      <a:pt x="2796" y="15392"/>
                      <a:pt x="2809" y="15380"/>
                      <a:pt x="2809" y="15380"/>
                    </a:cubicBezTo>
                    <a:cubicBezTo>
                      <a:pt x="2820" y="15332"/>
                      <a:pt x="2845" y="15283"/>
                      <a:pt x="2857" y="15246"/>
                    </a:cubicBezTo>
                    <a:cubicBezTo>
                      <a:pt x="2869" y="15222"/>
                      <a:pt x="2882" y="15197"/>
                      <a:pt x="2906" y="15162"/>
                    </a:cubicBezTo>
                    <a:lnTo>
                      <a:pt x="2906" y="15149"/>
                    </a:lnTo>
                    <a:lnTo>
                      <a:pt x="2942" y="15113"/>
                    </a:lnTo>
                    <a:cubicBezTo>
                      <a:pt x="2955" y="15100"/>
                      <a:pt x="2966" y="15076"/>
                      <a:pt x="2979" y="15064"/>
                    </a:cubicBezTo>
                    <a:cubicBezTo>
                      <a:pt x="2979" y="15052"/>
                      <a:pt x="2991" y="15040"/>
                      <a:pt x="3003" y="15027"/>
                    </a:cubicBezTo>
                    <a:cubicBezTo>
                      <a:pt x="3027" y="15016"/>
                      <a:pt x="3039" y="15003"/>
                      <a:pt x="3052" y="14991"/>
                    </a:cubicBezTo>
                    <a:cubicBezTo>
                      <a:pt x="3063" y="14979"/>
                      <a:pt x="3088" y="14967"/>
                      <a:pt x="3100" y="14954"/>
                    </a:cubicBezTo>
                    <a:cubicBezTo>
                      <a:pt x="3125" y="14954"/>
                      <a:pt x="3136" y="14943"/>
                      <a:pt x="3149" y="14930"/>
                    </a:cubicBezTo>
                    <a:cubicBezTo>
                      <a:pt x="3185" y="14918"/>
                      <a:pt x="3209" y="14906"/>
                      <a:pt x="3246" y="14881"/>
                    </a:cubicBezTo>
                    <a:cubicBezTo>
                      <a:pt x="3258" y="14881"/>
                      <a:pt x="3271" y="14881"/>
                      <a:pt x="3282" y="14870"/>
                    </a:cubicBezTo>
                    <a:close/>
                    <a:moveTo>
                      <a:pt x="8897" y="13922"/>
                    </a:moveTo>
                    <a:cubicBezTo>
                      <a:pt x="8910" y="13922"/>
                      <a:pt x="8921" y="13922"/>
                      <a:pt x="8946" y="13934"/>
                    </a:cubicBezTo>
                    <a:lnTo>
                      <a:pt x="9019" y="13934"/>
                    </a:lnTo>
                    <a:cubicBezTo>
                      <a:pt x="9056" y="13946"/>
                      <a:pt x="9092" y="13958"/>
                      <a:pt x="9129" y="13958"/>
                    </a:cubicBezTo>
                    <a:cubicBezTo>
                      <a:pt x="9164" y="13970"/>
                      <a:pt x="9201" y="13982"/>
                      <a:pt x="9226" y="14006"/>
                    </a:cubicBezTo>
                    <a:lnTo>
                      <a:pt x="9237" y="14006"/>
                    </a:lnTo>
                    <a:cubicBezTo>
                      <a:pt x="9250" y="14006"/>
                      <a:pt x="9274" y="14019"/>
                      <a:pt x="9286" y="14031"/>
                    </a:cubicBezTo>
                    <a:cubicBezTo>
                      <a:pt x="9286" y="14031"/>
                      <a:pt x="9299" y="14031"/>
                      <a:pt x="9299" y="14043"/>
                    </a:cubicBezTo>
                    <a:lnTo>
                      <a:pt x="9299" y="14031"/>
                    </a:lnTo>
                    <a:cubicBezTo>
                      <a:pt x="9310" y="14043"/>
                      <a:pt x="9323" y="14055"/>
                      <a:pt x="9347" y="14068"/>
                    </a:cubicBezTo>
                    <a:cubicBezTo>
                      <a:pt x="9359" y="14079"/>
                      <a:pt x="9372" y="14104"/>
                      <a:pt x="9383" y="14116"/>
                    </a:cubicBezTo>
                    <a:cubicBezTo>
                      <a:pt x="9408" y="14141"/>
                      <a:pt x="9432" y="14165"/>
                      <a:pt x="9444" y="14189"/>
                    </a:cubicBezTo>
                    <a:cubicBezTo>
                      <a:pt x="9469" y="14214"/>
                      <a:pt x="9480" y="14238"/>
                      <a:pt x="9493" y="14262"/>
                    </a:cubicBezTo>
                    <a:lnTo>
                      <a:pt x="9505" y="14274"/>
                    </a:lnTo>
                    <a:lnTo>
                      <a:pt x="9542" y="14347"/>
                    </a:lnTo>
                    <a:cubicBezTo>
                      <a:pt x="9553" y="14371"/>
                      <a:pt x="9566" y="14395"/>
                      <a:pt x="9566" y="14420"/>
                    </a:cubicBezTo>
                    <a:cubicBezTo>
                      <a:pt x="9590" y="14468"/>
                      <a:pt x="9615" y="14505"/>
                      <a:pt x="9626" y="14554"/>
                    </a:cubicBezTo>
                    <a:lnTo>
                      <a:pt x="9639" y="14578"/>
                    </a:lnTo>
                    <a:cubicBezTo>
                      <a:pt x="9663" y="14627"/>
                      <a:pt x="9675" y="14675"/>
                      <a:pt x="9699" y="14724"/>
                    </a:cubicBezTo>
                    <a:cubicBezTo>
                      <a:pt x="9712" y="14760"/>
                      <a:pt x="9736" y="14784"/>
                      <a:pt x="9748" y="14821"/>
                    </a:cubicBezTo>
                    <a:lnTo>
                      <a:pt x="9675" y="15003"/>
                    </a:lnTo>
                    <a:cubicBezTo>
                      <a:pt x="9651" y="15052"/>
                      <a:pt x="9626" y="15100"/>
                      <a:pt x="9602" y="15137"/>
                    </a:cubicBezTo>
                    <a:lnTo>
                      <a:pt x="9602" y="15149"/>
                    </a:lnTo>
                    <a:lnTo>
                      <a:pt x="9578" y="15173"/>
                    </a:lnTo>
                    <a:cubicBezTo>
                      <a:pt x="9566" y="15186"/>
                      <a:pt x="9566" y="15197"/>
                      <a:pt x="9553" y="15197"/>
                    </a:cubicBezTo>
                    <a:cubicBezTo>
                      <a:pt x="9542" y="15222"/>
                      <a:pt x="9529" y="15234"/>
                      <a:pt x="9529" y="15246"/>
                    </a:cubicBezTo>
                    <a:cubicBezTo>
                      <a:pt x="9517" y="15259"/>
                      <a:pt x="9505" y="15283"/>
                      <a:pt x="9493" y="15295"/>
                    </a:cubicBezTo>
                    <a:cubicBezTo>
                      <a:pt x="9480" y="15307"/>
                      <a:pt x="9469" y="15332"/>
                      <a:pt x="9456" y="15343"/>
                    </a:cubicBezTo>
                    <a:cubicBezTo>
                      <a:pt x="9444" y="15368"/>
                      <a:pt x="9420" y="15392"/>
                      <a:pt x="9396" y="15416"/>
                    </a:cubicBezTo>
                    <a:cubicBezTo>
                      <a:pt x="9372" y="15441"/>
                      <a:pt x="9359" y="15465"/>
                      <a:pt x="9335" y="15489"/>
                    </a:cubicBezTo>
                    <a:cubicBezTo>
                      <a:pt x="9310" y="15513"/>
                      <a:pt x="9286" y="15538"/>
                      <a:pt x="9262" y="15575"/>
                    </a:cubicBezTo>
                    <a:lnTo>
                      <a:pt x="9262" y="15562"/>
                    </a:lnTo>
                    <a:cubicBezTo>
                      <a:pt x="9250" y="15586"/>
                      <a:pt x="9226" y="15599"/>
                      <a:pt x="9213" y="15611"/>
                    </a:cubicBezTo>
                    <a:cubicBezTo>
                      <a:pt x="9201" y="15635"/>
                      <a:pt x="9189" y="15648"/>
                      <a:pt x="9177" y="15659"/>
                    </a:cubicBezTo>
                    <a:cubicBezTo>
                      <a:pt x="9140" y="15684"/>
                      <a:pt x="9116" y="15708"/>
                      <a:pt x="9080" y="15732"/>
                    </a:cubicBezTo>
                    <a:cubicBezTo>
                      <a:pt x="9007" y="15793"/>
                      <a:pt x="8921" y="15854"/>
                      <a:pt x="8848" y="15915"/>
                    </a:cubicBezTo>
                    <a:cubicBezTo>
                      <a:pt x="9007" y="15818"/>
                      <a:pt x="9177" y="15721"/>
                      <a:pt x="9323" y="15599"/>
                    </a:cubicBezTo>
                    <a:lnTo>
                      <a:pt x="9323" y="15586"/>
                    </a:lnTo>
                    <a:lnTo>
                      <a:pt x="9335" y="15586"/>
                    </a:lnTo>
                    <a:cubicBezTo>
                      <a:pt x="9372" y="15562"/>
                      <a:pt x="9396" y="15538"/>
                      <a:pt x="9420" y="15513"/>
                    </a:cubicBezTo>
                    <a:cubicBezTo>
                      <a:pt x="9469" y="15478"/>
                      <a:pt x="9517" y="15441"/>
                      <a:pt x="9553" y="15392"/>
                    </a:cubicBezTo>
                    <a:cubicBezTo>
                      <a:pt x="9578" y="15368"/>
                      <a:pt x="9602" y="15332"/>
                      <a:pt x="9626" y="15307"/>
                    </a:cubicBezTo>
                    <a:cubicBezTo>
                      <a:pt x="9639" y="15295"/>
                      <a:pt x="9651" y="15270"/>
                      <a:pt x="9663" y="15259"/>
                    </a:cubicBezTo>
                    <a:lnTo>
                      <a:pt x="9688" y="15234"/>
                    </a:lnTo>
                    <a:lnTo>
                      <a:pt x="9712" y="15210"/>
                    </a:lnTo>
                    <a:cubicBezTo>
                      <a:pt x="9712" y="15197"/>
                      <a:pt x="9724" y="15186"/>
                      <a:pt x="9724" y="15173"/>
                    </a:cubicBezTo>
                    <a:cubicBezTo>
                      <a:pt x="9760" y="15100"/>
                      <a:pt x="9796" y="15027"/>
                      <a:pt x="9845" y="14954"/>
                    </a:cubicBezTo>
                    <a:lnTo>
                      <a:pt x="9845" y="14943"/>
                    </a:lnTo>
                    <a:cubicBezTo>
                      <a:pt x="9882" y="14979"/>
                      <a:pt x="9918" y="15016"/>
                      <a:pt x="9967" y="15040"/>
                    </a:cubicBezTo>
                    <a:cubicBezTo>
                      <a:pt x="10004" y="15076"/>
                      <a:pt x="10052" y="15100"/>
                      <a:pt x="10112" y="15125"/>
                    </a:cubicBezTo>
                    <a:lnTo>
                      <a:pt x="10125" y="15125"/>
                    </a:lnTo>
                    <a:cubicBezTo>
                      <a:pt x="10125" y="15137"/>
                      <a:pt x="10137" y="15137"/>
                      <a:pt x="10149" y="15137"/>
                    </a:cubicBezTo>
                    <a:lnTo>
                      <a:pt x="10174" y="15149"/>
                    </a:lnTo>
                    <a:lnTo>
                      <a:pt x="10198" y="15162"/>
                    </a:lnTo>
                    <a:cubicBezTo>
                      <a:pt x="10198" y="15162"/>
                      <a:pt x="10210" y="15162"/>
                      <a:pt x="10222" y="15173"/>
                    </a:cubicBezTo>
                    <a:cubicBezTo>
                      <a:pt x="10234" y="15173"/>
                      <a:pt x="10247" y="15173"/>
                      <a:pt x="10258" y="15186"/>
                    </a:cubicBezTo>
                    <a:cubicBezTo>
                      <a:pt x="10283" y="15186"/>
                      <a:pt x="10307" y="15197"/>
                      <a:pt x="10331" y="15210"/>
                    </a:cubicBezTo>
                    <a:lnTo>
                      <a:pt x="10344" y="15210"/>
                    </a:lnTo>
                    <a:cubicBezTo>
                      <a:pt x="10356" y="15222"/>
                      <a:pt x="10368" y="15222"/>
                      <a:pt x="10380" y="15234"/>
                    </a:cubicBezTo>
                    <a:lnTo>
                      <a:pt x="10404" y="15246"/>
                    </a:lnTo>
                    <a:cubicBezTo>
                      <a:pt x="10417" y="15259"/>
                      <a:pt x="10441" y="15259"/>
                      <a:pt x="10465" y="15270"/>
                    </a:cubicBezTo>
                    <a:cubicBezTo>
                      <a:pt x="10490" y="15295"/>
                      <a:pt x="10514" y="15307"/>
                      <a:pt x="10538" y="15332"/>
                    </a:cubicBezTo>
                    <a:cubicBezTo>
                      <a:pt x="10550" y="15343"/>
                      <a:pt x="10563" y="15343"/>
                      <a:pt x="10563" y="15356"/>
                    </a:cubicBezTo>
                    <a:cubicBezTo>
                      <a:pt x="10563" y="15356"/>
                      <a:pt x="10574" y="15356"/>
                      <a:pt x="10574" y="15368"/>
                    </a:cubicBezTo>
                    <a:lnTo>
                      <a:pt x="10587" y="15368"/>
                    </a:lnTo>
                    <a:cubicBezTo>
                      <a:pt x="10599" y="15392"/>
                      <a:pt x="10611" y="15405"/>
                      <a:pt x="10623" y="15429"/>
                    </a:cubicBezTo>
                    <a:cubicBezTo>
                      <a:pt x="10636" y="15441"/>
                      <a:pt x="10636" y="15453"/>
                      <a:pt x="10636" y="15465"/>
                    </a:cubicBezTo>
                    <a:lnTo>
                      <a:pt x="10636" y="15502"/>
                    </a:lnTo>
                    <a:cubicBezTo>
                      <a:pt x="10636" y="15538"/>
                      <a:pt x="10636" y="15575"/>
                      <a:pt x="10623" y="15611"/>
                    </a:cubicBezTo>
                    <a:cubicBezTo>
                      <a:pt x="10623" y="15648"/>
                      <a:pt x="10611" y="15672"/>
                      <a:pt x="10611" y="15696"/>
                    </a:cubicBezTo>
                    <a:cubicBezTo>
                      <a:pt x="10611" y="15708"/>
                      <a:pt x="10599" y="15721"/>
                      <a:pt x="10599" y="15732"/>
                    </a:cubicBezTo>
                    <a:cubicBezTo>
                      <a:pt x="10587" y="15745"/>
                      <a:pt x="10574" y="15757"/>
                      <a:pt x="10574" y="15781"/>
                    </a:cubicBezTo>
                    <a:lnTo>
                      <a:pt x="10550" y="15805"/>
                    </a:lnTo>
                    <a:cubicBezTo>
                      <a:pt x="10538" y="15818"/>
                      <a:pt x="10526" y="15829"/>
                      <a:pt x="10526" y="15842"/>
                    </a:cubicBezTo>
                    <a:cubicBezTo>
                      <a:pt x="10514" y="15842"/>
                      <a:pt x="10501" y="15854"/>
                      <a:pt x="10490" y="15854"/>
                    </a:cubicBezTo>
                    <a:cubicBezTo>
                      <a:pt x="10490" y="15866"/>
                      <a:pt x="10477" y="15878"/>
                      <a:pt x="10465" y="15878"/>
                    </a:cubicBezTo>
                    <a:cubicBezTo>
                      <a:pt x="10453" y="15891"/>
                      <a:pt x="10441" y="15891"/>
                      <a:pt x="10428" y="15891"/>
                    </a:cubicBezTo>
                    <a:cubicBezTo>
                      <a:pt x="10417" y="15902"/>
                      <a:pt x="10404" y="15902"/>
                      <a:pt x="10380" y="15915"/>
                    </a:cubicBezTo>
                    <a:cubicBezTo>
                      <a:pt x="10356" y="15915"/>
                      <a:pt x="10320" y="15927"/>
                      <a:pt x="10283" y="15927"/>
                    </a:cubicBezTo>
                    <a:lnTo>
                      <a:pt x="10234" y="15939"/>
                    </a:lnTo>
                    <a:lnTo>
                      <a:pt x="10161" y="15939"/>
                    </a:lnTo>
                    <a:cubicBezTo>
                      <a:pt x="10125" y="15939"/>
                      <a:pt x="10076" y="15939"/>
                      <a:pt x="10028" y="15951"/>
                    </a:cubicBezTo>
                    <a:cubicBezTo>
                      <a:pt x="9979" y="15951"/>
                      <a:pt x="9931" y="15964"/>
                      <a:pt x="9894" y="15988"/>
                    </a:cubicBezTo>
                    <a:cubicBezTo>
                      <a:pt x="9869" y="16000"/>
                      <a:pt x="9858" y="16012"/>
                      <a:pt x="9833" y="16024"/>
                    </a:cubicBezTo>
                    <a:cubicBezTo>
                      <a:pt x="9809" y="16048"/>
                      <a:pt x="9796" y="16073"/>
                      <a:pt x="9785" y="16097"/>
                    </a:cubicBezTo>
                    <a:cubicBezTo>
                      <a:pt x="9760" y="16121"/>
                      <a:pt x="9760" y="16145"/>
                      <a:pt x="9748" y="16170"/>
                    </a:cubicBezTo>
                    <a:cubicBezTo>
                      <a:pt x="9736" y="16194"/>
                      <a:pt x="9736" y="16218"/>
                      <a:pt x="9724" y="16231"/>
                    </a:cubicBezTo>
                    <a:lnTo>
                      <a:pt x="9724" y="16243"/>
                    </a:lnTo>
                    <a:cubicBezTo>
                      <a:pt x="9712" y="16267"/>
                      <a:pt x="9712" y="16280"/>
                      <a:pt x="9712" y="16291"/>
                    </a:cubicBezTo>
                    <a:cubicBezTo>
                      <a:pt x="9699" y="16340"/>
                      <a:pt x="9688" y="16389"/>
                      <a:pt x="9688" y="16450"/>
                    </a:cubicBezTo>
                    <a:lnTo>
                      <a:pt x="9675" y="16450"/>
                    </a:lnTo>
                    <a:cubicBezTo>
                      <a:pt x="9675" y="16474"/>
                      <a:pt x="9675" y="16510"/>
                      <a:pt x="9663" y="16534"/>
                    </a:cubicBezTo>
                    <a:cubicBezTo>
                      <a:pt x="9663" y="16547"/>
                      <a:pt x="9651" y="16571"/>
                      <a:pt x="9651" y="16583"/>
                    </a:cubicBezTo>
                    <a:lnTo>
                      <a:pt x="9651" y="16596"/>
                    </a:lnTo>
                    <a:lnTo>
                      <a:pt x="9639" y="16607"/>
                    </a:lnTo>
                    <a:cubicBezTo>
                      <a:pt x="9639" y="16644"/>
                      <a:pt x="9626" y="16669"/>
                      <a:pt x="9615" y="16705"/>
                    </a:cubicBezTo>
                    <a:lnTo>
                      <a:pt x="9602" y="16705"/>
                    </a:lnTo>
                    <a:lnTo>
                      <a:pt x="9602" y="16717"/>
                    </a:lnTo>
                    <a:cubicBezTo>
                      <a:pt x="9590" y="16729"/>
                      <a:pt x="9590" y="16741"/>
                      <a:pt x="9578" y="16753"/>
                    </a:cubicBezTo>
                    <a:cubicBezTo>
                      <a:pt x="9578" y="16777"/>
                      <a:pt x="9566" y="16790"/>
                      <a:pt x="9553" y="16814"/>
                    </a:cubicBezTo>
                    <a:cubicBezTo>
                      <a:pt x="9542" y="16850"/>
                      <a:pt x="9517" y="16875"/>
                      <a:pt x="9505" y="16912"/>
                    </a:cubicBezTo>
                    <a:lnTo>
                      <a:pt x="9493" y="16912"/>
                    </a:lnTo>
                    <a:lnTo>
                      <a:pt x="9480" y="16936"/>
                    </a:lnTo>
                    <a:cubicBezTo>
                      <a:pt x="9469" y="16948"/>
                      <a:pt x="9456" y="16972"/>
                      <a:pt x="9444" y="16985"/>
                    </a:cubicBezTo>
                    <a:cubicBezTo>
                      <a:pt x="9432" y="17009"/>
                      <a:pt x="9408" y="17033"/>
                      <a:pt x="9383" y="17057"/>
                    </a:cubicBezTo>
                    <a:cubicBezTo>
                      <a:pt x="9359" y="17082"/>
                      <a:pt x="9335" y="17118"/>
                      <a:pt x="9299" y="17155"/>
                    </a:cubicBezTo>
                    <a:lnTo>
                      <a:pt x="9226" y="17228"/>
                    </a:lnTo>
                    <a:lnTo>
                      <a:pt x="9226" y="17239"/>
                    </a:lnTo>
                    <a:lnTo>
                      <a:pt x="9213" y="17239"/>
                    </a:lnTo>
                    <a:cubicBezTo>
                      <a:pt x="9164" y="17288"/>
                      <a:pt x="9116" y="17336"/>
                      <a:pt x="9056" y="17385"/>
                    </a:cubicBezTo>
                    <a:cubicBezTo>
                      <a:pt x="9031" y="17398"/>
                      <a:pt x="9019" y="17398"/>
                      <a:pt x="9007" y="17409"/>
                    </a:cubicBezTo>
                    <a:cubicBezTo>
                      <a:pt x="8946" y="17446"/>
                      <a:pt x="8885" y="17471"/>
                      <a:pt x="8837" y="17495"/>
                    </a:cubicBezTo>
                    <a:cubicBezTo>
                      <a:pt x="8824" y="17495"/>
                      <a:pt x="8813" y="17495"/>
                      <a:pt x="8813" y="17507"/>
                    </a:cubicBezTo>
                    <a:lnTo>
                      <a:pt x="8776" y="17507"/>
                    </a:lnTo>
                    <a:cubicBezTo>
                      <a:pt x="8764" y="17519"/>
                      <a:pt x="8751" y="17519"/>
                      <a:pt x="8740" y="17531"/>
                    </a:cubicBezTo>
                    <a:lnTo>
                      <a:pt x="8618" y="17531"/>
                    </a:lnTo>
                    <a:cubicBezTo>
                      <a:pt x="8618" y="17519"/>
                      <a:pt x="8605" y="17519"/>
                      <a:pt x="8594" y="17519"/>
                    </a:cubicBezTo>
                    <a:lnTo>
                      <a:pt x="8581" y="17519"/>
                    </a:lnTo>
                    <a:cubicBezTo>
                      <a:pt x="8521" y="17507"/>
                      <a:pt x="8484" y="17507"/>
                      <a:pt x="8435" y="17495"/>
                    </a:cubicBezTo>
                    <a:cubicBezTo>
                      <a:pt x="8387" y="17482"/>
                      <a:pt x="8338" y="17471"/>
                      <a:pt x="8278" y="17446"/>
                    </a:cubicBezTo>
                    <a:cubicBezTo>
                      <a:pt x="8205" y="17434"/>
                      <a:pt x="8119" y="17409"/>
                      <a:pt x="8046" y="17385"/>
                    </a:cubicBezTo>
                    <a:lnTo>
                      <a:pt x="7949" y="17361"/>
                    </a:lnTo>
                    <a:cubicBezTo>
                      <a:pt x="7913" y="17336"/>
                      <a:pt x="7865" y="17325"/>
                      <a:pt x="7792" y="17312"/>
                    </a:cubicBezTo>
                    <a:cubicBezTo>
                      <a:pt x="7755" y="17301"/>
                      <a:pt x="7706" y="17288"/>
                      <a:pt x="7657" y="17288"/>
                    </a:cubicBezTo>
                    <a:lnTo>
                      <a:pt x="7646" y="17276"/>
                    </a:lnTo>
                    <a:cubicBezTo>
                      <a:pt x="7585" y="17276"/>
                      <a:pt x="7524" y="17264"/>
                      <a:pt x="7463" y="17252"/>
                    </a:cubicBezTo>
                    <a:cubicBezTo>
                      <a:pt x="7427" y="17239"/>
                      <a:pt x="7390" y="17239"/>
                      <a:pt x="7354" y="17239"/>
                    </a:cubicBezTo>
                    <a:cubicBezTo>
                      <a:pt x="7330" y="17239"/>
                      <a:pt x="7317" y="17228"/>
                      <a:pt x="7293" y="17228"/>
                    </a:cubicBezTo>
                    <a:lnTo>
                      <a:pt x="7281" y="17239"/>
                    </a:lnTo>
                    <a:lnTo>
                      <a:pt x="7171" y="17239"/>
                    </a:lnTo>
                    <a:cubicBezTo>
                      <a:pt x="7196" y="17191"/>
                      <a:pt x="7208" y="17142"/>
                      <a:pt x="7233" y="17093"/>
                    </a:cubicBezTo>
                    <a:lnTo>
                      <a:pt x="7233" y="17082"/>
                    </a:lnTo>
                    <a:lnTo>
                      <a:pt x="7244" y="17069"/>
                    </a:lnTo>
                    <a:lnTo>
                      <a:pt x="7269" y="17069"/>
                    </a:lnTo>
                    <a:cubicBezTo>
                      <a:pt x="7269" y="17057"/>
                      <a:pt x="7281" y="17057"/>
                      <a:pt x="7293" y="17057"/>
                    </a:cubicBezTo>
                    <a:cubicBezTo>
                      <a:pt x="7305" y="17057"/>
                      <a:pt x="7330" y="17045"/>
                      <a:pt x="7354" y="17045"/>
                    </a:cubicBezTo>
                    <a:lnTo>
                      <a:pt x="7390" y="17045"/>
                    </a:lnTo>
                    <a:cubicBezTo>
                      <a:pt x="7403" y="17045"/>
                      <a:pt x="7403" y="17033"/>
                      <a:pt x="7414" y="17033"/>
                    </a:cubicBezTo>
                    <a:lnTo>
                      <a:pt x="7476" y="17033"/>
                    </a:lnTo>
                    <a:cubicBezTo>
                      <a:pt x="7487" y="17033"/>
                      <a:pt x="7512" y="17033"/>
                      <a:pt x="7524" y="17021"/>
                    </a:cubicBezTo>
                    <a:cubicBezTo>
                      <a:pt x="7560" y="17021"/>
                      <a:pt x="7597" y="17009"/>
                      <a:pt x="7633" y="17009"/>
                    </a:cubicBezTo>
                    <a:cubicBezTo>
                      <a:pt x="7646" y="17009"/>
                      <a:pt x="7670" y="16996"/>
                      <a:pt x="7682" y="16996"/>
                    </a:cubicBezTo>
                    <a:cubicBezTo>
                      <a:pt x="7706" y="16996"/>
                      <a:pt x="7719" y="16985"/>
                      <a:pt x="7730" y="16985"/>
                    </a:cubicBezTo>
                    <a:cubicBezTo>
                      <a:pt x="7755" y="16985"/>
                      <a:pt x="7767" y="16985"/>
                      <a:pt x="7792" y="16972"/>
                    </a:cubicBezTo>
                    <a:lnTo>
                      <a:pt x="7852" y="16972"/>
                    </a:lnTo>
                    <a:cubicBezTo>
                      <a:pt x="7889" y="16960"/>
                      <a:pt x="7925" y="16960"/>
                      <a:pt x="7949" y="16960"/>
                    </a:cubicBezTo>
                    <a:cubicBezTo>
                      <a:pt x="7973" y="16960"/>
                      <a:pt x="7998" y="16948"/>
                      <a:pt x="8010" y="16948"/>
                    </a:cubicBezTo>
                    <a:lnTo>
                      <a:pt x="8071" y="16948"/>
                    </a:lnTo>
                    <a:lnTo>
                      <a:pt x="8083" y="16936"/>
                    </a:lnTo>
                    <a:lnTo>
                      <a:pt x="8119" y="16936"/>
                    </a:lnTo>
                    <a:cubicBezTo>
                      <a:pt x="8132" y="16923"/>
                      <a:pt x="8156" y="16923"/>
                      <a:pt x="8181" y="16923"/>
                    </a:cubicBezTo>
                    <a:cubicBezTo>
                      <a:pt x="8192" y="16912"/>
                      <a:pt x="8205" y="16912"/>
                      <a:pt x="8229" y="16899"/>
                    </a:cubicBezTo>
                    <a:lnTo>
                      <a:pt x="8241" y="16899"/>
                    </a:lnTo>
                    <a:cubicBezTo>
                      <a:pt x="8253" y="16899"/>
                      <a:pt x="8253" y="16887"/>
                      <a:pt x="8265" y="16887"/>
                    </a:cubicBezTo>
                    <a:lnTo>
                      <a:pt x="8302" y="16875"/>
                    </a:lnTo>
                    <a:cubicBezTo>
                      <a:pt x="8326" y="16863"/>
                      <a:pt x="8351" y="16863"/>
                      <a:pt x="8375" y="16850"/>
                    </a:cubicBezTo>
                    <a:lnTo>
                      <a:pt x="8399" y="16839"/>
                    </a:lnTo>
                    <a:cubicBezTo>
                      <a:pt x="8435" y="16826"/>
                      <a:pt x="8472" y="16802"/>
                      <a:pt x="8521" y="16790"/>
                    </a:cubicBezTo>
                    <a:cubicBezTo>
                      <a:pt x="8557" y="16766"/>
                      <a:pt x="8605" y="16741"/>
                      <a:pt x="8642" y="16717"/>
                    </a:cubicBezTo>
                    <a:cubicBezTo>
                      <a:pt x="8691" y="16693"/>
                      <a:pt x="8727" y="16656"/>
                      <a:pt x="8764" y="16620"/>
                    </a:cubicBezTo>
                    <a:cubicBezTo>
                      <a:pt x="8788" y="16607"/>
                      <a:pt x="8813" y="16583"/>
                      <a:pt x="8837" y="16559"/>
                    </a:cubicBezTo>
                    <a:lnTo>
                      <a:pt x="8848" y="16547"/>
                    </a:lnTo>
                    <a:cubicBezTo>
                      <a:pt x="8848" y="16534"/>
                      <a:pt x="8861" y="16534"/>
                      <a:pt x="8873" y="16523"/>
                    </a:cubicBezTo>
                    <a:cubicBezTo>
                      <a:pt x="8897" y="16486"/>
                      <a:pt x="8921" y="16450"/>
                      <a:pt x="8946" y="16425"/>
                    </a:cubicBezTo>
                    <a:lnTo>
                      <a:pt x="8934" y="16425"/>
                    </a:lnTo>
                    <a:lnTo>
                      <a:pt x="8934" y="16437"/>
                    </a:lnTo>
                    <a:lnTo>
                      <a:pt x="8861" y="16510"/>
                    </a:lnTo>
                    <a:cubicBezTo>
                      <a:pt x="8848" y="16510"/>
                      <a:pt x="8837" y="16523"/>
                      <a:pt x="8837" y="16523"/>
                    </a:cubicBezTo>
                    <a:lnTo>
                      <a:pt x="8824" y="16534"/>
                    </a:lnTo>
                    <a:cubicBezTo>
                      <a:pt x="8800" y="16547"/>
                      <a:pt x="8788" y="16559"/>
                      <a:pt x="8776" y="16571"/>
                    </a:cubicBezTo>
                    <a:cubicBezTo>
                      <a:pt x="8727" y="16607"/>
                      <a:pt x="8678" y="16632"/>
                      <a:pt x="8642" y="16656"/>
                    </a:cubicBezTo>
                    <a:cubicBezTo>
                      <a:pt x="8605" y="16680"/>
                      <a:pt x="8569" y="16693"/>
                      <a:pt x="8533" y="16705"/>
                    </a:cubicBezTo>
                    <a:cubicBezTo>
                      <a:pt x="8508" y="16717"/>
                      <a:pt x="8472" y="16741"/>
                      <a:pt x="8448" y="16753"/>
                    </a:cubicBezTo>
                    <a:lnTo>
                      <a:pt x="8435" y="16753"/>
                    </a:lnTo>
                    <a:cubicBezTo>
                      <a:pt x="8387" y="16766"/>
                      <a:pt x="8338" y="16790"/>
                      <a:pt x="8278" y="16814"/>
                    </a:cubicBezTo>
                    <a:cubicBezTo>
                      <a:pt x="8253" y="16814"/>
                      <a:pt x="8229" y="16826"/>
                      <a:pt x="8205" y="16839"/>
                    </a:cubicBezTo>
                    <a:cubicBezTo>
                      <a:pt x="8192" y="16839"/>
                      <a:pt x="8181" y="16839"/>
                      <a:pt x="8168" y="16850"/>
                    </a:cubicBezTo>
                    <a:lnTo>
                      <a:pt x="8144" y="16850"/>
                    </a:lnTo>
                    <a:lnTo>
                      <a:pt x="8132" y="16863"/>
                    </a:lnTo>
                    <a:lnTo>
                      <a:pt x="8095" y="16863"/>
                    </a:lnTo>
                    <a:cubicBezTo>
                      <a:pt x="8083" y="16875"/>
                      <a:pt x="8071" y="16875"/>
                      <a:pt x="8071" y="16875"/>
                    </a:cubicBezTo>
                    <a:lnTo>
                      <a:pt x="8010" y="16875"/>
                    </a:lnTo>
                    <a:cubicBezTo>
                      <a:pt x="8010" y="16887"/>
                      <a:pt x="7998" y="16887"/>
                      <a:pt x="7986" y="16887"/>
                    </a:cubicBezTo>
                    <a:lnTo>
                      <a:pt x="7949" y="16887"/>
                    </a:lnTo>
                    <a:cubicBezTo>
                      <a:pt x="7925" y="16887"/>
                      <a:pt x="7901" y="16887"/>
                      <a:pt x="7876" y="16899"/>
                    </a:cubicBezTo>
                    <a:lnTo>
                      <a:pt x="7816" y="16899"/>
                    </a:lnTo>
                    <a:cubicBezTo>
                      <a:pt x="7792" y="16899"/>
                      <a:pt x="7779" y="16912"/>
                      <a:pt x="7755" y="16912"/>
                    </a:cubicBezTo>
                    <a:cubicBezTo>
                      <a:pt x="7730" y="16912"/>
                      <a:pt x="7706" y="16923"/>
                      <a:pt x="7694" y="16923"/>
                    </a:cubicBezTo>
                    <a:lnTo>
                      <a:pt x="7657" y="16936"/>
                    </a:lnTo>
                    <a:cubicBezTo>
                      <a:pt x="7646" y="16936"/>
                      <a:pt x="7621" y="16936"/>
                      <a:pt x="7609" y="16948"/>
                    </a:cubicBezTo>
                    <a:cubicBezTo>
                      <a:pt x="7585" y="16948"/>
                      <a:pt x="7573" y="16948"/>
                      <a:pt x="7549" y="16960"/>
                    </a:cubicBezTo>
                    <a:cubicBezTo>
                      <a:pt x="7512" y="16960"/>
                      <a:pt x="7476" y="16960"/>
                      <a:pt x="7451" y="16972"/>
                    </a:cubicBezTo>
                    <a:lnTo>
                      <a:pt x="7390" y="16972"/>
                    </a:lnTo>
                    <a:lnTo>
                      <a:pt x="7354" y="16985"/>
                    </a:lnTo>
                    <a:lnTo>
                      <a:pt x="7305" y="16985"/>
                    </a:lnTo>
                    <a:cubicBezTo>
                      <a:pt x="7293" y="16996"/>
                      <a:pt x="7269" y="16996"/>
                      <a:pt x="7257" y="16996"/>
                    </a:cubicBezTo>
                    <a:lnTo>
                      <a:pt x="7244" y="16996"/>
                    </a:lnTo>
                    <a:cubicBezTo>
                      <a:pt x="7245" y="16979"/>
                      <a:pt x="7247" y="16967"/>
                      <a:pt x="7257" y="16948"/>
                    </a:cubicBezTo>
                    <a:lnTo>
                      <a:pt x="7257" y="16814"/>
                    </a:lnTo>
                    <a:lnTo>
                      <a:pt x="7257" y="16777"/>
                    </a:lnTo>
                    <a:lnTo>
                      <a:pt x="7305" y="16766"/>
                    </a:lnTo>
                    <a:cubicBezTo>
                      <a:pt x="7341" y="16753"/>
                      <a:pt x="7390" y="16741"/>
                      <a:pt x="7427" y="16741"/>
                    </a:cubicBezTo>
                    <a:lnTo>
                      <a:pt x="7427" y="16729"/>
                    </a:lnTo>
                    <a:lnTo>
                      <a:pt x="7439" y="16729"/>
                    </a:lnTo>
                    <a:cubicBezTo>
                      <a:pt x="7463" y="16729"/>
                      <a:pt x="7487" y="16717"/>
                      <a:pt x="7512" y="16717"/>
                    </a:cubicBezTo>
                    <a:lnTo>
                      <a:pt x="7524" y="16717"/>
                    </a:lnTo>
                    <a:lnTo>
                      <a:pt x="7536" y="16705"/>
                    </a:lnTo>
                    <a:lnTo>
                      <a:pt x="7560" y="16705"/>
                    </a:lnTo>
                    <a:cubicBezTo>
                      <a:pt x="7573" y="16693"/>
                      <a:pt x="7585" y="16693"/>
                      <a:pt x="7609" y="16680"/>
                    </a:cubicBezTo>
                    <a:lnTo>
                      <a:pt x="7621" y="16669"/>
                    </a:lnTo>
                    <a:cubicBezTo>
                      <a:pt x="7633" y="16669"/>
                      <a:pt x="7633" y="16669"/>
                      <a:pt x="7646" y="16656"/>
                    </a:cubicBezTo>
                    <a:lnTo>
                      <a:pt x="7694" y="16632"/>
                    </a:lnTo>
                    <a:lnTo>
                      <a:pt x="7719" y="16620"/>
                    </a:lnTo>
                    <a:cubicBezTo>
                      <a:pt x="7755" y="16596"/>
                      <a:pt x="7792" y="16583"/>
                      <a:pt x="7828" y="16559"/>
                    </a:cubicBezTo>
                    <a:lnTo>
                      <a:pt x="7865" y="16534"/>
                    </a:lnTo>
                    <a:lnTo>
                      <a:pt x="7901" y="16498"/>
                    </a:lnTo>
                    <a:cubicBezTo>
                      <a:pt x="7913" y="16498"/>
                      <a:pt x="7925" y="16486"/>
                      <a:pt x="7937" y="16474"/>
                    </a:cubicBezTo>
                    <a:lnTo>
                      <a:pt x="7949" y="16461"/>
                    </a:lnTo>
                    <a:lnTo>
                      <a:pt x="7973" y="16461"/>
                    </a:lnTo>
                    <a:cubicBezTo>
                      <a:pt x="7986" y="16450"/>
                      <a:pt x="7998" y="16437"/>
                      <a:pt x="7998" y="16425"/>
                    </a:cubicBezTo>
                    <a:lnTo>
                      <a:pt x="8071" y="16377"/>
                    </a:lnTo>
                    <a:lnTo>
                      <a:pt x="8083" y="16364"/>
                    </a:lnTo>
                    <a:lnTo>
                      <a:pt x="8144" y="16304"/>
                    </a:lnTo>
                    <a:cubicBezTo>
                      <a:pt x="8192" y="16255"/>
                      <a:pt x="8241" y="16194"/>
                      <a:pt x="8278" y="16134"/>
                    </a:cubicBezTo>
                    <a:cubicBezTo>
                      <a:pt x="8290" y="16115"/>
                      <a:pt x="8299" y="16096"/>
                      <a:pt x="8308" y="16078"/>
                    </a:cubicBezTo>
                    <a:lnTo>
                      <a:pt x="8308" y="16078"/>
                    </a:lnTo>
                    <a:cubicBezTo>
                      <a:pt x="8286" y="16100"/>
                      <a:pt x="8264" y="16123"/>
                      <a:pt x="8253" y="16145"/>
                    </a:cubicBezTo>
                    <a:cubicBezTo>
                      <a:pt x="8229" y="16170"/>
                      <a:pt x="8217" y="16194"/>
                      <a:pt x="8192" y="16207"/>
                    </a:cubicBezTo>
                    <a:cubicBezTo>
                      <a:pt x="8181" y="16231"/>
                      <a:pt x="8156" y="16243"/>
                      <a:pt x="8119" y="16267"/>
                    </a:cubicBezTo>
                    <a:lnTo>
                      <a:pt x="8083" y="16291"/>
                    </a:lnTo>
                    <a:lnTo>
                      <a:pt x="8059" y="16316"/>
                    </a:lnTo>
                    <a:cubicBezTo>
                      <a:pt x="8035" y="16328"/>
                      <a:pt x="8022" y="16340"/>
                      <a:pt x="8010" y="16340"/>
                    </a:cubicBezTo>
                    <a:cubicBezTo>
                      <a:pt x="8010" y="16353"/>
                      <a:pt x="7998" y="16353"/>
                      <a:pt x="7986" y="16353"/>
                    </a:cubicBezTo>
                    <a:cubicBezTo>
                      <a:pt x="7949" y="16377"/>
                      <a:pt x="7913" y="16401"/>
                      <a:pt x="7865" y="16425"/>
                    </a:cubicBezTo>
                    <a:lnTo>
                      <a:pt x="7828" y="16450"/>
                    </a:lnTo>
                    <a:cubicBezTo>
                      <a:pt x="7792" y="16474"/>
                      <a:pt x="7755" y="16486"/>
                      <a:pt x="7719" y="16510"/>
                    </a:cubicBezTo>
                    <a:cubicBezTo>
                      <a:pt x="7706" y="16510"/>
                      <a:pt x="7694" y="16523"/>
                      <a:pt x="7682" y="16523"/>
                    </a:cubicBezTo>
                    <a:cubicBezTo>
                      <a:pt x="7657" y="16534"/>
                      <a:pt x="7633" y="16547"/>
                      <a:pt x="7621" y="16559"/>
                    </a:cubicBezTo>
                    <a:cubicBezTo>
                      <a:pt x="7597" y="16571"/>
                      <a:pt x="7573" y="16583"/>
                      <a:pt x="7560" y="16596"/>
                    </a:cubicBezTo>
                    <a:lnTo>
                      <a:pt x="7536" y="16596"/>
                    </a:lnTo>
                    <a:cubicBezTo>
                      <a:pt x="7524" y="16596"/>
                      <a:pt x="7512" y="16607"/>
                      <a:pt x="7500" y="16607"/>
                    </a:cubicBezTo>
                    <a:lnTo>
                      <a:pt x="7476" y="16607"/>
                    </a:lnTo>
                    <a:lnTo>
                      <a:pt x="7427" y="16620"/>
                    </a:lnTo>
                    <a:lnTo>
                      <a:pt x="7414" y="16620"/>
                    </a:lnTo>
                    <a:lnTo>
                      <a:pt x="7341" y="16644"/>
                    </a:lnTo>
                    <a:lnTo>
                      <a:pt x="7317" y="16644"/>
                    </a:lnTo>
                    <a:cubicBezTo>
                      <a:pt x="7293" y="16656"/>
                      <a:pt x="7269" y="16656"/>
                      <a:pt x="7257" y="16656"/>
                    </a:cubicBezTo>
                    <a:cubicBezTo>
                      <a:pt x="7244" y="16620"/>
                      <a:pt x="7244" y="16583"/>
                      <a:pt x="7233" y="16547"/>
                    </a:cubicBezTo>
                    <a:cubicBezTo>
                      <a:pt x="7220" y="16523"/>
                      <a:pt x="7220" y="16510"/>
                      <a:pt x="7220" y="16498"/>
                    </a:cubicBezTo>
                    <a:lnTo>
                      <a:pt x="7208" y="16486"/>
                    </a:lnTo>
                    <a:cubicBezTo>
                      <a:pt x="7208" y="16474"/>
                      <a:pt x="7208" y="16461"/>
                      <a:pt x="7196" y="16450"/>
                    </a:cubicBezTo>
                    <a:cubicBezTo>
                      <a:pt x="7220" y="16437"/>
                      <a:pt x="7244" y="16437"/>
                      <a:pt x="7269" y="16413"/>
                    </a:cubicBezTo>
                    <a:cubicBezTo>
                      <a:pt x="7293" y="16413"/>
                      <a:pt x="7305" y="16401"/>
                      <a:pt x="7317" y="16389"/>
                    </a:cubicBezTo>
                    <a:cubicBezTo>
                      <a:pt x="7341" y="16377"/>
                      <a:pt x="7354" y="16364"/>
                      <a:pt x="7366" y="16353"/>
                    </a:cubicBezTo>
                    <a:cubicBezTo>
                      <a:pt x="7390" y="16340"/>
                      <a:pt x="7414" y="16316"/>
                      <a:pt x="7427" y="16304"/>
                    </a:cubicBezTo>
                    <a:lnTo>
                      <a:pt x="7536" y="16194"/>
                    </a:lnTo>
                    <a:lnTo>
                      <a:pt x="7585" y="16145"/>
                    </a:lnTo>
                    <a:cubicBezTo>
                      <a:pt x="7597" y="16134"/>
                      <a:pt x="7621" y="16109"/>
                      <a:pt x="7633" y="16085"/>
                    </a:cubicBezTo>
                    <a:lnTo>
                      <a:pt x="7670" y="16048"/>
                    </a:lnTo>
                    <a:cubicBezTo>
                      <a:pt x="7670" y="16037"/>
                      <a:pt x="7682" y="16037"/>
                      <a:pt x="7682" y="16024"/>
                    </a:cubicBezTo>
                    <a:cubicBezTo>
                      <a:pt x="7694" y="16000"/>
                      <a:pt x="7706" y="15988"/>
                      <a:pt x="7730" y="15964"/>
                    </a:cubicBezTo>
                    <a:lnTo>
                      <a:pt x="7743" y="15939"/>
                    </a:lnTo>
                    <a:lnTo>
                      <a:pt x="7755" y="15915"/>
                    </a:lnTo>
                    <a:cubicBezTo>
                      <a:pt x="7767" y="15891"/>
                      <a:pt x="7779" y="15878"/>
                      <a:pt x="7792" y="15854"/>
                    </a:cubicBezTo>
                    <a:cubicBezTo>
                      <a:pt x="7835" y="15789"/>
                      <a:pt x="7877" y="15716"/>
                      <a:pt x="7912" y="15650"/>
                    </a:cubicBezTo>
                    <a:lnTo>
                      <a:pt x="7912" y="15650"/>
                    </a:lnTo>
                    <a:cubicBezTo>
                      <a:pt x="7863" y="15710"/>
                      <a:pt x="7815" y="15782"/>
                      <a:pt x="7767" y="15854"/>
                    </a:cubicBezTo>
                    <a:cubicBezTo>
                      <a:pt x="7755" y="15866"/>
                      <a:pt x="7743" y="15878"/>
                      <a:pt x="7730" y="15902"/>
                    </a:cubicBezTo>
                    <a:cubicBezTo>
                      <a:pt x="7719" y="15915"/>
                      <a:pt x="7706" y="15915"/>
                      <a:pt x="7706" y="15927"/>
                    </a:cubicBezTo>
                    <a:lnTo>
                      <a:pt x="7682" y="15951"/>
                    </a:lnTo>
                    <a:cubicBezTo>
                      <a:pt x="7670" y="15975"/>
                      <a:pt x="7646" y="16012"/>
                      <a:pt x="7621" y="16037"/>
                    </a:cubicBezTo>
                    <a:cubicBezTo>
                      <a:pt x="7597" y="16073"/>
                      <a:pt x="7560" y="16109"/>
                      <a:pt x="7536" y="16134"/>
                    </a:cubicBezTo>
                    <a:cubicBezTo>
                      <a:pt x="7500" y="16170"/>
                      <a:pt x="7476" y="16194"/>
                      <a:pt x="7439" y="16218"/>
                    </a:cubicBezTo>
                    <a:lnTo>
                      <a:pt x="7427" y="16243"/>
                    </a:lnTo>
                    <a:lnTo>
                      <a:pt x="7414" y="16243"/>
                    </a:lnTo>
                    <a:cubicBezTo>
                      <a:pt x="7390" y="16280"/>
                      <a:pt x="7354" y="16304"/>
                      <a:pt x="7330" y="16328"/>
                    </a:cubicBezTo>
                    <a:cubicBezTo>
                      <a:pt x="7305" y="16340"/>
                      <a:pt x="7293" y="16353"/>
                      <a:pt x="7269" y="16377"/>
                    </a:cubicBezTo>
                    <a:lnTo>
                      <a:pt x="7257" y="16377"/>
                    </a:lnTo>
                    <a:cubicBezTo>
                      <a:pt x="7244" y="16389"/>
                      <a:pt x="7233" y="16401"/>
                      <a:pt x="7220" y="16401"/>
                    </a:cubicBezTo>
                    <a:lnTo>
                      <a:pt x="7184" y="16425"/>
                    </a:lnTo>
                    <a:cubicBezTo>
                      <a:pt x="7171" y="16401"/>
                      <a:pt x="7160" y="16377"/>
                      <a:pt x="7147" y="16364"/>
                    </a:cubicBezTo>
                    <a:lnTo>
                      <a:pt x="7074" y="16291"/>
                    </a:lnTo>
                    <a:cubicBezTo>
                      <a:pt x="7087" y="16280"/>
                      <a:pt x="7087" y="16267"/>
                      <a:pt x="7098" y="16255"/>
                    </a:cubicBezTo>
                    <a:cubicBezTo>
                      <a:pt x="7135" y="16218"/>
                      <a:pt x="7160" y="16170"/>
                      <a:pt x="7196" y="16121"/>
                    </a:cubicBezTo>
                    <a:cubicBezTo>
                      <a:pt x="7220" y="16073"/>
                      <a:pt x="7244" y="16024"/>
                      <a:pt x="7281" y="15975"/>
                    </a:cubicBezTo>
                    <a:lnTo>
                      <a:pt x="7293" y="15939"/>
                    </a:lnTo>
                    <a:cubicBezTo>
                      <a:pt x="7317" y="15902"/>
                      <a:pt x="7330" y="15866"/>
                      <a:pt x="7354" y="15829"/>
                    </a:cubicBezTo>
                    <a:lnTo>
                      <a:pt x="7427" y="15721"/>
                    </a:lnTo>
                    <a:cubicBezTo>
                      <a:pt x="7451" y="15659"/>
                      <a:pt x="7487" y="15599"/>
                      <a:pt x="7524" y="15550"/>
                    </a:cubicBezTo>
                    <a:cubicBezTo>
                      <a:pt x="7536" y="15526"/>
                      <a:pt x="7536" y="15502"/>
                      <a:pt x="7549" y="15478"/>
                    </a:cubicBezTo>
                    <a:lnTo>
                      <a:pt x="7560" y="15453"/>
                    </a:lnTo>
                    <a:cubicBezTo>
                      <a:pt x="7573" y="15441"/>
                      <a:pt x="7585" y="15416"/>
                      <a:pt x="7585" y="15405"/>
                    </a:cubicBezTo>
                    <a:lnTo>
                      <a:pt x="7597" y="15380"/>
                    </a:lnTo>
                    <a:cubicBezTo>
                      <a:pt x="7609" y="15368"/>
                      <a:pt x="7609" y="15343"/>
                      <a:pt x="7621" y="15332"/>
                    </a:cubicBezTo>
                    <a:cubicBezTo>
                      <a:pt x="7621" y="15319"/>
                      <a:pt x="7633" y="15307"/>
                      <a:pt x="7633" y="15307"/>
                    </a:cubicBezTo>
                    <a:cubicBezTo>
                      <a:pt x="7646" y="15283"/>
                      <a:pt x="7646" y="15259"/>
                      <a:pt x="7657" y="15246"/>
                    </a:cubicBezTo>
                    <a:cubicBezTo>
                      <a:pt x="7657" y="15234"/>
                      <a:pt x="7657" y="15222"/>
                      <a:pt x="7670" y="15197"/>
                    </a:cubicBezTo>
                    <a:cubicBezTo>
                      <a:pt x="7670" y="15186"/>
                      <a:pt x="7682" y="15162"/>
                      <a:pt x="7694" y="15137"/>
                    </a:cubicBezTo>
                    <a:cubicBezTo>
                      <a:pt x="7706" y="15100"/>
                      <a:pt x="7706" y="15064"/>
                      <a:pt x="7719" y="15027"/>
                    </a:cubicBezTo>
                    <a:cubicBezTo>
                      <a:pt x="7743" y="14979"/>
                      <a:pt x="7755" y="14943"/>
                      <a:pt x="7767" y="14906"/>
                    </a:cubicBezTo>
                    <a:cubicBezTo>
                      <a:pt x="7779" y="14881"/>
                      <a:pt x="7779" y="14857"/>
                      <a:pt x="7792" y="14833"/>
                    </a:cubicBezTo>
                    <a:lnTo>
                      <a:pt x="7803" y="14797"/>
                    </a:lnTo>
                    <a:cubicBezTo>
                      <a:pt x="7816" y="14773"/>
                      <a:pt x="7828" y="14760"/>
                      <a:pt x="7840" y="14736"/>
                    </a:cubicBezTo>
                    <a:cubicBezTo>
                      <a:pt x="7852" y="14711"/>
                      <a:pt x="7865" y="14700"/>
                      <a:pt x="7876" y="14675"/>
                    </a:cubicBezTo>
                    <a:cubicBezTo>
                      <a:pt x="7901" y="14638"/>
                      <a:pt x="7913" y="14614"/>
                      <a:pt x="7937" y="14578"/>
                    </a:cubicBezTo>
                    <a:lnTo>
                      <a:pt x="7998" y="14517"/>
                    </a:lnTo>
                    <a:cubicBezTo>
                      <a:pt x="8035" y="14481"/>
                      <a:pt x="8071" y="14457"/>
                      <a:pt x="8108" y="14432"/>
                    </a:cubicBezTo>
                    <a:lnTo>
                      <a:pt x="8119" y="14420"/>
                    </a:lnTo>
                    <a:cubicBezTo>
                      <a:pt x="8156" y="14395"/>
                      <a:pt x="8181" y="14371"/>
                      <a:pt x="8217" y="14347"/>
                    </a:cubicBezTo>
                    <a:cubicBezTo>
                      <a:pt x="8278" y="14298"/>
                      <a:pt x="8326" y="14250"/>
                      <a:pt x="8375" y="14201"/>
                    </a:cubicBezTo>
                    <a:lnTo>
                      <a:pt x="8387" y="14201"/>
                    </a:lnTo>
                    <a:lnTo>
                      <a:pt x="8411" y="14165"/>
                    </a:lnTo>
                    <a:cubicBezTo>
                      <a:pt x="8435" y="14152"/>
                      <a:pt x="8448" y="14141"/>
                      <a:pt x="8460" y="14128"/>
                    </a:cubicBezTo>
                    <a:cubicBezTo>
                      <a:pt x="8484" y="14104"/>
                      <a:pt x="8497" y="14092"/>
                      <a:pt x="8521" y="14079"/>
                    </a:cubicBezTo>
                    <a:cubicBezTo>
                      <a:pt x="8557" y="14043"/>
                      <a:pt x="8605" y="14019"/>
                      <a:pt x="8642" y="13995"/>
                    </a:cubicBezTo>
                    <a:lnTo>
                      <a:pt x="8715" y="13958"/>
                    </a:lnTo>
                    <a:cubicBezTo>
                      <a:pt x="8740" y="13946"/>
                      <a:pt x="8764" y="13946"/>
                      <a:pt x="8788" y="13934"/>
                    </a:cubicBezTo>
                    <a:cubicBezTo>
                      <a:pt x="8800" y="13934"/>
                      <a:pt x="8824" y="13934"/>
                      <a:pt x="8837" y="13922"/>
                    </a:cubicBezTo>
                    <a:close/>
                    <a:moveTo>
                      <a:pt x="2456" y="16948"/>
                    </a:moveTo>
                    <a:cubicBezTo>
                      <a:pt x="2456" y="16985"/>
                      <a:pt x="2468" y="17021"/>
                      <a:pt x="2480" y="17057"/>
                    </a:cubicBezTo>
                    <a:cubicBezTo>
                      <a:pt x="2504" y="17130"/>
                      <a:pt x="2553" y="17191"/>
                      <a:pt x="2602" y="17228"/>
                    </a:cubicBezTo>
                    <a:cubicBezTo>
                      <a:pt x="2650" y="17264"/>
                      <a:pt x="2711" y="17312"/>
                      <a:pt x="2784" y="17336"/>
                    </a:cubicBezTo>
                    <a:cubicBezTo>
                      <a:pt x="2809" y="17349"/>
                      <a:pt x="2845" y="17361"/>
                      <a:pt x="2869" y="17373"/>
                    </a:cubicBezTo>
                    <a:lnTo>
                      <a:pt x="2882" y="17373"/>
                    </a:lnTo>
                    <a:cubicBezTo>
                      <a:pt x="2906" y="17385"/>
                      <a:pt x="2918" y="17385"/>
                      <a:pt x="2930" y="17398"/>
                    </a:cubicBezTo>
                    <a:cubicBezTo>
                      <a:pt x="2955" y="17398"/>
                      <a:pt x="2966" y="17409"/>
                      <a:pt x="2979" y="17409"/>
                    </a:cubicBezTo>
                    <a:lnTo>
                      <a:pt x="3015" y="17422"/>
                    </a:lnTo>
                    <a:lnTo>
                      <a:pt x="3088" y="17458"/>
                    </a:lnTo>
                    <a:cubicBezTo>
                      <a:pt x="3100" y="17458"/>
                      <a:pt x="3125" y="17458"/>
                      <a:pt x="3136" y="17471"/>
                    </a:cubicBezTo>
                    <a:cubicBezTo>
                      <a:pt x="3149" y="17471"/>
                      <a:pt x="3173" y="17482"/>
                      <a:pt x="3185" y="17482"/>
                    </a:cubicBezTo>
                    <a:lnTo>
                      <a:pt x="3209" y="17482"/>
                    </a:lnTo>
                    <a:cubicBezTo>
                      <a:pt x="3246" y="17495"/>
                      <a:pt x="3271" y="17495"/>
                      <a:pt x="3295" y="17495"/>
                    </a:cubicBezTo>
                    <a:lnTo>
                      <a:pt x="3307" y="17507"/>
                    </a:lnTo>
                    <a:lnTo>
                      <a:pt x="3562" y="17507"/>
                    </a:lnTo>
                    <a:cubicBezTo>
                      <a:pt x="3574" y="17495"/>
                      <a:pt x="3587" y="17495"/>
                      <a:pt x="3598" y="17495"/>
                    </a:cubicBezTo>
                    <a:cubicBezTo>
                      <a:pt x="3635" y="17482"/>
                      <a:pt x="3659" y="17471"/>
                      <a:pt x="3684" y="17458"/>
                    </a:cubicBezTo>
                    <a:cubicBezTo>
                      <a:pt x="3695" y="17458"/>
                      <a:pt x="3720" y="17446"/>
                      <a:pt x="3744" y="17446"/>
                    </a:cubicBezTo>
                    <a:lnTo>
                      <a:pt x="3757" y="17434"/>
                    </a:lnTo>
                    <a:lnTo>
                      <a:pt x="3830" y="17434"/>
                    </a:lnTo>
                    <a:cubicBezTo>
                      <a:pt x="3866" y="17446"/>
                      <a:pt x="3890" y="17446"/>
                      <a:pt x="3914" y="17458"/>
                    </a:cubicBezTo>
                    <a:lnTo>
                      <a:pt x="3938" y="17458"/>
                    </a:lnTo>
                    <a:cubicBezTo>
                      <a:pt x="3963" y="17471"/>
                      <a:pt x="4000" y="17482"/>
                      <a:pt x="4024" y="17495"/>
                    </a:cubicBezTo>
                    <a:cubicBezTo>
                      <a:pt x="4048" y="17495"/>
                      <a:pt x="4073" y="17507"/>
                      <a:pt x="4097" y="17507"/>
                    </a:cubicBezTo>
                    <a:lnTo>
                      <a:pt x="4133" y="17507"/>
                    </a:lnTo>
                    <a:cubicBezTo>
                      <a:pt x="4146" y="17519"/>
                      <a:pt x="4170" y="17519"/>
                      <a:pt x="4182" y="17519"/>
                    </a:cubicBezTo>
                    <a:lnTo>
                      <a:pt x="4243" y="17519"/>
                    </a:lnTo>
                    <a:cubicBezTo>
                      <a:pt x="4279" y="17531"/>
                      <a:pt x="4316" y="17531"/>
                      <a:pt x="4352" y="17531"/>
                    </a:cubicBezTo>
                    <a:cubicBezTo>
                      <a:pt x="4376" y="17519"/>
                      <a:pt x="4400" y="17519"/>
                      <a:pt x="4425" y="17519"/>
                    </a:cubicBezTo>
                    <a:cubicBezTo>
                      <a:pt x="4425" y="17519"/>
                      <a:pt x="4437" y="17519"/>
                      <a:pt x="4449" y="17507"/>
                    </a:cubicBezTo>
                    <a:lnTo>
                      <a:pt x="4486" y="17507"/>
                    </a:lnTo>
                    <a:cubicBezTo>
                      <a:pt x="4510" y="17495"/>
                      <a:pt x="4522" y="17495"/>
                      <a:pt x="4546" y="17482"/>
                    </a:cubicBezTo>
                    <a:cubicBezTo>
                      <a:pt x="4570" y="17471"/>
                      <a:pt x="4607" y="17471"/>
                      <a:pt x="4643" y="17458"/>
                    </a:cubicBezTo>
                    <a:cubicBezTo>
                      <a:pt x="4656" y="17458"/>
                      <a:pt x="4656" y="17458"/>
                      <a:pt x="4668" y="17446"/>
                    </a:cubicBezTo>
                    <a:lnTo>
                      <a:pt x="4680" y="17446"/>
                    </a:lnTo>
                    <a:cubicBezTo>
                      <a:pt x="4668" y="17458"/>
                      <a:pt x="4656" y="17458"/>
                      <a:pt x="4643" y="17471"/>
                    </a:cubicBezTo>
                    <a:lnTo>
                      <a:pt x="4632" y="17471"/>
                    </a:lnTo>
                    <a:cubicBezTo>
                      <a:pt x="4595" y="17495"/>
                      <a:pt x="4570" y="17507"/>
                      <a:pt x="4535" y="17531"/>
                    </a:cubicBezTo>
                    <a:lnTo>
                      <a:pt x="4522" y="17531"/>
                    </a:lnTo>
                    <a:cubicBezTo>
                      <a:pt x="4510" y="17544"/>
                      <a:pt x="4486" y="17555"/>
                      <a:pt x="4462" y="17555"/>
                    </a:cubicBezTo>
                    <a:cubicBezTo>
                      <a:pt x="4449" y="17568"/>
                      <a:pt x="4425" y="17580"/>
                      <a:pt x="4413" y="17592"/>
                    </a:cubicBezTo>
                    <a:cubicBezTo>
                      <a:pt x="4389" y="17604"/>
                      <a:pt x="4364" y="17604"/>
                      <a:pt x="4352" y="17617"/>
                    </a:cubicBezTo>
                    <a:cubicBezTo>
                      <a:pt x="4327" y="17628"/>
                      <a:pt x="4303" y="17641"/>
                      <a:pt x="4279" y="17641"/>
                    </a:cubicBezTo>
                    <a:lnTo>
                      <a:pt x="4267" y="17652"/>
                    </a:lnTo>
                    <a:lnTo>
                      <a:pt x="4254" y="17652"/>
                    </a:lnTo>
                    <a:cubicBezTo>
                      <a:pt x="4219" y="17665"/>
                      <a:pt x="4194" y="17677"/>
                      <a:pt x="4157" y="17689"/>
                    </a:cubicBezTo>
                    <a:cubicBezTo>
                      <a:pt x="4133" y="17701"/>
                      <a:pt x="4097" y="17714"/>
                      <a:pt x="4060" y="17714"/>
                    </a:cubicBezTo>
                    <a:cubicBezTo>
                      <a:pt x="4036" y="17725"/>
                      <a:pt x="4000" y="17738"/>
                      <a:pt x="3951" y="17738"/>
                    </a:cubicBezTo>
                    <a:lnTo>
                      <a:pt x="3927" y="17738"/>
                    </a:lnTo>
                    <a:cubicBezTo>
                      <a:pt x="3878" y="17750"/>
                      <a:pt x="3830" y="17750"/>
                      <a:pt x="3793" y="17750"/>
                    </a:cubicBezTo>
                    <a:lnTo>
                      <a:pt x="3574" y="17750"/>
                    </a:lnTo>
                    <a:cubicBezTo>
                      <a:pt x="3525" y="17738"/>
                      <a:pt x="3489" y="17738"/>
                      <a:pt x="3441" y="17725"/>
                    </a:cubicBezTo>
                    <a:cubicBezTo>
                      <a:pt x="3404" y="17725"/>
                      <a:pt x="3379" y="17725"/>
                      <a:pt x="3343" y="17714"/>
                    </a:cubicBezTo>
                    <a:cubicBezTo>
                      <a:pt x="3295" y="17714"/>
                      <a:pt x="3234" y="17701"/>
                      <a:pt x="3173" y="17677"/>
                    </a:cubicBezTo>
                    <a:cubicBezTo>
                      <a:pt x="3125" y="17665"/>
                      <a:pt x="3063" y="17652"/>
                      <a:pt x="3015" y="17641"/>
                    </a:cubicBezTo>
                    <a:cubicBezTo>
                      <a:pt x="2979" y="17628"/>
                      <a:pt x="2955" y="17617"/>
                      <a:pt x="2918" y="17604"/>
                    </a:cubicBezTo>
                    <a:cubicBezTo>
                      <a:pt x="2893" y="17592"/>
                      <a:pt x="2857" y="17580"/>
                      <a:pt x="2820" y="17568"/>
                    </a:cubicBezTo>
                    <a:cubicBezTo>
                      <a:pt x="2784" y="17544"/>
                      <a:pt x="2747" y="17531"/>
                      <a:pt x="2711" y="17507"/>
                    </a:cubicBezTo>
                    <a:cubicBezTo>
                      <a:pt x="2699" y="17495"/>
                      <a:pt x="2675" y="17482"/>
                      <a:pt x="2650" y="17471"/>
                    </a:cubicBezTo>
                    <a:cubicBezTo>
                      <a:pt x="2639" y="17458"/>
                      <a:pt x="2626" y="17434"/>
                      <a:pt x="2614" y="17422"/>
                    </a:cubicBezTo>
                    <a:lnTo>
                      <a:pt x="2577" y="17385"/>
                    </a:lnTo>
                    <a:cubicBezTo>
                      <a:pt x="2541" y="17325"/>
                      <a:pt x="2504" y="17264"/>
                      <a:pt x="2468" y="17215"/>
                    </a:cubicBezTo>
                    <a:cubicBezTo>
                      <a:pt x="2468" y="17203"/>
                      <a:pt x="2468" y="17191"/>
                      <a:pt x="2456" y="17179"/>
                    </a:cubicBezTo>
                    <a:cubicBezTo>
                      <a:pt x="2456" y="17179"/>
                      <a:pt x="2456" y="17166"/>
                      <a:pt x="2444" y="17155"/>
                    </a:cubicBezTo>
                    <a:cubicBezTo>
                      <a:pt x="2444" y="17142"/>
                      <a:pt x="2444" y="17130"/>
                      <a:pt x="2431" y="17118"/>
                    </a:cubicBezTo>
                    <a:lnTo>
                      <a:pt x="2431" y="17093"/>
                    </a:lnTo>
                    <a:lnTo>
                      <a:pt x="2431" y="17082"/>
                    </a:lnTo>
                    <a:lnTo>
                      <a:pt x="2431" y="17009"/>
                    </a:lnTo>
                    <a:cubicBezTo>
                      <a:pt x="2444" y="16996"/>
                      <a:pt x="2444" y="16972"/>
                      <a:pt x="2456" y="16960"/>
                    </a:cubicBezTo>
                    <a:lnTo>
                      <a:pt x="2456" y="16948"/>
                    </a:lnTo>
                    <a:close/>
                    <a:moveTo>
                      <a:pt x="6418" y="16158"/>
                    </a:moveTo>
                    <a:cubicBezTo>
                      <a:pt x="6442" y="16158"/>
                      <a:pt x="6466" y="16158"/>
                      <a:pt x="6491" y="16170"/>
                    </a:cubicBezTo>
                    <a:cubicBezTo>
                      <a:pt x="6539" y="16182"/>
                      <a:pt x="6588" y="16182"/>
                      <a:pt x="6637" y="16194"/>
                    </a:cubicBezTo>
                    <a:cubicBezTo>
                      <a:pt x="6637" y="16207"/>
                      <a:pt x="6637" y="16207"/>
                      <a:pt x="6649" y="16207"/>
                    </a:cubicBezTo>
                    <a:cubicBezTo>
                      <a:pt x="6637" y="16218"/>
                      <a:pt x="6637" y="16231"/>
                      <a:pt x="6637" y="16243"/>
                    </a:cubicBezTo>
                    <a:lnTo>
                      <a:pt x="6637" y="16255"/>
                    </a:lnTo>
                    <a:cubicBezTo>
                      <a:pt x="6649" y="16280"/>
                      <a:pt x="6661" y="16291"/>
                      <a:pt x="6674" y="16291"/>
                    </a:cubicBezTo>
                    <a:cubicBezTo>
                      <a:pt x="6674" y="16304"/>
                      <a:pt x="6685" y="16304"/>
                      <a:pt x="6698" y="16304"/>
                    </a:cubicBezTo>
                    <a:lnTo>
                      <a:pt x="6819" y="16304"/>
                    </a:lnTo>
                    <a:cubicBezTo>
                      <a:pt x="6844" y="16316"/>
                      <a:pt x="6868" y="16328"/>
                      <a:pt x="6880" y="16328"/>
                    </a:cubicBezTo>
                    <a:lnTo>
                      <a:pt x="6892" y="16340"/>
                    </a:lnTo>
                    <a:cubicBezTo>
                      <a:pt x="6892" y="16353"/>
                      <a:pt x="6904" y="16364"/>
                      <a:pt x="6904" y="16364"/>
                    </a:cubicBezTo>
                    <a:lnTo>
                      <a:pt x="6917" y="16377"/>
                    </a:lnTo>
                    <a:lnTo>
                      <a:pt x="6917" y="16401"/>
                    </a:lnTo>
                    <a:lnTo>
                      <a:pt x="6917" y="16425"/>
                    </a:lnTo>
                    <a:lnTo>
                      <a:pt x="6904" y="16437"/>
                    </a:lnTo>
                    <a:lnTo>
                      <a:pt x="6904" y="16474"/>
                    </a:lnTo>
                    <a:cubicBezTo>
                      <a:pt x="6892" y="16474"/>
                      <a:pt x="6892" y="16474"/>
                      <a:pt x="6892" y="16486"/>
                    </a:cubicBezTo>
                    <a:lnTo>
                      <a:pt x="6917" y="16486"/>
                    </a:lnTo>
                    <a:cubicBezTo>
                      <a:pt x="6928" y="16486"/>
                      <a:pt x="6928" y="16474"/>
                      <a:pt x="6941" y="16474"/>
                    </a:cubicBezTo>
                    <a:cubicBezTo>
                      <a:pt x="6953" y="16461"/>
                      <a:pt x="6953" y="16450"/>
                      <a:pt x="6965" y="16450"/>
                    </a:cubicBezTo>
                    <a:cubicBezTo>
                      <a:pt x="6977" y="16437"/>
                      <a:pt x="6977" y="16413"/>
                      <a:pt x="6990" y="16401"/>
                    </a:cubicBezTo>
                    <a:cubicBezTo>
                      <a:pt x="6990" y="16413"/>
                      <a:pt x="7001" y="16413"/>
                      <a:pt x="7001" y="16425"/>
                    </a:cubicBezTo>
                    <a:cubicBezTo>
                      <a:pt x="7014" y="16437"/>
                      <a:pt x="7014" y="16437"/>
                      <a:pt x="7014" y="16450"/>
                    </a:cubicBezTo>
                    <a:cubicBezTo>
                      <a:pt x="7025" y="16450"/>
                      <a:pt x="7025" y="16461"/>
                      <a:pt x="7025" y="16461"/>
                    </a:cubicBezTo>
                    <a:cubicBezTo>
                      <a:pt x="7038" y="16486"/>
                      <a:pt x="7038" y="16498"/>
                      <a:pt x="7038" y="16510"/>
                    </a:cubicBezTo>
                    <a:cubicBezTo>
                      <a:pt x="7050" y="16534"/>
                      <a:pt x="7050" y="16559"/>
                      <a:pt x="7050" y="16583"/>
                    </a:cubicBezTo>
                    <a:cubicBezTo>
                      <a:pt x="7062" y="16607"/>
                      <a:pt x="7062" y="16644"/>
                      <a:pt x="7062" y="16669"/>
                    </a:cubicBezTo>
                    <a:cubicBezTo>
                      <a:pt x="7050" y="16717"/>
                      <a:pt x="7050" y="16753"/>
                      <a:pt x="7050" y="16802"/>
                    </a:cubicBezTo>
                    <a:cubicBezTo>
                      <a:pt x="7038" y="16863"/>
                      <a:pt x="7025" y="16912"/>
                      <a:pt x="7001" y="16972"/>
                    </a:cubicBezTo>
                    <a:cubicBezTo>
                      <a:pt x="6990" y="17009"/>
                      <a:pt x="6977" y="17057"/>
                      <a:pt x="6953" y="17118"/>
                    </a:cubicBezTo>
                    <a:cubicBezTo>
                      <a:pt x="6928" y="17155"/>
                      <a:pt x="6904" y="17191"/>
                      <a:pt x="6880" y="17239"/>
                    </a:cubicBezTo>
                    <a:cubicBezTo>
                      <a:pt x="6855" y="17276"/>
                      <a:pt x="6819" y="17312"/>
                      <a:pt x="6795" y="17361"/>
                    </a:cubicBezTo>
                    <a:cubicBezTo>
                      <a:pt x="6758" y="17398"/>
                      <a:pt x="6722" y="17446"/>
                      <a:pt x="6674" y="17482"/>
                    </a:cubicBezTo>
                    <a:cubicBezTo>
                      <a:pt x="6601" y="17555"/>
                      <a:pt x="6515" y="17628"/>
                      <a:pt x="6430" y="17689"/>
                    </a:cubicBezTo>
                    <a:cubicBezTo>
                      <a:pt x="6393" y="17714"/>
                      <a:pt x="6369" y="17725"/>
                      <a:pt x="6345" y="17750"/>
                    </a:cubicBezTo>
                    <a:cubicBezTo>
                      <a:pt x="6309" y="17762"/>
                      <a:pt x="6285" y="17787"/>
                      <a:pt x="6260" y="17798"/>
                    </a:cubicBezTo>
                    <a:cubicBezTo>
                      <a:pt x="6248" y="17811"/>
                      <a:pt x="6236" y="17811"/>
                      <a:pt x="6212" y="17823"/>
                    </a:cubicBezTo>
                    <a:cubicBezTo>
                      <a:pt x="6199" y="17835"/>
                      <a:pt x="6175" y="17835"/>
                      <a:pt x="6150" y="17847"/>
                    </a:cubicBezTo>
                    <a:cubicBezTo>
                      <a:pt x="6139" y="17860"/>
                      <a:pt x="6126" y="17860"/>
                      <a:pt x="6126" y="17860"/>
                    </a:cubicBezTo>
                    <a:lnTo>
                      <a:pt x="6017" y="17896"/>
                    </a:lnTo>
                    <a:lnTo>
                      <a:pt x="5993" y="17896"/>
                    </a:lnTo>
                    <a:cubicBezTo>
                      <a:pt x="5969" y="17908"/>
                      <a:pt x="5932" y="17908"/>
                      <a:pt x="5896" y="17920"/>
                    </a:cubicBezTo>
                    <a:cubicBezTo>
                      <a:pt x="5859" y="17920"/>
                      <a:pt x="5823" y="17933"/>
                      <a:pt x="5774" y="17933"/>
                    </a:cubicBezTo>
                    <a:cubicBezTo>
                      <a:pt x="5701" y="17944"/>
                      <a:pt x="5628" y="17944"/>
                      <a:pt x="5555" y="17944"/>
                    </a:cubicBezTo>
                    <a:cubicBezTo>
                      <a:pt x="5539" y="17944"/>
                      <a:pt x="5517" y="17950"/>
                      <a:pt x="5497" y="17950"/>
                    </a:cubicBezTo>
                    <a:cubicBezTo>
                      <a:pt x="5487" y="17950"/>
                      <a:pt x="5478" y="17948"/>
                      <a:pt x="5470" y="17944"/>
                    </a:cubicBezTo>
                    <a:cubicBezTo>
                      <a:pt x="5421" y="17944"/>
                      <a:pt x="5361" y="17944"/>
                      <a:pt x="5300" y="17933"/>
                    </a:cubicBezTo>
                    <a:cubicBezTo>
                      <a:pt x="5264" y="17933"/>
                      <a:pt x="5239" y="17920"/>
                      <a:pt x="5215" y="17920"/>
                    </a:cubicBezTo>
                    <a:cubicBezTo>
                      <a:pt x="5191" y="17908"/>
                      <a:pt x="5166" y="17908"/>
                      <a:pt x="5154" y="17896"/>
                    </a:cubicBezTo>
                    <a:cubicBezTo>
                      <a:pt x="5130" y="17884"/>
                      <a:pt x="5118" y="17871"/>
                      <a:pt x="5094" y="17860"/>
                    </a:cubicBezTo>
                    <a:lnTo>
                      <a:pt x="5081" y="17847"/>
                    </a:lnTo>
                    <a:lnTo>
                      <a:pt x="5069" y="17835"/>
                    </a:lnTo>
                    <a:cubicBezTo>
                      <a:pt x="5045" y="17823"/>
                      <a:pt x="5021" y="17798"/>
                      <a:pt x="5008" y="17787"/>
                    </a:cubicBezTo>
                    <a:lnTo>
                      <a:pt x="4984" y="17762"/>
                    </a:lnTo>
                    <a:cubicBezTo>
                      <a:pt x="4972" y="17750"/>
                      <a:pt x="4959" y="17725"/>
                      <a:pt x="4948" y="17714"/>
                    </a:cubicBezTo>
                    <a:cubicBezTo>
                      <a:pt x="4935" y="17677"/>
                      <a:pt x="4923" y="17652"/>
                      <a:pt x="4911" y="17628"/>
                    </a:cubicBezTo>
                    <a:cubicBezTo>
                      <a:pt x="4911" y="17604"/>
                      <a:pt x="4899" y="17568"/>
                      <a:pt x="4886" y="17544"/>
                    </a:cubicBezTo>
                    <a:cubicBezTo>
                      <a:pt x="4875" y="17507"/>
                      <a:pt x="4875" y="17458"/>
                      <a:pt x="4862" y="17409"/>
                    </a:cubicBezTo>
                    <a:lnTo>
                      <a:pt x="4862" y="17264"/>
                    </a:lnTo>
                    <a:lnTo>
                      <a:pt x="4862" y="17166"/>
                    </a:lnTo>
                    <a:cubicBezTo>
                      <a:pt x="4875" y="17142"/>
                      <a:pt x="4875" y="17106"/>
                      <a:pt x="4886" y="17082"/>
                    </a:cubicBezTo>
                    <a:cubicBezTo>
                      <a:pt x="4899" y="17045"/>
                      <a:pt x="4911" y="17009"/>
                      <a:pt x="4923" y="16985"/>
                    </a:cubicBezTo>
                    <a:lnTo>
                      <a:pt x="4923" y="16960"/>
                    </a:lnTo>
                    <a:lnTo>
                      <a:pt x="4935" y="16960"/>
                    </a:lnTo>
                    <a:lnTo>
                      <a:pt x="4935" y="16948"/>
                    </a:lnTo>
                    <a:cubicBezTo>
                      <a:pt x="4959" y="16912"/>
                      <a:pt x="4984" y="16863"/>
                      <a:pt x="5008" y="16814"/>
                    </a:cubicBezTo>
                    <a:cubicBezTo>
                      <a:pt x="5032" y="16777"/>
                      <a:pt x="5057" y="16741"/>
                      <a:pt x="5094" y="16705"/>
                    </a:cubicBezTo>
                    <a:cubicBezTo>
                      <a:pt x="5130" y="16656"/>
                      <a:pt x="5178" y="16607"/>
                      <a:pt x="5227" y="16559"/>
                    </a:cubicBezTo>
                    <a:cubicBezTo>
                      <a:pt x="5264" y="16523"/>
                      <a:pt x="5300" y="16498"/>
                      <a:pt x="5337" y="16461"/>
                    </a:cubicBezTo>
                    <a:cubicBezTo>
                      <a:pt x="5373" y="16437"/>
                      <a:pt x="5410" y="16425"/>
                      <a:pt x="5446" y="16401"/>
                    </a:cubicBezTo>
                    <a:lnTo>
                      <a:pt x="5458" y="16389"/>
                    </a:lnTo>
                    <a:cubicBezTo>
                      <a:pt x="5458" y="16389"/>
                      <a:pt x="5470" y="16389"/>
                      <a:pt x="5470" y="16377"/>
                    </a:cubicBezTo>
                    <a:lnTo>
                      <a:pt x="5470" y="16389"/>
                    </a:lnTo>
                    <a:lnTo>
                      <a:pt x="5494" y="16377"/>
                    </a:lnTo>
                    <a:cubicBezTo>
                      <a:pt x="5543" y="16340"/>
                      <a:pt x="5604" y="16316"/>
                      <a:pt x="5640" y="16291"/>
                    </a:cubicBezTo>
                    <a:cubicBezTo>
                      <a:pt x="5653" y="16291"/>
                      <a:pt x="5664" y="16291"/>
                      <a:pt x="5677" y="16280"/>
                    </a:cubicBezTo>
                    <a:cubicBezTo>
                      <a:pt x="5726" y="16267"/>
                      <a:pt x="5786" y="16243"/>
                      <a:pt x="5847" y="16231"/>
                    </a:cubicBezTo>
                    <a:lnTo>
                      <a:pt x="5859" y="16231"/>
                    </a:lnTo>
                    <a:cubicBezTo>
                      <a:pt x="5871" y="16218"/>
                      <a:pt x="5883" y="16218"/>
                      <a:pt x="5896" y="16218"/>
                    </a:cubicBezTo>
                    <a:cubicBezTo>
                      <a:pt x="5932" y="16207"/>
                      <a:pt x="5980" y="16194"/>
                      <a:pt x="6029" y="16182"/>
                    </a:cubicBezTo>
                    <a:cubicBezTo>
                      <a:pt x="6066" y="16182"/>
                      <a:pt x="6102" y="16170"/>
                      <a:pt x="6150" y="16170"/>
                    </a:cubicBezTo>
                    <a:lnTo>
                      <a:pt x="6163" y="16158"/>
                    </a:lnTo>
                    <a:close/>
                    <a:moveTo>
                      <a:pt x="3514" y="20582"/>
                    </a:moveTo>
                    <a:cubicBezTo>
                      <a:pt x="3525" y="20582"/>
                      <a:pt x="3538" y="20594"/>
                      <a:pt x="3538" y="20594"/>
                    </a:cubicBezTo>
                    <a:lnTo>
                      <a:pt x="3550" y="20606"/>
                    </a:lnTo>
                    <a:cubicBezTo>
                      <a:pt x="3538" y="20594"/>
                      <a:pt x="3525" y="20594"/>
                      <a:pt x="3514" y="20582"/>
                    </a:cubicBezTo>
                    <a:close/>
                    <a:moveTo>
                      <a:pt x="7087" y="17422"/>
                    </a:moveTo>
                    <a:cubicBezTo>
                      <a:pt x="7098" y="17434"/>
                      <a:pt x="7111" y="17434"/>
                      <a:pt x="7123" y="17446"/>
                    </a:cubicBezTo>
                    <a:lnTo>
                      <a:pt x="7135" y="17458"/>
                    </a:lnTo>
                    <a:lnTo>
                      <a:pt x="7196" y="17519"/>
                    </a:lnTo>
                    <a:cubicBezTo>
                      <a:pt x="7233" y="17544"/>
                      <a:pt x="7281" y="17580"/>
                      <a:pt x="7330" y="17604"/>
                    </a:cubicBezTo>
                    <a:cubicBezTo>
                      <a:pt x="7378" y="17641"/>
                      <a:pt x="7427" y="17665"/>
                      <a:pt x="7463" y="17701"/>
                    </a:cubicBezTo>
                    <a:lnTo>
                      <a:pt x="7609" y="17774"/>
                    </a:lnTo>
                    <a:cubicBezTo>
                      <a:pt x="7719" y="17823"/>
                      <a:pt x="7828" y="17847"/>
                      <a:pt x="7913" y="17871"/>
                    </a:cubicBezTo>
                    <a:cubicBezTo>
                      <a:pt x="8010" y="17896"/>
                      <a:pt x="8119" y="17933"/>
                      <a:pt x="8217" y="17957"/>
                    </a:cubicBezTo>
                    <a:cubicBezTo>
                      <a:pt x="8265" y="17968"/>
                      <a:pt x="8302" y="17968"/>
                      <a:pt x="8338" y="17981"/>
                    </a:cubicBezTo>
                    <a:cubicBezTo>
                      <a:pt x="8351" y="17981"/>
                      <a:pt x="8375" y="17993"/>
                      <a:pt x="8399" y="17993"/>
                    </a:cubicBezTo>
                    <a:cubicBezTo>
                      <a:pt x="8411" y="17993"/>
                      <a:pt x="8435" y="17993"/>
                      <a:pt x="8448" y="18005"/>
                    </a:cubicBezTo>
                    <a:lnTo>
                      <a:pt x="8460" y="18005"/>
                    </a:lnTo>
                    <a:cubicBezTo>
                      <a:pt x="8484" y="18005"/>
                      <a:pt x="8508" y="18017"/>
                      <a:pt x="8533" y="18017"/>
                    </a:cubicBezTo>
                    <a:lnTo>
                      <a:pt x="8605" y="18017"/>
                    </a:lnTo>
                    <a:cubicBezTo>
                      <a:pt x="8654" y="18030"/>
                      <a:pt x="8703" y="18030"/>
                      <a:pt x="8751" y="18030"/>
                    </a:cubicBezTo>
                    <a:lnTo>
                      <a:pt x="8764" y="18030"/>
                    </a:lnTo>
                    <a:cubicBezTo>
                      <a:pt x="8813" y="18041"/>
                      <a:pt x="8873" y="18041"/>
                      <a:pt x="8921" y="18054"/>
                    </a:cubicBezTo>
                    <a:lnTo>
                      <a:pt x="8970" y="18054"/>
                    </a:lnTo>
                    <a:cubicBezTo>
                      <a:pt x="9007" y="18054"/>
                      <a:pt x="9043" y="18066"/>
                      <a:pt x="9080" y="18066"/>
                    </a:cubicBezTo>
                    <a:lnTo>
                      <a:pt x="9396" y="18066"/>
                    </a:lnTo>
                    <a:cubicBezTo>
                      <a:pt x="9420" y="18078"/>
                      <a:pt x="9456" y="18078"/>
                      <a:pt x="9480" y="18078"/>
                    </a:cubicBezTo>
                    <a:cubicBezTo>
                      <a:pt x="9505" y="18090"/>
                      <a:pt x="9517" y="18090"/>
                      <a:pt x="9529" y="18090"/>
                    </a:cubicBezTo>
                    <a:cubicBezTo>
                      <a:pt x="9542" y="18090"/>
                      <a:pt x="9553" y="18103"/>
                      <a:pt x="9566" y="18103"/>
                    </a:cubicBezTo>
                    <a:lnTo>
                      <a:pt x="9578" y="18114"/>
                    </a:lnTo>
                    <a:cubicBezTo>
                      <a:pt x="9590" y="18114"/>
                      <a:pt x="9602" y="18127"/>
                      <a:pt x="9602" y="18127"/>
                    </a:cubicBezTo>
                    <a:lnTo>
                      <a:pt x="9639" y="18163"/>
                    </a:lnTo>
                    <a:cubicBezTo>
                      <a:pt x="9651" y="18176"/>
                      <a:pt x="9663" y="18187"/>
                      <a:pt x="9675" y="18212"/>
                    </a:cubicBezTo>
                    <a:cubicBezTo>
                      <a:pt x="9688" y="18224"/>
                      <a:pt x="9688" y="18236"/>
                      <a:pt x="9699" y="18248"/>
                    </a:cubicBezTo>
                    <a:lnTo>
                      <a:pt x="9712" y="18273"/>
                    </a:lnTo>
                    <a:lnTo>
                      <a:pt x="9699" y="18273"/>
                    </a:lnTo>
                    <a:cubicBezTo>
                      <a:pt x="9699" y="18284"/>
                      <a:pt x="9688" y="18284"/>
                      <a:pt x="9688" y="18284"/>
                    </a:cubicBezTo>
                    <a:cubicBezTo>
                      <a:pt x="9651" y="18309"/>
                      <a:pt x="9602" y="18321"/>
                      <a:pt x="9553" y="18346"/>
                    </a:cubicBezTo>
                    <a:lnTo>
                      <a:pt x="9444" y="18382"/>
                    </a:lnTo>
                    <a:lnTo>
                      <a:pt x="9396" y="18406"/>
                    </a:lnTo>
                    <a:cubicBezTo>
                      <a:pt x="9347" y="18419"/>
                      <a:pt x="9299" y="18443"/>
                      <a:pt x="9250" y="18467"/>
                    </a:cubicBezTo>
                    <a:cubicBezTo>
                      <a:pt x="9189" y="18503"/>
                      <a:pt x="9140" y="18540"/>
                      <a:pt x="9104" y="18589"/>
                    </a:cubicBezTo>
                    <a:cubicBezTo>
                      <a:pt x="9067" y="18625"/>
                      <a:pt x="9056" y="18673"/>
                      <a:pt x="9043" y="18710"/>
                    </a:cubicBezTo>
                    <a:cubicBezTo>
                      <a:pt x="9043" y="18735"/>
                      <a:pt x="9031" y="18759"/>
                      <a:pt x="9019" y="18783"/>
                    </a:cubicBezTo>
                    <a:cubicBezTo>
                      <a:pt x="9019" y="18819"/>
                      <a:pt x="9007" y="18856"/>
                      <a:pt x="9007" y="18892"/>
                    </a:cubicBezTo>
                    <a:cubicBezTo>
                      <a:pt x="8994" y="18929"/>
                      <a:pt x="8994" y="18953"/>
                      <a:pt x="8983" y="18989"/>
                    </a:cubicBezTo>
                    <a:cubicBezTo>
                      <a:pt x="8970" y="19026"/>
                      <a:pt x="8970" y="19051"/>
                      <a:pt x="8958" y="19087"/>
                    </a:cubicBezTo>
                    <a:cubicBezTo>
                      <a:pt x="8946" y="19124"/>
                      <a:pt x="8946" y="19148"/>
                      <a:pt x="8934" y="19184"/>
                    </a:cubicBezTo>
                    <a:lnTo>
                      <a:pt x="8861" y="19367"/>
                    </a:lnTo>
                    <a:cubicBezTo>
                      <a:pt x="8848" y="19391"/>
                      <a:pt x="8837" y="19427"/>
                      <a:pt x="8824" y="19451"/>
                    </a:cubicBezTo>
                    <a:cubicBezTo>
                      <a:pt x="8813" y="19464"/>
                      <a:pt x="8800" y="19476"/>
                      <a:pt x="8788" y="19500"/>
                    </a:cubicBezTo>
                    <a:cubicBezTo>
                      <a:pt x="8740" y="19561"/>
                      <a:pt x="8678" y="19610"/>
                      <a:pt x="8618" y="19670"/>
                    </a:cubicBezTo>
                    <a:lnTo>
                      <a:pt x="8605" y="19670"/>
                    </a:lnTo>
                    <a:cubicBezTo>
                      <a:pt x="8569" y="19658"/>
                      <a:pt x="8521" y="19646"/>
                      <a:pt x="8472" y="19634"/>
                    </a:cubicBezTo>
                    <a:cubicBezTo>
                      <a:pt x="8448" y="19621"/>
                      <a:pt x="8411" y="19621"/>
                      <a:pt x="8387" y="19610"/>
                    </a:cubicBezTo>
                    <a:cubicBezTo>
                      <a:pt x="8314" y="19585"/>
                      <a:pt x="8241" y="19573"/>
                      <a:pt x="8168" y="19548"/>
                    </a:cubicBezTo>
                    <a:lnTo>
                      <a:pt x="8168" y="19548"/>
                    </a:lnTo>
                    <a:cubicBezTo>
                      <a:pt x="8205" y="19561"/>
                      <a:pt x="8253" y="19585"/>
                      <a:pt x="8289" y="19597"/>
                    </a:cubicBezTo>
                    <a:cubicBezTo>
                      <a:pt x="8326" y="19610"/>
                      <a:pt x="8351" y="19621"/>
                      <a:pt x="8387" y="19634"/>
                    </a:cubicBezTo>
                    <a:cubicBezTo>
                      <a:pt x="8424" y="19646"/>
                      <a:pt x="8448" y="19658"/>
                      <a:pt x="8484" y="19670"/>
                    </a:cubicBezTo>
                    <a:cubicBezTo>
                      <a:pt x="8497" y="19670"/>
                      <a:pt x="8521" y="19683"/>
                      <a:pt x="8533" y="19683"/>
                    </a:cubicBezTo>
                    <a:cubicBezTo>
                      <a:pt x="8545" y="19694"/>
                      <a:pt x="8557" y="19694"/>
                      <a:pt x="8581" y="19694"/>
                    </a:cubicBezTo>
                    <a:cubicBezTo>
                      <a:pt x="8533" y="19743"/>
                      <a:pt x="8497" y="19780"/>
                      <a:pt x="8435" y="19816"/>
                    </a:cubicBezTo>
                    <a:cubicBezTo>
                      <a:pt x="8424" y="19828"/>
                      <a:pt x="8399" y="19840"/>
                      <a:pt x="8387" y="19853"/>
                    </a:cubicBezTo>
                    <a:cubicBezTo>
                      <a:pt x="8351" y="19877"/>
                      <a:pt x="8326" y="19889"/>
                      <a:pt x="8302" y="19901"/>
                    </a:cubicBezTo>
                    <a:cubicBezTo>
                      <a:pt x="8278" y="19901"/>
                      <a:pt x="8253" y="19913"/>
                      <a:pt x="8229" y="19913"/>
                    </a:cubicBezTo>
                    <a:cubicBezTo>
                      <a:pt x="8205" y="19926"/>
                      <a:pt x="8181" y="19926"/>
                      <a:pt x="8168" y="19937"/>
                    </a:cubicBezTo>
                    <a:cubicBezTo>
                      <a:pt x="8132" y="19937"/>
                      <a:pt x="8095" y="19950"/>
                      <a:pt x="8071" y="19962"/>
                    </a:cubicBezTo>
                    <a:cubicBezTo>
                      <a:pt x="8010" y="19986"/>
                      <a:pt x="7973" y="20035"/>
                      <a:pt x="7949" y="20096"/>
                    </a:cubicBezTo>
                    <a:cubicBezTo>
                      <a:pt x="7937" y="20120"/>
                      <a:pt x="7937" y="20144"/>
                      <a:pt x="7925" y="20169"/>
                    </a:cubicBezTo>
                    <a:lnTo>
                      <a:pt x="7925" y="20180"/>
                    </a:lnTo>
                    <a:cubicBezTo>
                      <a:pt x="7913" y="20205"/>
                      <a:pt x="7901" y="20242"/>
                      <a:pt x="7889" y="20266"/>
                    </a:cubicBezTo>
                    <a:cubicBezTo>
                      <a:pt x="7876" y="20290"/>
                      <a:pt x="7865" y="20315"/>
                      <a:pt x="7840" y="20351"/>
                    </a:cubicBezTo>
                    <a:cubicBezTo>
                      <a:pt x="7828" y="20375"/>
                      <a:pt x="7803" y="20412"/>
                      <a:pt x="7779" y="20436"/>
                    </a:cubicBezTo>
                    <a:lnTo>
                      <a:pt x="7706" y="20509"/>
                    </a:lnTo>
                    <a:cubicBezTo>
                      <a:pt x="7694" y="20533"/>
                      <a:pt x="7670" y="20545"/>
                      <a:pt x="7657" y="20558"/>
                    </a:cubicBezTo>
                    <a:cubicBezTo>
                      <a:pt x="7646" y="20569"/>
                      <a:pt x="7633" y="20569"/>
                      <a:pt x="7621" y="20582"/>
                    </a:cubicBezTo>
                    <a:cubicBezTo>
                      <a:pt x="7609" y="20582"/>
                      <a:pt x="7597" y="20594"/>
                      <a:pt x="7585" y="20594"/>
                    </a:cubicBezTo>
                    <a:cubicBezTo>
                      <a:pt x="7573" y="20594"/>
                      <a:pt x="7573" y="20606"/>
                      <a:pt x="7560" y="20606"/>
                    </a:cubicBezTo>
                    <a:lnTo>
                      <a:pt x="7414" y="20606"/>
                    </a:lnTo>
                    <a:cubicBezTo>
                      <a:pt x="7403" y="20594"/>
                      <a:pt x="7378" y="20594"/>
                      <a:pt x="7366" y="20594"/>
                    </a:cubicBezTo>
                    <a:lnTo>
                      <a:pt x="7354" y="20594"/>
                    </a:lnTo>
                    <a:lnTo>
                      <a:pt x="7269" y="20558"/>
                    </a:lnTo>
                    <a:lnTo>
                      <a:pt x="7257" y="20558"/>
                    </a:lnTo>
                    <a:cubicBezTo>
                      <a:pt x="7244" y="20545"/>
                      <a:pt x="7220" y="20545"/>
                      <a:pt x="7196" y="20533"/>
                    </a:cubicBezTo>
                    <a:cubicBezTo>
                      <a:pt x="7184" y="20533"/>
                      <a:pt x="7171" y="20533"/>
                      <a:pt x="7160" y="20521"/>
                    </a:cubicBezTo>
                    <a:lnTo>
                      <a:pt x="7160" y="20533"/>
                    </a:lnTo>
                    <a:lnTo>
                      <a:pt x="7135" y="20521"/>
                    </a:lnTo>
                    <a:cubicBezTo>
                      <a:pt x="7111" y="20509"/>
                      <a:pt x="7087" y="20509"/>
                      <a:pt x="7062" y="20496"/>
                    </a:cubicBezTo>
                    <a:lnTo>
                      <a:pt x="6990" y="20460"/>
                    </a:lnTo>
                    <a:lnTo>
                      <a:pt x="6965" y="20448"/>
                    </a:lnTo>
                    <a:cubicBezTo>
                      <a:pt x="6941" y="20448"/>
                      <a:pt x="6928" y="20436"/>
                      <a:pt x="6904" y="20423"/>
                    </a:cubicBezTo>
                    <a:cubicBezTo>
                      <a:pt x="6892" y="20412"/>
                      <a:pt x="6880" y="20412"/>
                      <a:pt x="6868" y="20412"/>
                    </a:cubicBezTo>
                    <a:cubicBezTo>
                      <a:pt x="6855" y="20388"/>
                      <a:pt x="6831" y="20375"/>
                      <a:pt x="6819" y="20363"/>
                    </a:cubicBezTo>
                    <a:cubicBezTo>
                      <a:pt x="6807" y="20339"/>
                      <a:pt x="6782" y="20326"/>
                      <a:pt x="6771" y="20302"/>
                    </a:cubicBezTo>
                    <a:cubicBezTo>
                      <a:pt x="6758" y="20278"/>
                      <a:pt x="6734" y="20253"/>
                      <a:pt x="6722" y="20217"/>
                    </a:cubicBezTo>
                    <a:lnTo>
                      <a:pt x="6709" y="20205"/>
                    </a:lnTo>
                    <a:cubicBezTo>
                      <a:pt x="6698" y="20180"/>
                      <a:pt x="6698" y="20169"/>
                      <a:pt x="6685" y="20156"/>
                    </a:cubicBezTo>
                    <a:lnTo>
                      <a:pt x="6674" y="20132"/>
                    </a:lnTo>
                    <a:cubicBezTo>
                      <a:pt x="6674" y="20120"/>
                      <a:pt x="6661" y="20107"/>
                      <a:pt x="6661" y="20083"/>
                    </a:cubicBezTo>
                    <a:lnTo>
                      <a:pt x="6649" y="20059"/>
                    </a:lnTo>
                    <a:cubicBezTo>
                      <a:pt x="6625" y="20023"/>
                      <a:pt x="6612" y="19974"/>
                      <a:pt x="6588" y="19937"/>
                    </a:cubicBezTo>
                    <a:lnTo>
                      <a:pt x="6515" y="19791"/>
                    </a:lnTo>
                    <a:cubicBezTo>
                      <a:pt x="6491" y="19756"/>
                      <a:pt x="6466" y="19707"/>
                      <a:pt x="6442" y="19646"/>
                    </a:cubicBezTo>
                    <a:lnTo>
                      <a:pt x="6418" y="19585"/>
                    </a:lnTo>
                    <a:cubicBezTo>
                      <a:pt x="6418" y="19573"/>
                      <a:pt x="6406" y="19548"/>
                      <a:pt x="6406" y="19537"/>
                    </a:cubicBezTo>
                    <a:lnTo>
                      <a:pt x="6393" y="19512"/>
                    </a:lnTo>
                    <a:cubicBezTo>
                      <a:pt x="6382" y="19488"/>
                      <a:pt x="6382" y="19476"/>
                      <a:pt x="6382" y="19464"/>
                    </a:cubicBezTo>
                    <a:lnTo>
                      <a:pt x="6369" y="19440"/>
                    </a:lnTo>
                    <a:lnTo>
                      <a:pt x="6333" y="19294"/>
                    </a:lnTo>
                    <a:lnTo>
                      <a:pt x="6309" y="19208"/>
                    </a:lnTo>
                    <a:lnTo>
                      <a:pt x="6309" y="19184"/>
                    </a:lnTo>
                    <a:lnTo>
                      <a:pt x="6296" y="19172"/>
                    </a:lnTo>
                    <a:lnTo>
                      <a:pt x="6296" y="19160"/>
                    </a:lnTo>
                    <a:lnTo>
                      <a:pt x="6285" y="19111"/>
                    </a:lnTo>
                    <a:lnTo>
                      <a:pt x="6285" y="19087"/>
                    </a:lnTo>
                    <a:lnTo>
                      <a:pt x="6285" y="19075"/>
                    </a:lnTo>
                    <a:lnTo>
                      <a:pt x="6285" y="19038"/>
                    </a:lnTo>
                    <a:lnTo>
                      <a:pt x="6272" y="19026"/>
                    </a:lnTo>
                    <a:lnTo>
                      <a:pt x="6272" y="18978"/>
                    </a:lnTo>
                    <a:cubicBezTo>
                      <a:pt x="6272" y="18941"/>
                      <a:pt x="6272" y="18905"/>
                      <a:pt x="6260" y="18880"/>
                    </a:cubicBezTo>
                    <a:lnTo>
                      <a:pt x="6260" y="18795"/>
                    </a:lnTo>
                    <a:lnTo>
                      <a:pt x="6260" y="18735"/>
                    </a:lnTo>
                    <a:cubicBezTo>
                      <a:pt x="6260" y="18686"/>
                      <a:pt x="6248" y="18649"/>
                      <a:pt x="6248" y="18600"/>
                    </a:cubicBezTo>
                    <a:lnTo>
                      <a:pt x="6248" y="18576"/>
                    </a:lnTo>
                    <a:lnTo>
                      <a:pt x="6248" y="18443"/>
                    </a:lnTo>
                    <a:cubicBezTo>
                      <a:pt x="6248" y="18394"/>
                      <a:pt x="6260" y="18357"/>
                      <a:pt x="6260" y="18321"/>
                    </a:cubicBezTo>
                    <a:lnTo>
                      <a:pt x="6260" y="18260"/>
                    </a:lnTo>
                    <a:lnTo>
                      <a:pt x="6260" y="18200"/>
                    </a:lnTo>
                    <a:cubicBezTo>
                      <a:pt x="6272" y="18163"/>
                      <a:pt x="6272" y="18114"/>
                      <a:pt x="6272" y="18078"/>
                    </a:cubicBezTo>
                    <a:lnTo>
                      <a:pt x="6272" y="18066"/>
                    </a:lnTo>
                    <a:cubicBezTo>
                      <a:pt x="6296" y="18054"/>
                      <a:pt x="6333" y="18041"/>
                      <a:pt x="6358" y="18030"/>
                    </a:cubicBezTo>
                    <a:lnTo>
                      <a:pt x="6382" y="18005"/>
                    </a:lnTo>
                    <a:cubicBezTo>
                      <a:pt x="6406" y="18005"/>
                      <a:pt x="6418" y="17993"/>
                      <a:pt x="6442" y="17981"/>
                    </a:cubicBezTo>
                    <a:lnTo>
                      <a:pt x="6442" y="17968"/>
                    </a:lnTo>
                    <a:lnTo>
                      <a:pt x="6455" y="17981"/>
                    </a:lnTo>
                    <a:cubicBezTo>
                      <a:pt x="6455" y="18005"/>
                      <a:pt x="6466" y="18030"/>
                      <a:pt x="6466" y="18041"/>
                    </a:cubicBezTo>
                    <a:lnTo>
                      <a:pt x="6479" y="18066"/>
                    </a:lnTo>
                    <a:cubicBezTo>
                      <a:pt x="6479" y="18090"/>
                      <a:pt x="6491" y="18103"/>
                      <a:pt x="6491" y="18127"/>
                    </a:cubicBezTo>
                    <a:lnTo>
                      <a:pt x="6515" y="18176"/>
                    </a:lnTo>
                    <a:lnTo>
                      <a:pt x="6528" y="18224"/>
                    </a:lnTo>
                    <a:cubicBezTo>
                      <a:pt x="6528" y="18248"/>
                      <a:pt x="6539" y="18260"/>
                      <a:pt x="6539" y="18273"/>
                    </a:cubicBezTo>
                    <a:cubicBezTo>
                      <a:pt x="6539" y="18284"/>
                      <a:pt x="6539" y="18297"/>
                      <a:pt x="6552" y="18309"/>
                    </a:cubicBezTo>
                    <a:cubicBezTo>
                      <a:pt x="6552" y="18321"/>
                      <a:pt x="6564" y="18333"/>
                      <a:pt x="6576" y="18357"/>
                    </a:cubicBezTo>
                    <a:cubicBezTo>
                      <a:pt x="6588" y="18382"/>
                      <a:pt x="6601" y="18406"/>
                      <a:pt x="6612" y="18419"/>
                    </a:cubicBezTo>
                    <a:cubicBezTo>
                      <a:pt x="6612" y="18430"/>
                      <a:pt x="6625" y="18455"/>
                      <a:pt x="6625" y="18467"/>
                    </a:cubicBezTo>
                    <a:cubicBezTo>
                      <a:pt x="6637" y="18492"/>
                      <a:pt x="6661" y="18516"/>
                      <a:pt x="6674" y="18552"/>
                    </a:cubicBezTo>
                    <a:cubicBezTo>
                      <a:pt x="6709" y="18625"/>
                      <a:pt x="6746" y="18686"/>
                      <a:pt x="6782" y="18759"/>
                    </a:cubicBezTo>
                    <a:lnTo>
                      <a:pt x="6771" y="18735"/>
                    </a:lnTo>
                    <a:cubicBezTo>
                      <a:pt x="6758" y="18686"/>
                      <a:pt x="6746" y="18637"/>
                      <a:pt x="6734" y="18600"/>
                    </a:cubicBezTo>
                    <a:lnTo>
                      <a:pt x="6722" y="18576"/>
                    </a:lnTo>
                    <a:cubicBezTo>
                      <a:pt x="6722" y="18552"/>
                      <a:pt x="6709" y="18540"/>
                      <a:pt x="6709" y="18516"/>
                    </a:cubicBezTo>
                    <a:lnTo>
                      <a:pt x="6698" y="18516"/>
                    </a:lnTo>
                    <a:lnTo>
                      <a:pt x="6698" y="18503"/>
                    </a:lnTo>
                    <a:cubicBezTo>
                      <a:pt x="6698" y="18492"/>
                      <a:pt x="6685" y="18467"/>
                      <a:pt x="6674" y="18443"/>
                    </a:cubicBezTo>
                    <a:lnTo>
                      <a:pt x="6674" y="18419"/>
                    </a:lnTo>
                    <a:cubicBezTo>
                      <a:pt x="6661" y="18406"/>
                      <a:pt x="6661" y="18394"/>
                      <a:pt x="6649" y="18382"/>
                    </a:cubicBezTo>
                    <a:lnTo>
                      <a:pt x="6649" y="18370"/>
                    </a:lnTo>
                    <a:lnTo>
                      <a:pt x="6637" y="18346"/>
                    </a:lnTo>
                    <a:cubicBezTo>
                      <a:pt x="6637" y="18333"/>
                      <a:pt x="6625" y="18321"/>
                      <a:pt x="6625" y="18309"/>
                    </a:cubicBezTo>
                    <a:cubicBezTo>
                      <a:pt x="6625" y="18309"/>
                      <a:pt x="6625" y="18297"/>
                      <a:pt x="6612" y="18297"/>
                    </a:cubicBezTo>
                    <a:cubicBezTo>
                      <a:pt x="6612" y="18284"/>
                      <a:pt x="6612" y="18273"/>
                      <a:pt x="6601" y="18260"/>
                    </a:cubicBezTo>
                    <a:lnTo>
                      <a:pt x="6601" y="18248"/>
                    </a:lnTo>
                    <a:lnTo>
                      <a:pt x="6601" y="18236"/>
                    </a:lnTo>
                    <a:cubicBezTo>
                      <a:pt x="6601" y="18236"/>
                      <a:pt x="6601" y="18224"/>
                      <a:pt x="6588" y="18224"/>
                    </a:cubicBezTo>
                    <a:lnTo>
                      <a:pt x="6588" y="18187"/>
                    </a:lnTo>
                    <a:cubicBezTo>
                      <a:pt x="6576" y="18176"/>
                      <a:pt x="6576" y="18163"/>
                      <a:pt x="6576" y="18139"/>
                    </a:cubicBezTo>
                    <a:cubicBezTo>
                      <a:pt x="6564" y="18114"/>
                      <a:pt x="6552" y="18090"/>
                      <a:pt x="6552" y="18066"/>
                    </a:cubicBezTo>
                    <a:lnTo>
                      <a:pt x="6539" y="18030"/>
                    </a:lnTo>
                    <a:cubicBezTo>
                      <a:pt x="6528" y="18005"/>
                      <a:pt x="6528" y="17981"/>
                      <a:pt x="6515" y="17957"/>
                    </a:cubicBezTo>
                    <a:lnTo>
                      <a:pt x="6515" y="17933"/>
                    </a:lnTo>
                    <a:cubicBezTo>
                      <a:pt x="6552" y="17908"/>
                      <a:pt x="6588" y="17884"/>
                      <a:pt x="6637" y="17847"/>
                    </a:cubicBezTo>
                    <a:cubicBezTo>
                      <a:pt x="6674" y="17823"/>
                      <a:pt x="6698" y="17798"/>
                      <a:pt x="6734" y="17774"/>
                    </a:cubicBezTo>
                    <a:lnTo>
                      <a:pt x="6734" y="17787"/>
                    </a:lnTo>
                    <a:cubicBezTo>
                      <a:pt x="6746" y="17798"/>
                      <a:pt x="6746" y="17811"/>
                      <a:pt x="6758" y="17823"/>
                    </a:cubicBezTo>
                    <a:cubicBezTo>
                      <a:pt x="6758" y="17835"/>
                      <a:pt x="6771" y="17835"/>
                      <a:pt x="6771" y="17847"/>
                    </a:cubicBezTo>
                    <a:cubicBezTo>
                      <a:pt x="6782" y="17871"/>
                      <a:pt x="6795" y="17884"/>
                      <a:pt x="6807" y="17908"/>
                    </a:cubicBezTo>
                    <a:cubicBezTo>
                      <a:pt x="6819" y="17933"/>
                      <a:pt x="6844" y="17957"/>
                      <a:pt x="6855" y="17981"/>
                    </a:cubicBezTo>
                    <a:cubicBezTo>
                      <a:pt x="6880" y="18005"/>
                      <a:pt x="6892" y="18041"/>
                      <a:pt x="6917" y="18066"/>
                    </a:cubicBezTo>
                    <a:cubicBezTo>
                      <a:pt x="6904" y="18005"/>
                      <a:pt x="6880" y="17944"/>
                      <a:pt x="6855" y="17871"/>
                    </a:cubicBezTo>
                    <a:cubicBezTo>
                      <a:pt x="6844" y="17860"/>
                      <a:pt x="6831" y="17847"/>
                      <a:pt x="6831" y="17823"/>
                    </a:cubicBezTo>
                    <a:cubicBezTo>
                      <a:pt x="6819" y="17798"/>
                      <a:pt x="6807" y="17787"/>
                      <a:pt x="6807" y="17774"/>
                    </a:cubicBezTo>
                    <a:lnTo>
                      <a:pt x="6795" y="17762"/>
                    </a:lnTo>
                    <a:lnTo>
                      <a:pt x="6782" y="17750"/>
                    </a:lnTo>
                    <a:lnTo>
                      <a:pt x="6782" y="17738"/>
                    </a:lnTo>
                    <a:cubicBezTo>
                      <a:pt x="6819" y="17701"/>
                      <a:pt x="6855" y="17677"/>
                      <a:pt x="6880" y="17652"/>
                    </a:cubicBezTo>
                    <a:lnTo>
                      <a:pt x="6892" y="17641"/>
                    </a:lnTo>
                    <a:lnTo>
                      <a:pt x="6892" y="17652"/>
                    </a:lnTo>
                    <a:lnTo>
                      <a:pt x="6917" y="17677"/>
                    </a:lnTo>
                    <a:lnTo>
                      <a:pt x="6941" y="17701"/>
                    </a:lnTo>
                    <a:cubicBezTo>
                      <a:pt x="6941" y="17714"/>
                      <a:pt x="6953" y="17725"/>
                      <a:pt x="6965" y="17738"/>
                    </a:cubicBezTo>
                    <a:lnTo>
                      <a:pt x="6965" y="17750"/>
                    </a:lnTo>
                    <a:lnTo>
                      <a:pt x="6977" y="17750"/>
                    </a:lnTo>
                    <a:cubicBezTo>
                      <a:pt x="6977" y="17762"/>
                      <a:pt x="6990" y="17762"/>
                      <a:pt x="7001" y="17774"/>
                    </a:cubicBezTo>
                    <a:lnTo>
                      <a:pt x="7025" y="17811"/>
                    </a:lnTo>
                    <a:lnTo>
                      <a:pt x="7038" y="17823"/>
                    </a:lnTo>
                    <a:lnTo>
                      <a:pt x="7074" y="17860"/>
                    </a:lnTo>
                    <a:cubicBezTo>
                      <a:pt x="7098" y="17884"/>
                      <a:pt x="7123" y="17920"/>
                      <a:pt x="7160" y="17944"/>
                    </a:cubicBezTo>
                    <a:cubicBezTo>
                      <a:pt x="7184" y="17968"/>
                      <a:pt x="7208" y="17993"/>
                      <a:pt x="7244" y="18017"/>
                    </a:cubicBezTo>
                    <a:lnTo>
                      <a:pt x="7317" y="18090"/>
                    </a:lnTo>
                    <a:cubicBezTo>
                      <a:pt x="7341" y="18114"/>
                      <a:pt x="7366" y="18127"/>
                      <a:pt x="7378" y="18151"/>
                    </a:cubicBezTo>
                    <a:lnTo>
                      <a:pt x="7403" y="18163"/>
                    </a:lnTo>
                    <a:lnTo>
                      <a:pt x="7427" y="18187"/>
                    </a:lnTo>
                    <a:lnTo>
                      <a:pt x="7439" y="18187"/>
                    </a:lnTo>
                    <a:lnTo>
                      <a:pt x="7451" y="18200"/>
                    </a:lnTo>
                    <a:cubicBezTo>
                      <a:pt x="7451" y="18212"/>
                      <a:pt x="7463" y="18212"/>
                      <a:pt x="7476" y="18224"/>
                    </a:cubicBezTo>
                    <a:lnTo>
                      <a:pt x="7487" y="18224"/>
                    </a:lnTo>
                    <a:cubicBezTo>
                      <a:pt x="7512" y="18248"/>
                      <a:pt x="7536" y="18260"/>
                      <a:pt x="7560" y="18284"/>
                    </a:cubicBezTo>
                    <a:lnTo>
                      <a:pt x="7585" y="18297"/>
                    </a:lnTo>
                    <a:lnTo>
                      <a:pt x="7621" y="18321"/>
                    </a:lnTo>
                    <a:cubicBezTo>
                      <a:pt x="7633" y="18321"/>
                      <a:pt x="7646" y="18321"/>
                      <a:pt x="7657" y="18333"/>
                    </a:cubicBezTo>
                    <a:lnTo>
                      <a:pt x="7670" y="18333"/>
                    </a:lnTo>
                    <a:cubicBezTo>
                      <a:pt x="7730" y="18370"/>
                      <a:pt x="7803" y="18406"/>
                      <a:pt x="7865" y="18430"/>
                    </a:cubicBezTo>
                    <a:cubicBezTo>
                      <a:pt x="7889" y="18443"/>
                      <a:pt x="7925" y="18455"/>
                      <a:pt x="7949" y="18467"/>
                    </a:cubicBezTo>
                    <a:lnTo>
                      <a:pt x="7962" y="18479"/>
                    </a:lnTo>
                    <a:lnTo>
                      <a:pt x="7998" y="18479"/>
                    </a:lnTo>
                    <a:lnTo>
                      <a:pt x="8022" y="18492"/>
                    </a:lnTo>
                    <a:lnTo>
                      <a:pt x="8059" y="18503"/>
                    </a:lnTo>
                    <a:lnTo>
                      <a:pt x="8083" y="18503"/>
                    </a:lnTo>
                    <a:lnTo>
                      <a:pt x="8095" y="18516"/>
                    </a:lnTo>
                    <a:lnTo>
                      <a:pt x="8144" y="18516"/>
                    </a:lnTo>
                    <a:cubicBezTo>
                      <a:pt x="8181" y="18528"/>
                      <a:pt x="8217" y="18528"/>
                      <a:pt x="8253" y="18528"/>
                    </a:cubicBezTo>
                    <a:cubicBezTo>
                      <a:pt x="8229" y="18528"/>
                      <a:pt x="8205" y="18516"/>
                      <a:pt x="8181" y="18516"/>
                    </a:cubicBezTo>
                    <a:cubicBezTo>
                      <a:pt x="8168" y="18516"/>
                      <a:pt x="8144" y="18503"/>
                      <a:pt x="8132" y="18503"/>
                    </a:cubicBezTo>
                    <a:lnTo>
                      <a:pt x="8119" y="18503"/>
                    </a:lnTo>
                    <a:cubicBezTo>
                      <a:pt x="8108" y="18492"/>
                      <a:pt x="8095" y="18492"/>
                      <a:pt x="8095" y="18492"/>
                    </a:cubicBezTo>
                    <a:lnTo>
                      <a:pt x="8083" y="18492"/>
                    </a:lnTo>
                    <a:cubicBezTo>
                      <a:pt x="8083" y="18479"/>
                      <a:pt x="8071" y="18479"/>
                      <a:pt x="8071" y="18479"/>
                    </a:cubicBezTo>
                    <a:cubicBezTo>
                      <a:pt x="8046" y="18467"/>
                      <a:pt x="8022" y="18467"/>
                      <a:pt x="8010" y="18455"/>
                    </a:cubicBezTo>
                    <a:lnTo>
                      <a:pt x="7962" y="18430"/>
                    </a:lnTo>
                    <a:cubicBezTo>
                      <a:pt x="7949" y="18430"/>
                      <a:pt x="7937" y="18419"/>
                      <a:pt x="7925" y="18419"/>
                    </a:cubicBezTo>
                    <a:lnTo>
                      <a:pt x="7876" y="18382"/>
                    </a:lnTo>
                    <a:lnTo>
                      <a:pt x="7828" y="18357"/>
                    </a:lnTo>
                    <a:cubicBezTo>
                      <a:pt x="7803" y="18346"/>
                      <a:pt x="7792" y="18333"/>
                      <a:pt x="7767" y="18333"/>
                    </a:cubicBezTo>
                    <a:lnTo>
                      <a:pt x="7730" y="18309"/>
                    </a:lnTo>
                    <a:cubicBezTo>
                      <a:pt x="7719" y="18297"/>
                      <a:pt x="7706" y="18284"/>
                      <a:pt x="7682" y="18284"/>
                    </a:cubicBezTo>
                    <a:lnTo>
                      <a:pt x="7657" y="18260"/>
                    </a:lnTo>
                    <a:lnTo>
                      <a:pt x="7621" y="18236"/>
                    </a:lnTo>
                    <a:lnTo>
                      <a:pt x="7585" y="18212"/>
                    </a:lnTo>
                    <a:cubicBezTo>
                      <a:pt x="7573" y="18212"/>
                      <a:pt x="7573" y="18200"/>
                      <a:pt x="7560" y="18200"/>
                    </a:cubicBezTo>
                    <a:lnTo>
                      <a:pt x="7549" y="18187"/>
                    </a:lnTo>
                    <a:lnTo>
                      <a:pt x="7536" y="18176"/>
                    </a:lnTo>
                    <a:lnTo>
                      <a:pt x="7524" y="18163"/>
                    </a:lnTo>
                    <a:lnTo>
                      <a:pt x="7512" y="18163"/>
                    </a:lnTo>
                    <a:cubicBezTo>
                      <a:pt x="7487" y="18139"/>
                      <a:pt x="7463" y="18127"/>
                      <a:pt x="7439" y="18103"/>
                    </a:cubicBezTo>
                    <a:cubicBezTo>
                      <a:pt x="7390" y="18066"/>
                      <a:pt x="7354" y="18030"/>
                      <a:pt x="7293" y="17968"/>
                    </a:cubicBezTo>
                    <a:cubicBezTo>
                      <a:pt x="7233" y="17920"/>
                      <a:pt x="7184" y="17871"/>
                      <a:pt x="7135" y="17823"/>
                    </a:cubicBezTo>
                    <a:cubicBezTo>
                      <a:pt x="7098" y="17787"/>
                      <a:pt x="7062" y="17762"/>
                      <a:pt x="7038" y="17725"/>
                    </a:cubicBezTo>
                    <a:lnTo>
                      <a:pt x="7014" y="17701"/>
                    </a:lnTo>
                    <a:cubicBezTo>
                      <a:pt x="7001" y="17689"/>
                      <a:pt x="6990" y="17665"/>
                      <a:pt x="6965" y="17652"/>
                    </a:cubicBezTo>
                    <a:lnTo>
                      <a:pt x="6953" y="17628"/>
                    </a:lnTo>
                    <a:lnTo>
                      <a:pt x="6928" y="17604"/>
                    </a:lnTo>
                    <a:lnTo>
                      <a:pt x="6941" y="17592"/>
                    </a:lnTo>
                    <a:lnTo>
                      <a:pt x="6953" y="17580"/>
                    </a:lnTo>
                    <a:cubicBezTo>
                      <a:pt x="7001" y="17531"/>
                      <a:pt x="7038" y="17471"/>
                      <a:pt x="7087" y="17422"/>
                    </a:cubicBezTo>
                    <a:close/>
                    <a:moveTo>
                      <a:pt x="4935" y="17920"/>
                    </a:moveTo>
                    <a:cubicBezTo>
                      <a:pt x="4935" y="17920"/>
                      <a:pt x="4935" y="17933"/>
                      <a:pt x="4948" y="17933"/>
                    </a:cubicBezTo>
                    <a:cubicBezTo>
                      <a:pt x="4972" y="17957"/>
                      <a:pt x="4984" y="17968"/>
                      <a:pt x="5008" y="17981"/>
                    </a:cubicBezTo>
                    <a:cubicBezTo>
                      <a:pt x="5045" y="18017"/>
                      <a:pt x="5094" y="18041"/>
                      <a:pt x="5142" y="18066"/>
                    </a:cubicBezTo>
                    <a:cubicBezTo>
                      <a:pt x="5191" y="18078"/>
                      <a:pt x="5239" y="18090"/>
                      <a:pt x="5300" y="18114"/>
                    </a:cubicBezTo>
                    <a:lnTo>
                      <a:pt x="5348" y="18114"/>
                    </a:lnTo>
                    <a:cubicBezTo>
                      <a:pt x="5348" y="18127"/>
                      <a:pt x="5337" y="18139"/>
                      <a:pt x="5324" y="18151"/>
                    </a:cubicBezTo>
                    <a:lnTo>
                      <a:pt x="5312" y="18163"/>
                    </a:lnTo>
                    <a:lnTo>
                      <a:pt x="5275" y="18200"/>
                    </a:lnTo>
                    <a:lnTo>
                      <a:pt x="5239" y="18236"/>
                    </a:lnTo>
                    <a:lnTo>
                      <a:pt x="5239" y="18248"/>
                    </a:lnTo>
                    <a:cubicBezTo>
                      <a:pt x="5227" y="18260"/>
                      <a:pt x="5215" y="18260"/>
                      <a:pt x="5215" y="18273"/>
                    </a:cubicBezTo>
                    <a:cubicBezTo>
                      <a:pt x="5202" y="18284"/>
                      <a:pt x="5191" y="18297"/>
                      <a:pt x="5178" y="18297"/>
                    </a:cubicBezTo>
                    <a:lnTo>
                      <a:pt x="5154" y="18309"/>
                    </a:lnTo>
                    <a:lnTo>
                      <a:pt x="5118" y="18346"/>
                    </a:lnTo>
                    <a:lnTo>
                      <a:pt x="5105" y="18357"/>
                    </a:lnTo>
                    <a:lnTo>
                      <a:pt x="5081" y="18370"/>
                    </a:lnTo>
                    <a:cubicBezTo>
                      <a:pt x="5069" y="18382"/>
                      <a:pt x="5045" y="18394"/>
                      <a:pt x="5021" y="18406"/>
                    </a:cubicBezTo>
                    <a:cubicBezTo>
                      <a:pt x="4984" y="18430"/>
                      <a:pt x="4935" y="18443"/>
                      <a:pt x="4899" y="18467"/>
                    </a:cubicBezTo>
                    <a:lnTo>
                      <a:pt x="4886" y="18467"/>
                    </a:lnTo>
                    <a:lnTo>
                      <a:pt x="4862" y="18479"/>
                    </a:lnTo>
                    <a:lnTo>
                      <a:pt x="4838" y="18492"/>
                    </a:lnTo>
                    <a:cubicBezTo>
                      <a:pt x="4814" y="18492"/>
                      <a:pt x="4802" y="18503"/>
                      <a:pt x="4789" y="18503"/>
                    </a:cubicBezTo>
                    <a:lnTo>
                      <a:pt x="4789" y="18516"/>
                    </a:lnTo>
                    <a:cubicBezTo>
                      <a:pt x="4716" y="18540"/>
                      <a:pt x="4656" y="18576"/>
                      <a:pt x="4607" y="18613"/>
                    </a:cubicBezTo>
                    <a:cubicBezTo>
                      <a:pt x="4583" y="18625"/>
                      <a:pt x="4570" y="18637"/>
                      <a:pt x="4546" y="18649"/>
                    </a:cubicBezTo>
                    <a:cubicBezTo>
                      <a:pt x="4535" y="18649"/>
                      <a:pt x="4522" y="18649"/>
                      <a:pt x="4510" y="18662"/>
                    </a:cubicBezTo>
                    <a:lnTo>
                      <a:pt x="4498" y="18673"/>
                    </a:lnTo>
                    <a:lnTo>
                      <a:pt x="4473" y="18686"/>
                    </a:lnTo>
                    <a:lnTo>
                      <a:pt x="4462" y="18686"/>
                    </a:lnTo>
                    <a:lnTo>
                      <a:pt x="4449" y="18698"/>
                    </a:lnTo>
                    <a:lnTo>
                      <a:pt x="4437" y="18698"/>
                    </a:lnTo>
                    <a:cubicBezTo>
                      <a:pt x="4437" y="18698"/>
                      <a:pt x="4425" y="18698"/>
                      <a:pt x="4425" y="18710"/>
                    </a:cubicBezTo>
                    <a:cubicBezTo>
                      <a:pt x="4400" y="18710"/>
                      <a:pt x="4389" y="18722"/>
                      <a:pt x="4364" y="18722"/>
                    </a:cubicBezTo>
                    <a:cubicBezTo>
                      <a:pt x="4352" y="18735"/>
                      <a:pt x="4340" y="18735"/>
                      <a:pt x="4327" y="18735"/>
                    </a:cubicBezTo>
                    <a:lnTo>
                      <a:pt x="4303" y="18746"/>
                    </a:lnTo>
                    <a:cubicBezTo>
                      <a:pt x="4291" y="18746"/>
                      <a:pt x="4279" y="18759"/>
                      <a:pt x="4267" y="18759"/>
                    </a:cubicBezTo>
                    <a:lnTo>
                      <a:pt x="4243" y="18759"/>
                    </a:lnTo>
                    <a:cubicBezTo>
                      <a:pt x="4230" y="18771"/>
                      <a:pt x="4206" y="18771"/>
                      <a:pt x="4194" y="18783"/>
                    </a:cubicBezTo>
                    <a:lnTo>
                      <a:pt x="4157" y="18783"/>
                    </a:lnTo>
                    <a:cubicBezTo>
                      <a:pt x="4146" y="18783"/>
                      <a:pt x="4133" y="18795"/>
                      <a:pt x="4121" y="18795"/>
                    </a:cubicBezTo>
                    <a:lnTo>
                      <a:pt x="4230" y="18795"/>
                    </a:lnTo>
                    <a:cubicBezTo>
                      <a:pt x="4267" y="18795"/>
                      <a:pt x="4303" y="18783"/>
                      <a:pt x="4340" y="18783"/>
                    </a:cubicBezTo>
                    <a:cubicBezTo>
                      <a:pt x="4352" y="18771"/>
                      <a:pt x="4376" y="18771"/>
                      <a:pt x="4400" y="18771"/>
                    </a:cubicBezTo>
                    <a:cubicBezTo>
                      <a:pt x="4400" y="18771"/>
                      <a:pt x="4400" y="18759"/>
                      <a:pt x="4413" y="18759"/>
                    </a:cubicBezTo>
                    <a:lnTo>
                      <a:pt x="4425" y="18759"/>
                    </a:lnTo>
                    <a:cubicBezTo>
                      <a:pt x="4425" y="18759"/>
                      <a:pt x="4437" y="18759"/>
                      <a:pt x="4437" y="18746"/>
                    </a:cubicBezTo>
                    <a:cubicBezTo>
                      <a:pt x="4473" y="18735"/>
                      <a:pt x="4510" y="18722"/>
                      <a:pt x="4535" y="18710"/>
                    </a:cubicBezTo>
                    <a:cubicBezTo>
                      <a:pt x="4570" y="18686"/>
                      <a:pt x="4595" y="18673"/>
                      <a:pt x="4632" y="18649"/>
                    </a:cubicBezTo>
                    <a:cubicBezTo>
                      <a:pt x="4656" y="18637"/>
                      <a:pt x="4692" y="18613"/>
                      <a:pt x="4716" y="18600"/>
                    </a:cubicBezTo>
                    <a:cubicBezTo>
                      <a:pt x="4741" y="18589"/>
                      <a:pt x="4778" y="18564"/>
                      <a:pt x="4802" y="18552"/>
                    </a:cubicBezTo>
                    <a:lnTo>
                      <a:pt x="4814" y="18552"/>
                    </a:lnTo>
                    <a:cubicBezTo>
                      <a:pt x="4826" y="18540"/>
                      <a:pt x="4838" y="18540"/>
                      <a:pt x="4850" y="18528"/>
                    </a:cubicBezTo>
                    <a:lnTo>
                      <a:pt x="4875" y="18528"/>
                    </a:lnTo>
                    <a:lnTo>
                      <a:pt x="4899" y="18516"/>
                    </a:lnTo>
                    <a:lnTo>
                      <a:pt x="4911" y="18503"/>
                    </a:lnTo>
                    <a:cubicBezTo>
                      <a:pt x="4959" y="18492"/>
                      <a:pt x="4996" y="18479"/>
                      <a:pt x="5032" y="18455"/>
                    </a:cubicBezTo>
                    <a:cubicBezTo>
                      <a:pt x="5057" y="18443"/>
                      <a:pt x="5069" y="18430"/>
                      <a:pt x="5094" y="18419"/>
                    </a:cubicBezTo>
                    <a:lnTo>
                      <a:pt x="5118" y="18406"/>
                    </a:lnTo>
                    <a:lnTo>
                      <a:pt x="5130" y="18394"/>
                    </a:lnTo>
                    <a:cubicBezTo>
                      <a:pt x="5130" y="18382"/>
                      <a:pt x="5142" y="18382"/>
                      <a:pt x="5154" y="18370"/>
                    </a:cubicBezTo>
                    <a:lnTo>
                      <a:pt x="5178" y="18357"/>
                    </a:lnTo>
                    <a:cubicBezTo>
                      <a:pt x="5191" y="18346"/>
                      <a:pt x="5202" y="18333"/>
                      <a:pt x="5227" y="18321"/>
                    </a:cubicBezTo>
                    <a:cubicBezTo>
                      <a:pt x="5227" y="18309"/>
                      <a:pt x="5239" y="18297"/>
                      <a:pt x="5251" y="18284"/>
                    </a:cubicBezTo>
                    <a:lnTo>
                      <a:pt x="5264" y="18273"/>
                    </a:lnTo>
                    <a:lnTo>
                      <a:pt x="5288" y="18248"/>
                    </a:lnTo>
                    <a:lnTo>
                      <a:pt x="5300" y="18236"/>
                    </a:lnTo>
                    <a:cubicBezTo>
                      <a:pt x="5312" y="18212"/>
                      <a:pt x="5324" y="18200"/>
                      <a:pt x="5337" y="18187"/>
                    </a:cubicBezTo>
                    <a:lnTo>
                      <a:pt x="5348" y="18176"/>
                    </a:lnTo>
                    <a:lnTo>
                      <a:pt x="5373" y="18151"/>
                    </a:lnTo>
                    <a:cubicBezTo>
                      <a:pt x="5373" y="18151"/>
                      <a:pt x="5373" y="18139"/>
                      <a:pt x="5385" y="18139"/>
                    </a:cubicBezTo>
                    <a:cubicBezTo>
                      <a:pt x="5385" y="18139"/>
                      <a:pt x="5385" y="18127"/>
                      <a:pt x="5397" y="18127"/>
                    </a:cubicBezTo>
                    <a:cubicBezTo>
                      <a:pt x="5421" y="18127"/>
                      <a:pt x="5458" y="18127"/>
                      <a:pt x="5482" y="18139"/>
                    </a:cubicBezTo>
                    <a:lnTo>
                      <a:pt x="5591" y="18139"/>
                    </a:lnTo>
                    <a:lnTo>
                      <a:pt x="5580" y="18151"/>
                    </a:lnTo>
                    <a:cubicBezTo>
                      <a:pt x="5567" y="18163"/>
                      <a:pt x="5555" y="18187"/>
                      <a:pt x="5543" y="18200"/>
                    </a:cubicBezTo>
                    <a:lnTo>
                      <a:pt x="5531" y="18224"/>
                    </a:lnTo>
                    <a:lnTo>
                      <a:pt x="5518" y="18248"/>
                    </a:lnTo>
                    <a:cubicBezTo>
                      <a:pt x="5507" y="18260"/>
                      <a:pt x="5494" y="18284"/>
                      <a:pt x="5482" y="18297"/>
                    </a:cubicBezTo>
                    <a:lnTo>
                      <a:pt x="5470" y="18309"/>
                    </a:lnTo>
                    <a:cubicBezTo>
                      <a:pt x="5470" y="18321"/>
                      <a:pt x="5458" y="18333"/>
                      <a:pt x="5458" y="18346"/>
                    </a:cubicBezTo>
                    <a:lnTo>
                      <a:pt x="5434" y="18357"/>
                    </a:lnTo>
                    <a:lnTo>
                      <a:pt x="5421" y="18382"/>
                    </a:lnTo>
                    <a:lnTo>
                      <a:pt x="5348" y="18455"/>
                    </a:lnTo>
                    <a:cubicBezTo>
                      <a:pt x="5337" y="18479"/>
                      <a:pt x="5312" y="18503"/>
                      <a:pt x="5288" y="18516"/>
                    </a:cubicBezTo>
                    <a:lnTo>
                      <a:pt x="5275" y="18540"/>
                    </a:lnTo>
                    <a:cubicBezTo>
                      <a:pt x="5251" y="18552"/>
                      <a:pt x="5227" y="18576"/>
                      <a:pt x="5215" y="18600"/>
                    </a:cubicBezTo>
                    <a:lnTo>
                      <a:pt x="5202" y="18613"/>
                    </a:lnTo>
                    <a:lnTo>
                      <a:pt x="5130" y="18686"/>
                    </a:lnTo>
                    <a:cubicBezTo>
                      <a:pt x="5118" y="18710"/>
                      <a:pt x="5094" y="18735"/>
                      <a:pt x="5069" y="18759"/>
                    </a:cubicBezTo>
                    <a:lnTo>
                      <a:pt x="5032" y="18808"/>
                    </a:lnTo>
                    <a:cubicBezTo>
                      <a:pt x="5021" y="18808"/>
                      <a:pt x="5021" y="18819"/>
                      <a:pt x="5008" y="18832"/>
                    </a:cubicBezTo>
                    <a:cubicBezTo>
                      <a:pt x="5008" y="18832"/>
                      <a:pt x="4996" y="18844"/>
                      <a:pt x="4996" y="18856"/>
                    </a:cubicBezTo>
                    <a:lnTo>
                      <a:pt x="4984" y="18856"/>
                    </a:lnTo>
                    <a:cubicBezTo>
                      <a:pt x="4972" y="18868"/>
                      <a:pt x="4972" y="18868"/>
                      <a:pt x="4972" y="18880"/>
                    </a:cubicBezTo>
                    <a:lnTo>
                      <a:pt x="4959" y="18880"/>
                    </a:lnTo>
                    <a:lnTo>
                      <a:pt x="4948" y="18892"/>
                    </a:lnTo>
                    <a:lnTo>
                      <a:pt x="4948" y="18905"/>
                    </a:lnTo>
                    <a:lnTo>
                      <a:pt x="4935" y="18905"/>
                    </a:lnTo>
                    <a:lnTo>
                      <a:pt x="4911" y="18929"/>
                    </a:lnTo>
                    <a:cubicBezTo>
                      <a:pt x="4911" y="18941"/>
                      <a:pt x="4899" y="18941"/>
                      <a:pt x="4899" y="18953"/>
                    </a:cubicBezTo>
                    <a:cubicBezTo>
                      <a:pt x="4886" y="18953"/>
                      <a:pt x="4875" y="18965"/>
                      <a:pt x="4862" y="18978"/>
                    </a:cubicBezTo>
                    <a:lnTo>
                      <a:pt x="4838" y="18989"/>
                    </a:lnTo>
                    <a:lnTo>
                      <a:pt x="4850" y="18989"/>
                    </a:lnTo>
                    <a:cubicBezTo>
                      <a:pt x="4814" y="19014"/>
                      <a:pt x="4778" y="19038"/>
                      <a:pt x="4741" y="19051"/>
                    </a:cubicBezTo>
                    <a:cubicBezTo>
                      <a:pt x="4692" y="19087"/>
                      <a:pt x="4656" y="19124"/>
                      <a:pt x="4607" y="19148"/>
                    </a:cubicBezTo>
                    <a:lnTo>
                      <a:pt x="4595" y="19160"/>
                    </a:lnTo>
                    <a:lnTo>
                      <a:pt x="4583" y="19172"/>
                    </a:lnTo>
                    <a:cubicBezTo>
                      <a:pt x="4583" y="19172"/>
                      <a:pt x="4570" y="19172"/>
                      <a:pt x="4570" y="19184"/>
                    </a:cubicBezTo>
                    <a:lnTo>
                      <a:pt x="4559" y="19196"/>
                    </a:lnTo>
                    <a:cubicBezTo>
                      <a:pt x="4546" y="19196"/>
                      <a:pt x="4535" y="19208"/>
                      <a:pt x="4522" y="19208"/>
                    </a:cubicBezTo>
                    <a:lnTo>
                      <a:pt x="4510" y="19221"/>
                    </a:lnTo>
                    <a:cubicBezTo>
                      <a:pt x="4498" y="19232"/>
                      <a:pt x="4486" y="19232"/>
                      <a:pt x="4473" y="19245"/>
                    </a:cubicBezTo>
                    <a:cubicBezTo>
                      <a:pt x="4437" y="19269"/>
                      <a:pt x="4413" y="19281"/>
                      <a:pt x="4376" y="19294"/>
                    </a:cubicBezTo>
                    <a:lnTo>
                      <a:pt x="4376" y="19305"/>
                    </a:lnTo>
                    <a:lnTo>
                      <a:pt x="4364" y="19305"/>
                    </a:lnTo>
                    <a:lnTo>
                      <a:pt x="4340" y="19318"/>
                    </a:lnTo>
                    <a:cubicBezTo>
                      <a:pt x="4327" y="19330"/>
                      <a:pt x="4316" y="19330"/>
                      <a:pt x="4303" y="19342"/>
                    </a:cubicBezTo>
                    <a:cubicBezTo>
                      <a:pt x="4291" y="19342"/>
                      <a:pt x="4279" y="19354"/>
                      <a:pt x="4267" y="19354"/>
                    </a:cubicBezTo>
                    <a:cubicBezTo>
                      <a:pt x="4254" y="19367"/>
                      <a:pt x="4243" y="19367"/>
                      <a:pt x="4230" y="19367"/>
                    </a:cubicBezTo>
                    <a:lnTo>
                      <a:pt x="4279" y="19367"/>
                    </a:lnTo>
                    <a:cubicBezTo>
                      <a:pt x="4291" y="19367"/>
                      <a:pt x="4316" y="19354"/>
                      <a:pt x="4340" y="19354"/>
                    </a:cubicBezTo>
                    <a:cubicBezTo>
                      <a:pt x="4376" y="19342"/>
                      <a:pt x="4400" y="19330"/>
                      <a:pt x="4437" y="19318"/>
                    </a:cubicBezTo>
                    <a:cubicBezTo>
                      <a:pt x="4449" y="19305"/>
                      <a:pt x="4473" y="19305"/>
                      <a:pt x="4486" y="19294"/>
                    </a:cubicBezTo>
                    <a:cubicBezTo>
                      <a:pt x="4498" y="19294"/>
                      <a:pt x="4510" y="19281"/>
                      <a:pt x="4522" y="19281"/>
                    </a:cubicBezTo>
                    <a:cubicBezTo>
                      <a:pt x="4522" y="19269"/>
                      <a:pt x="4535" y="19269"/>
                      <a:pt x="4535" y="19269"/>
                    </a:cubicBezTo>
                    <a:cubicBezTo>
                      <a:pt x="4559" y="19257"/>
                      <a:pt x="4595" y="19232"/>
                      <a:pt x="4632" y="19208"/>
                    </a:cubicBezTo>
                    <a:cubicBezTo>
                      <a:pt x="4643" y="19208"/>
                      <a:pt x="4656" y="19196"/>
                      <a:pt x="4668" y="19184"/>
                    </a:cubicBezTo>
                    <a:lnTo>
                      <a:pt x="4680" y="19172"/>
                    </a:lnTo>
                    <a:lnTo>
                      <a:pt x="4705" y="19160"/>
                    </a:lnTo>
                    <a:cubicBezTo>
                      <a:pt x="4716" y="19148"/>
                      <a:pt x="4741" y="19135"/>
                      <a:pt x="4765" y="19111"/>
                    </a:cubicBezTo>
                    <a:lnTo>
                      <a:pt x="4789" y="19099"/>
                    </a:lnTo>
                    <a:cubicBezTo>
                      <a:pt x="4802" y="19087"/>
                      <a:pt x="4826" y="19075"/>
                      <a:pt x="4838" y="19062"/>
                    </a:cubicBezTo>
                    <a:lnTo>
                      <a:pt x="4850" y="19051"/>
                    </a:lnTo>
                    <a:lnTo>
                      <a:pt x="4862" y="19051"/>
                    </a:lnTo>
                    <a:lnTo>
                      <a:pt x="4862" y="19038"/>
                    </a:lnTo>
                    <a:lnTo>
                      <a:pt x="4875" y="19038"/>
                    </a:lnTo>
                    <a:lnTo>
                      <a:pt x="4911" y="19002"/>
                    </a:lnTo>
                    <a:lnTo>
                      <a:pt x="4923" y="19002"/>
                    </a:lnTo>
                    <a:lnTo>
                      <a:pt x="4959" y="18965"/>
                    </a:lnTo>
                    <a:lnTo>
                      <a:pt x="4972" y="18965"/>
                    </a:lnTo>
                    <a:cubicBezTo>
                      <a:pt x="4972" y="18953"/>
                      <a:pt x="4972" y="18953"/>
                      <a:pt x="4984" y="18953"/>
                    </a:cubicBezTo>
                    <a:lnTo>
                      <a:pt x="4996" y="18929"/>
                    </a:lnTo>
                    <a:lnTo>
                      <a:pt x="5032" y="18892"/>
                    </a:lnTo>
                    <a:lnTo>
                      <a:pt x="5032" y="18880"/>
                    </a:lnTo>
                    <a:cubicBezTo>
                      <a:pt x="5069" y="18856"/>
                      <a:pt x="5094" y="18819"/>
                      <a:pt x="5118" y="18795"/>
                    </a:cubicBezTo>
                    <a:cubicBezTo>
                      <a:pt x="5142" y="18771"/>
                      <a:pt x="5154" y="18746"/>
                      <a:pt x="5178" y="18722"/>
                    </a:cubicBezTo>
                    <a:cubicBezTo>
                      <a:pt x="5227" y="18673"/>
                      <a:pt x="5275" y="18613"/>
                      <a:pt x="5324" y="18564"/>
                    </a:cubicBezTo>
                    <a:cubicBezTo>
                      <a:pt x="5348" y="18540"/>
                      <a:pt x="5373" y="18516"/>
                      <a:pt x="5397" y="18479"/>
                    </a:cubicBezTo>
                    <a:cubicBezTo>
                      <a:pt x="5410" y="18479"/>
                      <a:pt x="5421" y="18467"/>
                      <a:pt x="5421" y="18455"/>
                    </a:cubicBezTo>
                    <a:lnTo>
                      <a:pt x="5434" y="18443"/>
                    </a:lnTo>
                    <a:lnTo>
                      <a:pt x="5446" y="18430"/>
                    </a:lnTo>
                    <a:lnTo>
                      <a:pt x="5458" y="18419"/>
                    </a:lnTo>
                    <a:lnTo>
                      <a:pt x="5458" y="18406"/>
                    </a:lnTo>
                    <a:lnTo>
                      <a:pt x="5470" y="18394"/>
                    </a:lnTo>
                    <a:lnTo>
                      <a:pt x="5494" y="18370"/>
                    </a:lnTo>
                    <a:lnTo>
                      <a:pt x="5507" y="18346"/>
                    </a:lnTo>
                    <a:lnTo>
                      <a:pt x="5531" y="18321"/>
                    </a:lnTo>
                    <a:cubicBezTo>
                      <a:pt x="5531" y="18309"/>
                      <a:pt x="5543" y="18297"/>
                      <a:pt x="5543" y="18284"/>
                    </a:cubicBezTo>
                    <a:lnTo>
                      <a:pt x="5555" y="18273"/>
                    </a:lnTo>
                    <a:lnTo>
                      <a:pt x="5555" y="18260"/>
                    </a:lnTo>
                    <a:cubicBezTo>
                      <a:pt x="5567" y="18260"/>
                      <a:pt x="5567" y="18248"/>
                      <a:pt x="5580" y="18236"/>
                    </a:cubicBezTo>
                    <a:lnTo>
                      <a:pt x="5616" y="18163"/>
                    </a:lnTo>
                    <a:lnTo>
                      <a:pt x="5640" y="18139"/>
                    </a:lnTo>
                    <a:cubicBezTo>
                      <a:pt x="5677" y="18151"/>
                      <a:pt x="5713" y="18151"/>
                      <a:pt x="5750" y="18151"/>
                    </a:cubicBezTo>
                    <a:lnTo>
                      <a:pt x="5762" y="18151"/>
                    </a:lnTo>
                    <a:cubicBezTo>
                      <a:pt x="5750" y="18176"/>
                      <a:pt x="5737" y="18187"/>
                      <a:pt x="5726" y="18212"/>
                    </a:cubicBezTo>
                    <a:lnTo>
                      <a:pt x="5701" y="18236"/>
                    </a:lnTo>
                    <a:cubicBezTo>
                      <a:pt x="5689" y="18273"/>
                      <a:pt x="5677" y="18309"/>
                      <a:pt x="5653" y="18333"/>
                    </a:cubicBezTo>
                    <a:cubicBezTo>
                      <a:pt x="5653" y="18333"/>
                      <a:pt x="5640" y="18346"/>
                      <a:pt x="5640" y="18357"/>
                    </a:cubicBezTo>
                    <a:lnTo>
                      <a:pt x="5628" y="18370"/>
                    </a:lnTo>
                    <a:cubicBezTo>
                      <a:pt x="5628" y="18370"/>
                      <a:pt x="5616" y="18382"/>
                      <a:pt x="5616" y="18394"/>
                    </a:cubicBezTo>
                    <a:cubicBezTo>
                      <a:pt x="5604" y="18406"/>
                      <a:pt x="5604" y="18419"/>
                      <a:pt x="5591" y="18430"/>
                    </a:cubicBezTo>
                    <a:lnTo>
                      <a:pt x="5580" y="18443"/>
                    </a:lnTo>
                    <a:cubicBezTo>
                      <a:pt x="5567" y="18455"/>
                      <a:pt x="5567" y="18467"/>
                      <a:pt x="5555" y="18479"/>
                    </a:cubicBezTo>
                    <a:cubicBezTo>
                      <a:pt x="5531" y="18516"/>
                      <a:pt x="5507" y="18552"/>
                      <a:pt x="5482" y="18576"/>
                    </a:cubicBezTo>
                    <a:cubicBezTo>
                      <a:pt x="5446" y="18613"/>
                      <a:pt x="5421" y="18649"/>
                      <a:pt x="5397" y="18686"/>
                    </a:cubicBezTo>
                    <a:lnTo>
                      <a:pt x="5361" y="18759"/>
                    </a:lnTo>
                    <a:cubicBezTo>
                      <a:pt x="5348" y="18771"/>
                      <a:pt x="5348" y="18783"/>
                      <a:pt x="5337" y="18795"/>
                    </a:cubicBezTo>
                    <a:lnTo>
                      <a:pt x="5324" y="18808"/>
                    </a:lnTo>
                    <a:cubicBezTo>
                      <a:pt x="5312" y="18844"/>
                      <a:pt x="5300" y="18868"/>
                      <a:pt x="5288" y="18880"/>
                    </a:cubicBezTo>
                    <a:lnTo>
                      <a:pt x="5275" y="18892"/>
                    </a:lnTo>
                    <a:lnTo>
                      <a:pt x="5275" y="18905"/>
                    </a:lnTo>
                    <a:cubicBezTo>
                      <a:pt x="5300" y="18880"/>
                      <a:pt x="5337" y="18856"/>
                      <a:pt x="5361" y="18819"/>
                    </a:cubicBezTo>
                    <a:lnTo>
                      <a:pt x="5397" y="18783"/>
                    </a:lnTo>
                    <a:lnTo>
                      <a:pt x="5421" y="18759"/>
                    </a:lnTo>
                    <a:lnTo>
                      <a:pt x="5446" y="18735"/>
                    </a:lnTo>
                    <a:cubicBezTo>
                      <a:pt x="5482" y="18698"/>
                      <a:pt x="5531" y="18649"/>
                      <a:pt x="5567" y="18600"/>
                    </a:cubicBezTo>
                    <a:cubicBezTo>
                      <a:pt x="5591" y="18564"/>
                      <a:pt x="5616" y="18540"/>
                      <a:pt x="5628" y="18516"/>
                    </a:cubicBezTo>
                    <a:lnTo>
                      <a:pt x="5664" y="18443"/>
                    </a:lnTo>
                    <a:lnTo>
                      <a:pt x="5689" y="18419"/>
                    </a:lnTo>
                    <a:cubicBezTo>
                      <a:pt x="5689" y="18406"/>
                      <a:pt x="5701" y="18406"/>
                      <a:pt x="5701" y="18394"/>
                    </a:cubicBezTo>
                    <a:cubicBezTo>
                      <a:pt x="5701" y="18382"/>
                      <a:pt x="5713" y="18382"/>
                      <a:pt x="5713" y="18370"/>
                    </a:cubicBezTo>
                    <a:lnTo>
                      <a:pt x="5726" y="18333"/>
                    </a:lnTo>
                    <a:cubicBezTo>
                      <a:pt x="5726" y="18333"/>
                      <a:pt x="5737" y="18321"/>
                      <a:pt x="5737" y="18309"/>
                    </a:cubicBezTo>
                    <a:cubicBezTo>
                      <a:pt x="5750" y="18297"/>
                      <a:pt x="5750" y="18284"/>
                      <a:pt x="5762" y="18260"/>
                    </a:cubicBezTo>
                    <a:lnTo>
                      <a:pt x="5774" y="18224"/>
                    </a:lnTo>
                    <a:lnTo>
                      <a:pt x="5798" y="18187"/>
                    </a:lnTo>
                    <a:cubicBezTo>
                      <a:pt x="5798" y="18187"/>
                      <a:pt x="5810" y="18176"/>
                      <a:pt x="5810" y="18163"/>
                    </a:cubicBezTo>
                    <a:lnTo>
                      <a:pt x="5823" y="18151"/>
                    </a:lnTo>
                    <a:cubicBezTo>
                      <a:pt x="5847" y="18151"/>
                      <a:pt x="5883" y="18139"/>
                      <a:pt x="5907" y="18139"/>
                    </a:cubicBezTo>
                    <a:cubicBezTo>
                      <a:pt x="5932" y="18139"/>
                      <a:pt x="5969" y="18139"/>
                      <a:pt x="5993" y="18127"/>
                    </a:cubicBezTo>
                    <a:lnTo>
                      <a:pt x="6005" y="18127"/>
                    </a:lnTo>
                    <a:cubicBezTo>
                      <a:pt x="6005" y="18139"/>
                      <a:pt x="5993" y="18139"/>
                      <a:pt x="5980" y="18151"/>
                    </a:cubicBezTo>
                    <a:lnTo>
                      <a:pt x="5956" y="18176"/>
                    </a:lnTo>
                    <a:lnTo>
                      <a:pt x="5920" y="18212"/>
                    </a:lnTo>
                    <a:lnTo>
                      <a:pt x="5896" y="18236"/>
                    </a:lnTo>
                    <a:lnTo>
                      <a:pt x="5883" y="18248"/>
                    </a:lnTo>
                    <a:cubicBezTo>
                      <a:pt x="5871" y="18260"/>
                      <a:pt x="5859" y="18273"/>
                      <a:pt x="5859" y="18284"/>
                    </a:cubicBezTo>
                    <a:cubicBezTo>
                      <a:pt x="5823" y="18321"/>
                      <a:pt x="5798" y="18370"/>
                      <a:pt x="5786" y="18406"/>
                    </a:cubicBezTo>
                    <a:cubicBezTo>
                      <a:pt x="5774" y="18443"/>
                      <a:pt x="5762" y="18479"/>
                      <a:pt x="5750" y="18528"/>
                    </a:cubicBezTo>
                    <a:lnTo>
                      <a:pt x="5750" y="18540"/>
                    </a:lnTo>
                    <a:cubicBezTo>
                      <a:pt x="5737" y="18564"/>
                      <a:pt x="5726" y="18600"/>
                      <a:pt x="5726" y="18625"/>
                    </a:cubicBezTo>
                    <a:lnTo>
                      <a:pt x="5713" y="18662"/>
                    </a:lnTo>
                    <a:cubicBezTo>
                      <a:pt x="5701" y="18710"/>
                      <a:pt x="5689" y="18759"/>
                      <a:pt x="5677" y="18795"/>
                    </a:cubicBezTo>
                    <a:cubicBezTo>
                      <a:pt x="5664" y="18868"/>
                      <a:pt x="5653" y="18941"/>
                      <a:pt x="5628" y="19026"/>
                    </a:cubicBezTo>
                    <a:cubicBezTo>
                      <a:pt x="5604" y="19099"/>
                      <a:pt x="5580" y="19160"/>
                      <a:pt x="5543" y="19221"/>
                    </a:cubicBezTo>
                    <a:lnTo>
                      <a:pt x="5518" y="19294"/>
                    </a:lnTo>
                    <a:cubicBezTo>
                      <a:pt x="5507" y="19305"/>
                      <a:pt x="5494" y="19330"/>
                      <a:pt x="5494" y="19342"/>
                    </a:cubicBezTo>
                    <a:cubicBezTo>
                      <a:pt x="5482" y="19354"/>
                      <a:pt x="5482" y="19367"/>
                      <a:pt x="5470" y="19378"/>
                    </a:cubicBezTo>
                    <a:lnTo>
                      <a:pt x="5458" y="19391"/>
                    </a:lnTo>
                    <a:cubicBezTo>
                      <a:pt x="5458" y="19403"/>
                      <a:pt x="5458" y="19415"/>
                      <a:pt x="5446" y="19427"/>
                    </a:cubicBezTo>
                    <a:lnTo>
                      <a:pt x="5434" y="19451"/>
                    </a:lnTo>
                    <a:lnTo>
                      <a:pt x="5410" y="19476"/>
                    </a:lnTo>
                    <a:cubicBezTo>
                      <a:pt x="5397" y="19500"/>
                      <a:pt x="5385" y="19512"/>
                      <a:pt x="5373" y="19524"/>
                    </a:cubicBezTo>
                    <a:cubicBezTo>
                      <a:pt x="5373" y="19537"/>
                      <a:pt x="5361" y="19548"/>
                      <a:pt x="5348" y="19561"/>
                    </a:cubicBezTo>
                    <a:lnTo>
                      <a:pt x="5337" y="19573"/>
                    </a:lnTo>
                    <a:cubicBezTo>
                      <a:pt x="5324" y="19585"/>
                      <a:pt x="5324" y="19585"/>
                      <a:pt x="5312" y="19585"/>
                    </a:cubicBezTo>
                    <a:cubicBezTo>
                      <a:pt x="5300" y="19597"/>
                      <a:pt x="5288" y="19597"/>
                      <a:pt x="5288" y="19597"/>
                    </a:cubicBezTo>
                    <a:cubicBezTo>
                      <a:pt x="5264" y="19610"/>
                      <a:pt x="5251" y="19610"/>
                      <a:pt x="5239" y="19610"/>
                    </a:cubicBezTo>
                    <a:cubicBezTo>
                      <a:pt x="5215" y="19621"/>
                      <a:pt x="5191" y="19621"/>
                      <a:pt x="5166" y="19621"/>
                    </a:cubicBezTo>
                    <a:cubicBezTo>
                      <a:pt x="5142" y="19634"/>
                      <a:pt x="5118" y="19634"/>
                      <a:pt x="5094" y="19634"/>
                    </a:cubicBezTo>
                    <a:cubicBezTo>
                      <a:pt x="5069" y="19634"/>
                      <a:pt x="5032" y="19634"/>
                      <a:pt x="5008" y="19646"/>
                    </a:cubicBezTo>
                    <a:cubicBezTo>
                      <a:pt x="4984" y="19646"/>
                      <a:pt x="4959" y="19658"/>
                      <a:pt x="4935" y="19670"/>
                    </a:cubicBezTo>
                    <a:cubicBezTo>
                      <a:pt x="4886" y="19694"/>
                      <a:pt x="4850" y="19743"/>
                      <a:pt x="4814" y="19804"/>
                    </a:cubicBezTo>
                    <a:cubicBezTo>
                      <a:pt x="4778" y="19853"/>
                      <a:pt x="4765" y="19901"/>
                      <a:pt x="4753" y="19950"/>
                    </a:cubicBezTo>
                    <a:cubicBezTo>
                      <a:pt x="4741" y="19974"/>
                      <a:pt x="4741" y="19999"/>
                      <a:pt x="4729" y="20023"/>
                    </a:cubicBezTo>
                    <a:cubicBezTo>
                      <a:pt x="4729" y="20035"/>
                      <a:pt x="4716" y="20047"/>
                      <a:pt x="4716" y="20072"/>
                    </a:cubicBezTo>
                    <a:cubicBezTo>
                      <a:pt x="4705" y="20096"/>
                      <a:pt x="4705" y="20120"/>
                      <a:pt x="4692" y="20144"/>
                    </a:cubicBezTo>
                    <a:cubicBezTo>
                      <a:pt x="4680" y="20169"/>
                      <a:pt x="4680" y="20180"/>
                      <a:pt x="4668" y="20205"/>
                    </a:cubicBezTo>
                    <a:lnTo>
                      <a:pt x="4656" y="20217"/>
                    </a:lnTo>
                    <a:lnTo>
                      <a:pt x="4656" y="20229"/>
                    </a:lnTo>
                    <a:lnTo>
                      <a:pt x="4656" y="20242"/>
                    </a:lnTo>
                    <a:lnTo>
                      <a:pt x="4643" y="20242"/>
                    </a:lnTo>
                    <a:cubicBezTo>
                      <a:pt x="4643" y="20253"/>
                      <a:pt x="4643" y="20253"/>
                      <a:pt x="4632" y="20266"/>
                    </a:cubicBezTo>
                    <a:lnTo>
                      <a:pt x="4632" y="20278"/>
                    </a:lnTo>
                    <a:cubicBezTo>
                      <a:pt x="4619" y="20290"/>
                      <a:pt x="4619" y="20302"/>
                      <a:pt x="4607" y="20315"/>
                    </a:cubicBezTo>
                    <a:lnTo>
                      <a:pt x="4595" y="20326"/>
                    </a:lnTo>
                    <a:cubicBezTo>
                      <a:pt x="4583" y="20363"/>
                      <a:pt x="4559" y="20399"/>
                      <a:pt x="4535" y="20423"/>
                    </a:cubicBezTo>
                    <a:cubicBezTo>
                      <a:pt x="4522" y="20448"/>
                      <a:pt x="4510" y="20460"/>
                      <a:pt x="4498" y="20472"/>
                    </a:cubicBezTo>
                    <a:cubicBezTo>
                      <a:pt x="4486" y="20485"/>
                      <a:pt x="4486" y="20496"/>
                      <a:pt x="4473" y="20509"/>
                    </a:cubicBezTo>
                    <a:lnTo>
                      <a:pt x="4462" y="20521"/>
                    </a:lnTo>
                    <a:cubicBezTo>
                      <a:pt x="4437" y="20558"/>
                      <a:pt x="4413" y="20582"/>
                      <a:pt x="4389" y="20606"/>
                    </a:cubicBezTo>
                    <a:lnTo>
                      <a:pt x="4376" y="20618"/>
                    </a:lnTo>
                    <a:cubicBezTo>
                      <a:pt x="4364" y="20631"/>
                      <a:pt x="4352" y="20642"/>
                      <a:pt x="4340" y="20642"/>
                    </a:cubicBezTo>
                    <a:cubicBezTo>
                      <a:pt x="4340" y="20655"/>
                      <a:pt x="4327" y="20655"/>
                      <a:pt x="4327" y="20655"/>
                    </a:cubicBezTo>
                    <a:cubicBezTo>
                      <a:pt x="4327" y="20655"/>
                      <a:pt x="4316" y="20667"/>
                      <a:pt x="4303" y="20667"/>
                    </a:cubicBezTo>
                    <a:lnTo>
                      <a:pt x="4303" y="20679"/>
                    </a:lnTo>
                    <a:cubicBezTo>
                      <a:pt x="4291" y="20691"/>
                      <a:pt x="4267" y="20703"/>
                      <a:pt x="4254" y="20703"/>
                    </a:cubicBezTo>
                    <a:cubicBezTo>
                      <a:pt x="4230" y="20715"/>
                      <a:pt x="4219" y="20728"/>
                      <a:pt x="4206" y="20728"/>
                    </a:cubicBezTo>
                    <a:cubicBezTo>
                      <a:pt x="4194" y="20739"/>
                      <a:pt x="4182" y="20739"/>
                      <a:pt x="4170" y="20739"/>
                    </a:cubicBezTo>
                    <a:cubicBezTo>
                      <a:pt x="4170" y="20739"/>
                      <a:pt x="4157" y="20739"/>
                      <a:pt x="4157" y="20752"/>
                    </a:cubicBezTo>
                    <a:lnTo>
                      <a:pt x="3963" y="20752"/>
                    </a:lnTo>
                    <a:cubicBezTo>
                      <a:pt x="3927" y="20739"/>
                      <a:pt x="3878" y="20728"/>
                      <a:pt x="3830" y="20715"/>
                    </a:cubicBezTo>
                    <a:cubicBezTo>
                      <a:pt x="3817" y="20715"/>
                      <a:pt x="3805" y="20703"/>
                      <a:pt x="3793" y="20703"/>
                    </a:cubicBezTo>
                    <a:cubicBezTo>
                      <a:pt x="3781" y="20703"/>
                      <a:pt x="3768" y="20691"/>
                      <a:pt x="3757" y="20691"/>
                    </a:cubicBezTo>
                    <a:cubicBezTo>
                      <a:pt x="3744" y="20679"/>
                      <a:pt x="3720" y="20679"/>
                      <a:pt x="3708" y="20667"/>
                    </a:cubicBezTo>
                    <a:cubicBezTo>
                      <a:pt x="3695" y="20655"/>
                      <a:pt x="3684" y="20642"/>
                      <a:pt x="3671" y="20642"/>
                    </a:cubicBezTo>
                    <a:cubicBezTo>
                      <a:pt x="3671" y="20631"/>
                      <a:pt x="3659" y="20631"/>
                      <a:pt x="3659" y="20631"/>
                    </a:cubicBezTo>
                    <a:cubicBezTo>
                      <a:pt x="3647" y="20618"/>
                      <a:pt x="3635" y="20606"/>
                      <a:pt x="3623" y="20606"/>
                    </a:cubicBezTo>
                    <a:cubicBezTo>
                      <a:pt x="3611" y="20594"/>
                      <a:pt x="3587" y="20582"/>
                      <a:pt x="3550" y="20569"/>
                    </a:cubicBezTo>
                    <a:lnTo>
                      <a:pt x="3538" y="20569"/>
                    </a:lnTo>
                    <a:cubicBezTo>
                      <a:pt x="3525" y="20558"/>
                      <a:pt x="3514" y="20545"/>
                      <a:pt x="3489" y="20545"/>
                    </a:cubicBezTo>
                    <a:lnTo>
                      <a:pt x="3477" y="20533"/>
                    </a:lnTo>
                    <a:cubicBezTo>
                      <a:pt x="3477" y="20533"/>
                      <a:pt x="3465" y="20521"/>
                      <a:pt x="3452" y="20521"/>
                    </a:cubicBezTo>
                    <a:lnTo>
                      <a:pt x="3441" y="20509"/>
                    </a:lnTo>
                    <a:lnTo>
                      <a:pt x="3428" y="20496"/>
                    </a:lnTo>
                    <a:cubicBezTo>
                      <a:pt x="3404" y="20485"/>
                      <a:pt x="3392" y="20472"/>
                      <a:pt x="3379" y="20472"/>
                    </a:cubicBezTo>
                    <a:lnTo>
                      <a:pt x="3368" y="20460"/>
                    </a:lnTo>
                    <a:lnTo>
                      <a:pt x="3355" y="20448"/>
                    </a:lnTo>
                    <a:cubicBezTo>
                      <a:pt x="3331" y="20412"/>
                      <a:pt x="3319" y="20388"/>
                      <a:pt x="3295" y="20351"/>
                    </a:cubicBezTo>
                    <a:cubicBezTo>
                      <a:pt x="3282" y="20339"/>
                      <a:pt x="3282" y="20326"/>
                      <a:pt x="3271" y="20302"/>
                    </a:cubicBezTo>
                    <a:cubicBezTo>
                      <a:pt x="3246" y="20253"/>
                      <a:pt x="3234" y="20193"/>
                      <a:pt x="3222" y="20144"/>
                    </a:cubicBezTo>
                    <a:lnTo>
                      <a:pt x="3209" y="20132"/>
                    </a:lnTo>
                    <a:cubicBezTo>
                      <a:pt x="3209" y="20107"/>
                      <a:pt x="3198" y="20083"/>
                      <a:pt x="3185" y="20059"/>
                    </a:cubicBezTo>
                    <a:lnTo>
                      <a:pt x="3149" y="19950"/>
                    </a:lnTo>
                    <a:cubicBezTo>
                      <a:pt x="3136" y="19889"/>
                      <a:pt x="3125" y="19840"/>
                      <a:pt x="3100" y="19780"/>
                    </a:cubicBezTo>
                    <a:lnTo>
                      <a:pt x="3100" y="19743"/>
                    </a:lnTo>
                    <a:cubicBezTo>
                      <a:pt x="3088" y="19694"/>
                      <a:pt x="3076" y="19658"/>
                      <a:pt x="3052" y="19610"/>
                    </a:cubicBezTo>
                    <a:cubicBezTo>
                      <a:pt x="3039" y="19573"/>
                      <a:pt x="3027" y="19537"/>
                      <a:pt x="3015" y="19512"/>
                    </a:cubicBezTo>
                    <a:cubicBezTo>
                      <a:pt x="3003" y="19488"/>
                      <a:pt x="2991" y="19476"/>
                      <a:pt x="2991" y="19451"/>
                    </a:cubicBezTo>
                    <a:cubicBezTo>
                      <a:pt x="2979" y="19440"/>
                      <a:pt x="2979" y="19427"/>
                      <a:pt x="2966" y="19427"/>
                    </a:cubicBezTo>
                    <a:cubicBezTo>
                      <a:pt x="2955" y="19391"/>
                      <a:pt x="2930" y="19367"/>
                      <a:pt x="2918" y="19342"/>
                    </a:cubicBezTo>
                    <a:lnTo>
                      <a:pt x="2857" y="19281"/>
                    </a:lnTo>
                    <a:lnTo>
                      <a:pt x="2845" y="19269"/>
                    </a:lnTo>
                    <a:cubicBezTo>
                      <a:pt x="2772" y="19196"/>
                      <a:pt x="2699" y="19111"/>
                      <a:pt x="2639" y="19026"/>
                    </a:cubicBezTo>
                    <a:cubicBezTo>
                      <a:pt x="2614" y="19002"/>
                      <a:pt x="2602" y="18965"/>
                      <a:pt x="2577" y="18929"/>
                    </a:cubicBezTo>
                    <a:cubicBezTo>
                      <a:pt x="2566" y="18905"/>
                      <a:pt x="2553" y="18868"/>
                      <a:pt x="2529" y="18832"/>
                    </a:cubicBezTo>
                    <a:cubicBezTo>
                      <a:pt x="2529" y="18819"/>
                      <a:pt x="2517" y="18795"/>
                      <a:pt x="2517" y="18771"/>
                    </a:cubicBezTo>
                    <a:cubicBezTo>
                      <a:pt x="2517" y="18759"/>
                      <a:pt x="2517" y="18746"/>
                      <a:pt x="2504" y="18735"/>
                    </a:cubicBezTo>
                    <a:lnTo>
                      <a:pt x="2504" y="18698"/>
                    </a:lnTo>
                    <a:lnTo>
                      <a:pt x="2504" y="18673"/>
                    </a:lnTo>
                    <a:cubicBezTo>
                      <a:pt x="2504" y="18662"/>
                      <a:pt x="2517" y="18662"/>
                      <a:pt x="2517" y="18649"/>
                    </a:cubicBezTo>
                    <a:lnTo>
                      <a:pt x="2517" y="18637"/>
                    </a:lnTo>
                    <a:cubicBezTo>
                      <a:pt x="2529" y="18625"/>
                      <a:pt x="2529" y="18625"/>
                      <a:pt x="2529" y="18613"/>
                    </a:cubicBezTo>
                    <a:lnTo>
                      <a:pt x="2541" y="18600"/>
                    </a:lnTo>
                    <a:lnTo>
                      <a:pt x="2566" y="18576"/>
                    </a:lnTo>
                    <a:cubicBezTo>
                      <a:pt x="2566" y="18564"/>
                      <a:pt x="2577" y="18564"/>
                      <a:pt x="2590" y="18552"/>
                    </a:cubicBezTo>
                    <a:cubicBezTo>
                      <a:pt x="2602" y="18552"/>
                      <a:pt x="2614" y="18540"/>
                      <a:pt x="2626" y="18528"/>
                    </a:cubicBezTo>
                    <a:cubicBezTo>
                      <a:pt x="2639" y="18528"/>
                      <a:pt x="2650" y="18516"/>
                      <a:pt x="2663" y="18516"/>
                    </a:cubicBezTo>
                    <a:cubicBezTo>
                      <a:pt x="2687" y="18503"/>
                      <a:pt x="2711" y="18503"/>
                      <a:pt x="2747" y="18492"/>
                    </a:cubicBezTo>
                    <a:cubicBezTo>
                      <a:pt x="2809" y="18479"/>
                      <a:pt x="2869" y="18455"/>
                      <a:pt x="2942" y="18443"/>
                    </a:cubicBezTo>
                    <a:cubicBezTo>
                      <a:pt x="2991" y="18430"/>
                      <a:pt x="3039" y="18406"/>
                      <a:pt x="3100" y="18394"/>
                    </a:cubicBezTo>
                    <a:lnTo>
                      <a:pt x="3136" y="18394"/>
                    </a:lnTo>
                    <a:cubicBezTo>
                      <a:pt x="3173" y="18382"/>
                      <a:pt x="3222" y="18370"/>
                      <a:pt x="3271" y="18357"/>
                    </a:cubicBezTo>
                    <a:cubicBezTo>
                      <a:pt x="3295" y="18346"/>
                      <a:pt x="3331" y="18333"/>
                      <a:pt x="3355" y="18333"/>
                    </a:cubicBezTo>
                    <a:cubicBezTo>
                      <a:pt x="3368" y="18321"/>
                      <a:pt x="3379" y="18321"/>
                      <a:pt x="3392" y="18321"/>
                    </a:cubicBezTo>
                    <a:cubicBezTo>
                      <a:pt x="3404" y="18309"/>
                      <a:pt x="3416" y="18309"/>
                      <a:pt x="3428" y="18309"/>
                    </a:cubicBezTo>
                    <a:cubicBezTo>
                      <a:pt x="3465" y="18297"/>
                      <a:pt x="3501" y="18297"/>
                      <a:pt x="3538" y="18284"/>
                    </a:cubicBezTo>
                    <a:cubicBezTo>
                      <a:pt x="3574" y="18284"/>
                      <a:pt x="3623" y="18284"/>
                      <a:pt x="3671" y="18273"/>
                    </a:cubicBezTo>
                    <a:lnTo>
                      <a:pt x="3963" y="18273"/>
                    </a:lnTo>
                    <a:cubicBezTo>
                      <a:pt x="3987" y="18284"/>
                      <a:pt x="4011" y="18284"/>
                      <a:pt x="4036" y="18284"/>
                    </a:cubicBezTo>
                    <a:lnTo>
                      <a:pt x="4121" y="18284"/>
                    </a:lnTo>
                    <a:cubicBezTo>
                      <a:pt x="4157" y="18284"/>
                      <a:pt x="4182" y="18284"/>
                      <a:pt x="4219" y="18273"/>
                    </a:cubicBezTo>
                    <a:lnTo>
                      <a:pt x="4316" y="18273"/>
                    </a:lnTo>
                    <a:cubicBezTo>
                      <a:pt x="4352" y="18260"/>
                      <a:pt x="4376" y="18260"/>
                      <a:pt x="4413" y="18260"/>
                    </a:cubicBezTo>
                    <a:cubicBezTo>
                      <a:pt x="4498" y="18236"/>
                      <a:pt x="4595" y="18212"/>
                      <a:pt x="4668" y="18163"/>
                    </a:cubicBezTo>
                    <a:cubicBezTo>
                      <a:pt x="4716" y="18139"/>
                      <a:pt x="4753" y="18114"/>
                      <a:pt x="4802" y="18078"/>
                    </a:cubicBezTo>
                    <a:lnTo>
                      <a:pt x="4838" y="18041"/>
                    </a:lnTo>
                    <a:cubicBezTo>
                      <a:pt x="4862" y="18030"/>
                      <a:pt x="4875" y="18017"/>
                      <a:pt x="4875" y="18005"/>
                    </a:cubicBezTo>
                    <a:cubicBezTo>
                      <a:pt x="4886" y="17993"/>
                      <a:pt x="4886" y="17981"/>
                      <a:pt x="4899" y="17968"/>
                    </a:cubicBezTo>
                    <a:cubicBezTo>
                      <a:pt x="4899" y="17968"/>
                      <a:pt x="4899" y="17957"/>
                      <a:pt x="4911" y="17957"/>
                    </a:cubicBezTo>
                    <a:cubicBezTo>
                      <a:pt x="4911" y="17944"/>
                      <a:pt x="4923" y="17933"/>
                      <a:pt x="4923" y="17933"/>
                    </a:cubicBezTo>
                    <a:lnTo>
                      <a:pt x="4935" y="17920"/>
                    </a:lnTo>
                    <a:close/>
                    <a:moveTo>
                      <a:pt x="6090" y="18114"/>
                    </a:moveTo>
                    <a:lnTo>
                      <a:pt x="6090" y="18127"/>
                    </a:lnTo>
                    <a:lnTo>
                      <a:pt x="6090" y="18139"/>
                    </a:lnTo>
                    <a:lnTo>
                      <a:pt x="6090" y="18163"/>
                    </a:lnTo>
                    <a:cubicBezTo>
                      <a:pt x="6078" y="18187"/>
                      <a:pt x="6066" y="18224"/>
                      <a:pt x="6042" y="18248"/>
                    </a:cubicBezTo>
                    <a:cubicBezTo>
                      <a:pt x="6042" y="18260"/>
                      <a:pt x="6042" y="18273"/>
                      <a:pt x="6029" y="18284"/>
                    </a:cubicBezTo>
                    <a:cubicBezTo>
                      <a:pt x="6005" y="18346"/>
                      <a:pt x="5980" y="18406"/>
                      <a:pt x="5969" y="18455"/>
                    </a:cubicBezTo>
                    <a:cubicBezTo>
                      <a:pt x="5956" y="18467"/>
                      <a:pt x="5956" y="18467"/>
                      <a:pt x="5956" y="18479"/>
                    </a:cubicBezTo>
                    <a:cubicBezTo>
                      <a:pt x="5956" y="18492"/>
                      <a:pt x="5944" y="18503"/>
                      <a:pt x="5944" y="18528"/>
                    </a:cubicBezTo>
                    <a:cubicBezTo>
                      <a:pt x="5944" y="18540"/>
                      <a:pt x="5932" y="18552"/>
                      <a:pt x="5932" y="18564"/>
                    </a:cubicBezTo>
                    <a:lnTo>
                      <a:pt x="5932" y="18589"/>
                    </a:lnTo>
                    <a:cubicBezTo>
                      <a:pt x="5920" y="18600"/>
                      <a:pt x="5920" y="18625"/>
                      <a:pt x="5920" y="18637"/>
                    </a:cubicBezTo>
                    <a:cubicBezTo>
                      <a:pt x="5907" y="18686"/>
                      <a:pt x="5896" y="18735"/>
                      <a:pt x="5883" y="18795"/>
                    </a:cubicBezTo>
                    <a:lnTo>
                      <a:pt x="5883" y="18819"/>
                    </a:lnTo>
                    <a:cubicBezTo>
                      <a:pt x="5859" y="18905"/>
                      <a:pt x="5847" y="18989"/>
                      <a:pt x="5834" y="19087"/>
                    </a:cubicBezTo>
                    <a:cubicBezTo>
                      <a:pt x="5834" y="19099"/>
                      <a:pt x="5823" y="19124"/>
                      <a:pt x="5823" y="19148"/>
                    </a:cubicBezTo>
                    <a:lnTo>
                      <a:pt x="5810" y="19184"/>
                    </a:lnTo>
                    <a:cubicBezTo>
                      <a:pt x="5786" y="19391"/>
                      <a:pt x="5750" y="19597"/>
                      <a:pt x="5726" y="19804"/>
                    </a:cubicBezTo>
                    <a:cubicBezTo>
                      <a:pt x="5713" y="19840"/>
                      <a:pt x="5713" y="19864"/>
                      <a:pt x="5701" y="19901"/>
                    </a:cubicBezTo>
                    <a:cubicBezTo>
                      <a:pt x="5689" y="19937"/>
                      <a:pt x="5677" y="19974"/>
                      <a:pt x="5653" y="20010"/>
                    </a:cubicBezTo>
                    <a:cubicBezTo>
                      <a:pt x="5640" y="20047"/>
                      <a:pt x="5616" y="20083"/>
                      <a:pt x="5604" y="20120"/>
                    </a:cubicBezTo>
                    <a:cubicBezTo>
                      <a:pt x="5580" y="20144"/>
                      <a:pt x="5567" y="20169"/>
                      <a:pt x="5543" y="20193"/>
                    </a:cubicBezTo>
                    <a:cubicBezTo>
                      <a:pt x="5543" y="20205"/>
                      <a:pt x="5531" y="20205"/>
                      <a:pt x="5531" y="20217"/>
                    </a:cubicBezTo>
                    <a:lnTo>
                      <a:pt x="5494" y="20253"/>
                    </a:lnTo>
                    <a:lnTo>
                      <a:pt x="5434" y="20315"/>
                    </a:lnTo>
                    <a:cubicBezTo>
                      <a:pt x="5397" y="20363"/>
                      <a:pt x="5361" y="20399"/>
                      <a:pt x="5324" y="20448"/>
                    </a:cubicBezTo>
                    <a:cubicBezTo>
                      <a:pt x="5312" y="20448"/>
                      <a:pt x="5312" y="20460"/>
                      <a:pt x="5300" y="20460"/>
                    </a:cubicBezTo>
                    <a:cubicBezTo>
                      <a:pt x="5300" y="20460"/>
                      <a:pt x="5300" y="20472"/>
                      <a:pt x="5288" y="20472"/>
                    </a:cubicBezTo>
                    <a:lnTo>
                      <a:pt x="5275" y="20472"/>
                    </a:lnTo>
                    <a:cubicBezTo>
                      <a:pt x="5264" y="20485"/>
                      <a:pt x="5251" y="20485"/>
                      <a:pt x="5239" y="20485"/>
                    </a:cubicBezTo>
                    <a:cubicBezTo>
                      <a:pt x="5215" y="20496"/>
                      <a:pt x="5178" y="20496"/>
                      <a:pt x="5154" y="20509"/>
                    </a:cubicBezTo>
                    <a:lnTo>
                      <a:pt x="5008" y="20509"/>
                    </a:lnTo>
                    <a:cubicBezTo>
                      <a:pt x="4948" y="20496"/>
                      <a:pt x="4875" y="20496"/>
                      <a:pt x="4814" y="20496"/>
                    </a:cubicBezTo>
                    <a:cubicBezTo>
                      <a:pt x="4778" y="20509"/>
                      <a:pt x="4729" y="20521"/>
                      <a:pt x="4692" y="20545"/>
                    </a:cubicBezTo>
                    <a:cubicBezTo>
                      <a:pt x="4680" y="20545"/>
                      <a:pt x="4668" y="20558"/>
                      <a:pt x="4656" y="20569"/>
                    </a:cubicBezTo>
                    <a:cubicBezTo>
                      <a:pt x="4643" y="20582"/>
                      <a:pt x="4632" y="20594"/>
                      <a:pt x="4619" y="20594"/>
                    </a:cubicBezTo>
                    <a:cubicBezTo>
                      <a:pt x="4595" y="20631"/>
                      <a:pt x="4570" y="20655"/>
                      <a:pt x="4535" y="20679"/>
                    </a:cubicBezTo>
                    <a:lnTo>
                      <a:pt x="4425" y="20752"/>
                    </a:lnTo>
                    <a:cubicBezTo>
                      <a:pt x="4389" y="20764"/>
                      <a:pt x="4352" y="20776"/>
                      <a:pt x="4327" y="20788"/>
                    </a:cubicBezTo>
                    <a:cubicBezTo>
                      <a:pt x="4303" y="20801"/>
                      <a:pt x="4279" y="20812"/>
                      <a:pt x="4254" y="20812"/>
                    </a:cubicBezTo>
                    <a:cubicBezTo>
                      <a:pt x="4230" y="20812"/>
                      <a:pt x="4219" y="20825"/>
                      <a:pt x="4206" y="20825"/>
                    </a:cubicBezTo>
                    <a:lnTo>
                      <a:pt x="4133" y="20825"/>
                    </a:lnTo>
                    <a:cubicBezTo>
                      <a:pt x="4157" y="20825"/>
                      <a:pt x="4182" y="20812"/>
                      <a:pt x="4206" y="20801"/>
                    </a:cubicBezTo>
                    <a:cubicBezTo>
                      <a:pt x="4243" y="20801"/>
                      <a:pt x="4267" y="20788"/>
                      <a:pt x="4303" y="20764"/>
                    </a:cubicBezTo>
                    <a:cubicBezTo>
                      <a:pt x="4340" y="20752"/>
                      <a:pt x="4376" y="20728"/>
                      <a:pt x="4413" y="20691"/>
                    </a:cubicBezTo>
                    <a:cubicBezTo>
                      <a:pt x="4437" y="20667"/>
                      <a:pt x="4473" y="20631"/>
                      <a:pt x="4510" y="20606"/>
                    </a:cubicBezTo>
                    <a:cubicBezTo>
                      <a:pt x="4535" y="20569"/>
                      <a:pt x="4570" y="20533"/>
                      <a:pt x="4595" y="20496"/>
                    </a:cubicBezTo>
                    <a:cubicBezTo>
                      <a:pt x="4607" y="20472"/>
                      <a:pt x="4619" y="20448"/>
                      <a:pt x="4632" y="20436"/>
                    </a:cubicBezTo>
                    <a:cubicBezTo>
                      <a:pt x="4643" y="20412"/>
                      <a:pt x="4656" y="20399"/>
                      <a:pt x="4668" y="20375"/>
                    </a:cubicBezTo>
                    <a:cubicBezTo>
                      <a:pt x="4680" y="20363"/>
                      <a:pt x="4680" y="20351"/>
                      <a:pt x="4692" y="20339"/>
                    </a:cubicBezTo>
                    <a:cubicBezTo>
                      <a:pt x="4692" y="20339"/>
                      <a:pt x="4705" y="20326"/>
                      <a:pt x="4705" y="20315"/>
                    </a:cubicBezTo>
                    <a:lnTo>
                      <a:pt x="4716" y="20315"/>
                    </a:lnTo>
                    <a:lnTo>
                      <a:pt x="4716" y="20290"/>
                    </a:lnTo>
                    <a:cubicBezTo>
                      <a:pt x="4729" y="20278"/>
                      <a:pt x="4729" y="20266"/>
                      <a:pt x="4741" y="20253"/>
                    </a:cubicBezTo>
                    <a:cubicBezTo>
                      <a:pt x="4753" y="20229"/>
                      <a:pt x="4753" y="20217"/>
                      <a:pt x="4765" y="20193"/>
                    </a:cubicBezTo>
                    <a:cubicBezTo>
                      <a:pt x="4765" y="20169"/>
                      <a:pt x="4778" y="20156"/>
                      <a:pt x="4789" y="20132"/>
                    </a:cubicBezTo>
                    <a:cubicBezTo>
                      <a:pt x="4802" y="20096"/>
                      <a:pt x="4802" y="20059"/>
                      <a:pt x="4814" y="20023"/>
                    </a:cubicBezTo>
                    <a:lnTo>
                      <a:pt x="4826" y="19999"/>
                    </a:lnTo>
                    <a:lnTo>
                      <a:pt x="4826" y="19986"/>
                    </a:lnTo>
                    <a:lnTo>
                      <a:pt x="4826" y="19974"/>
                    </a:lnTo>
                    <a:cubicBezTo>
                      <a:pt x="4838" y="19950"/>
                      <a:pt x="4850" y="19926"/>
                      <a:pt x="4862" y="19889"/>
                    </a:cubicBezTo>
                    <a:cubicBezTo>
                      <a:pt x="4862" y="19877"/>
                      <a:pt x="4875" y="19864"/>
                      <a:pt x="4886" y="19853"/>
                    </a:cubicBezTo>
                    <a:cubicBezTo>
                      <a:pt x="4886" y="19840"/>
                      <a:pt x="4899" y="19828"/>
                      <a:pt x="4911" y="19816"/>
                    </a:cubicBezTo>
                    <a:cubicBezTo>
                      <a:pt x="4911" y="19804"/>
                      <a:pt x="4923" y="19791"/>
                      <a:pt x="4923" y="19791"/>
                    </a:cubicBezTo>
                    <a:cubicBezTo>
                      <a:pt x="4935" y="19780"/>
                      <a:pt x="4948" y="19780"/>
                      <a:pt x="4948" y="19767"/>
                    </a:cubicBezTo>
                    <a:cubicBezTo>
                      <a:pt x="4959" y="19767"/>
                      <a:pt x="4959" y="19756"/>
                      <a:pt x="4972" y="19756"/>
                    </a:cubicBezTo>
                    <a:cubicBezTo>
                      <a:pt x="4984" y="19756"/>
                      <a:pt x="4984" y="19756"/>
                      <a:pt x="4996" y="19743"/>
                    </a:cubicBezTo>
                    <a:lnTo>
                      <a:pt x="5032" y="19743"/>
                    </a:lnTo>
                    <a:cubicBezTo>
                      <a:pt x="5057" y="19731"/>
                      <a:pt x="5081" y="19731"/>
                      <a:pt x="5105" y="19731"/>
                    </a:cubicBezTo>
                    <a:lnTo>
                      <a:pt x="5251" y="19731"/>
                    </a:lnTo>
                    <a:cubicBezTo>
                      <a:pt x="5312" y="19719"/>
                      <a:pt x="5361" y="19694"/>
                      <a:pt x="5410" y="19670"/>
                    </a:cubicBezTo>
                    <a:cubicBezTo>
                      <a:pt x="5446" y="19634"/>
                      <a:pt x="5482" y="19585"/>
                      <a:pt x="5518" y="19537"/>
                    </a:cubicBezTo>
                    <a:lnTo>
                      <a:pt x="5518" y="19524"/>
                    </a:lnTo>
                    <a:cubicBezTo>
                      <a:pt x="5531" y="19512"/>
                      <a:pt x="5543" y="19488"/>
                      <a:pt x="5543" y="19476"/>
                    </a:cubicBezTo>
                    <a:cubicBezTo>
                      <a:pt x="5555" y="19464"/>
                      <a:pt x="5567" y="19451"/>
                      <a:pt x="5567" y="19427"/>
                    </a:cubicBezTo>
                    <a:lnTo>
                      <a:pt x="5580" y="19415"/>
                    </a:lnTo>
                    <a:cubicBezTo>
                      <a:pt x="5591" y="19403"/>
                      <a:pt x="5591" y="19378"/>
                      <a:pt x="5604" y="19367"/>
                    </a:cubicBezTo>
                    <a:lnTo>
                      <a:pt x="5616" y="19342"/>
                    </a:lnTo>
                    <a:cubicBezTo>
                      <a:pt x="5616" y="19330"/>
                      <a:pt x="5628" y="19318"/>
                      <a:pt x="5628" y="19305"/>
                    </a:cubicBezTo>
                    <a:lnTo>
                      <a:pt x="5640" y="19281"/>
                    </a:lnTo>
                    <a:cubicBezTo>
                      <a:pt x="5677" y="19196"/>
                      <a:pt x="5701" y="19111"/>
                      <a:pt x="5726" y="19038"/>
                    </a:cubicBezTo>
                    <a:cubicBezTo>
                      <a:pt x="5750" y="18941"/>
                      <a:pt x="5774" y="18844"/>
                      <a:pt x="5786" y="18759"/>
                    </a:cubicBezTo>
                    <a:cubicBezTo>
                      <a:pt x="5798" y="18722"/>
                      <a:pt x="5798" y="18698"/>
                      <a:pt x="5810" y="18662"/>
                    </a:cubicBezTo>
                    <a:lnTo>
                      <a:pt x="5810" y="18637"/>
                    </a:lnTo>
                    <a:cubicBezTo>
                      <a:pt x="5810" y="18613"/>
                      <a:pt x="5823" y="18576"/>
                      <a:pt x="5834" y="18540"/>
                    </a:cubicBezTo>
                    <a:cubicBezTo>
                      <a:pt x="5834" y="18516"/>
                      <a:pt x="5847" y="18479"/>
                      <a:pt x="5847" y="18443"/>
                    </a:cubicBezTo>
                    <a:lnTo>
                      <a:pt x="5859" y="18443"/>
                    </a:lnTo>
                    <a:cubicBezTo>
                      <a:pt x="5859" y="18419"/>
                      <a:pt x="5871" y="18382"/>
                      <a:pt x="5883" y="18357"/>
                    </a:cubicBezTo>
                    <a:cubicBezTo>
                      <a:pt x="5883" y="18346"/>
                      <a:pt x="5896" y="18333"/>
                      <a:pt x="5896" y="18321"/>
                    </a:cubicBezTo>
                    <a:cubicBezTo>
                      <a:pt x="5907" y="18309"/>
                      <a:pt x="5920" y="18309"/>
                      <a:pt x="5920" y="18297"/>
                    </a:cubicBezTo>
                    <a:cubicBezTo>
                      <a:pt x="5944" y="18273"/>
                      <a:pt x="5956" y="18248"/>
                      <a:pt x="5980" y="18236"/>
                    </a:cubicBezTo>
                    <a:cubicBezTo>
                      <a:pt x="5980" y="18224"/>
                      <a:pt x="5993" y="18212"/>
                      <a:pt x="5993" y="18212"/>
                    </a:cubicBezTo>
                    <a:lnTo>
                      <a:pt x="6017" y="18187"/>
                    </a:lnTo>
                    <a:cubicBezTo>
                      <a:pt x="6017" y="18187"/>
                      <a:pt x="6029" y="18176"/>
                      <a:pt x="6042" y="18176"/>
                    </a:cubicBezTo>
                    <a:lnTo>
                      <a:pt x="6053" y="18176"/>
                    </a:lnTo>
                    <a:cubicBezTo>
                      <a:pt x="6053" y="18176"/>
                      <a:pt x="6066" y="18176"/>
                      <a:pt x="6066" y="18163"/>
                    </a:cubicBezTo>
                    <a:cubicBezTo>
                      <a:pt x="6078" y="18163"/>
                      <a:pt x="6078" y="18151"/>
                      <a:pt x="6078" y="18151"/>
                    </a:cubicBezTo>
                    <a:cubicBezTo>
                      <a:pt x="6078" y="18151"/>
                      <a:pt x="6090" y="18139"/>
                      <a:pt x="6078" y="18139"/>
                    </a:cubicBezTo>
                    <a:lnTo>
                      <a:pt x="6078" y="18127"/>
                    </a:lnTo>
                    <a:lnTo>
                      <a:pt x="6078" y="18114"/>
                    </a:lnTo>
                    <a:close/>
                    <a:moveTo>
                      <a:pt x="9736" y="18321"/>
                    </a:moveTo>
                    <a:lnTo>
                      <a:pt x="9736" y="18346"/>
                    </a:lnTo>
                    <a:cubicBezTo>
                      <a:pt x="9748" y="18370"/>
                      <a:pt x="9748" y="18382"/>
                      <a:pt x="9748" y="18394"/>
                    </a:cubicBezTo>
                    <a:lnTo>
                      <a:pt x="9748" y="18455"/>
                    </a:lnTo>
                    <a:lnTo>
                      <a:pt x="9748" y="18540"/>
                    </a:lnTo>
                    <a:cubicBezTo>
                      <a:pt x="9736" y="18552"/>
                      <a:pt x="9736" y="18564"/>
                      <a:pt x="9736" y="18576"/>
                    </a:cubicBezTo>
                    <a:cubicBezTo>
                      <a:pt x="9724" y="18600"/>
                      <a:pt x="9724" y="18625"/>
                      <a:pt x="9712" y="18649"/>
                    </a:cubicBezTo>
                    <a:cubicBezTo>
                      <a:pt x="9699" y="18662"/>
                      <a:pt x="9699" y="18686"/>
                      <a:pt x="9688" y="18698"/>
                    </a:cubicBezTo>
                    <a:lnTo>
                      <a:pt x="9688" y="18722"/>
                    </a:lnTo>
                    <a:cubicBezTo>
                      <a:pt x="9663" y="18771"/>
                      <a:pt x="9651" y="18808"/>
                      <a:pt x="9626" y="18868"/>
                    </a:cubicBezTo>
                    <a:cubicBezTo>
                      <a:pt x="9615" y="18929"/>
                      <a:pt x="9602" y="18978"/>
                      <a:pt x="9578" y="19014"/>
                    </a:cubicBezTo>
                    <a:cubicBezTo>
                      <a:pt x="9578" y="19062"/>
                      <a:pt x="9566" y="19087"/>
                      <a:pt x="9566" y="19111"/>
                    </a:cubicBezTo>
                    <a:cubicBezTo>
                      <a:pt x="9566" y="19148"/>
                      <a:pt x="9566" y="19172"/>
                      <a:pt x="9578" y="19196"/>
                    </a:cubicBezTo>
                    <a:cubicBezTo>
                      <a:pt x="9590" y="19208"/>
                      <a:pt x="9590" y="19221"/>
                      <a:pt x="9590" y="19245"/>
                    </a:cubicBezTo>
                    <a:cubicBezTo>
                      <a:pt x="9602" y="19245"/>
                      <a:pt x="9602" y="19257"/>
                      <a:pt x="9602" y="19269"/>
                    </a:cubicBezTo>
                    <a:cubicBezTo>
                      <a:pt x="9615" y="19281"/>
                      <a:pt x="9615" y="19294"/>
                      <a:pt x="9626" y="19305"/>
                    </a:cubicBezTo>
                    <a:lnTo>
                      <a:pt x="9626" y="19354"/>
                    </a:lnTo>
                    <a:cubicBezTo>
                      <a:pt x="9626" y="19367"/>
                      <a:pt x="9626" y="19378"/>
                      <a:pt x="9639" y="19391"/>
                    </a:cubicBezTo>
                    <a:lnTo>
                      <a:pt x="9639" y="19427"/>
                    </a:lnTo>
                    <a:lnTo>
                      <a:pt x="9639" y="19440"/>
                    </a:lnTo>
                    <a:cubicBezTo>
                      <a:pt x="9626" y="19464"/>
                      <a:pt x="9626" y="19488"/>
                      <a:pt x="9626" y="19512"/>
                    </a:cubicBezTo>
                    <a:cubicBezTo>
                      <a:pt x="9626" y="19537"/>
                      <a:pt x="9626" y="19561"/>
                      <a:pt x="9615" y="19585"/>
                    </a:cubicBezTo>
                    <a:cubicBezTo>
                      <a:pt x="9615" y="19597"/>
                      <a:pt x="9615" y="19621"/>
                      <a:pt x="9602" y="19634"/>
                    </a:cubicBezTo>
                    <a:cubicBezTo>
                      <a:pt x="9590" y="19694"/>
                      <a:pt x="9566" y="19743"/>
                      <a:pt x="9553" y="19791"/>
                    </a:cubicBezTo>
                    <a:cubicBezTo>
                      <a:pt x="9542" y="19816"/>
                      <a:pt x="9529" y="19828"/>
                      <a:pt x="9529" y="19840"/>
                    </a:cubicBezTo>
                    <a:lnTo>
                      <a:pt x="9493" y="19877"/>
                    </a:lnTo>
                    <a:cubicBezTo>
                      <a:pt x="9493" y="19889"/>
                      <a:pt x="9480" y="19889"/>
                      <a:pt x="9480" y="19901"/>
                    </a:cubicBezTo>
                    <a:cubicBezTo>
                      <a:pt x="9469" y="19913"/>
                      <a:pt x="9456" y="19913"/>
                      <a:pt x="9444" y="19926"/>
                    </a:cubicBezTo>
                    <a:cubicBezTo>
                      <a:pt x="9432" y="19937"/>
                      <a:pt x="9420" y="19937"/>
                      <a:pt x="9408" y="19950"/>
                    </a:cubicBezTo>
                    <a:cubicBezTo>
                      <a:pt x="9383" y="19962"/>
                      <a:pt x="9347" y="19986"/>
                      <a:pt x="9299" y="19999"/>
                    </a:cubicBezTo>
                    <a:cubicBezTo>
                      <a:pt x="9274" y="20010"/>
                      <a:pt x="9250" y="20023"/>
                      <a:pt x="9226" y="20023"/>
                    </a:cubicBezTo>
                    <a:cubicBezTo>
                      <a:pt x="9189" y="20035"/>
                      <a:pt x="9153" y="20035"/>
                      <a:pt x="9116" y="20047"/>
                    </a:cubicBezTo>
                    <a:lnTo>
                      <a:pt x="9067" y="20047"/>
                    </a:lnTo>
                    <a:cubicBezTo>
                      <a:pt x="9019" y="20059"/>
                      <a:pt x="8970" y="20072"/>
                      <a:pt x="8910" y="20096"/>
                    </a:cubicBezTo>
                    <a:cubicBezTo>
                      <a:pt x="8897" y="20107"/>
                      <a:pt x="8873" y="20107"/>
                      <a:pt x="8848" y="20120"/>
                    </a:cubicBezTo>
                    <a:cubicBezTo>
                      <a:pt x="8824" y="20132"/>
                      <a:pt x="8800" y="20144"/>
                      <a:pt x="8776" y="20144"/>
                    </a:cubicBezTo>
                    <a:cubicBezTo>
                      <a:pt x="8751" y="20156"/>
                      <a:pt x="8740" y="20156"/>
                      <a:pt x="8727" y="20169"/>
                    </a:cubicBezTo>
                    <a:cubicBezTo>
                      <a:pt x="8691" y="20169"/>
                      <a:pt x="8654" y="20180"/>
                      <a:pt x="8630" y="20205"/>
                    </a:cubicBezTo>
                    <a:lnTo>
                      <a:pt x="8618" y="20205"/>
                    </a:lnTo>
                    <a:cubicBezTo>
                      <a:pt x="8594" y="20205"/>
                      <a:pt x="8581" y="20217"/>
                      <a:pt x="8557" y="20229"/>
                    </a:cubicBezTo>
                    <a:cubicBezTo>
                      <a:pt x="8533" y="20242"/>
                      <a:pt x="8508" y="20253"/>
                      <a:pt x="8484" y="20278"/>
                    </a:cubicBezTo>
                    <a:cubicBezTo>
                      <a:pt x="8448" y="20302"/>
                      <a:pt x="8411" y="20326"/>
                      <a:pt x="8362" y="20363"/>
                    </a:cubicBezTo>
                    <a:cubicBezTo>
                      <a:pt x="8314" y="20412"/>
                      <a:pt x="8265" y="20460"/>
                      <a:pt x="8229" y="20509"/>
                    </a:cubicBezTo>
                    <a:cubicBezTo>
                      <a:pt x="8205" y="20545"/>
                      <a:pt x="8168" y="20569"/>
                      <a:pt x="8144" y="20594"/>
                    </a:cubicBezTo>
                    <a:cubicBezTo>
                      <a:pt x="8144" y="20606"/>
                      <a:pt x="8132" y="20618"/>
                      <a:pt x="8119" y="20618"/>
                    </a:cubicBezTo>
                    <a:lnTo>
                      <a:pt x="8119" y="20631"/>
                    </a:lnTo>
                    <a:lnTo>
                      <a:pt x="8108" y="20631"/>
                    </a:lnTo>
                    <a:lnTo>
                      <a:pt x="8035" y="20703"/>
                    </a:lnTo>
                    <a:cubicBezTo>
                      <a:pt x="7998" y="20715"/>
                      <a:pt x="7973" y="20739"/>
                      <a:pt x="7937" y="20764"/>
                    </a:cubicBezTo>
                    <a:cubicBezTo>
                      <a:pt x="7913" y="20764"/>
                      <a:pt x="7901" y="20776"/>
                      <a:pt x="7889" y="20788"/>
                    </a:cubicBezTo>
                    <a:cubicBezTo>
                      <a:pt x="7865" y="20788"/>
                      <a:pt x="7852" y="20801"/>
                      <a:pt x="7840" y="20812"/>
                    </a:cubicBezTo>
                    <a:cubicBezTo>
                      <a:pt x="7828" y="20812"/>
                      <a:pt x="7816" y="20825"/>
                      <a:pt x="7816" y="20825"/>
                    </a:cubicBezTo>
                    <a:cubicBezTo>
                      <a:pt x="7792" y="20837"/>
                      <a:pt x="7755" y="20849"/>
                      <a:pt x="7730" y="20861"/>
                    </a:cubicBezTo>
                    <a:cubicBezTo>
                      <a:pt x="7730" y="20861"/>
                      <a:pt x="7719" y="20874"/>
                      <a:pt x="7706" y="20874"/>
                    </a:cubicBezTo>
                    <a:lnTo>
                      <a:pt x="7609" y="20874"/>
                    </a:lnTo>
                    <a:cubicBezTo>
                      <a:pt x="7597" y="20874"/>
                      <a:pt x="7585" y="20861"/>
                      <a:pt x="7573" y="20861"/>
                    </a:cubicBezTo>
                    <a:cubicBezTo>
                      <a:pt x="7560" y="20861"/>
                      <a:pt x="7536" y="20849"/>
                      <a:pt x="7524" y="20849"/>
                    </a:cubicBezTo>
                    <a:cubicBezTo>
                      <a:pt x="7500" y="20837"/>
                      <a:pt x="7487" y="20825"/>
                      <a:pt x="7476" y="20812"/>
                    </a:cubicBezTo>
                    <a:lnTo>
                      <a:pt x="7463" y="20812"/>
                    </a:lnTo>
                    <a:cubicBezTo>
                      <a:pt x="7451" y="20801"/>
                      <a:pt x="7439" y="20801"/>
                      <a:pt x="7427" y="20788"/>
                    </a:cubicBezTo>
                    <a:cubicBezTo>
                      <a:pt x="7403" y="20776"/>
                      <a:pt x="7390" y="20764"/>
                      <a:pt x="7366" y="20739"/>
                    </a:cubicBezTo>
                    <a:cubicBezTo>
                      <a:pt x="7341" y="20728"/>
                      <a:pt x="7317" y="20703"/>
                      <a:pt x="7281" y="20691"/>
                    </a:cubicBezTo>
                    <a:lnTo>
                      <a:pt x="7257" y="20667"/>
                    </a:lnTo>
                    <a:cubicBezTo>
                      <a:pt x="7233" y="20642"/>
                      <a:pt x="7196" y="20618"/>
                      <a:pt x="7171" y="20606"/>
                    </a:cubicBezTo>
                    <a:lnTo>
                      <a:pt x="7196" y="20606"/>
                    </a:lnTo>
                    <a:cubicBezTo>
                      <a:pt x="7208" y="20618"/>
                      <a:pt x="7233" y="20631"/>
                      <a:pt x="7257" y="20631"/>
                    </a:cubicBezTo>
                    <a:lnTo>
                      <a:pt x="7269" y="20642"/>
                    </a:lnTo>
                    <a:cubicBezTo>
                      <a:pt x="7293" y="20655"/>
                      <a:pt x="7317" y="20667"/>
                      <a:pt x="7341" y="20667"/>
                    </a:cubicBezTo>
                    <a:cubicBezTo>
                      <a:pt x="7366" y="20679"/>
                      <a:pt x="7390" y="20691"/>
                      <a:pt x="7414" y="20691"/>
                    </a:cubicBezTo>
                    <a:cubicBezTo>
                      <a:pt x="7427" y="20691"/>
                      <a:pt x="7427" y="20691"/>
                      <a:pt x="7439" y="20703"/>
                    </a:cubicBezTo>
                    <a:lnTo>
                      <a:pt x="7500" y="20703"/>
                    </a:lnTo>
                    <a:cubicBezTo>
                      <a:pt x="7514" y="20707"/>
                      <a:pt x="7527" y="20708"/>
                      <a:pt x="7539" y="20708"/>
                    </a:cubicBezTo>
                    <a:cubicBezTo>
                      <a:pt x="7570" y="20708"/>
                      <a:pt x="7595" y="20700"/>
                      <a:pt x="7621" y="20691"/>
                    </a:cubicBezTo>
                    <a:cubicBezTo>
                      <a:pt x="7646" y="20691"/>
                      <a:pt x="7670" y="20679"/>
                      <a:pt x="7694" y="20667"/>
                    </a:cubicBezTo>
                    <a:cubicBezTo>
                      <a:pt x="7730" y="20642"/>
                      <a:pt x="7743" y="20631"/>
                      <a:pt x="7767" y="20618"/>
                    </a:cubicBezTo>
                    <a:cubicBezTo>
                      <a:pt x="7803" y="20582"/>
                      <a:pt x="7852" y="20545"/>
                      <a:pt x="7876" y="20509"/>
                    </a:cubicBezTo>
                    <a:cubicBezTo>
                      <a:pt x="7913" y="20472"/>
                      <a:pt x="7949" y="20423"/>
                      <a:pt x="7986" y="20363"/>
                    </a:cubicBezTo>
                    <a:cubicBezTo>
                      <a:pt x="7998" y="20339"/>
                      <a:pt x="8022" y="20302"/>
                      <a:pt x="8035" y="20253"/>
                    </a:cubicBezTo>
                    <a:cubicBezTo>
                      <a:pt x="8046" y="20242"/>
                      <a:pt x="8046" y="20217"/>
                      <a:pt x="8059" y="20205"/>
                    </a:cubicBezTo>
                    <a:cubicBezTo>
                      <a:pt x="8059" y="20180"/>
                      <a:pt x="8071" y="20156"/>
                      <a:pt x="8083" y="20144"/>
                    </a:cubicBezTo>
                    <a:lnTo>
                      <a:pt x="8083" y="20120"/>
                    </a:lnTo>
                    <a:cubicBezTo>
                      <a:pt x="8095" y="20120"/>
                      <a:pt x="8095" y="20120"/>
                      <a:pt x="8095" y="20107"/>
                    </a:cubicBezTo>
                    <a:lnTo>
                      <a:pt x="8108" y="20107"/>
                    </a:lnTo>
                    <a:lnTo>
                      <a:pt x="8108" y="20096"/>
                    </a:lnTo>
                    <a:lnTo>
                      <a:pt x="8144" y="20096"/>
                    </a:lnTo>
                    <a:cubicBezTo>
                      <a:pt x="8156" y="20083"/>
                      <a:pt x="8168" y="20083"/>
                      <a:pt x="8192" y="20083"/>
                    </a:cubicBezTo>
                    <a:lnTo>
                      <a:pt x="8205" y="20072"/>
                    </a:lnTo>
                    <a:cubicBezTo>
                      <a:pt x="8229" y="20072"/>
                      <a:pt x="8253" y="20072"/>
                      <a:pt x="8289" y="20059"/>
                    </a:cubicBezTo>
                    <a:cubicBezTo>
                      <a:pt x="8314" y="20047"/>
                      <a:pt x="8338" y="20047"/>
                      <a:pt x="8362" y="20035"/>
                    </a:cubicBezTo>
                    <a:lnTo>
                      <a:pt x="8435" y="19999"/>
                    </a:lnTo>
                    <a:cubicBezTo>
                      <a:pt x="8484" y="19974"/>
                      <a:pt x="8521" y="19937"/>
                      <a:pt x="8569" y="19901"/>
                    </a:cubicBezTo>
                    <a:cubicBezTo>
                      <a:pt x="8605" y="19864"/>
                      <a:pt x="8642" y="19828"/>
                      <a:pt x="8691" y="19791"/>
                    </a:cubicBezTo>
                    <a:cubicBezTo>
                      <a:pt x="8727" y="19756"/>
                      <a:pt x="8764" y="19707"/>
                      <a:pt x="8800" y="19670"/>
                    </a:cubicBezTo>
                    <a:cubicBezTo>
                      <a:pt x="8837" y="19634"/>
                      <a:pt x="8873" y="19597"/>
                      <a:pt x="8910" y="19548"/>
                    </a:cubicBezTo>
                    <a:cubicBezTo>
                      <a:pt x="8921" y="19524"/>
                      <a:pt x="8934" y="19488"/>
                      <a:pt x="8946" y="19464"/>
                    </a:cubicBezTo>
                    <a:lnTo>
                      <a:pt x="8983" y="19391"/>
                    </a:lnTo>
                    <a:cubicBezTo>
                      <a:pt x="9007" y="19342"/>
                      <a:pt x="9019" y="19281"/>
                      <a:pt x="9031" y="19232"/>
                    </a:cubicBezTo>
                    <a:cubicBezTo>
                      <a:pt x="9056" y="19172"/>
                      <a:pt x="9067" y="19111"/>
                      <a:pt x="9080" y="19051"/>
                    </a:cubicBezTo>
                    <a:cubicBezTo>
                      <a:pt x="9080" y="19002"/>
                      <a:pt x="9092" y="18953"/>
                      <a:pt x="9104" y="18916"/>
                    </a:cubicBezTo>
                    <a:lnTo>
                      <a:pt x="9104" y="18856"/>
                    </a:lnTo>
                    <a:cubicBezTo>
                      <a:pt x="9116" y="18808"/>
                      <a:pt x="9129" y="18759"/>
                      <a:pt x="9140" y="18698"/>
                    </a:cubicBezTo>
                    <a:cubicBezTo>
                      <a:pt x="9140" y="18686"/>
                      <a:pt x="9153" y="18686"/>
                      <a:pt x="9153" y="18673"/>
                    </a:cubicBezTo>
                    <a:cubicBezTo>
                      <a:pt x="9153" y="18662"/>
                      <a:pt x="9164" y="18662"/>
                      <a:pt x="9164" y="18649"/>
                    </a:cubicBezTo>
                    <a:cubicBezTo>
                      <a:pt x="9164" y="18637"/>
                      <a:pt x="9177" y="18637"/>
                      <a:pt x="9177" y="18625"/>
                    </a:cubicBezTo>
                    <a:cubicBezTo>
                      <a:pt x="9189" y="18625"/>
                      <a:pt x="9189" y="18613"/>
                      <a:pt x="9201" y="18600"/>
                    </a:cubicBezTo>
                    <a:cubicBezTo>
                      <a:pt x="9213" y="18600"/>
                      <a:pt x="9226" y="18589"/>
                      <a:pt x="9226" y="18576"/>
                    </a:cubicBezTo>
                    <a:lnTo>
                      <a:pt x="9237" y="18576"/>
                    </a:lnTo>
                    <a:cubicBezTo>
                      <a:pt x="9262" y="18552"/>
                      <a:pt x="9299" y="18528"/>
                      <a:pt x="9335" y="18516"/>
                    </a:cubicBezTo>
                    <a:cubicBezTo>
                      <a:pt x="9383" y="18492"/>
                      <a:pt x="9432" y="18467"/>
                      <a:pt x="9480" y="18455"/>
                    </a:cubicBezTo>
                    <a:cubicBezTo>
                      <a:pt x="9480" y="18443"/>
                      <a:pt x="9493" y="18443"/>
                      <a:pt x="9505" y="18443"/>
                    </a:cubicBezTo>
                    <a:cubicBezTo>
                      <a:pt x="9517" y="18430"/>
                      <a:pt x="9542" y="18419"/>
                      <a:pt x="9566" y="18419"/>
                    </a:cubicBezTo>
                    <a:cubicBezTo>
                      <a:pt x="9578" y="18406"/>
                      <a:pt x="9602" y="18394"/>
                      <a:pt x="9615" y="18382"/>
                    </a:cubicBezTo>
                    <a:cubicBezTo>
                      <a:pt x="9639" y="18382"/>
                      <a:pt x="9651" y="18370"/>
                      <a:pt x="9663" y="18357"/>
                    </a:cubicBezTo>
                    <a:lnTo>
                      <a:pt x="9688" y="18357"/>
                    </a:lnTo>
                    <a:lnTo>
                      <a:pt x="9699" y="18346"/>
                    </a:lnTo>
                    <a:cubicBezTo>
                      <a:pt x="9712" y="18333"/>
                      <a:pt x="9724" y="18333"/>
                      <a:pt x="9736" y="18321"/>
                    </a:cubicBezTo>
                    <a:close/>
                    <a:moveTo>
                      <a:pt x="5713" y="23316"/>
                    </a:moveTo>
                    <a:cubicBezTo>
                      <a:pt x="5712" y="23322"/>
                      <a:pt x="5710" y="23327"/>
                      <a:pt x="5709" y="23333"/>
                    </a:cubicBezTo>
                    <a:lnTo>
                      <a:pt x="5709" y="23333"/>
                    </a:lnTo>
                    <a:lnTo>
                      <a:pt x="5713" y="23329"/>
                    </a:lnTo>
                    <a:lnTo>
                      <a:pt x="5713" y="23316"/>
                    </a:lnTo>
                    <a:close/>
                    <a:moveTo>
                      <a:pt x="7378" y="21117"/>
                    </a:moveTo>
                    <a:lnTo>
                      <a:pt x="7378" y="21128"/>
                    </a:lnTo>
                    <a:cubicBezTo>
                      <a:pt x="7378" y="21153"/>
                      <a:pt x="7366" y="21177"/>
                      <a:pt x="7366" y="21214"/>
                    </a:cubicBezTo>
                    <a:lnTo>
                      <a:pt x="7366" y="21226"/>
                    </a:lnTo>
                    <a:lnTo>
                      <a:pt x="7366" y="21238"/>
                    </a:lnTo>
                    <a:cubicBezTo>
                      <a:pt x="7366" y="21263"/>
                      <a:pt x="7366" y="21274"/>
                      <a:pt x="7354" y="21299"/>
                    </a:cubicBezTo>
                    <a:lnTo>
                      <a:pt x="7354" y="21323"/>
                    </a:lnTo>
                    <a:cubicBezTo>
                      <a:pt x="7354" y="21335"/>
                      <a:pt x="7354" y="21347"/>
                      <a:pt x="7341" y="21371"/>
                    </a:cubicBezTo>
                    <a:cubicBezTo>
                      <a:pt x="7330" y="21420"/>
                      <a:pt x="7317" y="21481"/>
                      <a:pt x="7305" y="21530"/>
                    </a:cubicBezTo>
                    <a:cubicBezTo>
                      <a:pt x="7293" y="21566"/>
                      <a:pt x="7281" y="21615"/>
                      <a:pt x="7269" y="21663"/>
                    </a:cubicBezTo>
                    <a:cubicBezTo>
                      <a:pt x="7244" y="21760"/>
                      <a:pt x="7208" y="21870"/>
                      <a:pt x="7160" y="21979"/>
                    </a:cubicBezTo>
                    <a:lnTo>
                      <a:pt x="7087" y="22162"/>
                    </a:lnTo>
                    <a:cubicBezTo>
                      <a:pt x="7074" y="22211"/>
                      <a:pt x="7062" y="22246"/>
                      <a:pt x="7038" y="22295"/>
                    </a:cubicBezTo>
                    <a:lnTo>
                      <a:pt x="6928" y="22624"/>
                    </a:lnTo>
                    <a:lnTo>
                      <a:pt x="6892" y="22733"/>
                    </a:lnTo>
                    <a:lnTo>
                      <a:pt x="6880" y="22794"/>
                    </a:lnTo>
                    <a:cubicBezTo>
                      <a:pt x="6868" y="22843"/>
                      <a:pt x="6844" y="22891"/>
                      <a:pt x="6831" y="22940"/>
                    </a:cubicBezTo>
                    <a:lnTo>
                      <a:pt x="6819" y="22951"/>
                    </a:lnTo>
                    <a:cubicBezTo>
                      <a:pt x="6819" y="22964"/>
                      <a:pt x="6807" y="22988"/>
                      <a:pt x="6807" y="23000"/>
                    </a:cubicBezTo>
                    <a:lnTo>
                      <a:pt x="6795" y="23013"/>
                    </a:lnTo>
                    <a:cubicBezTo>
                      <a:pt x="6795" y="23024"/>
                      <a:pt x="6782" y="23037"/>
                      <a:pt x="6782" y="23049"/>
                    </a:cubicBezTo>
                    <a:lnTo>
                      <a:pt x="6771" y="23061"/>
                    </a:lnTo>
                    <a:cubicBezTo>
                      <a:pt x="6771" y="23073"/>
                      <a:pt x="6758" y="23097"/>
                      <a:pt x="6746" y="23110"/>
                    </a:cubicBezTo>
                    <a:lnTo>
                      <a:pt x="6722" y="23170"/>
                    </a:lnTo>
                    <a:cubicBezTo>
                      <a:pt x="6709" y="23194"/>
                      <a:pt x="6698" y="23207"/>
                      <a:pt x="6685" y="23231"/>
                    </a:cubicBezTo>
                    <a:cubicBezTo>
                      <a:pt x="6674" y="23243"/>
                      <a:pt x="6661" y="23256"/>
                      <a:pt x="6661" y="23267"/>
                    </a:cubicBezTo>
                    <a:lnTo>
                      <a:pt x="6649" y="23280"/>
                    </a:lnTo>
                    <a:cubicBezTo>
                      <a:pt x="6625" y="23316"/>
                      <a:pt x="6612" y="23340"/>
                      <a:pt x="6588" y="23365"/>
                    </a:cubicBezTo>
                    <a:lnTo>
                      <a:pt x="6576" y="23389"/>
                    </a:lnTo>
                    <a:lnTo>
                      <a:pt x="6539" y="23426"/>
                    </a:lnTo>
                    <a:cubicBezTo>
                      <a:pt x="6515" y="23462"/>
                      <a:pt x="6491" y="23486"/>
                      <a:pt x="6479" y="23510"/>
                    </a:cubicBezTo>
                    <a:cubicBezTo>
                      <a:pt x="6455" y="23535"/>
                      <a:pt x="6430" y="23572"/>
                      <a:pt x="6406" y="23596"/>
                    </a:cubicBezTo>
                    <a:lnTo>
                      <a:pt x="6382" y="23620"/>
                    </a:lnTo>
                    <a:cubicBezTo>
                      <a:pt x="6358" y="23656"/>
                      <a:pt x="6321" y="23693"/>
                      <a:pt x="6296" y="23729"/>
                    </a:cubicBezTo>
                    <a:lnTo>
                      <a:pt x="6285" y="23729"/>
                    </a:lnTo>
                    <a:cubicBezTo>
                      <a:pt x="6272" y="23742"/>
                      <a:pt x="6260" y="23766"/>
                      <a:pt x="6248" y="23778"/>
                    </a:cubicBezTo>
                    <a:lnTo>
                      <a:pt x="6236" y="23790"/>
                    </a:lnTo>
                    <a:lnTo>
                      <a:pt x="6199" y="23826"/>
                    </a:lnTo>
                    <a:lnTo>
                      <a:pt x="6175" y="23851"/>
                    </a:lnTo>
                    <a:lnTo>
                      <a:pt x="6139" y="23888"/>
                    </a:lnTo>
                    <a:cubicBezTo>
                      <a:pt x="6126" y="23899"/>
                      <a:pt x="6114" y="23899"/>
                      <a:pt x="6102" y="23912"/>
                    </a:cubicBezTo>
                    <a:lnTo>
                      <a:pt x="6090" y="23924"/>
                    </a:lnTo>
                    <a:cubicBezTo>
                      <a:pt x="6066" y="23948"/>
                      <a:pt x="6029" y="23972"/>
                      <a:pt x="6005" y="23997"/>
                    </a:cubicBezTo>
                    <a:lnTo>
                      <a:pt x="5980" y="24021"/>
                    </a:lnTo>
                    <a:cubicBezTo>
                      <a:pt x="5956" y="24034"/>
                      <a:pt x="5932" y="24058"/>
                      <a:pt x="5920" y="24070"/>
                    </a:cubicBezTo>
                    <a:cubicBezTo>
                      <a:pt x="5859" y="24106"/>
                      <a:pt x="5810" y="24155"/>
                      <a:pt x="5762" y="24191"/>
                    </a:cubicBezTo>
                    <a:cubicBezTo>
                      <a:pt x="5664" y="24277"/>
                      <a:pt x="5567" y="24350"/>
                      <a:pt x="5470" y="24422"/>
                    </a:cubicBezTo>
                    <a:cubicBezTo>
                      <a:pt x="5458" y="24447"/>
                      <a:pt x="5434" y="24458"/>
                      <a:pt x="5421" y="24483"/>
                    </a:cubicBezTo>
                    <a:cubicBezTo>
                      <a:pt x="5397" y="24495"/>
                      <a:pt x="5373" y="24520"/>
                      <a:pt x="5348" y="24544"/>
                    </a:cubicBezTo>
                    <a:cubicBezTo>
                      <a:pt x="5324" y="24568"/>
                      <a:pt x="5312" y="24593"/>
                      <a:pt x="5288" y="24617"/>
                    </a:cubicBezTo>
                    <a:cubicBezTo>
                      <a:pt x="5275" y="24617"/>
                      <a:pt x="5275" y="24629"/>
                      <a:pt x="5264" y="24629"/>
                    </a:cubicBezTo>
                    <a:lnTo>
                      <a:pt x="5264" y="24641"/>
                    </a:lnTo>
                    <a:cubicBezTo>
                      <a:pt x="5264" y="24641"/>
                      <a:pt x="5251" y="24641"/>
                      <a:pt x="5251" y="24653"/>
                    </a:cubicBezTo>
                    <a:lnTo>
                      <a:pt x="5239" y="24666"/>
                    </a:lnTo>
                    <a:lnTo>
                      <a:pt x="5227" y="24690"/>
                    </a:lnTo>
                    <a:cubicBezTo>
                      <a:pt x="5215" y="24690"/>
                      <a:pt x="5215" y="24701"/>
                      <a:pt x="5202" y="24701"/>
                    </a:cubicBezTo>
                    <a:cubicBezTo>
                      <a:pt x="5202" y="24714"/>
                      <a:pt x="5191" y="24726"/>
                      <a:pt x="5191" y="24726"/>
                    </a:cubicBezTo>
                    <a:lnTo>
                      <a:pt x="5178" y="24738"/>
                    </a:lnTo>
                    <a:cubicBezTo>
                      <a:pt x="5166" y="24763"/>
                      <a:pt x="5142" y="24774"/>
                      <a:pt x="5130" y="24799"/>
                    </a:cubicBezTo>
                    <a:cubicBezTo>
                      <a:pt x="5118" y="24811"/>
                      <a:pt x="5105" y="24836"/>
                      <a:pt x="5094" y="24847"/>
                    </a:cubicBezTo>
                    <a:cubicBezTo>
                      <a:pt x="5081" y="24872"/>
                      <a:pt x="5057" y="24896"/>
                      <a:pt x="5045" y="24920"/>
                    </a:cubicBezTo>
                    <a:cubicBezTo>
                      <a:pt x="5045" y="24909"/>
                      <a:pt x="5057" y="24896"/>
                      <a:pt x="5057" y="24884"/>
                    </a:cubicBezTo>
                    <a:cubicBezTo>
                      <a:pt x="5094" y="24799"/>
                      <a:pt x="5130" y="24714"/>
                      <a:pt x="5154" y="24629"/>
                    </a:cubicBezTo>
                    <a:cubicBezTo>
                      <a:pt x="5178" y="24593"/>
                      <a:pt x="5191" y="24544"/>
                      <a:pt x="5215" y="24507"/>
                    </a:cubicBezTo>
                    <a:lnTo>
                      <a:pt x="5239" y="24434"/>
                    </a:lnTo>
                    <a:cubicBezTo>
                      <a:pt x="5275" y="24350"/>
                      <a:pt x="5312" y="24264"/>
                      <a:pt x="5348" y="24167"/>
                    </a:cubicBezTo>
                    <a:cubicBezTo>
                      <a:pt x="5361" y="24142"/>
                      <a:pt x="5373" y="24106"/>
                      <a:pt x="5385" y="24082"/>
                    </a:cubicBezTo>
                    <a:cubicBezTo>
                      <a:pt x="5410" y="24034"/>
                      <a:pt x="5434" y="23972"/>
                      <a:pt x="5458" y="23912"/>
                    </a:cubicBezTo>
                    <a:cubicBezTo>
                      <a:pt x="5482" y="23851"/>
                      <a:pt x="5507" y="23802"/>
                      <a:pt x="5518" y="23754"/>
                    </a:cubicBezTo>
                    <a:cubicBezTo>
                      <a:pt x="5543" y="23718"/>
                      <a:pt x="5567" y="23669"/>
                      <a:pt x="5591" y="23620"/>
                    </a:cubicBezTo>
                    <a:cubicBezTo>
                      <a:pt x="5616" y="23572"/>
                      <a:pt x="5640" y="23523"/>
                      <a:pt x="5653" y="23474"/>
                    </a:cubicBezTo>
                    <a:cubicBezTo>
                      <a:pt x="5684" y="23420"/>
                      <a:pt x="5698" y="23376"/>
                      <a:pt x="5709" y="23333"/>
                    </a:cubicBezTo>
                    <a:lnTo>
                      <a:pt x="5709" y="23333"/>
                    </a:lnTo>
                    <a:lnTo>
                      <a:pt x="5677" y="23365"/>
                    </a:lnTo>
                    <a:cubicBezTo>
                      <a:pt x="5653" y="23389"/>
                      <a:pt x="5628" y="23426"/>
                      <a:pt x="5604" y="23450"/>
                    </a:cubicBezTo>
                    <a:cubicBezTo>
                      <a:pt x="5591" y="23474"/>
                      <a:pt x="5580" y="23486"/>
                      <a:pt x="5567" y="23510"/>
                    </a:cubicBezTo>
                    <a:lnTo>
                      <a:pt x="5555" y="23523"/>
                    </a:lnTo>
                    <a:cubicBezTo>
                      <a:pt x="5543" y="23535"/>
                      <a:pt x="5531" y="23559"/>
                      <a:pt x="5518" y="23583"/>
                    </a:cubicBezTo>
                    <a:lnTo>
                      <a:pt x="5446" y="23729"/>
                    </a:lnTo>
                    <a:lnTo>
                      <a:pt x="5410" y="23839"/>
                    </a:lnTo>
                    <a:lnTo>
                      <a:pt x="5397" y="23875"/>
                    </a:lnTo>
                    <a:cubicBezTo>
                      <a:pt x="5385" y="23875"/>
                      <a:pt x="5385" y="23888"/>
                      <a:pt x="5385" y="23888"/>
                    </a:cubicBezTo>
                    <a:cubicBezTo>
                      <a:pt x="5348" y="23985"/>
                      <a:pt x="5300" y="24082"/>
                      <a:pt x="5264" y="24179"/>
                    </a:cubicBezTo>
                    <a:lnTo>
                      <a:pt x="5251" y="24191"/>
                    </a:lnTo>
                    <a:cubicBezTo>
                      <a:pt x="5215" y="24288"/>
                      <a:pt x="5166" y="24386"/>
                      <a:pt x="5130" y="24483"/>
                    </a:cubicBezTo>
                    <a:cubicBezTo>
                      <a:pt x="5081" y="24580"/>
                      <a:pt x="5045" y="24677"/>
                      <a:pt x="4996" y="24774"/>
                    </a:cubicBezTo>
                    <a:lnTo>
                      <a:pt x="4972" y="24836"/>
                    </a:lnTo>
                    <a:cubicBezTo>
                      <a:pt x="4935" y="24909"/>
                      <a:pt x="4899" y="24993"/>
                      <a:pt x="4862" y="25066"/>
                    </a:cubicBezTo>
                    <a:cubicBezTo>
                      <a:pt x="4850" y="25103"/>
                      <a:pt x="4838" y="25127"/>
                      <a:pt x="4826" y="25163"/>
                    </a:cubicBezTo>
                    <a:cubicBezTo>
                      <a:pt x="4826" y="25139"/>
                      <a:pt x="4826" y="25127"/>
                      <a:pt x="4814" y="25103"/>
                    </a:cubicBezTo>
                    <a:cubicBezTo>
                      <a:pt x="4814" y="25079"/>
                      <a:pt x="4814" y="25054"/>
                      <a:pt x="4802" y="25030"/>
                    </a:cubicBezTo>
                    <a:cubicBezTo>
                      <a:pt x="4802" y="24982"/>
                      <a:pt x="4789" y="24920"/>
                      <a:pt x="4778" y="24860"/>
                    </a:cubicBezTo>
                    <a:cubicBezTo>
                      <a:pt x="4765" y="24836"/>
                      <a:pt x="4765" y="24799"/>
                      <a:pt x="4753" y="24774"/>
                    </a:cubicBezTo>
                    <a:cubicBezTo>
                      <a:pt x="4741" y="24701"/>
                      <a:pt x="4729" y="24641"/>
                      <a:pt x="4716" y="24580"/>
                    </a:cubicBezTo>
                    <a:cubicBezTo>
                      <a:pt x="4705" y="24544"/>
                      <a:pt x="4705" y="24507"/>
                      <a:pt x="4705" y="24471"/>
                    </a:cubicBezTo>
                    <a:cubicBezTo>
                      <a:pt x="4692" y="24458"/>
                      <a:pt x="4692" y="24434"/>
                      <a:pt x="4692" y="24422"/>
                    </a:cubicBezTo>
                    <a:lnTo>
                      <a:pt x="4692" y="24386"/>
                    </a:lnTo>
                    <a:cubicBezTo>
                      <a:pt x="4680" y="24350"/>
                      <a:pt x="4680" y="24313"/>
                      <a:pt x="4680" y="24277"/>
                    </a:cubicBezTo>
                    <a:lnTo>
                      <a:pt x="4680" y="24252"/>
                    </a:lnTo>
                    <a:cubicBezTo>
                      <a:pt x="4680" y="24240"/>
                      <a:pt x="4668" y="24215"/>
                      <a:pt x="4668" y="24204"/>
                    </a:cubicBezTo>
                    <a:lnTo>
                      <a:pt x="4668" y="24167"/>
                    </a:lnTo>
                    <a:lnTo>
                      <a:pt x="4668" y="24118"/>
                    </a:lnTo>
                    <a:lnTo>
                      <a:pt x="4668" y="24045"/>
                    </a:lnTo>
                    <a:lnTo>
                      <a:pt x="4668" y="23997"/>
                    </a:lnTo>
                    <a:lnTo>
                      <a:pt x="4680" y="23985"/>
                    </a:lnTo>
                    <a:lnTo>
                      <a:pt x="4680" y="23972"/>
                    </a:lnTo>
                    <a:lnTo>
                      <a:pt x="4680" y="23924"/>
                    </a:lnTo>
                    <a:lnTo>
                      <a:pt x="4680" y="23851"/>
                    </a:lnTo>
                    <a:lnTo>
                      <a:pt x="4692" y="23839"/>
                    </a:lnTo>
                    <a:lnTo>
                      <a:pt x="4692" y="23802"/>
                    </a:lnTo>
                    <a:lnTo>
                      <a:pt x="4692" y="23778"/>
                    </a:lnTo>
                    <a:cubicBezTo>
                      <a:pt x="4692" y="23778"/>
                      <a:pt x="4705" y="23766"/>
                      <a:pt x="4705" y="23754"/>
                    </a:cubicBezTo>
                    <a:cubicBezTo>
                      <a:pt x="4705" y="23729"/>
                      <a:pt x="4705" y="23718"/>
                      <a:pt x="4716" y="23705"/>
                    </a:cubicBezTo>
                    <a:lnTo>
                      <a:pt x="4716" y="23669"/>
                    </a:lnTo>
                    <a:lnTo>
                      <a:pt x="4716" y="23656"/>
                    </a:lnTo>
                    <a:cubicBezTo>
                      <a:pt x="4729" y="23632"/>
                      <a:pt x="4741" y="23608"/>
                      <a:pt x="4741" y="23583"/>
                    </a:cubicBezTo>
                    <a:cubicBezTo>
                      <a:pt x="4753" y="23559"/>
                      <a:pt x="4753" y="23547"/>
                      <a:pt x="4765" y="23523"/>
                    </a:cubicBezTo>
                    <a:cubicBezTo>
                      <a:pt x="4778" y="23486"/>
                      <a:pt x="4789" y="23450"/>
                      <a:pt x="4814" y="23402"/>
                    </a:cubicBezTo>
                    <a:lnTo>
                      <a:pt x="4814" y="23377"/>
                    </a:lnTo>
                    <a:cubicBezTo>
                      <a:pt x="4826" y="23365"/>
                      <a:pt x="4826" y="23353"/>
                      <a:pt x="4838" y="23340"/>
                    </a:cubicBezTo>
                    <a:lnTo>
                      <a:pt x="4838" y="23316"/>
                    </a:lnTo>
                    <a:cubicBezTo>
                      <a:pt x="4850" y="23304"/>
                      <a:pt x="4850" y="23292"/>
                      <a:pt x="4862" y="23280"/>
                    </a:cubicBezTo>
                    <a:cubicBezTo>
                      <a:pt x="4862" y="23267"/>
                      <a:pt x="4862" y="23267"/>
                      <a:pt x="4875" y="23256"/>
                    </a:cubicBezTo>
                    <a:cubicBezTo>
                      <a:pt x="4875" y="23243"/>
                      <a:pt x="4886" y="23231"/>
                      <a:pt x="4899" y="23207"/>
                    </a:cubicBezTo>
                    <a:lnTo>
                      <a:pt x="4911" y="23183"/>
                    </a:lnTo>
                    <a:lnTo>
                      <a:pt x="4923" y="23146"/>
                    </a:lnTo>
                    <a:lnTo>
                      <a:pt x="4948" y="23110"/>
                    </a:lnTo>
                    <a:lnTo>
                      <a:pt x="4959" y="23097"/>
                    </a:lnTo>
                    <a:lnTo>
                      <a:pt x="4972" y="23086"/>
                    </a:lnTo>
                    <a:lnTo>
                      <a:pt x="4996" y="23049"/>
                    </a:lnTo>
                    <a:cubicBezTo>
                      <a:pt x="5008" y="23037"/>
                      <a:pt x="5008" y="23024"/>
                      <a:pt x="5021" y="23013"/>
                    </a:cubicBezTo>
                    <a:lnTo>
                      <a:pt x="5021" y="23000"/>
                    </a:lnTo>
                    <a:lnTo>
                      <a:pt x="5032" y="23000"/>
                    </a:lnTo>
                    <a:lnTo>
                      <a:pt x="5045" y="22988"/>
                    </a:lnTo>
                    <a:cubicBezTo>
                      <a:pt x="5045" y="22976"/>
                      <a:pt x="5057" y="22964"/>
                      <a:pt x="5057" y="22964"/>
                    </a:cubicBezTo>
                    <a:cubicBezTo>
                      <a:pt x="5069" y="22940"/>
                      <a:pt x="5081" y="22927"/>
                      <a:pt x="5094" y="22915"/>
                    </a:cubicBezTo>
                    <a:lnTo>
                      <a:pt x="5105" y="22891"/>
                    </a:lnTo>
                    <a:cubicBezTo>
                      <a:pt x="5130" y="22867"/>
                      <a:pt x="5154" y="22830"/>
                      <a:pt x="5178" y="22806"/>
                    </a:cubicBezTo>
                    <a:cubicBezTo>
                      <a:pt x="5215" y="22770"/>
                      <a:pt x="5239" y="22733"/>
                      <a:pt x="5275" y="22697"/>
                    </a:cubicBezTo>
                    <a:cubicBezTo>
                      <a:pt x="5288" y="22672"/>
                      <a:pt x="5312" y="22648"/>
                      <a:pt x="5337" y="22624"/>
                    </a:cubicBezTo>
                    <a:lnTo>
                      <a:pt x="5348" y="22611"/>
                    </a:lnTo>
                    <a:lnTo>
                      <a:pt x="5385" y="22587"/>
                    </a:lnTo>
                    <a:lnTo>
                      <a:pt x="5410" y="22551"/>
                    </a:lnTo>
                    <a:cubicBezTo>
                      <a:pt x="5421" y="22538"/>
                      <a:pt x="5434" y="22538"/>
                      <a:pt x="5446" y="22527"/>
                    </a:cubicBezTo>
                    <a:lnTo>
                      <a:pt x="5458" y="22514"/>
                    </a:lnTo>
                    <a:cubicBezTo>
                      <a:pt x="5494" y="22478"/>
                      <a:pt x="5543" y="22454"/>
                      <a:pt x="5580" y="22417"/>
                    </a:cubicBezTo>
                    <a:cubicBezTo>
                      <a:pt x="5616" y="22381"/>
                      <a:pt x="5653" y="22344"/>
                      <a:pt x="5701" y="22308"/>
                    </a:cubicBezTo>
                    <a:cubicBezTo>
                      <a:pt x="5737" y="22271"/>
                      <a:pt x="5786" y="22235"/>
                      <a:pt x="5834" y="22198"/>
                    </a:cubicBezTo>
                    <a:lnTo>
                      <a:pt x="5847" y="22186"/>
                    </a:lnTo>
                    <a:cubicBezTo>
                      <a:pt x="5883" y="22149"/>
                      <a:pt x="5920" y="22125"/>
                      <a:pt x="5956" y="22089"/>
                    </a:cubicBezTo>
                    <a:lnTo>
                      <a:pt x="6102" y="21979"/>
                    </a:lnTo>
                    <a:lnTo>
                      <a:pt x="6126" y="21955"/>
                    </a:lnTo>
                    <a:cubicBezTo>
                      <a:pt x="6175" y="21931"/>
                      <a:pt x="6223" y="21895"/>
                      <a:pt x="6260" y="21858"/>
                    </a:cubicBezTo>
                    <a:lnTo>
                      <a:pt x="6321" y="21822"/>
                    </a:lnTo>
                    <a:cubicBezTo>
                      <a:pt x="6345" y="21797"/>
                      <a:pt x="6382" y="21773"/>
                      <a:pt x="6418" y="21736"/>
                    </a:cubicBezTo>
                    <a:cubicBezTo>
                      <a:pt x="6442" y="21736"/>
                      <a:pt x="6455" y="21724"/>
                      <a:pt x="6466" y="21712"/>
                    </a:cubicBezTo>
                    <a:lnTo>
                      <a:pt x="6491" y="21700"/>
                    </a:lnTo>
                    <a:cubicBezTo>
                      <a:pt x="6503" y="21687"/>
                      <a:pt x="6515" y="21676"/>
                      <a:pt x="6539" y="21676"/>
                    </a:cubicBezTo>
                    <a:lnTo>
                      <a:pt x="6564" y="21651"/>
                    </a:lnTo>
                    <a:cubicBezTo>
                      <a:pt x="6576" y="21651"/>
                      <a:pt x="6588" y="21639"/>
                      <a:pt x="6612" y="21627"/>
                    </a:cubicBezTo>
                    <a:cubicBezTo>
                      <a:pt x="6625" y="21615"/>
                      <a:pt x="6637" y="21615"/>
                      <a:pt x="6661" y="21603"/>
                    </a:cubicBezTo>
                    <a:cubicBezTo>
                      <a:pt x="6674" y="21603"/>
                      <a:pt x="6674" y="21590"/>
                      <a:pt x="6685" y="21590"/>
                    </a:cubicBezTo>
                    <a:cubicBezTo>
                      <a:pt x="6698" y="21579"/>
                      <a:pt x="6722" y="21579"/>
                      <a:pt x="6734" y="21566"/>
                    </a:cubicBezTo>
                    <a:cubicBezTo>
                      <a:pt x="6771" y="21542"/>
                      <a:pt x="6795" y="21530"/>
                      <a:pt x="6831" y="21506"/>
                    </a:cubicBezTo>
                    <a:cubicBezTo>
                      <a:pt x="6892" y="21481"/>
                      <a:pt x="6928" y="21457"/>
                      <a:pt x="6977" y="21420"/>
                    </a:cubicBezTo>
                    <a:cubicBezTo>
                      <a:pt x="7025" y="21384"/>
                      <a:pt x="7062" y="21360"/>
                      <a:pt x="7111" y="21323"/>
                    </a:cubicBezTo>
                    <a:lnTo>
                      <a:pt x="7257" y="21214"/>
                    </a:lnTo>
                    <a:cubicBezTo>
                      <a:pt x="7305" y="21177"/>
                      <a:pt x="7341" y="21141"/>
                      <a:pt x="7378" y="21117"/>
                    </a:cubicBezTo>
                    <a:close/>
                    <a:moveTo>
                      <a:pt x="1399" y="23134"/>
                    </a:moveTo>
                    <a:cubicBezTo>
                      <a:pt x="1399" y="23134"/>
                      <a:pt x="1399" y="23146"/>
                      <a:pt x="1411" y="23146"/>
                    </a:cubicBezTo>
                    <a:cubicBezTo>
                      <a:pt x="1484" y="23183"/>
                      <a:pt x="1569" y="23219"/>
                      <a:pt x="1642" y="23243"/>
                    </a:cubicBezTo>
                    <a:cubicBezTo>
                      <a:pt x="1666" y="23267"/>
                      <a:pt x="1702" y="23280"/>
                      <a:pt x="1727" y="23292"/>
                    </a:cubicBezTo>
                    <a:cubicBezTo>
                      <a:pt x="1775" y="23304"/>
                      <a:pt x="1812" y="23329"/>
                      <a:pt x="1848" y="23353"/>
                    </a:cubicBezTo>
                    <a:cubicBezTo>
                      <a:pt x="1921" y="23377"/>
                      <a:pt x="1982" y="23413"/>
                      <a:pt x="2067" y="23450"/>
                    </a:cubicBezTo>
                    <a:lnTo>
                      <a:pt x="2080" y="23462"/>
                    </a:lnTo>
                    <a:cubicBezTo>
                      <a:pt x="2104" y="23474"/>
                      <a:pt x="2140" y="23499"/>
                      <a:pt x="2177" y="23510"/>
                    </a:cubicBezTo>
                    <a:cubicBezTo>
                      <a:pt x="2213" y="23523"/>
                      <a:pt x="2250" y="23547"/>
                      <a:pt x="2286" y="23559"/>
                    </a:cubicBezTo>
                    <a:cubicBezTo>
                      <a:pt x="2323" y="23572"/>
                      <a:pt x="2359" y="23583"/>
                      <a:pt x="2407" y="23596"/>
                    </a:cubicBezTo>
                    <a:cubicBezTo>
                      <a:pt x="2444" y="23608"/>
                      <a:pt x="2480" y="23608"/>
                      <a:pt x="2517" y="23620"/>
                    </a:cubicBezTo>
                    <a:lnTo>
                      <a:pt x="2566" y="23632"/>
                    </a:lnTo>
                    <a:cubicBezTo>
                      <a:pt x="2626" y="23632"/>
                      <a:pt x="2687" y="23645"/>
                      <a:pt x="2747" y="23669"/>
                    </a:cubicBezTo>
                    <a:cubicBezTo>
                      <a:pt x="2784" y="23669"/>
                      <a:pt x="2796" y="23681"/>
                      <a:pt x="2820" y="23681"/>
                    </a:cubicBezTo>
                    <a:cubicBezTo>
                      <a:pt x="2857" y="23693"/>
                      <a:pt x="2882" y="23718"/>
                      <a:pt x="2918" y="23729"/>
                    </a:cubicBezTo>
                    <a:cubicBezTo>
                      <a:pt x="2918" y="23729"/>
                      <a:pt x="2930" y="23742"/>
                      <a:pt x="2942" y="23742"/>
                    </a:cubicBezTo>
                    <a:cubicBezTo>
                      <a:pt x="2991" y="23766"/>
                      <a:pt x="3027" y="23802"/>
                      <a:pt x="3076" y="23826"/>
                    </a:cubicBezTo>
                    <a:cubicBezTo>
                      <a:pt x="3088" y="23839"/>
                      <a:pt x="3100" y="23839"/>
                      <a:pt x="3100" y="23839"/>
                    </a:cubicBezTo>
                    <a:cubicBezTo>
                      <a:pt x="3125" y="23851"/>
                      <a:pt x="3136" y="23863"/>
                      <a:pt x="3161" y="23875"/>
                    </a:cubicBezTo>
                    <a:lnTo>
                      <a:pt x="3173" y="23888"/>
                    </a:lnTo>
                    <a:lnTo>
                      <a:pt x="3282" y="23961"/>
                    </a:lnTo>
                    <a:cubicBezTo>
                      <a:pt x="3319" y="23985"/>
                      <a:pt x="3355" y="24021"/>
                      <a:pt x="3379" y="24045"/>
                    </a:cubicBezTo>
                    <a:cubicBezTo>
                      <a:pt x="3416" y="24082"/>
                      <a:pt x="3452" y="24118"/>
                      <a:pt x="3477" y="24155"/>
                    </a:cubicBezTo>
                    <a:cubicBezTo>
                      <a:pt x="3489" y="24167"/>
                      <a:pt x="3501" y="24191"/>
                      <a:pt x="3514" y="24204"/>
                    </a:cubicBezTo>
                    <a:cubicBezTo>
                      <a:pt x="3525" y="24215"/>
                      <a:pt x="3525" y="24228"/>
                      <a:pt x="3538" y="24240"/>
                    </a:cubicBezTo>
                    <a:lnTo>
                      <a:pt x="3550" y="24252"/>
                    </a:lnTo>
                    <a:lnTo>
                      <a:pt x="3550" y="24264"/>
                    </a:lnTo>
                    <a:lnTo>
                      <a:pt x="3562" y="24277"/>
                    </a:lnTo>
                    <a:lnTo>
                      <a:pt x="3574" y="24288"/>
                    </a:lnTo>
                    <a:cubicBezTo>
                      <a:pt x="3574" y="24301"/>
                      <a:pt x="3574" y="24301"/>
                      <a:pt x="3587" y="24313"/>
                    </a:cubicBezTo>
                    <a:cubicBezTo>
                      <a:pt x="3587" y="24313"/>
                      <a:pt x="3587" y="24325"/>
                      <a:pt x="3598" y="24337"/>
                    </a:cubicBezTo>
                    <a:lnTo>
                      <a:pt x="3598" y="24350"/>
                    </a:lnTo>
                    <a:cubicBezTo>
                      <a:pt x="3611" y="24350"/>
                      <a:pt x="3611" y="24361"/>
                      <a:pt x="3611" y="24361"/>
                    </a:cubicBezTo>
                    <a:cubicBezTo>
                      <a:pt x="3611" y="24374"/>
                      <a:pt x="3623" y="24374"/>
                      <a:pt x="3623" y="24386"/>
                    </a:cubicBezTo>
                    <a:lnTo>
                      <a:pt x="3635" y="24410"/>
                    </a:lnTo>
                    <a:cubicBezTo>
                      <a:pt x="3647" y="24434"/>
                      <a:pt x="3647" y="24447"/>
                      <a:pt x="3659" y="24471"/>
                    </a:cubicBezTo>
                    <a:cubicBezTo>
                      <a:pt x="3659" y="24483"/>
                      <a:pt x="3671" y="24495"/>
                      <a:pt x="3671" y="24507"/>
                    </a:cubicBezTo>
                    <a:lnTo>
                      <a:pt x="3695" y="24544"/>
                    </a:lnTo>
                    <a:cubicBezTo>
                      <a:pt x="3695" y="24568"/>
                      <a:pt x="3708" y="24580"/>
                      <a:pt x="3708" y="24593"/>
                    </a:cubicBezTo>
                    <a:lnTo>
                      <a:pt x="3708" y="24617"/>
                    </a:lnTo>
                    <a:cubicBezTo>
                      <a:pt x="3720" y="24641"/>
                      <a:pt x="3732" y="24653"/>
                      <a:pt x="3732" y="24677"/>
                    </a:cubicBezTo>
                    <a:lnTo>
                      <a:pt x="3744" y="24714"/>
                    </a:lnTo>
                    <a:cubicBezTo>
                      <a:pt x="3744" y="24726"/>
                      <a:pt x="3757" y="24750"/>
                      <a:pt x="3757" y="24763"/>
                    </a:cubicBezTo>
                    <a:cubicBezTo>
                      <a:pt x="3757" y="24787"/>
                      <a:pt x="3768" y="24799"/>
                      <a:pt x="3768" y="24823"/>
                    </a:cubicBezTo>
                    <a:lnTo>
                      <a:pt x="3781" y="24847"/>
                    </a:lnTo>
                    <a:cubicBezTo>
                      <a:pt x="3781" y="24872"/>
                      <a:pt x="3781" y="24884"/>
                      <a:pt x="3793" y="24909"/>
                    </a:cubicBezTo>
                    <a:lnTo>
                      <a:pt x="3793" y="24933"/>
                    </a:lnTo>
                    <a:cubicBezTo>
                      <a:pt x="3793" y="24945"/>
                      <a:pt x="3793" y="24945"/>
                      <a:pt x="3805" y="24957"/>
                    </a:cubicBezTo>
                    <a:lnTo>
                      <a:pt x="3793" y="24957"/>
                    </a:lnTo>
                    <a:cubicBezTo>
                      <a:pt x="3793" y="24945"/>
                      <a:pt x="3781" y="24945"/>
                      <a:pt x="3768" y="24933"/>
                    </a:cubicBezTo>
                    <a:cubicBezTo>
                      <a:pt x="3757" y="24920"/>
                      <a:pt x="3757" y="24909"/>
                      <a:pt x="3744" y="24896"/>
                    </a:cubicBezTo>
                    <a:cubicBezTo>
                      <a:pt x="3732" y="24896"/>
                      <a:pt x="3732" y="24896"/>
                      <a:pt x="3720" y="24884"/>
                    </a:cubicBezTo>
                    <a:cubicBezTo>
                      <a:pt x="3720" y="24884"/>
                      <a:pt x="3708" y="24872"/>
                      <a:pt x="3708" y="24860"/>
                    </a:cubicBezTo>
                    <a:lnTo>
                      <a:pt x="3695" y="24860"/>
                    </a:lnTo>
                    <a:lnTo>
                      <a:pt x="3684" y="24847"/>
                    </a:lnTo>
                    <a:lnTo>
                      <a:pt x="3671" y="24836"/>
                    </a:lnTo>
                    <a:lnTo>
                      <a:pt x="3659" y="24823"/>
                    </a:lnTo>
                    <a:cubicBezTo>
                      <a:pt x="3623" y="24799"/>
                      <a:pt x="3598" y="24763"/>
                      <a:pt x="3562" y="24750"/>
                    </a:cubicBezTo>
                    <a:cubicBezTo>
                      <a:pt x="3538" y="24726"/>
                      <a:pt x="3525" y="24714"/>
                      <a:pt x="3501" y="24701"/>
                    </a:cubicBezTo>
                    <a:cubicBezTo>
                      <a:pt x="3477" y="24690"/>
                      <a:pt x="3465" y="24677"/>
                      <a:pt x="3441" y="24666"/>
                    </a:cubicBezTo>
                    <a:cubicBezTo>
                      <a:pt x="3416" y="24641"/>
                      <a:pt x="3379" y="24629"/>
                      <a:pt x="3355" y="24617"/>
                    </a:cubicBezTo>
                    <a:cubicBezTo>
                      <a:pt x="3343" y="24604"/>
                      <a:pt x="3343" y="24593"/>
                      <a:pt x="3331" y="24593"/>
                    </a:cubicBezTo>
                    <a:cubicBezTo>
                      <a:pt x="3307" y="24580"/>
                      <a:pt x="3295" y="24568"/>
                      <a:pt x="3282" y="24568"/>
                    </a:cubicBezTo>
                    <a:cubicBezTo>
                      <a:pt x="3258" y="24544"/>
                      <a:pt x="3222" y="24531"/>
                      <a:pt x="3198" y="24520"/>
                    </a:cubicBezTo>
                    <a:cubicBezTo>
                      <a:pt x="3125" y="24458"/>
                      <a:pt x="3039" y="24398"/>
                      <a:pt x="2966" y="24350"/>
                    </a:cubicBezTo>
                    <a:cubicBezTo>
                      <a:pt x="2906" y="24313"/>
                      <a:pt x="2857" y="24264"/>
                      <a:pt x="2796" y="24228"/>
                    </a:cubicBezTo>
                    <a:lnTo>
                      <a:pt x="2736" y="24179"/>
                    </a:lnTo>
                    <a:cubicBezTo>
                      <a:pt x="2650" y="24118"/>
                      <a:pt x="2566" y="24070"/>
                      <a:pt x="2493" y="24034"/>
                    </a:cubicBezTo>
                    <a:cubicBezTo>
                      <a:pt x="2480" y="24021"/>
                      <a:pt x="2456" y="24009"/>
                      <a:pt x="2431" y="23997"/>
                    </a:cubicBezTo>
                    <a:cubicBezTo>
                      <a:pt x="2431" y="23985"/>
                      <a:pt x="2420" y="23985"/>
                      <a:pt x="2420" y="23985"/>
                    </a:cubicBezTo>
                    <a:cubicBezTo>
                      <a:pt x="2407" y="23972"/>
                      <a:pt x="2395" y="23972"/>
                      <a:pt x="2395" y="23961"/>
                    </a:cubicBezTo>
                    <a:lnTo>
                      <a:pt x="2371" y="23961"/>
                    </a:lnTo>
                    <a:cubicBezTo>
                      <a:pt x="2371" y="23948"/>
                      <a:pt x="2359" y="23948"/>
                      <a:pt x="2359" y="23948"/>
                    </a:cubicBezTo>
                    <a:cubicBezTo>
                      <a:pt x="2323" y="23936"/>
                      <a:pt x="2298" y="23936"/>
                      <a:pt x="2261" y="23936"/>
                    </a:cubicBezTo>
                    <a:lnTo>
                      <a:pt x="2250" y="23936"/>
                    </a:lnTo>
                    <a:cubicBezTo>
                      <a:pt x="2261" y="23961"/>
                      <a:pt x="2274" y="23972"/>
                      <a:pt x="2286" y="23997"/>
                    </a:cubicBezTo>
                    <a:cubicBezTo>
                      <a:pt x="2298" y="24021"/>
                      <a:pt x="2310" y="24034"/>
                      <a:pt x="2334" y="24045"/>
                    </a:cubicBezTo>
                    <a:cubicBezTo>
                      <a:pt x="2347" y="24058"/>
                      <a:pt x="2371" y="24070"/>
                      <a:pt x="2383" y="24070"/>
                    </a:cubicBezTo>
                    <a:lnTo>
                      <a:pt x="2395" y="24082"/>
                    </a:lnTo>
                    <a:cubicBezTo>
                      <a:pt x="2420" y="24094"/>
                      <a:pt x="2444" y="24118"/>
                      <a:pt x="2468" y="24131"/>
                    </a:cubicBezTo>
                    <a:cubicBezTo>
                      <a:pt x="2553" y="24179"/>
                      <a:pt x="2639" y="24228"/>
                      <a:pt x="2711" y="24288"/>
                    </a:cubicBezTo>
                    <a:cubicBezTo>
                      <a:pt x="2736" y="24301"/>
                      <a:pt x="2760" y="24313"/>
                      <a:pt x="2784" y="24337"/>
                    </a:cubicBezTo>
                    <a:cubicBezTo>
                      <a:pt x="2833" y="24374"/>
                      <a:pt x="2893" y="24410"/>
                      <a:pt x="2942" y="24447"/>
                    </a:cubicBezTo>
                    <a:lnTo>
                      <a:pt x="2955" y="24458"/>
                    </a:lnTo>
                    <a:lnTo>
                      <a:pt x="3173" y="24604"/>
                    </a:lnTo>
                    <a:cubicBezTo>
                      <a:pt x="3198" y="24617"/>
                      <a:pt x="3222" y="24641"/>
                      <a:pt x="3234" y="24653"/>
                    </a:cubicBezTo>
                    <a:cubicBezTo>
                      <a:pt x="3258" y="24666"/>
                      <a:pt x="3271" y="24666"/>
                      <a:pt x="3295" y="24677"/>
                    </a:cubicBezTo>
                    <a:cubicBezTo>
                      <a:pt x="3331" y="24714"/>
                      <a:pt x="3368" y="24738"/>
                      <a:pt x="3404" y="24763"/>
                    </a:cubicBezTo>
                    <a:cubicBezTo>
                      <a:pt x="3428" y="24774"/>
                      <a:pt x="3452" y="24799"/>
                      <a:pt x="3477" y="24823"/>
                    </a:cubicBezTo>
                    <a:lnTo>
                      <a:pt x="3489" y="24823"/>
                    </a:lnTo>
                    <a:lnTo>
                      <a:pt x="3501" y="24836"/>
                    </a:lnTo>
                    <a:lnTo>
                      <a:pt x="3514" y="24847"/>
                    </a:lnTo>
                    <a:lnTo>
                      <a:pt x="3525" y="24860"/>
                    </a:lnTo>
                    <a:lnTo>
                      <a:pt x="3538" y="24872"/>
                    </a:lnTo>
                    <a:lnTo>
                      <a:pt x="3550" y="24884"/>
                    </a:lnTo>
                    <a:cubicBezTo>
                      <a:pt x="3574" y="24909"/>
                      <a:pt x="3611" y="24933"/>
                      <a:pt x="3635" y="24969"/>
                    </a:cubicBezTo>
                    <a:lnTo>
                      <a:pt x="3708" y="25042"/>
                    </a:lnTo>
                    <a:lnTo>
                      <a:pt x="3708" y="25054"/>
                    </a:lnTo>
                    <a:lnTo>
                      <a:pt x="3720" y="25066"/>
                    </a:lnTo>
                    <a:cubicBezTo>
                      <a:pt x="3744" y="25090"/>
                      <a:pt x="3757" y="25115"/>
                      <a:pt x="3781" y="25139"/>
                    </a:cubicBezTo>
                    <a:lnTo>
                      <a:pt x="3793" y="25163"/>
                    </a:lnTo>
                    <a:cubicBezTo>
                      <a:pt x="3793" y="25176"/>
                      <a:pt x="3805" y="25188"/>
                      <a:pt x="3805" y="25200"/>
                    </a:cubicBezTo>
                    <a:lnTo>
                      <a:pt x="3841" y="25236"/>
                    </a:lnTo>
                    <a:cubicBezTo>
                      <a:pt x="3866" y="25298"/>
                      <a:pt x="3890" y="25346"/>
                      <a:pt x="3927" y="25406"/>
                    </a:cubicBezTo>
                    <a:cubicBezTo>
                      <a:pt x="3927" y="25419"/>
                      <a:pt x="3938" y="25443"/>
                      <a:pt x="3951" y="25468"/>
                    </a:cubicBezTo>
                    <a:cubicBezTo>
                      <a:pt x="3938" y="25455"/>
                      <a:pt x="3927" y="25443"/>
                      <a:pt x="3903" y="25431"/>
                    </a:cubicBezTo>
                    <a:cubicBezTo>
                      <a:pt x="3890" y="25419"/>
                      <a:pt x="3878" y="25406"/>
                      <a:pt x="3854" y="25395"/>
                    </a:cubicBezTo>
                    <a:lnTo>
                      <a:pt x="3830" y="25382"/>
                    </a:lnTo>
                    <a:cubicBezTo>
                      <a:pt x="3805" y="25370"/>
                      <a:pt x="3781" y="25346"/>
                      <a:pt x="3757" y="25333"/>
                    </a:cubicBezTo>
                    <a:lnTo>
                      <a:pt x="3732" y="25322"/>
                    </a:lnTo>
                    <a:cubicBezTo>
                      <a:pt x="3708" y="25309"/>
                      <a:pt x="3671" y="25285"/>
                      <a:pt x="3647" y="25273"/>
                    </a:cubicBezTo>
                    <a:lnTo>
                      <a:pt x="3635" y="25261"/>
                    </a:lnTo>
                    <a:lnTo>
                      <a:pt x="3611" y="25249"/>
                    </a:lnTo>
                    <a:cubicBezTo>
                      <a:pt x="3611" y="25249"/>
                      <a:pt x="3598" y="25249"/>
                      <a:pt x="3598" y="25236"/>
                    </a:cubicBezTo>
                    <a:lnTo>
                      <a:pt x="3587" y="25236"/>
                    </a:lnTo>
                    <a:cubicBezTo>
                      <a:pt x="3574" y="25225"/>
                      <a:pt x="3550" y="25225"/>
                      <a:pt x="3538" y="25212"/>
                    </a:cubicBezTo>
                    <a:cubicBezTo>
                      <a:pt x="3489" y="25200"/>
                      <a:pt x="3452" y="25188"/>
                      <a:pt x="3404" y="25176"/>
                    </a:cubicBezTo>
                    <a:cubicBezTo>
                      <a:pt x="3379" y="25163"/>
                      <a:pt x="3343" y="25152"/>
                      <a:pt x="3295" y="25139"/>
                    </a:cubicBezTo>
                    <a:lnTo>
                      <a:pt x="3282" y="25139"/>
                    </a:lnTo>
                    <a:lnTo>
                      <a:pt x="3173" y="25103"/>
                    </a:lnTo>
                    <a:cubicBezTo>
                      <a:pt x="3136" y="25103"/>
                      <a:pt x="3088" y="25090"/>
                      <a:pt x="3039" y="25079"/>
                    </a:cubicBezTo>
                    <a:lnTo>
                      <a:pt x="3003" y="25066"/>
                    </a:lnTo>
                    <a:cubicBezTo>
                      <a:pt x="2930" y="25054"/>
                      <a:pt x="2857" y="25030"/>
                      <a:pt x="2760" y="25017"/>
                    </a:cubicBezTo>
                    <a:cubicBezTo>
                      <a:pt x="2699" y="24993"/>
                      <a:pt x="2650" y="24982"/>
                      <a:pt x="2590" y="24969"/>
                    </a:cubicBezTo>
                    <a:cubicBezTo>
                      <a:pt x="2566" y="24969"/>
                      <a:pt x="2541" y="24957"/>
                      <a:pt x="2504" y="24957"/>
                    </a:cubicBezTo>
                    <a:cubicBezTo>
                      <a:pt x="2480" y="24945"/>
                      <a:pt x="2444" y="24933"/>
                      <a:pt x="2420" y="24933"/>
                    </a:cubicBezTo>
                    <a:cubicBezTo>
                      <a:pt x="2395" y="24920"/>
                      <a:pt x="2383" y="24920"/>
                      <a:pt x="2371" y="24909"/>
                    </a:cubicBezTo>
                    <a:cubicBezTo>
                      <a:pt x="2359" y="24909"/>
                      <a:pt x="2347" y="24909"/>
                      <a:pt x="2323" y="24896"/>
                    </a:cubicBezTo>
                    <a:cubicBezTo>
                      <a:pt x="2310" y="24896"/>
                      <a:pt x="2310" y="24896"/>
                      <a:pt x="2298" y="24884"/>
                    </a:cubicBezTo>
                    <a:lnTo>
                      <a:pt x="2286" y="24884"/>
                    </a:lnTo>
                    <a:cubicBezTo>
                      <a:pt x="2274" y="24884"/>
                      <a:pt x="2261" y="24872"/>
                      <a:pt x="2250" y="24872"/>
                    </a:cubicBezTo>
                    <a:lnTo>
                      <a:pt x="2237" y="24860"/>
                    </a:lnTo>
                    <a:cubicBezTo>
                      <a:pt x="2213" y="24847"/>
                      <a:pt x="2188" y="24836"/>
                      <a:pt x="2152" y="24823"/>
                    </a:cubicBezTo>
                    <a:cubicBezTo>
                      <a:pt x="2140" y="24811"/>
                      <a:pt x="2128" y="24811"/>
                      <a:pt x="2115" y="24799"/>
                    </a:cubicBezTo>
                    <a:lnTo>
                      <a:pt x="2091" y="24787"/>
                    </a:lnTo>
                    <a:cubicBezTo>
                      <a:pt x="2055" y="24763"/>
                      <a:pt x="2018" y="24738"/>
                      <a:pt x="1970" y="24714"/>
                    </a:cubicBezTo>
                    <a:cubicBezTo>
                      <a:pt x="1921" y="24677"/>
                      <a:pt x="1885" y="24641"/>
                      <a:pt x="1848" y="24604"/>
                    </a:cubicBezTo>
                    <a:cubicBezTo>
                      <a:pt x="1799" y="24556"/>
                      <a:pt x="1751" y="24507"/>
                      <a:pt x="1715" y="24447"/>
                    </a:cubicBezTo>
                    <a:lnTo>
                      <a:pt x="1605" y="24301"/>
                    </a:lnTo>
                    <a:lnTo>
                      <a:pt x="1532" y="24155"/>
                    </a:lnTo>
                    <a:cubicBezTo>
                      <a:pt x="1508" y="24106"/>
                      <a:pt x="1496" y="24045"/>
                      <a:pt x="1484" y="23985"/>
                    </a:cubicBezTo>
                    <a:cubicBezTo>
                      <a:pt x="1472" y="23961"/>
                      <a:pt x="1459" y="23936"/>
                      <a:pt x="1459" y="23899"/>
                    </a:cubicBezTo>
                    <a:cubicBezTo>
                      <a:pt x="1459" y="23888"/>
                      <a:pt x="1459" y="23875"/>
                      <a:pt x="1448" y="23863"/>
                    </a:cubicBezTo>
                    <a:lnTo>
                      <a:pt x="1448" y="23826"/>
                    </a:lnTo>
                    <a:lnTo>
                      <a:pt x="1435" y="23790"/>
                    </a:lnTo>
                    <a:lnTo>
                      <a:pt x="1435" y="23718"/>
                    </a:lnTo>
                    <a:lnTo>
                      <a:pt x="1423" y="23705"/>
                    </a:lnTo>
                    <a:lnTo>
                      <a:pt x="1423" y="23596"/>
                    </a:lnTo>
                    <a:lnTo>
                      <a:pt x="1411" y="23583"/>
                    </a:lnTo>
                    <a:cubicBezTo>
                      <a:pt x="1411" y="23535"/>
                      <a:pt x="1411" y="23499"/>
                      <a:pt x="1399" y="23450"/>
                    </a:cubicBezTo>
                    <a:lnTo>
                      <a:pt x="1399" y="23377"/>
                    </a:lnTo>
                    <a:lnTo>
                      <a:pt x="1399" y="23353"/>
                    </a:lnTo>
                    <a:lnTo>
                      <a:pt x="1386" y="23329"/>
                    </a:lnTo>
                    <a:lnTo>
                      <a:pt x="1386" y="23292"/>
                    </a:lnTo>
                    <a:lnTo>
                      <a:pt x="1386" y="23280"/>
                    </a:lnTo>
                    <a:lnTo>
                      <a:pt x="1386" y="23194"/>
                    </a:lnTo>
                    <a:lnTo>
                      <a:pt x="1386" y="23146"/>
                    </a:lnTo>
                    <a:lnTo>
                      <a:pt x="1386" y="23134"/>
                    </a:lnTo>
                    <a:close/>
                    <a:moveTo>
                      <a:pt x="8569" y="24690"/>
                    </a:moveTo>
                    <a:cubicBezTo>
                      <a:pt x="8557" y="24726"/>
                      <a:pt x="8533" y="24750"/>
                      <a:pt x="8521" y="24774"/>
                    </a:cubicBezTo>
                    <a:lnTo>
                      <a:pt x="8508" y="24787"/>
                    </a:lnTo>
                    <a:lnTo>
                      <a:pt x="8435" y="24896"/>
                    </a:lnTo>
                    <a:lnTo>
                      <a:pt x="8424" y="24909"/>
                    </a:lnTo>
                    <a:cubicBezTo>
                      <a:pt x="8399" y="24945"/>
                      <a:pt x="8362" y="24982"/>
                      <a:pt x="8338" y="25030"/>
                    </a:cubicBezTo>
                    <a:cubicBezTo>
                      <a:pt x="8314" y="25054"/>
                      <a:pt x="8302" y="25079"/>
                      <a:pt x="8278" y="25103"/>
                    </a:cubicBezTo>
                    <a:lnTo>
                      <a:pt x="8265" y="25115"/>
                    </a:lnTo>
                    <a:cubicBezTo>
                      <a:pt x="8253" y="25139"/>
                      <a:pt x="8241" y="25163"/>
                      <a:pt x="8217" y="25188"/>
                    </a:cubicBezTo>
                    <a:lnTo>
                      <a:pt x="8192" y="25225"/>
                    </a:lnTo>
                    <a:cubicBezTo>
                      <a:pt x="8181" y="25236"/>
                      <a:pt x="8168" y="25249"/>
                      <a:pt x="8156" y="25273"/>
                    </a:cubicBezTo>
                    <a:cubicBezTo>
                      <a:pt x="8144" y="25285"/>
                      <a:pt x="8132" y="25298"/>
                      <a:pt x="8132" y="25309"/>
                    </a:cubicBezTo>
                    <a:lnTo>
                      <a:pt x="8083" y="25358"/>
                    </a:lnTo>
                    <a:cubicBezTo>
                      <a:pt x="8059" y="25395"/>
                      <a:pt x="8035" y="25431"/>
                      <a:pt x="7998" y="25468"/>
                    </a:cubicBezTo>
                    <a:cubicBezTo>
                      <a:pt x="7949" y="25528"/>
                      <a:pt x="7901" y="25589"/>
                      <a:pt x="7840" y="25674"/>
                    </a:cubicBezTo>
                    <a:cubicBezTo>
                      <a:pt x="7816" y="25686"/>
                      <a:pt x="7803" y="25711"/>
                      <a:pt x="7779" y="25735"/>
                    </a:cubicBezTo>
                    <a:lnTo>
                      <a:pt x="7755" y="25759"/>
                    </a:lnTo>
                    <a:cubicBezTo>
                      <a:pt x="7743" y="25784"/>
                      <a:pt x="7719" y="25795"/>
                      <a:pt x="7706" y="25820"/>
                    </a:cubicBezTo>
                    <a:cubicBezTo>
                      <a:pt x="7694" y="25832"/>
                      <a:pt x="7682" y="25832"/>
                      <a:pt x="7682" y="25844"/>
                    </a:cubicBezTo>
                    <a:cubicBezTo>
                      <a:pt x="7657" y="25857"/>
                      <a:pt x="7646" y="25881"/>
                      <a:pt x="7633" y="25893"/>
                    </a:cubicBezTo>
                    <a:lnTo>
                      <a:pt x="7621" y="25905"/>
                    </a:lnTo>
                    <a:cubicBezTo>
                      <a:pt x="7597" y="25917"/>
                      <a:pt x="7585" y="25929"/>
                      <a:pt x="7573" y="25941"/>
                    </a:cubicBezTo>
                    <a:lnTo>
                      <a:pt x="7560" y="25954"/>
                    </a:lnTo>
                    <a:lnTo>
                      <a:pt x="7560" y="25965"/>
                    </a:lnTo>
                    <a:cubicBezTo>
                      <a:pt x="7549" y="25978"/>
                      <a:pt x="7524" y="25990"/>
                      <a:pt x="7512" y="26002"/>
                    </a:cubicBezTo>
                    <a:lnTo>
                      <a:pt x="7487" y="26014"/>
                    </a:lnTo>
                    <a:lnTo>
                      <a:pt x="7451" y="26051"/>
                    </a:lnTo>
                    <a:lnTo>
                      <a:pt x="7439" y="26063"/>
                    </a:lnTo>
                    <a:lnTo>
                      <a:pt x="7427" y="26063"/>
                    </a:lnTo>
                    <a:lnTo>
                      <a:pt x="7414" y="26075"/>
                    </a:lnTo>
                    <a:lnTo>
                      <a:pt x="7403" y="26087"/>
                    </a:lnTo>
                    <a:cubicBezTo>
                      <a:pt x="7390" y="26100"/>
                      <a:pt x="7378" y="26100"/>
                      <a:pt x="7378" y="26111"/>
                    </a:cubicBezTo>
                    <a:lnTo>
                      <a:pt x="7341" y="26124"/>
                    </a:lnTo>
                    <a:cubicBezTo>
                      <a:pt x="7317" y="26148"/>
                      <a:pt x="7293" y="26160"/>
                      <a:pt x="7281" y="26173"/>
                    </a:cubicBezTo>
                    <a:cubicBezTo>
                      <a:pt x="7244" y="26197"/>
                      <a:pt x="7208" y="26221"/>
                      <a:pt x="7160" y="26245"/>
                    </a:cubicBezTo>
                    <a:lnTo>
                      <a:pt x="7050" y="26318"/>
                    </a:lnTo>
                    <a:cubicBezTo>
                      <a:pt x="7025" y="26343"/>
                      <a:pt x="6990" y="26354"/>
                      <a:pt x="6965" y="26367"/>
                    </a:cubicBezTo>
                    <a:lnTo>
                      <a:pt x="6953" y="26379"/>
                    </a:lnTo>
                    <a:lnTo>
                      <a:pt x="6928" y="26403"/>
                    </a:lnTo>
                    <a:lnTo>
                      <a:pt x="6892" y="26416"/>
                    </a:lnTo>
                    <a:cubicBezTo>
                      <a:pt x="6880" y="26427"/>
                      <a:pt x="6868" y="26427"/>
                      <a:pt x="6855" y="26440"/>
                    </a:cubicBezTo>
                    <a:lnTo>
                      <a:pt x="6831" y="26440"/>
                    </a:lnTo>
                    <a:cubicBezTo>
                      <a:pt x="6819" y="26452"/>
                      <a:pt x="6807" y="26452"/>
                      <a:pt x="6795" y="26464"/>
                    </a:cubicBezTo>
                    <a:lnTo>
                      <a:pt x="6782" y="26464"/>
                    </a:lnTo>
                    <a:cubicBezTo>
                      <a:pt x="6771" y="26476"/>
                      <a:pt x="6758" y="26476"/>
                      <a:pt x="6746" y="26489"/>
                    </a:cubicBezTo>
                    <a:cubicBezTo>
                      <a:pt x="6722" y="26489"/>
                      <a:pt x="6709" y="26500"/>
                      <a:pt x="6698" y="26500"/>
                    </a:cubicBezTo>
                    <a:lnTo>
                      <a:pt x="6674" y="26513"/>
                    </a:lnTo>
                    <a:cubicBezTo>
                      <a:pt x="6661" y="26513"/>
                      <a:pt x="6649" y="26525"/>
                      <a:pt x="6637" y="26525"/>
                    </a:cubicBezTo>
                    <a:lnTo>
                      <a:pt x="6625" y="26525"/>
                    </a:lnTo>
                    <a:lnTo>
                      <a:pt x="6612" y="26537"/>
                    </a:lnTo>
                    <a:cubicBezTo>
                      <a:pt x="6601" y="26537"/>
                      <a:pt x="6588" y="26537"/>
                      <a:pt x="6576" y="26549"/>
                    </a:cubicBezTo>
                    <a:lnTo>
                      <a:pt x="6515" y="26561"/>
                    </a:lnTo>
                    <a:cubicBezTo>
                      <a:pt x="6503" y="26561"/>
                      <a:pt x="6491" y="26573"/>
                      <a:pt x="6466" y="26573"/>
                    </a:cubicBezTo>
                    <a:lnTo>
                      <a:pt x="6455" y="26573"/>
                    </a:lnTo>
                    <a:cubicBezTo>
                      <a:pt x="6430" y="26573"/>
                      <a:pt x="6418" y="26586"/>
                      <a:pt x="6406" y="26586"/>
                    </a:cubicBezTo>
                    <a:lnTo>
                      <a:pt x="6393" y="26586"/>
                    </a:lnTo>
                    <a:cubicBezTo>
                      <a:pt x="6369" y="26597"/>
                      <a:pt x="6333" y="26597"/>
                      <a:pt x="6296" y="26597"/>
                    </a:cubicBezTo>
                    <a:lnTo>
                      <a:pt x="6272" y="26610"/>
                    </a:lnTo>
                    <a:lnTo>
                      <a:pt x="6248" y="26610"/>
                    </a:lnTo>
                    <a:lnTo>
                      <a:pt x="6029" y="26646"/>
                    </a:lnTo>
                    <a:cubicBezTo>
                      <a:pt x="5980" y="26659"/>
                      <a:pt x="5944" y="26670"/>
                      <a:pt x="5896" y="26683"/>
                    </a:cubicBezTo>
                    <a:cubicBezTo>
                      <a:pt x="5859" y="26695"/>
                      <a:pt x="5823" y="26695"/>
                      <a:pt x="5786" y="26707"/>
                    </a:cubicBezTo>
                    <a:lnTo>
                      <a:pt x="5774" y="26707"/>
                    </a:lnTo>
                    <a:cubicBezTo>
                      <a:pt x="5750" y="26719"/>
                      <a:pt x="5701" y="26732"/>
                      <a:pt x="5664" y="26743"/>
                    </a:cubicBezTo>
                    <a:cubicBezTo>
                      <a:pt x="5640" y="26756"/>
                      <a:pt x="5616" y="26768"/>
                      <a:pt x="5580" y="26780"/>
                    </a:cubicBezTo>
                    <a:lnTo>
                      <a:pt x="5616" y="26743"/>
                    </a:lnTo>
                    <a:cubicBezTo>
                      <a:pt x="5701" y="26670"/>
                      <a:pt x="5774" y="26597"/>
                      <a:pt x="5847" y="26525"/>
                    </a:cubicBezTo>
                    <a:cubicBezTo>
                      <a:pt x="5883" y="26476"/>
                      <a:pt x="5932" y="26440"/>
                      <a:pt x="5969" y="26391"/>
                    </a:cubicBezTo>
                    <a:lnTo>
                      <a:pt x="6078" y="26281"/>
                    </a:lnTo>
                    <a:cubicBezTo>
                      <a:pt x="6126" y="26245"/>
                      <a:pt x="6163" y="26209"/>
                      <a:pt x="6199" y="26160"/>
                    </a:cubicBezTo>
                    <a:cubicBezTo>
                      <a:pt x="6285" y="26087"/>
                      <a:pt x="6369" y="26002"/>
                      <a:pt x="6466" y="25893"/>
                    </a:cubicBezTo>
                    <a:cubicBezTo>
                      <a:pt x="6491" y="25881"/>
                      <a:pt x="6491" y="25857"/>
                      <a:pt x="6491" y="25844"/>
                    </a:cubicBezTo>
                    <a:lnTo>
                      <a:pt x="6491" y="25808"/>
                    </a:lnTo>
                    <a:cubicBezTo>
                      <a:pt x="6479" y="25808"/>
                      <a:pt x="6479" y="25795"/>
                      <a:pt x="6466" y="25795"/>
                    </a:cubicBezTo>
                    <a:cubicBezTo>
                      <a:pt x="6466" y="25784"/>
                      <a:pt x="6466" y="25784"/>
                      <a:pt x="6455" y="25784"/>
                    </a:cubicBezTo>
                    <a:cubicBezTo>
                      <a:pt x="6455" y="25784"/>
                      <a:pt x="6442" y="25771"/>
                      <a:pt x="6430" y="25771"/>
                    </a:cubicBezTo>
                    <a:cubicBezTo>
                      <a:pt x="6418" y="25771"/>
                      <a:pt x="6393" y="25784"/>
                      <a:pt x="6369" y="25795"/>
                    </a:cubicBezTo>
                    <a:cubicBezTo>
                      <a:pt x="6333" y="25844"/>
                      <a:pt x="6285" y="25893"/>
                      <a:pt x="6236" y="25941"/>
                    </a:cubicBezTo>
                    <a:lnTo>
                      <a:pt x="6139" y="26038"/>
                    </a:lnTo>
                    <a:lnTo>
                      <a:pt x="6114" y="26063"/>
                    </a:lnTo>
                    <a:lnTo>
                      <a:pt x="6090" y="26087"/>
                    </a:lnTo>
                    <a:lnTo>
                      <a:pt x="6029" y="26148"/>
                    </a:lnTo>
                    <a:cubicBezTo>
                      <a:pt x="6017" y="26160"/>
                      <a:pt x="5993" y="26173"/>
                      <a:pt x="5980" y="26197"/>
                    </a:cubicBezTo>
                    <a:lnTo>
                      <a:pt x="5956" y="26221"/>
                    </a:lnTo>
                    <a:cubicBezTo>
                      <a:pt x="5944" y="26233"/>
                      <a:pt x="5920" y="26257"/>
                      <a:pt x="5896" y="26270"/>
                    </a:cubicBezTo>
                    <a:cubicBezTo>
                      <a:pt x="5883" y="26294"/>
                      <a:pt x="5859" y="26306"/>
                      <a:pt x="5847" y="26330"/>
                    </a:cubicBezTo>
                    <a:cubicBezTo>
                      <a:pt x="5798" y="26367"/>
                      <a:pt x="5762" y="26403"/>
                      <a:pt x="5713" y="26440"/>
                    </a:cubicBezTo>
                    <a:lnTo>
                      <a:pt x="5567" y="26586"/>
                    </a:lnTo>
                    <a:cubicBezTo>
                      <a:pt x="5518" y="26634"/>
                      <a:pt x="5470" y="26670"/>
                      <a:pt x="5434" y="26719"/>
                    </a:cubicBezTo>
                    <a:cubicBezTo>
                      <a:pt x="5410" y="26732"/>
                      <a:pt x="5385" y="26756"/>
                      <a:pt x="5373" y="26768"/>
                    </a:cubicBezTo>
                    <a:lnTo>
                      <a:pt x="5312" y="26829"/>
                    </a:lnTo>
                    <a:lnTo>
                      <a:pt x="5312" y="26805"/>
                    </a:lnTo>
                    <a:cubicBezTo>
                      <a:pt x="5324" y="26792"/>
                      <a:pt x="5324" y="26768"/>
                      <a:pt x="5337" y="26756"/>
                    </a:cubicBezTo>
                    <a:lnTo>
                      <a:pt x="5337" y="26732"/>
                    </a:lnTo>
                    <a:cubicBezTo>
                      <a:pt x="5348" y="26707"/>
                      <a:pt x="5348" y="26695"/>
                      <a:pt x="5361" y="26670"/>
                    </a:cubicBezTo>
                    <a:lnTo>
                      <a:pt x="5361" y="26659"/>
                    </a:lnTo>
                    <a:cubicBezTo>
                      <a:pt x="5361" y="26634"/>
                      <a:pt x="5373" y="26610"/>
                      <a:pt x="5373" y="26586"/>
                    </a:cubicBezTo>
                    <a:cubicBezTo>
                      <a:pt x="5385" y="26573"/>
                      <a:pt x="5385" y="26549"/>
                      <a:pt x="5385" y="26537"/>
                    </a:cubicBezTo>
                    <a:cubicBezTo>
                      <a:pt x="5397" y="26525"/>
                      <a:pt x="5397" y="26525"/>
                      <a:pt x="5397" y="26513"/>
                    </a:cubicBezTo>
                    <a:cubicBezTo>
                      <a:pt x="5410" y="26464"/>
                      <a:pt x="5434" y="26427"/>
                      <a:pt x="5446" y="26379"/>
                    </a:cubicBezTo>
                    <a:cubicBezTo>
                      <a:pt x="5458" y="26343"/>
                      <a:pt x="5482" y="26306"/>
                      <a:pt x="5494" y="26270"/>
                    </a:cubicBezTo>
                    <a:cubicBezTo>
                      <a:pt x="5518" y="26221"/>
                      <a:pt x="5531" y="26184"/>
                      <a:pt x="5555" y="26148"/>
                    </a:cubicBezTo>
                    <a:cubicBezTo>
                      <a:pt x="5580" y="26111"/>
                      <a:pt x="5604" y="26063"/>
                      <a:pt x="5640" y="26014"/>
                    </a:cubicBezTo>
                    <a:cubicBezTo>
                      <a:pt x="5664" y="25965"/>
                      <a:pt x="5701" y="25929"/>
                      <a:pt x="5726" y="25893"/>
                    </a:cubicBezTo>
                    <a:lnTo>
                      <a:pt x="5726" y="25881"/>
                    </a:lnTo>
                    <a:cubicBezTo>
                      <a:pt x="5737" y="25868"/>
                      <a:pt x="5750" y="25857"/>
                      <a:pt x="5762" y="25832"/>
                    </a:cubicBezTo>
                    <a:cubicBezTo>
                      <a:pt x="5823" y="25771"/>
                      <a:pt x="5871" y="25711"/>
                      <a:pt x="5932" y="25649"/>
                    </a:cubicBezTo>
                    <a:lnTo>
                      <a:pt x="5944" y="25625"/>
                    </a:lnTo>
                    <a:cubicBezTo>
                      <a:pt x="5993" y="25577"/>
                      <a:pt x="6042" y="25516"/>
                      <a:pt x="6090" y="25468"/>
                    </a:cubicBezTo>
                    <a:lnTo>
                      <a:pt x="6139" y="25419"/>
                    </a:lnTo>
                    <a:cubicBezTo>
                      <a:pt x="6150" y="25406"/>
                      <a:pt x="6175" y="25382"/>
                      <a:pt x="6199" y="25370"/>
                    </a:cubicBezTo>
                    <a:cubicBezTo>
                      <a:pt x="6223" y="25346"/>
                      <a:pt x="6248" y="25333"/>
                      <a:pt x="6272" y="25309"/>
                    </a:cubicBezTo>
                    <a:cubicBezTo>
                      <a:pt x="6296" y="25298"/>
                      <a:pt x="6321" y="25285"/>
                      <a:pt x="6345" y="25261"/>
                    </a:cubicBezTo>
                    <a:cubicBezTo>
                      <a:pt x="6382" y="25249"/>
                      <a:pt x="6406" y="25225"/>
                      <a:pt x="6442" y="25212"/>
                    </a:cubicBezTo>
                    <a:cubicBezTo>
                      <a:pt x="6466" y="25188"/>
                      <a:pt x="6491" y="25176"/>
                      <a:pt x="6515" y="25163"/>
                    </a:cubicBezTo>
                    <a:cubicBezTo>
                      <a:pt x="6528" y="25163"/>
                      <a:pt x="6539" y="25152"/>
                      <a:pt x="6539" y="25152"/>
                    </a:cubicBezTo>
                    <a:cubicBezTo>
                      <a:pt x="6588" y="25127"/>
                      <a:pt x="6625" y="25103"/>
                      <a:pt x="6674" y="25079"/>
                    </a:cubicBezTo>
                    <a:lnTo>
                      <a:pt x="6746" y="25042"/>
                    </a:lnTo>
                    <a:cubicBezTo>
                      <a:pt x="6782" y="25030"/>
                      <a:pt x="6807" y="25017"/>
                      <a:pt x="6831" y="25006"/>
                    </a:cubicBezTo>
                    <a:cubicBezTo>
                      <a:pt x="6855" y="24993"/>
                      <a:pt x="6868" y="24982"/>
                      <a:pt x="6892" y="24982"/>
                    </a:cubicBezTo>
                    <a:cubicBezTo>
                      <a:pt x="6904" y="24969"/>
                      <a:pt x="6928" y="24969"/>
                      <a:pt x="6941" y="24957"/>
                    </a:cubicBezTo>
                    <a:lnTo>
                      <a:pt x="6990" y="24957"/>
                    </a:lnTo>
                    <a:cubicBezTo>
                      <a:pt x="7001" y="24945"/>
                      <a:pt x="7014" y="24945"/>
                      <a:pt x="7025" y="24945"/>
                    </a:cubicBezTo>
                    <a:lnTo>
                      <a:pt x="7062" y="24945"/>
                    </a:lnTo>
                    <a:lnTo>
                      <a:pt x="7087" y="24933"/>
                    </a:lnTo>
                    <a:lnTo>
                      <a:pt x="7160" y="24933"/>
                    </a:lnTo>
                    <a:cubicBezTo>
                      <a:pt x="7196" y="24920"/>
                      <a:pt x="7244" y="24920"/>
                      <a:pt x="7281" y="24909"/>
                    </a:cubicBezTo>
                    <a:cubicBezTo>
                      <a:pt x="7317" y="24909"/>
                      <a:pt x="7366" y="24909"/>
                      <a:pt x="7403" y="24896"/>
                    </a:cubicBezTo>
                    <a:lnTo>
                      <a:pt x="7414" y="24896"/>
                    </a:lnTo>
                    <a:cubicBezTo>
                      <a:pt x="7451" y="24896"/>
                      <a:pt x="7500" y="24884"/>
                      <a:pt x="7536" y="24872"/>
                    </a:cubicBezTo>
                    <a:cubicBezTo>
                      <a:pt x="7585" y="24872"/>
                      <a:pt x="7621" y="24860"/>
                      <a:pt x="7657" y="24860"/>
                    </a:cubicBezTo>
                    <a:cubicBezTo>
                      <a:pt x="7730" y="24847"/>
                      <a:pt x="7803" y="24836"/>
                      <a:pt x="7876" y="24811"/>
                    </a:cubicBezTo>
                    <a:lnTo>
                      <a:pt x="7913" y="24811"/>
                    </a:lnTo>
                    <a:cubicBezTo>
                      <a:pt x="7986" y="24787"/>
                      <a:pt x="8071" y="24774"/>
                      <a:pt x="8144" y="24763"/>
                    </a:cubicBezTo>
                    <a:cubicBezTo>
                      <a:pt x="8181" y="24750"/>
                      <a:pt x="8217" y="24750"/>
                      <a:pt x="8253" y="24750"/>
                    </a:cubicBezTo>
                    <a:lnTo>
                      <a:pt x="8278" y="24738"/>
                    </a:lnTo>
                    <a:lnTo>
                      <a:pt x="8265" y="24750"/>
                    </a:lnTo>
                    <a:lnTo>
                      <a:pt x="8253" y="24750"/>
                    </a:lnTo>
                    <a:cubicBezTo>
                      <a:pt x="8205" y="24787"/>
                      <a:pt x="8168" y="24811"/>
                      <a:pt x="8119" y="24836"/>
                    </a:cubicBezTo>
                    <a:cubicBezTo>
                      <a:pt x="8083" y="24860"/>
                      <a:pt x="8059" y="24872"/>
                      <a:pt x="8022" y="24884"/>
                    </a:cubicBezTo>
                    <a:cubicBezTo>
                      <a:pt x="7962" y="24920"/>
                      <a:pt x="7901" y="24957"/>
                      <a:pt x="7840" y="24982"/>
                    </a:cubicBezTo>
                    <a:cubicBezTo>
                      <a:pt x="7706" y="25054"/>
                      <a:pt x="7573" y="25127"/>
                      <a:pt x="7439" y="25176"/>
                    </a:cubicBezTo>
                    <a:cubicBezTo>
                      <a:pt x="7390" y="25200"/>
                      <a:pt x="7341" y="25225"/>
                      <a:pt x="7293" y="25236"/>
                    </a:cubicBezTo>
                    <a:cubicBezTo>
                      <a:pt x="7269" y="25236"/>
                      <a:pt x="7244" y="25249"/>
                      <a:pt x="7233" y="25249"/>
                    </a:cubicBezTo>
                    <a:lnTo>
                      <a:pt x="7220" y="25261"/>
                    </a:lnTo>
                    <a:lnTo>
                      <a:pt x="7196" y="25261"/>
                    </a:lnTo>
                    <a:cubicBezTo>
                      <a:pt x="7184" y="25273"/>
                      <a:pt x="7160" y="25273"/>
                      <a:pt x="7147" y="25285"/>
                    </a:cubicBezTo>
                    <a:lnTo>
                      <a:pt x="7135" y="25285"/>
                    </a:lnTo>
                    <a:cubicBezTo>
                      <a:pt x="7123" y="25285"/>
                      <a:pt x="7111" y="25298"/>
                      <a:pt x="7098" y="25298"/>
                    </a:cubicBezTo>
                    <a:cubicBezTo>
                      <a:pt x="7087" y="25298"/>
                      <a:pt x="7074" y="25309"/>
                      <a:pt x="7062" y="25322"/>
                    </a:cubicBezTo>
                    <a:lnTo>
                      <a:pt x="6990" y="25358"/>
                    </a:lnTo>
                    <a:cubicBezTo>
                      <a:pt x="6953" y="25382"/>
                      <a:pt x="6904" y="25419"/>
                      <a:pt x="6855" y="25455"/>
                    </a:cubicBezTo>
                    <a:lnTo>
                      <a:pt x="6831" y="25468"/>
                    </a:lnTo>
                    <a:cubicBezTo>
                      <a:pt x="6795" y="25492"/>
                      <a:pt x="6758" y="25528"/>
                      <a:pt x="6722" y="25552"/>
                    </a:cubicBezTo>
                    <a:lnTo>
                      <a:pt x="6661" y="25613"/>
                    </a:lnTo>
                    <a:lnTo>
                      <a:pt x="6649" y="25625"/>
                    </a:lnTo>
                    <a:lnTo>
                      <a:pt x="6637" y="25638"/>
                    </a:lnTo>
                    <a:lnTo>
                      <a:pt x="6637" y="25649"/>
                    </a:lnTo>
                    <a:cubicBezTo>
                      <a:pt x="6625" y="25649"/>
                      <a:pt x="6625" y="25649"/>
                      <a:pt x="6625" y="25662"/>
                    </a:cubicBezTo>
                    <a:cubicBezTo>
                      <a:pt x="6612" y="25662"/>
                      <a:pt x="6612" y="25662"/>
                      <a:pt x="6612" y="25674"/>
                    </a:cubicBezTo>
                    <a:lnTo>
                      <a:pt x="6625" y="25686"/>
                    </a:lnTo>
                    <a:lnTo>
                      <a:pt x="6637" y="25686"/>
                    </a:lnTo>
                    <a:cubicBezTo>
                      <a:pt x="6649" y="25686"/>
                      <a:pt x="6649" y="25686"/>
                      <a:pt x="6661" y="25674"/>
                    </a:cubicBezTo>
                    <a:lnTo>
                      <a:pt x="6674" y="25662"/>
                    </a:lnTo>
                    <a:lnTo>
                      <a:pt x="6698" y="25638"/>
                    </a:lnTo>
                    <a:lnTo>
                      <a:pt x="6709" y="25638"/>
                    </a:lnTo>
                    <a:cubicBezTo>
                      <a:pt x="6722" y="25613"/>
                      <a:pt x="6746" y="25601"/>
                      <a:pt x="6771" y="25577"/>
                    </a:cubicBezTo>
                    <a:cubicBezTo>
                      <a:pt x="6795" y="25565"/>
                      <a:pt x="6819" y="25541"/>
                      <a:pt x="6844" y="25528"/>
                    </a:cubicBezTo>
                    <a:cubicBezTo>
                      <a:pt x="6868" y="25504"/>
                      <a:pt x="6892" y="25492"/>
                      <a:pt x="6917" y="25468"/>
                    </a:cubicBezTo>
                    <a:cubicBezTo>
                      <a:pt x="6953" y="25455"/>
                      <a:pt x="6977" y="25443"/>
                      <a:pt x="7001" y="25431"/>
                    </a:cubicBezTo>
                    <a:lnTo>
                      <a:pt x="7074" y="25395"/>
                    </a:lnTo>
                    <a:lnTo>
                      <a:pt x="7087" y="25395"/>
                    </a:lnTo>
                    <a:cubicBezTo>
                      <a:pt x="7098" y="25382"/>
                      <a:pt x="7111" y="25382"/>
                      <a:pt x="7123" y="25370"/>
                    </a:cubicBezTo>
                    <a:cubicBezTo>
                      <a:pt x="7135" y="25370"/>
                      <a:pt x="7147" y="25370"/>
                      <a:pt x="7160" y="25358"/>
                    </a:cubicBezTo>
                    <a:lnTo>
                      <a:pt x="7171" y="25358"/>
                    </a:lnTo>
                    <a:cubicBezTo>
                      <a:pt x="7196" y="25358"/>
                      <a:pt x="7220" y="25346"/>
                      <a:pt x="7257" y="25346"/>
                    </a:cubicBezTo>
                    <a:cubicBezTo>
                      <a:pt x="7281" y="25333"/>
                      <a:pt x="7317" y="25333"/>
                      <a:pt x="7341" y="25322"/>
                    </a:cubicBezTo>
                    <a:cubicBezTo>
                      <a:pt x="7403" y="25309"/>
                      <a:pt x="7463" y="25285"/>
                      <a:pt x="7524" y="25273"/>
                    </a:cubicBezTo>
                    <a:cubicBezTo>
                      <a:pt x="7573" y="25249"/>
                      <a:pt x="7621" y="25225"/>
                      <a:pt x="7682" y="25212"/>
                    </a:cubicBezTo>
                    <a:cubicBezTo>
                      <a:pt x="7694" y="25200"/>
                      <a:pt x="7719" y="25200"/>
                      <a:pt x="7730" y="25188"/>
                    </a:cubicBezTo>
                    <a:cubicBezTo>
                      <a:pt x="7767" y="25176"/>
                      <a:pt x="7803" y="25163"/>
                      <a:pt x="7828" y="25152"/>
                    </a:cubicBezTo>
                    <a:cubicBezTo>
                      <a:pt x="7876" y="25139"/>
                      <a:pt x="7925" y="25115"/>
                      <a:pt x="7986" y="25090"/>
                    </a:cubicBezTo>
                    <a:cubicBezTo>
                      <a:pt x="7998" y="25079"/>
                      <a:pt x="8010" y="25079"/>
                      <a:pt x="8022" y="25066"/>
                    </a:cubicBezTo>
                    <a:cubicBezTo>
                      <a:pt x="8059" y="25054"/>
                      <a:pt x="8095" y="25042"/>
                      <a:pt x="8144" y="25017"/>
                    </a:cubicBezTo>
                    <a:cubicBezTo>
                      <a:pt x="8181" y="24993"/>
                      <a:pt x="8229" y="24969"/>
                      <a:pt x="8289" y="24920"/>
                    </a:cubicBezTo>
                    <a:cubicBezTo>
                      <a:pt x="8314" y="24909"/>
                      <a:pt x="8338" y="24884"/>
                      <a:pt x="8362" y="24872"/>
                    </a:cubicBezTo>
                    <a:cubicBezTo>
                      <a:pt x="8387" y="24847"/>
                      <a:pt x="8399" y="24836"/>
                      <a:pt x="8424" y="24823"/>
                    </a:cubicBezTo>
                    <a:lnTo>
                      <a:pt x="8424" y="24811"/>
                    </a:lnTo>
                    <a:cubicBezTo>
                      <a:pt x="8448" y="24799"/>
                      <a:pt x="8472" y="24787"/>
                      <a:pt x="8484" y="24763"/>
                    </a:cubicBezTo>
                    <a:cubicBezTo>
                      <a:pt x="8497" y="24763"/>
                      <a:pt x="8497" y="24750"/>
                      <a:pt x="8508" y="24750"/>
                    </a:cubicBezTo>
                    <a:cubicBezTo>
                      <a:pt x="8508" y="24738"/>
                      <a:pt x="8521" y="24738"/>
                      <a:pt x="8521" y="24726"/>
                    </a:cubicBezTo>
                    <a:cubicBezTo>
                      <a:pt x="8533" y="24714"/>
                      <a:pt x="8533" y="24701"/>
                      <a:pt x="8533" y="24690"/>
                    </a:cubicBezTo>
                    <a:close/>
                    <a:moveTo>
                      <a:pt x="5105" y="25030"/>
                    </a:moveTo>
                    <a:cubicBezTo>
                      <a:pt x="5032" y="25285"/>
                      <a:pt x="4972" y="25528"/>
                      <a:pt x="4911" y="25771"/>
                    </a:cubicBezTo>
                    <a:lnTo>
                      <a:pt x="4802" y="26209"/>
                    </a:lnTo>
                    <a:cubicBezTo>
                      <a:pt x="4778" y="26281"/>
                      <a:pt x="4765" y="26354"/>
                      <a:pt x="4741" y="26440"/>
                    </a:cubicBezTo>
                    <a:cubicBezTo>
                      <a:pt x="4741" y="26464"/>
                      <a:pt x="4729" y="26489"/>
                      <a:pt x="4716" y="26513"/>
                    </a:cubicBezTo>
                    <a:cubicBezTo>
                      <a:pt x="4692" y="26597"/>
                      <a:pt x="4656" y="26695"/>
                      <a:pt x="4632" y="26792"/>
                    </a:cubicBezTo>
                    <a:cubicBezTo>
                      <a:pt x="4607" y="26853"/>
                      <a:pt x="4583" y="26926"/>
                      <a:pt x="4559" y="26986"/>
                    </a:cubicBezTo>
                    <a:cubicBezTo>
                      <a:pt x="4535" y="27059"/>
                      <a:pt x="4510" y="27132"/>
                      <a:pt x="4473" y="27205"/>
                    </a:cubicBezTo>
                    <a:cubicBezTo>
                      <a:pt x="4437" y="27315"/>
                      <a:pt x="4389" y="27424"/>
                      <a:pt x="4340" y="27534"/>
                    </a:cubicBezTo>
                    <a:cubicBezTo>
                      <a:pt x="4352" y="27448"/>
                      <a:pt x="4352" y="27351"/>
                      <a:pt x="4364" y="27266"/>
                    </a:cubicBezTo>
                    <a:lnTo>
                      <a:pt x="4364" y="27096"/>
                    </a:lnTo>
                    <a:lnTo>
                      <a:pt x="4364" y="27011"/>
                    </a:lnTo>
                    <a:cubicBezTo>
                      <a:pt x="4389" y="26938"/>
                      <a:pt x="4413" y="26853"/>
                      <a:pt x="4449" y="26768"/>
                    </a:cubicBezTo>
                    <a:cubicBezTo>
                      <a:pt x="4486" y="26670"/>
                      <a:pt x="4522" y="26573"/>
                      <a:pt x="4559" y="26464"/>
                    </a:cubicBezTo>
                    <a:cubicBezTo>
                      <a:pt x="4595" y="26367"/>
                      <a:pt x="4619" y="26270"/>
                      <a:pt x="4643" y="26173"/>
                    </a:cubicBezTo>
                    <a:cubicBezTo>
                      <a:pt x="4656" y="26111"/>
                      <a:pt x="4680" y="26063"/>
                      <a:pt x="4692" y="26002"/>
                    </a:cubicBezTo>
                    <a:lnTo>
                      <a:pt x="4729" y="25857"/>
                    </a:lnTo>
                    <a:cubicBezTo>
                      <a:pt x="4741" y="25832"/>
                      <a:pt x="4741" y="25808"/>
                      <a:pt x="4753" y="25771"/>
                    </a:cubicBezTo>
                    <a:cubicBezTo>
                      <a:pt x="4765" y="25759"/>
                      <a:pt x="4765" y="25735"/>
                      <a:pt x="4778" y="25722"/>
                    </a:cubicBezTo>
                    <a:cubicBezTo>
                      <a:pt x="4789" y="25662"/>
                      <a:pt x="4814" y="25601"/>
                      <a:pt x="4826" y="25552"/>
                    </a:cubicBezTo>
                    <a:cubicBezTo>
                      <a:pt x="4850" y="25455"/>
                      <a:pt x="4886" y="25370"/>
                      <a:pt x="4911" y="25285"/>
                    </a:cubicBezTo>
                    <a:cubicBezTo>
                      <a:pt x="4923" y="25261"/>
                      <a:pt x="4948" y="25236"/>
                      <a:pt x="4959" y="25225"/>
                    </a:cubicBezTo>
                    <a:cubicBezTo>
                      <a:pt x="4996" y="25176"/>
                      <a:pt x="5032" y="25139"/>
                      <a:pt x="5057" y="25090"/>
                    </a:cubicBezTo>
                    <a:cubicBezTo>
                      <a:pt x="5081" y="25066"/>
                      <a:pt x="5094" y="25054"/>
                      <a:pt x="5105" y="25030"/>
                    </a:cubicBezTo>
                    <a:close/>
                    <a:moveTo>
                      <a:pt x="7126" y="0"/>
                    </a:moveTo>
                    <a:cubicBezTo>
                      <a:pt x="7115" y="0"/>
                      <a:pt x="7107" y="6"/>
                      <a:pt x="7098" y="6"/>
                    </a:cubicBezTo>
                    <a:cubicBezTo>
                      <a:pt x="7087" y="18"/>
                      <a:pt x="7074" y="30"/>
                      <a:pt x="7062" y="30"/>
                    </a:cubicBezTo>
                    <a:cubicBezTo>
                      <a:pt x="7062" y="43"/>
                      <a:pt x="7050" y="54"/>
                      <a:pt x="7038" y="67"/>
                    </a:cubicBezTo>
                    <a:cubicBezTo>
                      <a:pt x="7025" y="79"/>
                      <a:pt x="7025" y="103"/>
                      <a:pt x="7014" y="116"/>
                    </a:cubicBezTo>
                    <a:cubicBezTo>
                      <a:pt x="6977" y="164"/>
                      <a:pt x="6953" y="213"/>
                      <a:pt x="6928" y="261"/>
                    </a:cubicBezTo>
                    <a:cubicBezTo>
                      <a:pt x="6917" y="286"/>
                      <a:pt x="6904" y="322"/>
                      <a:pt x="6892" y="346"/>
                    </a:cubicBezTo>
                    <a:lnTo>
                      <a:pt x="6855" y="419"/>
                    </a:lnTo>
                    <a:cubicBezTo>
                      <a:pt x="6844" y="443"/>
                      <a:pt x="6831" y="467"/>
                      <a:pt x="6819" y="504"/>
                    </a:cubicBezTo>
                    <a:lnTo>
                      <a:pt x="6782" y="577"/>
                    </a:lnTo>
                    <a:cubicBezTo>
                      <a:pt x="6771" y="626"/>
                      <a:pt x="6746" y="686"/>
                      <a:pt x="6734" y="735"/>
                    </a:cubicBezTo>
                    <a:cubicBezTo>
                      <a:pt x="6709" y="783"/>
                      <a:pt x="6698" y="845"/>
                      <a:pt x="6674" y="893"/>
                    </a:cubicBezTo>
                    <a:cubicBezTo>
                      <a:pt x="6637" y="1002"/>
                      <a:pt x="6612" y="1112"/>
                      <a:pt x="6576" y="1221"/>
                    </a:cubicBezTo>
                    <a:cubicBezTo>
                      <a:pt x="6539" y="1331"/>
                      <a:pt x="6503" y="1428"/>
                      <a:pt x="6455" y="1537"/>
                    </a:cubicBezTo>
                    <a:cubicBezTo>
                      <a:pt x="6406" y="1634"/>
                      <a:pt x="6369" y="1744"/>
                      <a:pt x="6333" y="1841"/>
                    </a:cubicBezTo>
                    <a:cubicBezTo>
                      <a:pt x="6321" y="1902"/>
                      <a:pt x="6296" y="1950"/>
                      <a:pt x="6285" y="2011"/>
                    </a:cubicBezTo>
                    <a:cubicBezTo>
                      <a:pt x="6285" y="2036"/>
                      <a:pt x="6272" y="2072"/>
                      <a:pt x="6272" y="2096"/>
                    </a:cubicBezTo>
                    <a:cubicBezTo>
                      <a:pt x="6260" y="2120"/>
                      <a:pt x="6260" y="2145"/>
                      <a:pt x="6260" y="2182"/>
                    </a:cubicBezTo>
                    <a:cubicBezTo>
                      <a:pt x="6248" y="2206"/>
                      <a:pt x="6248" y="2230"/>
                      <a:pt x="6248" y="2266"/>
                    </a:cubicBezTo>
                    <a:lnTo>
                      <a:pt x="6248" y="2315"/>
                    </a:lnTo>
                    <a:cubicBezTo>
                      <a:pt x="6248" y="2327"/>
                      <a:pt x="6236" y="2339"/>
                      <a:pt x="6236" y="2352"/>
                    </a:cubicBezTo>
                    <a:lnTo>
                      <a:pt x="6236" y="2534"/>
                    </a:lnTo>
                    <a:lnTo>
                      <a:pt x="6236" y="2607"/>
                    </a:lnTo>
                    <a:lnTo>
                      <a:pt x="6236" y="2716"/>
                    </a:lnTo>
                    <a:cubicBezTo>
                      <a:pt x="6248" y="2741"/>
                      <a:pt x="6248" y="2765"/>
                      <a:pt x="6248" y="2789"/>
                    </a:cubicBezTo>
                    <a:lnTo>
                      <a:pt x="6248" y="2862"/>
                    </a:lnTo>
                    <a:lnTo>
                      <a:pt x="6248" y="2947"/>
                    </a:lnTo>
                    <a:cubicBezTo>
                      <a:pt x="6260" y="2984"/>
                      <a:pt x="6260" y="3008"/>
                      <a:pt x="6260" y="3032"/>
                    </a:cubicBezTo>
                    <a:cubicBezTo>
                      <a:pt x="6272" y="3068"/>
                      <a:pt x="6272" y="3093"/>
                      <a:pt x="6285" y="3117"/>
                    </a:cubicBezTo>
                    <a:cubicBezTo>
                      <a:pt x="6285" y="3154"/>
                      <a:pt x="6285" y="3178"/>
                      <a:pt x="6296" y="3203"/>
                    </a:cubicBezTo>
                    <a:cubicBezTo>
                      <a:pt x="6321" y="3311"/>
                      <a:pt x="6333" y="3433"/>
                      <a:pt x="6358" y="3543"/>
                    </a:cubicBezTo>
                    <a:cubicBezTo>
                      <a:pt x="6369" y="3603"/>
                      <a:pt x="6393" y="3652"/>
                      <a:pt x="6393" y="3713"/>
                    </a:cubicBezTo>
                    <a:cubicBezTo>
                      <a:pt x="6406" y="3762"/>
                      <a:pt x="6418" y="3822"/>
                      <a:pt x="6430" y="3870"/>
                    </a:cubicBezTo>
                    <a:lnTo>
                      <a:pt x="6430" y="3919"/>
                    </a:lnTo>
                    <a:cubicBezTo>
                      <a:pt x="6442" y="3956"/>
                      <a:pt x="6442" y="3992"/>
                      <a:pt x="6442" y="4029"/>
                    </a:cubicBezTo>
                    <a:cubicBezTo>
                      <a:pt x="6442" y="4053"/>
                      <a:pt x="6442" y="4089"/>
                      <a:pt x="6455" y="4126"/>
                    </a:cubicBezTo>
                    <a:lnTo>
                      <a:pt x="6455" y="4223"/>
                    </a:lnTo>
                    <a:lnTo>
                      <a:pt x="6455" y="4332"/>
                    </a:lnTo>
                    <a:cubicBezTo>
                      <a:pt x="6442" y="4430"/>
                      <a:pt x="6442" y="4527"/>
                      <a:pt x="6442" y="4624"/>
                    </a:cubicBezTo>
                    <a:lnTo>
                      <a:pt x="6442" y="4794"/>
                    </a:lnTo>
                    <a:lnTo>
                      <a:pt x="6442" y="4867"/>
                    </a:lnTo>
                    <a:cubicBezTo>
                      <a:pt x="6406" y="4953"/>
                      <a:pt x="6369" y="5037"/>
                      <a:pt x="6333" y="5134"/>
                    </a:cubicBezTo>
                    <a:cubicBezTo>
                      <a:pt x="6321" y="5183"/>
                      <a:pt x="6296" y="5244"/>
                      <a:pt x="6272" y="5293"/>
                    </a:cubicBezTo>
                    <a:cubicBezTo>
                      <a:pt x="6272" y="5317"/>
                      <a:pt x="6260" y="5329"/>
                      <a:pt x="6248" y="5353"/>
                    </a:cubicBezTo>
                    <a:cubicBezTo>
                      <a:pt x="6248" y="5377"/>
                      <a:pt x="6236" y="5402"/>
                      <a:pt x="6223" y="5426"/>
                    </a:cubicBezTo>
                    <a:cubicBezTo>
                      <a:pt x="6199" y="5475"/>
                      <a:pt x="6187" y="5523"/>
                      <a:pt x="6163" y="5572"/>
                    </a:cubicBezTo>
                    <a:cubicBezTo>
                      <a:pt x="6139" y="5621"/>
                      <a:pt x="6114" y="5682"/>
                      <a:pt x="6090" y="5730"/>
                    </a:cubicBezTo>
                    <a:cubicBezTo>
                      <a:pt x="6053" y="5828"/>
                      <a:pt x="6017" y="5925"/>
                      <a:pt x="5980" y="6009"/>
                    </a:cubicBezTo>
                    <a:cubicBezTo>
                      <a:pt x="5944" y="6119"/>
                      <a:pt x="5907" y="6217"/>
                      <a:pt x="5871" y="6325"/>
                    </a:cubicBezTo>
                    <a:cubicBezTo>
                      <a:pt x="5847" y="6411"/>
                      <a:pt x="5823" y="6484"/>
                      <a:pt x="5786" y="6569"/>
                    </a:cubicBezTo>
                    <a:cubicBezTo>
                      <a:pt x="5774" y="6581"/>
                      <a:pt x="5762" y="6605"/>
                      <a:pt x="5737" y="6630"/>
                    </a:cubicBezTo>
                    <a:cubicBezTo>
                      <a:pt x="5701" y="6666"/>
                      <a:pt x="5664" y="6714"/>
                      <a:pt x="5628" y="6763"/>
                    </a:cubicBezTo>
                    <a:cubicBezTo>
                      <a:pt x="5555" y="6860"/>
                      <a:pt x="5494" y="6970"/>
                      <a:pt x="5421" y="7067"/>
                    </a:cubicBezTo>
                    <a:cubicBezTo>
                      <a:pt x="5397" y="7116"/>
                      <a:pt x="5361" y="7165"/>
                      <a:pt x="5337" y="7225"/>
                    </a:cubicBezTo>
                    <a:cubicBezTo>
                      <a:pt x="5312" y="7262"/>
                      <a:pt x="5300" y="7298"/>
                      <a:pt x="5288" y="7335"/>
                    </a:cubicBezTo>
                    <a:cubicBezTo>
                      <a:pt x="5288" y="7201"/>
                      <a:pt x="5288" y="7055"/>
                      <a:pt x="5275" y="6921"/>
                    </a:cubicBezTo>
                    <a:cubicBezTo>
                      <a:pt x="5275" y="6739"/>
                      <a:pt x="5264" y="6544"/>
                      <a:pt x="5239" y="6362"/>
                    </a:cubicBezTo>
                    <a:cubicBezTo>
                      <a:pt x="5227" y="6217"/>
                      <a:pt x="5202" y="6071"/>
                      <a:pt x="5178" y="5937"/>
                    </a:cubicBezTo>
                    <a:lnTo>
                      <a:pt x="5178" y="5925"/>
                    </a:lnTo>
                    <a:lnTo>
                      <a:pt x="5215" y="5852"/>
                    </a:lnTo>
                    <a:cubicBezTo>
                      <a:pt x="5227" y="5815"/>
                      <a:pt x="5251" y="5779"/>
                      <a:pt x="5264" y="5742"/>
                    </a:cubicBezTo>
                    <a:cubicBezTo>
                      <a:pt x="5288" y="5706"/>
                      <a:pt x="5300" y="5658"/>
                      <a:pt x="5324" y="5621"/>
                    </a:cubicBezTo>
                    <a:cubicBezTo>
                      <a:pt x="5337" y="5585"/>
                      <a:pt x="5361" y="5548"/>
                      <a:pt x="5373" y="5512"/>
                    </a:cubicBezTo>
                    <a:cubicBezTo>
                      <a:pt x="5397" y="5475"/>
                      <a:pt x="5410" y="5439"/>
                      <a:pt x="5421" y="5402"/>
                    </a:cubicBezTo>
                    <a:cubicBezTo>
                      <a:pt x="5434" y="5366"/>
                      <a:pt x="5446" y="5317"/>
                      <a:pt x="5458" y="5280"/>
                    </a:cubicBezTo>
                    <a:cubicBezTo>
                      <a:pt x="5470" y="5244"/>
                      <a:pt x="5470" y="5196"/>
                      <a:pt x="5482" y="5159"/>
                    </a:cubicBezTo>
                    <a:cubicBezTo>
                      <a:pt x="5494" y="5123"/>
                      <a:pt x="5507" y="5074"/>
                      <a:pt x="5507" y="5037"/>
                    </a:cubicBezTo>
                    <a:cubicBezTo>
                      <a:pt x="5518" y="4989"/>
                      <a:pt x="5518" y="4953"/>
                      <a:pt x="5518" y="4904"/>
                    </a:cubicBezTo>
                    <a:cubicBezTo>
                      <a:pt x="5531" y="4818"/>
                      <a:pt x="5531" y="4734"/>
                      <a:pt x="5531" y="4648"/>
                    </a:cubicBezTo>
                    <a:cubicBezTo>
                      <a:pt x="5518" y="4575"/>
                      <a:pt x="5518" y="4491"/>
                      <a:pt x="5507" y="4418"/>
                    </a:cubicBezTo>
                    <a:cubicBezTo>
                      <a:pt x="5507" y="4332"/>
                      <a:pt x="5494" y="4248"/>
                      <a:pt x="5482" y="4162"/>
                    </a:cubicBezTo>
                    <a:cubicBezTo>
                      <a:pt x="5470" y="4089"/>
                      <a:pt x="5446" y="4005"/>
                      <a:pt x="5410" y="3919"/>
                    </a:cubicBezTo>
                    <a:cubicBezTo>
                      <a:pt x="5397" y="3895"/>
                      <a:pt x="5385" y="3859"/>
                      <a:pt x="5373" y="3822"/>
                    </a:cubicBezTo>
                    <a:cubicBezTo>
                      <a:pt x="5348" y="3749"/>
                      <a:pt x="5312" y="3664"/>
                      <a:pt x="5275" y="3591"/>
                    </a:cubicBezTo>
                    <a:cubicBezTo>
                      <a:pt x="5264" y="3554"/>
                      <a:pt x="5239" y="3530"/>
                      <a:pt x="5227" y="3494"/>
                    </a:cubicBezTo>
                    <a:cubicBezTo>
                      <a:pt x="5202" y="3457"/>
                      <a:pt x="5191" y="3409"/>
                      <a:pt x="5166" y="3373"/>
                    </a:cubicBezTo>
                    <a:cubicBezTo>
                      <a:pt x="5142" y="3348"/>
                      <a:pt x="5130" y="3324"/>
                      <a:pt x="5118" y="3300"/>
                    </a:cubicBezTo>
                    <a:lnTo>
                      <a:pt x="5081" y="3263"/>
                    </a:lnTo>
                    <a:lnTo>
                      <a:pt x="5069" y="3251"/>
                    </a:lnTo>
                    <a:cubicBezTo>
                      <a:pt x="5069" y="3238"/>
                      <a:pt x="5057" y="3238"/>
                      <a:pt x="5057" y="3227"/>
                    </a:cubicBezTo>
                    <a:lnTo>
                      <a:pt x="5057" y="3238"/>
                    </a:lnTo>
                    <a:cubicBezTo>
                      <a:pt x="5032" y="3214"/>
                      <a:pt x="5021" y="3203"/>
                      <a:pt x="5008" y="3178"/>
                    </a:cubicBezTo>
                    <a:cubicBezTo>
                      <a:pt x="4984" y="3154"/>
                      <a:pt x="4959" y="3141"/>
                      <a:pt x="4935" y="3117"/>
                    </a:cubicBezTo>
                    <a:cubicBezTo>
                      <a:pt x="4911" y="3081"/>
                      <a:pt x="4875" y="3044"/>
                      <a:pt x="4838" y="3008"/>
                    </a:cubicBezTo>
                    <a:lnTo>
                      <a:pt x="4838" y="3020"/>
                    </a:lnTo>
                    <a:cubicBezTo>
                      <a:pt x="4814" y="2984"/>
                      <a:pt x="4778" y="2959"/>
                      <a:pt x="4753" y="2922"/>
                    </a:cubicBezTo>
                    <a:cubicBezTo>
                      <a:pt x="4741" y="2911"/>
                      <a:pt x="4729" y="2887"/>
                      <a:pt x="4705" y="2874"/>
                    </a:cubicBezTo>
                    <a:lnTo>
                      <a:pt x="4668" y="2838"/>
                    </a:lnTo>
                    <a:cubicBezTo>
                      <a:pt x="4619" y="2777"/>
                      <a:pt x="4559" y="2704"/>
                      <a:pt x="4510" y="2643"/>
                    </a:cubicBezTo>
                    <a:cubicBezTo>
                      <a:pt x="4449" y="2582"/>
                      <a:pt x="4400" y="2509"/>
                      <a:pt x="4340" y="2449"/>
                    </a:cubicBezTo>
                    <a:cubicBezTo>
                      <a:pt x="4291" y="2388"/>
                      <a:pt x="4230" y="2327"/>
                      <a:pt x="4170" y="2255"/>
                    </a:cubicBezTo>
                    <a:cubicBezTo>
                      <a:pt x="4133" y="2218"/>
                      <a:pt x="4097" y="2182"/>
                      <a:pt x="4060" y="2133"/>
                    </a:cubicBezTo>
                    <a:cubicBezTo>
                      <a:pt x="4048" y="2109"/>
                      <a:pt x="4036" y="2096"/>
                      <a:pt x="4024" y="2072"/>
                    </a:cubicBezTo>
                    <a:cubicBezTo>
                      <a:pt x="4000" y="2060"/>
                      <a:pt x="3987" y="2036"/>
                      <a:pt x="3975" y="2011"/>
                    </a:cubicBezTo>
                    <a:cubicBezTo>
                      <a:pt x="3963" y="2011"/>
                      <a:pt x="3963" y="1999"/>
                      <a:pt x="3951" y="1999"/>
                    </a:cubicBezTo>
                    <a:cubicBezTo>
                      <a:pt x="3951" y="1987"/>
                      <a:pt x="3938" y="1987"/>
                      <a:pt x="3927" y="1987"/>
                    </a:cubicBezTo>
                    <a:cubicBezTo>
                      <a:pt x="3921" y="1981"/>
                      <a:pt x="3917" y="1978"/>
                      <a:pt x="3914" y="1978"/>
                    </a:cubicBezTo>
                    <a:cubicBezTo>
                      <a:pt x="3911" y="1978"/>
                      <a:pt x="3908" y="1981"/>
                      <a:pt x="3903" y="1987"/>
                    </a:cubicBezTo>
                    <a:cubicBezTo>
                      <a:pt x="3890" y="1987"/>
                      <a:pt x="3878" y="1999"/>
                      <a:pt x="3878" y="1999"/>
                    </a:cubicBezTo>
                    <a:cubicBezTo>
                      <a:pt x="3866" y="2011"/>
                      <a:pt x="3866" y="2011"/>
                      <a:pt x="3866" y="2023"/>
                    </a:cubicBezTo>
                    <a:lnTo>
                      <a:pt x="3854" y="2036"/>
                    </a:lnTo>
                    <a:lnTo>
                      <a:pt x="3854" y="2084"/>
                    </a:lnTo>
                    <a:cubicBezTo>
                      <a:pt x="3854" y="2084"/>
                      <a:pt x="3854" y="2096"/>
                      <a:pt x="3841" y="2109"/>
                    </a:cubicBezTo>
                    <a:lnTo>
                      <a:pt x="3841" y="2169"/>
                    </a:lnTo>
                    <a:cubicBezTo>
                      <a:pt x="3841" y="2218"/>
                      <a:pt x="3830" y="2255"/>
                      <a:pt x="3830" y="2303"/>
                    </a:cubicBezTo>
                    <a:cubicBezTo>
                      <a:pt x="3830" y="2376"/>
                      <a:pt x="3817" y="2461"/>
                      <a:pt x="3817" y="2546"/>
                    </a:cubicBezTo>
                    <a:lnTo>
                      <a:pt x="3817" y="2619"/>
                    </a:lnTo>
                    <a:cubicBezTo>
                      <a:pt x="3805" y="2704"/>
                      <a:pt x="3805" y="2789"/>
                      <a:pt x="3805" y="2862"/>
                    </a:cubicBezTo>
                    <a:lnTo>
                      <a:pt x="3805" y="3008"/>
                    </a:lnTo>
                    <a:lnTo>
                      <a:pt x="3805" y="3141"/>
                    </a:lnTo>
                    <a:cubicBezTo>
                      <a:pt x="3805" y="3178"/>
                      <a:pt x="3805" y="3214"/>
                      <a:pt x="3817" y="3251"/>
                    </a:cubicBezTo>
                    <a:lnTo>
                      <a:pt x="3817" y="3373"/>
                    </a:lnTo>
                    <a:cubicBezTo>
                      <a:pt x="3817" y="3409"/>
                      <a:pt x="3817" y="3457"/>
                      <a:pt x="3830" y="3494"/>
                    </a:cubicBezTo>
                    <a:cubicBezTo>
                      <a:pt x="3830" y="3543"/>
                      <a:pt x="3830" y="3579"/>
                      <a:pt x="3841" y="3627"/>
                    </a:cubicBezTo>
                    <a:cubicBezTo>
                      <a:pt x="3841" y="3652"/>
                      <a:pt x="3841" y="3676"/>
                      <a:pt x="3854" y="3700"/>
                    </a:cubicBezTo>
                    <a:cubicBezTo>
                      <a:pt x="3854" y="3725"/>
                      <a:pt x="3854" y="3737"/>
                      <a:pt x="3866" y="3762"/>
                    </a:cubicBezTo>
                    <a:lnTo>
                      <a:pt x="3866" y="3810"/>
                    </a:lnTo>
                    <a:cubicBezTo>
                      <a:pt x="3878" y="3834"/>
                      <a:pt x="3878" y="3859"/>
                      <a:pt x="3890" y="3895"/>
                    </a:cubicBezTo>
                    <a:cubicBezTo>
                      <a:pt x="3890" y="3907"/>
                      <a:pt x="3903" y="3919"/>
                      <a:pt x="3903" y="3943"/>
                    </a:cubicBezTo>
                    <a:cubicBezTo>
                      <a:pt x="3914" y="3968"/>
                      <a:pt x="3914" y="3980"/>
                      <a:pt x="3914" y="4005"/>
                    </a:cubicBezTo>
                    <a:cubicBezTo>
                      <a:pt x="3927" y="4041"/>
                      <a:pt x="3938" y="4078"/>
                      <a:pt x="3951" y="4126"/>
                    </a:cubicBezTo>
                    <a:cubicBezTo>
                      <a:pt x="3987" y="4211"/>
                      <a:pt x="4011" y="4296"/>
                      <a:pt x="4036" y="4381"/>
                    </a:cubicBezTo>
                    <a:cubicBezTo>
                      <a:pt x="4048" y="4394"/>
                      <a:pt x="4048" y="4405"/>
                      <a:pt x="4060" y="4418"/>
                    </a:cubicBezTo>
                    <a:cubicBezTo>
                      <a:pt x="4073" y="4442"/>
                      <a:pt x="4073" y="4466"/>
                      <a:pt x="4084" y="4491"/>
                    </a:cubicBezTo>
                    <a:cubicBezTo>
                      <a:pt x="4097" y="4515"/>
                      <a:pt x="4097" y="4539"/>
                      <a:pt x="4109" y="4551"/>
                    </a:cubicBezTo>
                    <a:cubicBezTo>
                      <a:pt x="4121" y="4575"/>
                      <a:pt x="4121" y="4588"/>
                      <a:pt x="4133" y="4612"/>
                    </a:cubicBezTo>
                    <a:cubicBezTo>
                      <a:pt x="4146" y="4624"/>
                      <a:pt x="4146" y="4637"/>
                      <a:pt x="4157" y="4661"/>
                    </a:cubicBezTo>
                    <a:cubicBezTo>
                      <a:pt x="4157" y="4673"/>
                      <a:pt x="4170" y="4685"/>
                      <a:pt x="4182" y="4697"/>
                    </a:cubicBezTo>
                    <a:lnTo>
                      <a:pt x="4182" y="4721"/>
                    </a:lnTo>
                    <a:cubicBezTo>
                      <a:pt x="4206" y="4734"/>
                      <a:pt x="4219" y="4758"/>
                      <a:pt x="4230" y="4782"/>
                    </a:cubicBezTo>
                    <a:cubicBezTo>
                      <a:pt x="4230" y="4794"/>
                      <a:pt x="4243" y="4818"/>
                      <a:pt x="4254" y="4831"/>
                    </a:cubicBezTo>
                    <a:cubicBezTo>
                      <a:pt x="4267" y="4843"/>
                      <a:pt x="4279" y="4855"/>
                      <a:pt x="4291" y="4880"/>
                    </a:cubicBezTo>
                    <a:cubicBezTo>
                      <a:pt x="4303" y="4891"/>
                      <a:pt x="4316" y="4916"/>
                      <a:pt x="4327" y="4928"/>
                    </a:cubicBezTo>
                    <a:cubicBezTo>
                      <a:pt x="4340" y="4953"/>
                      <a:pt x="4352" y="4964"/>
                      <a:pt x="4376" y="4989"/>
                    </a:cubicBezTo>
                    <a:cubicBezTo>
                      <a:pt x="4389" y="5001"/>
                      <a:pt x="4400" y="5013"/>
                      <a:pt x="4413" y="5037"/>
                    </a:cubicBezTo>
                    <a:cubicBezTo>
                      <a:pt x="4462" y="5098"/>
                      <a:pt x="4522" y="5159"/>
                      <a:pt x="4583" y="5220"/>
                    </a:cubicBezTo>
                    <a:lnTo>
                      <a:pt x="4729" y="5402"/>
                    </a:lnTo>
                    <a:cubicBezTo>
                      <a:pt x="4741" y="5426"/>
                      <a:pt x="4753" y="5439"/>
                      <a:pt x="4765" y="5450"/>
                    </a:cubicBezTo>
                    <a:cubicBezTo>
                      <a:pt x="4789" y="5487"/>
                      <a:pt x="4802" y="5512"/>
                      <a:pt x="4826" y="5548"/>
                    </a:cubicBezTo>
                    <a:lnTo>
                      <a:pt x="4899" y="5658"/>
                    </a:lnTo>
                    <a:cubicBezTo>
                      <a:pt x="4923" y="5693"/>
                      <a:pt x="4935" y="5730"/>
                      <a:pt x="4959" y="5766"/>
                    </a:cubicBezTo>
                    <a:cubicBezTo>
                      <a:pt x="4972" y="5791"/>
                      <a:pt x="4996" y="5815"/>
                      <a:pt x="5008" y="5852"/>
                    </a:cubicBezTo>
                    <a:cubicBezTo>
                      <a:pt x="5021" y="5912"/>
                      <a:pt x="5032" y="5973"/>
                      <a:pt x="5032" y="6034"/>
                    </a:cubicBezTo>
                    <a:cubicBezTo>
                      <a:pt x="5045" y="6107"/>
                      <a:pt x="5057" y="6168"/>
                      <a:pt x="5057" y="6228"/>
                    </a:cubicBezTo>
                    <a:cubicBezTo>
                      <a:pt x="5081" y="6460"/>
                      <a:pt x="5094" y="6690"/>
                      <a:pt x="5105" y="6933"/>
                    </a:cubicBezTo>
                    <a:cubicBezTo>
                      <a:pt x="5105" y="7055"/>
                      <a:pt x="5105" y="7176"/>
                      <a:pt x="5094" y="7298"/>
                    </a:cubicBezTo>
                    <a:lnTo>
                      <a:pt x="5094" y="7651"/>
                    </a:lnTo>
                    <a:lnTo>
                      <a:pt x="5094" y="7711"/>
                    </a:lnTo>
                    <a:cubicBezTo>
                      <a:pt x="5081" y="7772"/>
                      <a:pt x="5081" y="7821"/>
                      <a:pt x="5081" y="7869"/>
                    </a:cubicBezTo>
                    <a:cubicBezTo>
                      <a:pt x="5081" y="7905"/>
                      <a:pt x="5069" y="7930"/>
                      <a:pt x="5069" y="7967"/>
                    </a:cubicBezTo>
                    <a:cubicBezTo>
                      <a:pt x="5069" y="8003"/>
                      <a:pt x="5057" y="8027"/>
                      <a:pt x="5057" y="8064"/>
                    </a:cubicBezTo>
                    <a:cubicBezTo>
                      <a:pt x="5045" y="8173"/>
                      <a:pt x="5021" y="8283"/>
                      <a:pt x="5008" y="8404"/>
                    </a:cubicBezTo>
                    <a:lnTo>
                      <a:pt x="5008" y="8392"/>
                    </a:lnTo>
                    <a:cubicBezTo>
                      <a:pt x="4996" y="8440"/>
                      <a:pt x="4996" y="8477"/>
                      <a:pt x="4984" y="8526"/>
                    </a:cubicBezTo>
                    <a:lnTo>
                      <a:pt x="4984" y="8537"/>
                    </a:lnTo>
                    <a:lnTo>
                      <a:pt x="4984" y="8550"/>
                    </a:lnTo>
                    <a:cubicBezTo>
                      <a:pt x="4972" y="8574"/>
                      <a:pt x="4972" y="8599"/>
                      <a:pt x="4972" y="8623"/>
                    </a:cubicBezTo>
                    <a:cubicBezTo>
                      <a:pt x="4972" y="8635"/>
                      <a:pt x="4959" y="8647"/>
                      <a:pt x="4959" y="8659"/>
                    </a:cubicBezTo>
                    <a:cubicBezTo>
                      <a:pt x="4948" y="8744"/>
                      <a:pt x="4935" y="8842"/>
                      <a:pt x="4923" y="8926"/>
                    </a:cubicBezTo>
                    <a:cubicBezTo>
                      <a:pt x="4886" y="9145"/>
                      <a:pt x="4838" y="9376"/>
                      <a:pt x="4802" y="9607"/>
                    </a:cubicBezTo>
                    <a:cubicBezTo>
                      <a:pt x="4789" y="9717"/>
                      <a:pt x="4765" y="9838"/>
                      <a:pt x="4741" y="9960"/>
                    </a:cubicBezTo>
                    <a:cubicBezTo>
                      <a:pt x="4716" y="10069"/>
                      <a:pt x="4705" y="10190"/>
                      <a:pt x="4680" y="10312"/>
                    </a:cubicBezTo>
                    <a:cubicBezTo>
                      <a:pt x="4668" y="10373"/>
                      <a:pt x="4656" y="10446"/>
                      <a:pt x="4643" y="10519"/>
                    </a:cubicBezTo>
                    <a:cubicBezTo>
                      <a:pt x="4632" y="10579"/>
                      <a:pt x="4632" y="10628"/>
                      <a:pt x="4619" y="10689"/>
                    </a:cubicBezTo>
                    <a:cubicBezTo>
                      <a:pt x="4595" y="10811"/>
                      <a:pt x="4570" y="10932"/>
                      <a:pt x="4535" y="11041"/>
                    </a:cubicBezTo>
                    <a:cubicBezTo>
                      <a:pt x="4510" y="11163"/>
                      <a:pt x="4486" y="11272"/>
                      <a:pt x="4462" y="11394"/>
                    </a:cubicBezTo>
                    <a:cubicBezTo>
                      <a:pt x="4462" y="11418"/>
                      <a:pt x="4462" y="11443"/>
                      <a:pt x="4449" y="11467"/>
                    </a:cubicBezTo>
                    <a:lnTo>
                      <a:pt x="4449" y="11394"/>
                    </a:lnTo>
                    <a:lnTo>
                      <a:pt x="4449" y="11321"/>
                    </a:lnTo>
                    <a:cubicBezTo>
                      <a:pt x="4437" y="11308"/>
                      <a:pt x="4437" y="11284"/>
                      <a:pt x="4437" y="11272"/>
                    </a:cubicBezTo>
                    <a:cubicBezTo>
                      <a:pt x="4437" y="11235"/>
                      <a:pt x="4437" y="11211"/>
                      <a:pt x="4425" y="11187"/>
                    </a:cubicBezTo>
                    <a:lnTo>
                      <a:pt x="4425" y="11127"/>
                    </a:lnTo>
                    <a:cubicBezTo>
                      <a:pt x="4413" y="11102"/>
                      <a:pt x="4413" y="11078"/>
                      <a:pt x="4413" y="11065"/>
                    </a:cubicBezTo>
                    <a:cubicBezTo>
                      <a:pt x="4400" y="11029"/>
                      <a:pt x="4400" y="11005"/>
                      <a:pt x="4400" y="10981"/>
                    </a:cubicBezTo>
                    <a:lnTo>
                      <a:pt x="4364" y="10835"/>
                    </a:lnTo>
                    <a:cubicBezTo>
                      <a:pt x="4352" y="10798"/>
                      <a:pt x="4340" y="10749"/>
                      <a:pt x="4327" y="10701"/>
                    </a:cubicBezTo>
                    <a:cubicBezTo>
                      <a:pt x="4316" y="10652"/>
                      <a:pt x="4303" y="10616"/>
                      <a:pt x="4291" y="10568"/>
                    </a:cubicBezTo>
                    <a:cubicBezTo>
                      <a:pt x="4279" y="10519"/>
                      <a:pt x="4267" y="10482"/>
                      <a:pt x="4254" y="10433"/>
                    </a:cubicBezTo>
                    <a:cubicBezTo>
                      <a:pt x="4243" y="10409"/>
                      <a:pt x="4230" y="10373"/>
                      <a:pt x="4219" y="10349"/>
                    </a:cubicBezTo>
                    <a:lnTo>
                      <a:pt x="4219" y="10336"/>
                    </a:lnTo>
                    <a:cubicBezTo>
                      <a:pt x="4219" y="10324"/>
                      <a:pt x="4230" y="10324"/>
                      <a:pt x="4230" y="10324"/>
                    </a:cubicBezTo>
                    <a:cubicBezTo>
                      <a:pt x="4230" y="10300"/>
                      <a:pt x="4243" y="10276"/>
                      <a:pt x="4243" y="10252"/>
                    </a:cubicBezTo>
                    <a:cubicBezTo>
                      <a:pt x="4254" y="10227"/>
                      <a:pt x="4267" y="10215"/>
                      <a:pt x="4267" y="10190"/>
                    </a:cubicBezTo>
                    <a:cubicBezTo>
                      <a:pt x="4279" y="10142"/>
                      <a:pt x="4291" y="10106"/>
                      <a:pt x="4303" y="10057"/>
                    </a:cubicBezTo>
                    <a:cubicBezTo>
                      <a:pt x="4303" y="10008"/>
                      <a:pt x="4316" y="9960"/>
                      <a:pt x="4316" y="9911"/>
                    </a:cubicBezTo>
                    <a:cubicBezTo>
                      <a:pt x="4327" y="9874"/>
                      <a:pt x="4327" y="9826"/>
                      <a:pt x="4327" y="9777"/>
                    </a:cubicBezTo>
                    <a:cubicBezTo>
                      <a:pt x="4327" y="9692"/>
                      <a:pt x="4327" y="9607"/>
                      <a:pt x="4316" y="9534"/>
                    </a:cubicBezTo>
                    <a:cubicBezTo>
                      <a:pt x="4316" y="9449"/>
                      <a:pt x="4303" y="9376"/>
                      <a:pt x="4279" y="9291"/>
                    </a:cubicBezTo>
                    <a:cubicBezTo>
                      <a:pt x="4279" y="9279"/>
                      <a:pt x="4279" y="9267"/>
                      <a:pt x="4267" y="9242"/>
                    </a:cubicBezTo>
                    <a:lnTo>
                      <a:pt x="4267" y="9255"/>
                    </a:lnTo>
                    <a:cubicBezTo>
                      <a:pt x="4243" y="9133"/>
                      <a:pt x="4206" y="9024"/>
                      <a:pt x="4170" y="8902"/>
                    </a:cubicBezTo>
                    <a:lnTo>
                      <a:pt x="4157" y="8890"/>
                    </a:lnTo>
                    <a:lnTo>
                      <a:pt x="4157" y="8878"/>
                    </a:lnTo>
                    <a:cubicBezTo>
                      <a:pt x="4146" y="8829"/>
                      <a:pt x="4121" y="8793"/>
                      <a:pt x="4097" y="8756"/>
                    </a:cubicBezTo>
                    <a:cubicBezTo>
                      <a:pt x="4084" y="8708"/>
                      <a:pt x="4060" y="8672"/>
                      <a:pt x="4036" y="8635"/>
                    </a:cubicBezTo>
                    <a:cubicBezTo>
                      <a:pt x="4000" y="8599"/>
                      <a:pt x="3975" y="8550"/>
                      <a:pt x="3938" y="8513"/>
                    </a:cubicBezTo>
                    <a:cubicBezTo>
                      <a:pt x="3927" y="8501"/>
                      <a:pt x="3914" y="8477"/>
                      <a:pt x="3903" y="8464"/>
                    </a:cubicBezTo>
                    <a:cubicBezTo>
                      <a:pt x="3878" y="8453"/>
                      <a:pt x="3866" y="8440"/>
                      <a:pt x="3854" y="8428"/>
                    </a:cubicBezTo>
                    <a:cubicBezTo>
                      <a:pt x="3817" y="8404"/>
                      <a:pt x="3793" y="8380"/>
                      <a:pt x="3757" y="8356"/>
                    </a:cubicBezTo>
                    <a:cubicBezTo>
                      <a:pt x="3720" y="8331"/>
                      <a:pt x="3695" y="8319"/>
                      <a:pt x="3659" y="8294"/>
                    </a:cubicBezTo>
                    <a:lnTo>
                      <a:pt x="3659" y="8307"/>
                    </a:lnTo>
                    <a:cubicBezTo>
                      <a:pt x="3659" y="8294"/>
                      <a:pt x="3659" y="8294"/>
                      <a:pt x="3647" y="8294"/>
                    </a:cubicBezTo>
                    <a:cubicBezTo>
                      <a:pt x="3635" y="8294"/>
                      <a:pt x="3623" y="8283"/>
                      <a:pt x="3611" y="8283"/>
                    </a:cubicBezTo>
                    <a:cubicBezTo>
                      <a:pt x="3671" y="8161"/>
                      <a:pt x="3744" y="8040"/>
                      <a:pt x="3805" y="7918"/>
                    </a:cubicBezTo>
                    <a:cubicBezTo>
                      <a:pt x="3866" y="7797"/>
                      <a:pt x="3914" y="7662"/>
                      <a:pt x="3951" y="7541"/>
                    </a:cubicBezTo>
                    <a:cubicBezTo>
                      <a:pt x="4000" y="7395"/>
                      <a:pt x="4024" y="7262"/>
                      <a:pt x="4048" y="7116"/>
                    </a:cubicBezTo>
                    <a:cubicBezTo>
                      <a:pt x="4060" y="7079"/>
                      <a:pt x="4060" y="7055"/>
                      <a:pt x="4060" y="7019"/>
                    </a:cubicBezTo>
                    <a:cubicBezTo>
                      <a:pt x="4060" y="7006"/>
                      <a:pt x="4060" y="6982"/>
                      <a:pt x="4073" y="6970"/>
                    </a:cubicBezTo>
                    <a:lnTo>
                      <a:pt x="4073" y="6921"/>
                    </a:lnTo>
                    <a:lnTo>
                      <a:pt x="4073" y="6690"/>
                    </a:lnTo>
                    <a:cubicBezTo>
                      <a:pt x="4073" y="6557"/>
                      <a:pt x="4073" y="6423"/>
                      <a:pt x="4060" y="6277"/>
                    </a:cubicBezTo>
                    <a:lnTo>
                      <a:pt x="4024" y="5876"/>
                    </a:lnTo>
                    <a:lnTo>
                      <a:pt x="4024" y="5888"/>
                    </a:lnTo>
                    <a:cubicBezTo>
                      <a:pt x="4011" y="5742"/>
                      <a:pt x="3987" y="5609"/>
                      <a:pt x="3975" y="5475"/>
                    </a:cubicBezTo>
                    <a:cubicBezTo>
                      <a:pt x="3975" y="5402"/>
                      <a:pt x="3975" y="5329"/>
                      <a:pt x="3963" y="5256"/>
                    </a:cubicBezTo>
                    <a:lnTo>
                      <a:pt x="3963" y="5050"/>
                    </a:lnTo>
                    <a:lnTo>
                      <a:pt x="3963" y="4843"/>
                    </a:lnTo>
                    <a:lnTo>
                      <a:pt x="3963" y="4648"/>
                    </a:lnTo>
                    <a:cubicBezTo>
                      <a:pt x="3963" y="4515"/>
                      <a:pt x="3975" y="4381"/>
                      <a:pt x="3963" y="4248"/>
                    </a:cubicBezTo>
                    <a:lnTo>
                      <a:pt x="3963" y="4199"/>
                    </a:lnTo>
                    <a:cubicBezTo>
                      <a:pt x="3963" y="4186"/>
                      <a:pt x="3951" y="4186"/>
                      <a:pt x="3951" y="4175"/>
                    </a:cubicBezTo>
                    <a:cubicBezTo>
                      <a:pt x="3938" y="4162"/>
                      <a:pt x="3927" y="4162"/>
                      <a:pt x="3903" y="4162"/>
                    </a:cubicBezTo>
                    <a:cubicBezTo>
                      <a:pt x="3903" y="4162"/>
                      <a:pt x="3890" y="4175"/>
                      <a:pt x="3878" y="4175"/>
                    </a:cubicBezTo>
                    <a:cubicBezTo>
                      <a:pt x="3866" y="4186"/>
                      <a:pt x="3854" y="4199"/>
                      <a:pt x="3841" y="4199"/>
                    </a:cubicBezTo>
                    <a:cubicBezTo>
                      <a:pt x="3830" y="4211"/>
                      <a:pt x="3817" y="4223"/>
                      <a:pt x="3805" y="4248"/>
                    </a:cubicBezTo>
                    <a:cubicBezTo>
                      <a:pt x="3757" y="4296"/>
                      <a:pt x="3708" y="4345"/>
                      <a:pt x="3671" y="4405"/>
                    </a:cubicBezTo>
                    <a:cubicBezTo>
                      <a:pt x="3587" y="4515"/>
                      <a:pt x="3514" y="4624"/>
                      <a:pt x="3441" y="4734"/>
                    </a:cubicBezTo>
                    <a:cubicBezTo>
                      <a:pt x="3379" y="4831"/>
                      <a:pt x="3319" y="4916"/>
                      <a:pt x="3271" y="5001"/>
                    </a:cubicBezTo>
                    <a:lnTo>
                      <a:pt x="3088" y="5256"/>
                    </a:lnTo>
                    <a:cubicBezTo>
                      <a:pt x="3003" y="5366"/>
                      <a:pt x="2906" y="5463"/>
                      <a:pt x="2809" y="5572"/>
                    </a:cubicBezTo>
                    <a:cubicBezTo>
                      <a:pt x="2772" y="5621"/>
                      <a:pt x="2723" y="5669"/>
                      <a:pt x="2699" y="5730"/>
                    </a:cubicBezTo>
                    <a:lnTo>
                      <a:pt x="2663" y="5766"/>
                    </a:lnTo>
                    <a:cubicBezTo>
                      <a:pt x="2663" y="5779"/>
                      <a:pt x="2650" y="5791"/>
                      <a:pt x="2639" y="5815"/>
                    </a:cubicBezTo>
                    <a:cubicBezTo>
                      <a:pt x="2626" y="5852"/>
                      <a:pt x="2602" y="5876"/>
                      <a:pt x="2590" y="5912"/>
                    </a:cubicBezTo>
                    <a:cubicBezTo>
                      <a:pt x="2577" y="5949"/>
                      <a:pt x="2566" y="5985"/>
                      <a:pt x="2553" y="6009"/>
                    </a:cubicBezTo>
                    <a:lnTo>
                      <a:pt x="2517" y="6119"/>
                    </a:lnTo>
                    <a:cubicBezTo>
                      <a:pt x="2493" y="6204"/>
                      <a:pt x="2480" y="6277"/>
                      <a:pt x="2468" y="6350"/>
                    </a:cubicBezTo>
                    <a:cubicBezTo>
                      <a:pt x="2468" y="6362"/>
                      <a:pt x="2456" y="6387"/>
                      <a:pt x="2456" y="6398"/>
                    </a:cubicBezTo>
                    <a:cubicBezTo>
                      <a:pt x="2444" y="6460"/>
                      <a:pt x="2444" y="6533"/>
                      <a:pt x="2431" y="6593"/>
                    </a:cubicBezTo>
                    <a:lnTo>
                      <a:pt x="2431" y="6812"/>
                    </a:lnTo>
                    <a:lnTo>
                      <a:pt x="2431" y="7019"/>
                    </a:lnTo>
                    <a:cubicBezTo>
                      <a:pt x="2444" y="7092"/>
                      <a:pt x="2444" y="7152"/>
                      <a:pt x="2444" y="7225"/>
                    </a:cubicBezTo>
                    <a:cubicBezTo>
                      <a:pt x="2444" y="7298"/>
                      <a:pt x="2456" y="7371"/>
                      <a:pt x="2468" y="7444"/>
                    </a:cubicBezTo>
                    <a:cubicBezTo>
                      <a:pt x="2468" y="7481"/>
                      <a:pt x="2480" y="7505"/>
                      <a:pt x="2480" y="7541"/>
                    </a:cubicBezTo>
                    <a:cubicBezTo>
                      <a:pt x="2493" y="7578"/>
                      <a:pt x="2504" y="7602"/>
                      <a:pt x="2504" y="7638"/>
                    </a:cubicBezTo>
                    <a:cubicBezTo>
                      <a:pt x="2504" y="7651"/>
                      <a:pt x="2517" y="7651"/>
                      <a:pt x="2517" y="7662"/>
                    </a:cubicBezTo>
                    <a:cubicBezTo>
                      <a:pt x="2504" y="7651"/>
                      <a:pt x="2493" y="7626"/>
                      <a:pt x="2493" y="7614"/>
                    </a:cubicBezTo>
                    <a:cubicBezTo>
                      <a:pt x="2468" y="7589"/>
                      <a:pt x="2456" y="7565"/>
                      <a:pt x="2431" y="7553"/>
                    </a:cubicBezTo>
                    <a:cubicBezTo>
                      <a:pt x="2407" y="7529"/>
                      <a:pt x="2383" y="7505"/>
                      <a:pt x="2359" y="7492"/>
                    </a:cubicBezTo>
                    <a:cubicBezTo>
                      <a:pt x="2347" y="7481"/>
                      <a:pt x="2334" y="7468"/>
                      <a:pt x="2323" y="7468"/>
                    </a:cubicBezTo>
                    <a:cubicBezTo>
                      <a:pt x="2310" y="7456"/>
                      <a:pt x="2298" y="7444"/>
                      <a:pt x="2286" y="7444"/>
                    </a:cubicBezTo>
                    <a:cubicBezTo>
                      <a:pt x="2274" y="7432"/>
                      <a:pt x="2261" y="7432"/>
                      <a:pt x="2250" y="7419"/>
                    </a:cubicBezTo>
                    <a:cubicBezTo>
                      <a:pt x="2237" y="7419"/>
                      <a:pt x="2213" y="7432"/>
                      <a:pt x="2213" y="7456"/>
                    </a:cubicBezTo>
                    <a:cubicBezTo>
                      <a:pt x="2213" y="7468"/>
                      <a:pt x="2225" y="7481"/>
                      <a:pt x="2225" y="7492"/>
                    </a:cubicBezTo>
                    <a:cubicBezTo>
                      <a:pt x="2225" y="7589"/>
                      <a:pt x="2237" y="7675"/>
                      <a:pt x="2250" y="7760"/>
                    </a:cubicBezTo>
                    <a:cubicBezTo>
                      <a:pt x="2261" y="7857"/>
                      <a:pt x="2274" y="7942"/>
                      <a:pt x="2286" y="8040"/>
                    </a:cubicBezTo>
                    <a:cubicBezTo>
                      <a:pt x="2310" y="8124"/>
                      <a:pt x="2323" y="8221"/>
                      <a:pt x="2334" y="8307"/>
                    </a:cubicBezTo>
                    <a:cubicBezTo>
                      <a:pt x="2334" y="8356"/>
                      <a:pt x="2347" y="8404"/>
                      <a:pt x="2347" y="8453"/>
                    </a:cubicBezTo>
                    <a:cubicBezTo>
                      <a:pt x="2359" y="8489"/>
                      <a:pt x="2359" y="8537"/>
                      <a:pt x="2371" y="8586"/>
                    </a:cubicBezTo>
                    <a:cubicBezTo>
                      <a:pt x="2371" y="8635"/>
                      <a:pt x="2383" y="8672"/>
                      <a:pt x="2383" y="8720"/>
                    </a:cubicBezTo>
                    <a:cubicBezTo>
                      <a:pt x="2395" y="8769"/>
                      <a:pt x="2407" y="8817"/>
                      <a:pt x="2420" y="8853"/>
                    </a:cubicBezTo>
                    <a:cubicBezTo>
                      <a:pt x="2444" y="8951"/>
                      <a:pt x="2480" y="9036"/>
                      <a:pt x="2517" y="9121"/>
                    </a:cubicBezTo>
                    <a:cubicBezTo>
                      <a:pt x="2590" y="9291"/>
                      <a:pt x="2675" y="9461"/>
                      <a:pt x="2772" y="9620"/>
                    </a:cubicBezTo>
                    <a:cubicBezTo>
                      <a:pt x="2796" y="9668"/>
                      <a:pt x="2820" y="9704"/>
                      <a:pt x="2845" y="9741"/>
                    </a:cubicBezTo>
                    <a:cubicBezTo>
                      <a:pt x="2869" y="9790"/>
                      <a:pt x="2893" y="9826"/>
                      <a:pt x="2930" y="9863"/>
                    </a:cubicBezTo>
                    <a:cubicBezTo>
                      <a:pt x="2966" y="9887"/>
                      <a:pt x="2991" y="9911"/>
                      <a:pt x="3027" y="9936"/>
                    </a:cubicBezTo>
                    <a:lnTo>
                      <a:pt x="3027" y="10020"/>
                    </a:lnTo>
                    <a:cubicBezTo>
                      <a:pt x="3039" y="10179"/>
                      <a:pt x="3052" y="10324"/>
                      <a:pt x="3063" y="10470"/>
                    </a:cubicBezTo>
                    <a:cubicBezTo>
                      <a:pt x="3076" y="10616"/>
                      <a:pt x="3088" y="10749"/>
                      <a:pt x="3100" y="10895"/>
                    </a:cubicBezTo>
                    <a:cubicBezTo>
                      <a:pt x="3112" y="11041"/>
                      <a:pt x="3125" y="11175"/>
                      <a:pt x="3136" y="11321"/>
                    </a:cubicBezTo>
                    <a:cubicBezTo>
                      <a:pt x="3149" y="11394"/>
                      <a:pt x="3161" y="11454"/>
                      <a:pt x="3161" y="11527"/>
                    </a:cubicBezTo>
                    <a:lnTo>
                      <a:pt x="3198" y="11710"/>
                    </a:lnTo>
                    <a:cubicBezTo>
                      <a:pt x="3222" y="11831"/>
                      <a:pt x="3246" y="11965"/>
                      <a:pt x="3271" y="12086"/>
                    </a:cubicBezTo>
                    <a:cubicBezTo>
                      <a:pt x="3295" y="12183"/>
                      <a:pt x="3319" y="12269"/>
                      <a:pt x="3343" y="12366"/>
                    </a:cubicBezTo>
                    <a:cubicBezTo>
                      <a:pt x="3307" y="12305"/>
                      <a:pt x="3258" y="12232"/>
                      <a:pt x="3222" y="12159"/>
                    </a:cubicBezTo>
                    <a:cubicBezTo>
                      <a:pt x="3112" y="12013"/>
                      <a:pt x="3015" y="11856"/>
                      <a:pt x="2918" y="11697"/>
                    </a:cubicBezTo>
                    <a:cubicBezTo>
                      <a:pt x="2906" y="11673"/>
                      <a:pt x="2893" y="11637"/>
                      <a:pt x="2869" y="11600"/>
                    </a:cubicBezTo>
                    <a:cubicBezTo>
                      <a:pt x="2857" y="11576"/>
                      <a:pt x="2833" y="11540"/>
                      <a:pt x="2820" y="11503"/>
                    </a:cubicBezTo>
                    <a:cubicBezTo>
                      <a:pt x="2809" y="11467"/>
                      <a:pt x="2784" y="11430"/>
                      <a:pt x="2772" y="11394"/>
                    </a:cubicBezTo>
                    <a:cubicBezTo>
                      <a:pt x="2736" y="11308"/>
                      <a:pt x="2699" y="11235"/>
                      <a:pt x="2650" y="11151"/>
                    </a:cubicBezTo>
                    <a:cubicBezTo>
                      <a:pt x="2614" y="11078"/>
                      <a:pt x="2566" y="11005"/>
                      <a:pt x="2517" y="10932"/>
                    </a:cubicBezTo>
                    <a:cubicBezTo>
                      <a:pt x="2504" y="10919"/>
                      <a:pt x="2493" y="10908"/>
                      <a:pt x="2480" y="10883"/>
                    </a:cubicBezTo>
                    <a:cubicBezTo>
                      <a:pt x="2468" y="10859"/>
                      <a:pt x="2456" y="10822"/>
                      <a:pt x="2444" y="10786"/>
                    </a:cubicBezTo>
                    <a:cubicBezTo>
                      <a:pt x="2395" y="10689"/>
                      <a:pt x="2359" y="10579"/>
                      <a:pt x="2323" y="10482"/>
                    </a:cubicBezTo>
                    <a:cubicBezTo>
                      <a:pt x="2298" y="10373"/>
                      <a:pt x="2261" y="10276"/>
                      <a:pt x="2237" y="10179"/>
                    </a:cubicBezTo>
                    <a:lnTo>
                      <a:pt x="2201" y="9996"/>
                    </a:lnTo>
                    <a:cubicBezTo>
                      <a:pt x="2188" y="9923"/>
                      <a:pt x="2177" y="9863"/>
                      <a:pt x="2177" y="9790"/>
                    </a:cubicBezTo>
                    <a:cubicBezTo>
                      <a:pt x="2164" y="9704"/>
                      <a:pt x="2152" y="9607"/>
                      <a:pt x="2152" y="9522"/>
                    </a:cubicBezTo>
                    <a:lnTo>
                      <a:pt x="2115" y="9231"/>
                    </a:lnTo>
                    <a:lnTo>
                      <a:pt x="2115" y="9206"/>
                    </a:lnTo>
                    <a:cubicBezTo>
                      <a:pt x="2104" y="9048"/>
                      <a:pt x="2091" y="8890"/>
                      <a:pt x="2080" y="8720"/>
                    </a:cubicBezTo>
                    <a:cubicBezTo>
                      <a:pt x="2055" y="8550"/>
                      <a:pt x="1994" y="8392"/>
                      <a:pt x="1921" y="8246"/>
                    </a:cubicBezTo>
                    <a:cubicBezTo>
                      <a:pt x="1909" y="8221"/>
                      <a:pt x="1897" y="8185"/>
                      <a:pt x="1885" y="8161"/>
                    </a:cubicBezTo>
                    <a:cubicBezTo>
                      <a:pt x="1861" y="8088"/>
                      <a:pt x="1836" y="8003"/>
                      <a:pt x="1812" y="7918"/>
                    </a:cubicBezTo>
                    <a:cubicBezTo>
                      <a:pt x="1799" y="7832"/>
                      <a:pt x="1764" y="7760"/>
                      <a:pt x="1739" y="7675"/>
                    </a:cubicBezTo>
                    <a:cubicBezTo>
                      <a:pt x="1727" y="7638"/>
                      <a:pt x="1702" y="7602"/>
                      <a:pt x="1691" y="7565"/>
                    </a:cubicBezTo>
                    <a:lnTo>
                      <a:pt x="1618" y="7456"/>
                    </a:lnTo>
                    <a:cubicBezTo>
                      <a:pt x="1593" y="7432"/>
                      <a:pt x="1569" y="7395"/>
                      <a:pt x="1545" y="7371"/>
                    </a:cubicBezTo>
                    <a:cubicBezTo>
                      <a:pt x="1508" y="7346"/>
                      <a:pt x="1484" y="7322"/>
                      <a:pt x="1448" y="7286"/>
                    </a:cubicBezTo>
                    <a:cubicBezTo>
                      <a:pt x="1375" y="7237"/>
                      <a:pt x="1302" y="7189"/>
                      <a:pt x="1229" y="7152"/>
                    </a:cubicBezTo>
                    <a:cubicBezTo>
                      <a:pt x="1156" y="7103"/>
                      <a:pt x="1083" y="7067"/>
                      <a:pt x="1010" y="7006"/>
                    </a:cubicBezTo>
                    <a:lnTo>
                      <a:pt x="961" y="6957"/>
                    </a:lnTo>
                    <a:cubicBezTo>
                      <a:pt x="913" y="6897"/>
                      <a:pt x="864" y="6836"/>
                      <a:pt x="803" y="6776"/>
                    </a:cubicBezTo>
                    <a:cubicBezTo>
                      <a:pt x="754" y="6714"/>
                      <a:pt x="694" y="6654"/>
                      <a:pt x="645" y="6593"/>
                    </a:cubicBezTo>
                    <a:cubicBezTo>
                      <a:pt x="621" y="6569"/>
                      <a:pt x="597" y="6533"/>
                      <a:pt x="572" y="6508"/>
                    </a:cubicBezTo>
                    <a:lnTo>
                      <a:pt x="487" y="6423"/>
                    </a:lnTo>
                    <a:cubicBezTo>
                      <a:pt x="463" y="6398"/>
                      <a:pt x="427" y="6374"/>
                      <a:pt x="402" y="6350"/>
                    </a:cubicBezTo>
                    <a:cubicBezTo>
                      <a:pt x="378" y="6325"/>
                      <a:pt x="341" y="6301"/>
                      <a:pt x="305" y="6277"/>
                    </a:cubicBezTo>
                    <a:cubicBezTo>
                      <a:pt x="292" y="6265"/>
                      <a:pt x="268" y="6265"/>
                      <a:pt x="244" y="6265"/>
                    </a:cubicBezTo>
                    <a:cubicBezTo>
                      <a:pt x="208" y="6277"/>
                      <a:pt x="195" y="6314"/>
                      <a:pt x="171" y="6338"/>
                    </a:cubicBezTo>
                    <a:cubicBezTo>
                      <a:pt x="171" y="6350"/>
                      <a:pt x="159" y="6374"/>
                      <a:pt x="159" y="6398"/>
                    </a:cubicBezTo>
                    <a:cubicBezTo>
                      <a:pt x="147" y="6411"/>
                      <a:pt x="147" y="6435"/>
                      <a:pt x="135" y="6447"/>
                    </a:cubicBezTo>
                    <a:lnTo>
                      <a:pt x="135" y="6484"/>
                    </a:lnTo>
                    <a:lnTo>
                      <a:pt x="135" y="6508"/>
                    </a:lnTo>
                    <a:cubicBezTo>
                      <a:pt x="122" y="6508"/>
                      <a:pt x="122" y="6508"/>
                      <a:pt x="122" y="6520"/>
                    </a:cubicBezTo>
                    <a:lnTo>
                      <a:pt x="122" y="6533"/>
                    </a:lnTo>
                    <a:lnTo>
                      <a:pt x="122" y="6544"/>
                    </a:lnTo>
                    <a:cubicBezTo>
                      <a:pt x="111" y="6605"/>
                      <a:pt x="111" y="6654"/>
                      <a:pt x="98" y="6714"/>
                    </a:cubicBezTo>
                    <a:cubicBezTo>
                      <a:pt x="98" y="6776"/>
                      <a:pt x="86" y="6836"/>
                      <a:pt x="86" y="6897"/>
                    </a:cubicBezTo>
                    <a:cubicBezTo>
                      <a:pt x="74" y="7019"/>
                      <a:pt x="74" y="7140"/>
                      <a:pt x="62" y="7262"/>
                    </a:cubicBezTo>
                    <a:lnTo>
                      <a:pt x="62" y="7286"/>
                    </a:lnTo>
                    <a:lnTo>
                      <a:pt x="62" y="7310"/>
                    </a:lnTo>
                    <a:lnTo>
                      <a:pt x="62" y="7322"/>
                    </a:lnTo>
                    <a:lnTo>
                      <a:pt x="62" y="7335"/>
                    </a:lnTo>
                    <a:lnTo>
                      <a:pt x="62" y="7456"/>
                    </a:lnTo>
                    <a:lnTo>
                      <a:pt x="62" y="7578"/>
                    </a:lnTo>
                    <a:lnTo>
                      <a:pt x="62" y="7711"/>
                    </a:lnTo>
                    <a:cubicBezTo>
                      <a:pt x="62" y="7760"/>
                      <a:pt x="62" y="7797"/>
                      <a:pt x="74" y="7845"/>
                    </a:cubicBezTo>
                    <a:cubicBezTo>
                      <a:pt x="74" y="7881"/>
                      <a:pt x="74" y="7930"/>
                      <a:pt x="86" y="7978"/>
                    </a:cubicBezTo>
                    <a:cubicBezTo>
                      <a:pt x="86" y="8015"/>
                      <a:pt x="98" y="8064"/>
                      <a:pt x="111" y="8100"/>
                    </a:cubicBezTo>
                    <a:cubicBezTo>
                      <a:pt x="122" y="8148"/>
                      <a:pt x="122" y="8197"/>
                      <a:pt x="135" y="8246"/>
                    </a:cubicBezTo>
                    <a:lnTo>
                      <a:pt x="171" y="8356"/>
                    </a:lnTo>
                    <a:lnTo>
                      <a:pt x="208" y="8428"/>
                    </a:lnTo>
                    <a:cubicBezTo>
                      <a:pt x="208" y="8440"/>
                      <a:pt x="220" y="8464"/>
                      <a:pt x="232" y="8489"/>
                    </a:cubicBezTo>
                    <a:cubicBezTo>
                      <a:pt x="244" y="8526"/>
                      <a:pt x="268" y="8574"/>
                      <a:pt x="292" y="8610"/>
                    </a:cubicBezTo>
                    <a:cubicBezTo>
                      <a:pt x="341" y="8683"/>
                      <a:pt x="378" y="8756"/>
                      <a:pt x="427" y="8829"/>
                    </a:cubicBezTo>
                    <a:cubicBezTo>
                      <a:pt x="463" y="8902"/>
                      <a:pt x="511" y="8975"/>
                      <a:pt x="560" y="9048"/>
                    </a:cubicBezTo>
                    <a:lnTo>
                      <a:pt x="706" y="9267"/>
                    </a:lnTo>
                    <a:cubicBezTo>
                      <a:pt x="754" y="9328"/>
                      <a:pt x="791" y="9388"/>
                      <a:pt x="840" y="9461"/>
                    </a:cubicBezTo>
                    <a:cubicBezTo>
                      <a:pt x="864" y="9498"/>
                      <a:pt x="888" y="9534"/>
                      <a:pt x="913" y="9583"/>
                    </a:cubicBezTo>
                    <a:cubicBezTo>
                      <a:pt x="937" y="9620"/>
                      <a:pt x="973" y="9656"/>
                      <a:pt x="997" y="9692"/>
                    </a:cubicBezTo>
                    <a:cubicBezTo>
                      <a:pt x="1022" y="9717"/>
                      <a:pt x="1046" y="9753"/>
                      <a:pt x="1070" y="9777"/>
                    </a:cubicBezTo>
                    <a:cubicBezTo>
                      <a:pt x="1107" y="9814"/>
                      <a:pt x="1132" y="9850"/>
                      <a:pt x="1168" y="9874"/>
                    </a:cubicBezTo>
                    <a:cubicBezTo>
                      <a:pt x="1192" y="9911"/>
                      <a:pt x="1229" y="9936"/>
                      <a:pt x="1265" y="9960"/>
                    </a:cubicBezTo>
                    <a:cubicBezTo>
                      <a:pt x="1302" y="9984"/>
                      <a:pt x="1326" y="10008"/>
                      <a:pt x="1362" y="10033"/>
                    </a:cubicBezTo>
                    <a:cubicBezTo>
                      <a:pt x="1423" y="10069"/>
                      <a:pt x="1484" y="10117"/>
                      <a:pt x="1545" y="10154"/>
                    </a:cubicBezTo>
                    <a:cubicBezTo>
                      <a:pt x="1593" y="10190"/>
                      <a:pt x="1654" y="10227"/>
                      <a:pt x="1702" y="10263"/>
                    </a:cubicBezTo>
                    <a:cubicBezTo>
                      <a:pt x="1764" y="10300"/>
                      <a:pt x="1824" y="10336"/>
                      <a:pt x="1872" y="10385"/>
                    </a:cubicBezTo>
                    <a:cubicBezTo>
                      <a:pt x="1909" y="10409"/>
                      <a:pt x="1945" y="10433"/>
                      <a:pt x="1970" y="10470"/>
                    </a:cubicBezTo>
                    <a:cubicBezTo>
                      <a:pt x="2007" y="10495"/>
                      <a:pt x="2031" y="10519"/>
                      <a:pt x="2067" y="10555"/>
                    </a:cubicBezTo>
                    <a:cubicBezTo>
                      <a:pt x="2140" y="10640"/>
                      <a:pt x="2213" y="10725"/>
                      <a:pt x="2298" y="10798"/>
                    </a:cubicBezTo>
                    <a:cubicBezTo>
                      <a:pt x="2310" y="10822"/>
                      <a:pt x="2334" y="10835"/>
                      <a:pt x="2347" y="10859"/>
                    </a:cubicBezTo>
                    <a:lnTo>
                      <a:pt x="2456" y="11078"/>
                    </a:lnTo>
                    <a:cubicBezTo>
                      <a:pt x="2504" y="11151"/>
                      <a:pt x="2553" y="11224"/>
                      <a:pt x="2602" y="11308"/>
                    </a:cubicBezTo>
                    <a:cubicBezTo>
                      <a:pt x="2687" y="11443"/>
                      <a:pt x="2772" y="11588"/>
                      <a:pt x="2857" y="11734"/>
                    </a:cubicBezTo>
                    <a:cubicBezTo>
                      <a:pt x="2955" y="11892"/>
                      <a:pt x="3063" y="12038"/>
                      <a:pt x="3161" y="12196"/>
                    </a:cubicBezTo>
                    <a:cubicBezTo>
                      <a:pt x="3185" y="12245"/>
                      <a:pt x="3222" y="12293"/>
                      <a:pt x="3246" y="12342"/>
                    </a:cubicBezTo>
                    <a:cubicBezTo>
                      <a:pt x="3271" y="12366"/>
                      <a:pt x="3295" y="12402"/>
                      <a:pt x="3319" y="12439"/>
                    </a:cubicBezTo>
                    <a:lnTo>
                      <a:pt x="3392" y="12585"/>
                    </a:lnTo>
                    <a:cubicBezTo>
                      <a:pt x="3404" y="12597"/>
                      <a:pt x="3416" y="12609"/>
                      <a:pt x="3416" y="12621"/>
                    </a:cubicBezTo>
                    <a:cubicBezTo>
                      <a:pt x="3428" y="12634"/>
                      <a:pt x="3428" y="12645"/>
                      <a:pt x="3428" y="12645"/>
                    </a:cubicBezTo>
                    <a:cubicBezTo>
                      <a:pt x="3441" y="12718"/>
                      <a:pt x="3465" y="12779"/>
                      <a:pt x="3477" y="12840"/>
                    </a:cubicBezTo>
                    <a:cubicBezTo>
                      <a:pt x="3514" y="12974"/>
                      <a:pt x="3538" y="13095"/>
                      <a:pt x="3562" y="13217"/>
                    </a:cubicBezTo>
                    <a:cubicBezTo>
                      <a:pt x="3598" y="13363"/>
                      <a:pt x="3635" y="13509"/>
                      <a:pt x="3684" y="13654"/>
                    </a:cubicBezTo>
                    <a:cubicBezTo>
                      <a:pt x="3708" y="13715"/>
                      <a:pt x="3732" y="13788"/>
                      <a:pt x="3744" y="13861"/>
                    </a:cubicBezTo>
                    <a:cubicBezTo>
                      <a:pt x="3768" y="13934"/>
                      <a:pt x="3793" y="13995"/>
                      <a:pt x="3817" y="14068"/>
                    </a:cubicBezTo>
                    <a:cubicBezTo>
                      <a:pt x="3866" y="14214"/>
                      <a:pt x="3903" y="14347"/>
                      <a:pt x="3951" y="14493"/>
                    </a:cubicBezTo>
                    <a:cubicBezTo>
                      <a:pt x="4011" y="14627"/>
                      <a:pt x="4060" y="14773"/>
                      <a:pt x="4133" y="14906"/>
                    </a:cubicBezTo>
                    <a:cubicBezTo>
                      <a:pt x="4182" y="15016"/>
                      <a:pt x="4243" y="15125"/>
                      <a:pt x="4291" y="15222"/>
                    </a:cubicBezTo>
                    <a:lnTo>
                      <a:pt x="4303" y="15234"/>
                    </a:lnTo>
                    <a:lnTo>
                      <a:pt x="4279" y="15234"/>
                    </a:lnTo>
                    <a:cubicBezTo>
                      <a:pt x="4254" y="15222"/>
                      <a:pt x="4230" y="15210"/>
                      <a:pt x="4206" y="15210"/>
                    </a:cubicBezTo>
                    <a:cubicBezTo>
                      <a:pt x="4146" y="15186"/>
                      <a:pt x="4084" y="15173"/>
                      <a:pt x="4024" y="15149"/>
                    </a:cubicBezTo>
                    <a:cubicBezTo>
                      <a:pt x="3987" y="15125"/>
                      <a:pt x="3963" y="15113"/>
                      <a:pt x="3938" y="15100"/>
                    </a:cubicBezTo>
                    <a:lnTo>
                      <a:pt x="3830" y="15027"/>
                    </a:lnTo>
                    <a:lnTo>
                      <a:pt x="3720" y="14954"/>
                    </a:lnTo>
                    <a:cubicBezTo>
                      <a:pt x="3684" y="14943"/>
                      <a:pt x="3647" y="14918"/>
                      <a:pt x="3611" y="14894"/>
                    </a:cubicBezTo>
                    <a:cubicBezTo>
                      <a:pt x="3562" y="14881"/>
                      <a:pt x="3525" y="14857"/>
                      <a:pt x="3477" y="14846"/>
                    </a:cubicBezTo>
                    <a:cubicBezTo>
                      <a:pt x="3441" y="14833"/>
                      <a:pt x="3392" y="14809"/>
                      <a:pt x="3355" y="14809"/>
                    </a:cubicBezTo>
                    <a:cubicBezTo>
                      <a:pt x="3344" y="14807"/>
                      <a:pt x="3334" y="14806"/>
                      <a:pt x="3323" y="14806"/>
                    </a:cubicBezTo>
                    <a:cubicBezTo>
                      <a:pt x="3273" y="14806"/>
                      <a:pt x="3225" y="14826"/>
                      <a:pt x="3185" y="14846"/>
                    </a:cubicBezTo>
                    <a:cubicBezTo>
                      <a:pt x="3149" y="14857"/>
                      <a:pt x="3112" y="14881"/>
                      <a:pt x="3076" y="14906"/>
                    </a:cubicBezTo>
                    <a:cubicBezTo>
                      <a:pt x="3052" y="14918"/>
                      <a:pt x="3039" y="14930"/>
                      <a:pt x="3015" y="14943"/>
                    </a:cubicBezTo>
                    <a:cubicBezTo>
                      <a:pt x="3003" y="14954"/>
                      <a:pt x="2979" y="14967"/>
                      <a:pt x="2966" y="14979"/>
                    </a:cubicBezTo>
                    <a:cubicBezTo>
                      <a:pt x="2930" y="15016"/>
                      <a:pt x="2906" y="15052"/>
                      <a:pt x="2882" y="15089"/>
                    </a:cubicBezTo>
                    <a:cubicBezTo>
                      <a:pt x="2845" y="15125"/>
                      <a:pt x="2833" y="15162"/>
                      <a:pt x="2809" y="15197"/>
                    </a:cubicBezTo>
                    <a:cubicBezTo>
                      <a:pt x="2796" y="15222"/>
                      <a:pt x="2784" y="15259"/>
                      <a:pt x="2772" y="15283"/>
                    </a:cubicBezTo>
                    <a:cubicBezTo>
                      <a:pt x="2747" y="15210"/>
                      <a:pt x="2736" y="15149"/>
                      <a:pt x="2723" y="15076"/>
                    </a:cubicBezTo>
                    <a:cubicBezTo>
                      <a:pt x="2711" y="15052"/>
                      <a:pt x="2699" y="15027"/>
                      <a:pt x="2699" y="14991"/>
                    </a:cubicBezTo>
                    <a:cubicBezTo>
                      <a:pt x="2687" y="14954"/>
                      <a:pt x="2687" y="14918"/>
                      <a:pt x="2675" y="14894"/>
                    </a:cubicBezTo>
                    <a:cubicBezTo>
                      <a:pt x="2663" y="14846"/>
                      <a:pt x="2663" y="14809"/>
                      <a:pt x="2650" y="14760"/>
                    </a:cubicBezTo>
                    <a:cubicBezTo>
                      <a:pt x="2639" y="14687"/>
                      <a:pt x="2626" y="14614"/>
                      <a:pt x="2614" y="14554"/>
                    </a:cubicBezTo>
                    <a:cubicBezTo>
                      <a:pt x="2602" y="14468"/>
                      <a:pt x="2577" y="14395"/>
                      <a:pt x="2566" y="14311"/>
                    </a:cubicBezTo>
                    <a:cubicBezTo>
                      <a:pt x="2566" y="14298"/>
                      <a:pt x="2553" y="14274"/>
                      <a:pt x="2553" y="14262"/>
                    </a:cubicBezTo>
                    <a:cubicBezTo>
                      <a:pt x="2541" y="14238"/>
                      <a:pt x="2541" y="14225"/>
                      <a:pt x="2541" y="14214"/>
                    </a:cubicBezTo>
                    <a:cubicBezTo>
                      <a:pt x="2529" y="14189"/>
                      <a:pt x="2529" y="14165"/>
                      <a:pt x="2517" y="14141"/>
                    </a:cubicBezTo>
                    <a:cubicBezTo>
                      <a:pt x="2517" y="14116"/>
                      <a:pt x="2504" y="14104"/>
                      <a:pt x="2504" y="14079"/>
                    </a:cubicBezTo>
                    <a:cubicBezTo>
                      <a:pt x="2493" y="14043"/>
                      <a:pt x="2480" y="14006"/>
                      <a:pt x="2468" y="13982"/>
                    </a:cubicBezTo>
                    <a:cubicBezTo>
                      <a:pt x="2456" y="13958"/>
                      <a:pt x="2456" y="13934"/>
                      <a:pt x="2444" y="13922"/>
                    </a:cubicBezTo>
                    <a:cubicBezTo>
                      <a:pt x="2444" y="13909"/>
                      <a:pt x="2431" y="13885"/>
                      <a:pt x="2431" y="13873"/>
                    </a:cubicBezTo>
                    <a:cubicBezTo>
                      <a:pt x="2407" y="13836"/>
                      <a:pt x="2395" y="13800"/>
                      <a:pt x="2383" y="13776"/>
                    </a:cubicBezTo>
                    <a:cubicBezTo>
                      <a:pt x="2359" y="13739"/>
                      <a:pt x="2347" y="13703"/>
                      <a:pt x="2323" y="13666"/>
                    </a:cubicBezTo>
                    <a:cubicBezTo>
                      <a:pt x="2250" y="13520"/>
                      <a:pt x="2177" y="13387"/>
                      <a:pt x="2091" y="13253"/>
                    </a:cubicBezTo>
                    <a:cubicBezTo>
                      <a:pt x="2091" y="13229"/>
                      <a:pt x="2080" y="13217"/>
                      <a:pt x="2067" y="13193"/>
                    </a:cubicBezTo>
                    <a:cubicBezTo>
                      <a:pt x="2055" y="13180"/>
                      <a:pt x="2043" y="13168"/>
                      <a:pt x="2031" y="13144"/>
                    </a:cubicBezTo>
                    <a:cubicBezTo>
                      <a:pt x="2018" y="13131"/>
                      <a:pt x="2018" y="13120"/>
                      <a:pt x="2007" y="13107"/>
                    </a:cubicBezTo>
                    <a:cubicBezTo>
                      <a:pt x="1994" y="13095"/>
                      <a:pt x="1982" y="13071"/>
                      <a:pt x="1970" y="13058"/>
                    </a:cubicBezTo>
                    <a:cubicBezTo>
                      <a:pt x="1958" y="13034"/>
                      <a:pt x="1934" y="13023"/>
                      <a:pt x="1921" y="12998"/>
                    </a:cubicBezTo>
                    <a:lnTo>
                      <a:pt x="1885" y="12961"/>
                    </a:lnTo>
                    <a:lnTo>
                      <a:pt x="1848" y="12925"/>
                    </a:lnTo>
                    <a:lnTo>
                      <a:pt x="1812" y="12888"/>
                    </a:lnTo>
                    <a:lnTo>
                      <a:pt x="1727" y="12804"/>
                    </a:lnTo>
                    <a:cubicBezTo>
                      <a:pt x="1691" y="12779"/>
                      <a:pt x="1666" y="12755"/>
                      <a:pt x="1629" y="12731"/>
                    </a:cubicBezTo>
                    <a:cubicBezTo>
                      <a:pt x="1618" y="12718"/>
                      <a:pt x="1593" y="12707"/>
                      <a:pt x="1581" y="12694"/>
                    </a:cubicBezTo>
                    <a:cubicBezTo>
                      <a:pt x="1569" y="12694"/>
                      <a:pt x="1569" y="12682"/>
                      <a:pt x="1556" y="12670"/>
                    </a:cubicBezTo>
                    <a:cubicBezTo>
                      <a:pt x="1545" y="12670"/>
                      <a:pt x="1545" y="12658"/>
                      <a:pt x="1532" y="12658"/>
                    </a:cubicBezTo>
                    <a:cubicBezTo>
                      <a:pt x="1520" y="12634"/>
                      <a:pt x="1496" y="12621"/>
                      <a:pt x="1484" y="12609"/>
                    </a:cubicBezTo>
                    <a:lnTo>
                      <a:pt x="1435" y="12561"/>
                    </a:lnTo>
                    <a:cubicBezTo>
                      <a:pt x="1411" y="12536"/>
                      <a:pt x="1386" y="12512"/>
                      <a:pt x="1362" y="12475"/>
                    </a:cubicBezTo>
                    <a:cubicBezTo>
                      <a:pt x="1338" y="12451"/>
                      <a:pt x="1313" y="12415"/>
                      <a:pt x="1277" y="12391"/>
                    </a:cubicBezTo>
                    <a:cubicBezTo>
                      <a:pt x="1216" y="12318"/>
                      <a:pt x="1156" y="12256"/>
                      <a:pt x="1070" y="12220"/>
                    </a:cubicBezTo>
                    <a:cubicBezTo>
                      <a:pt x="1034" y="12196"/>
                      <a:pt x="986" y="12183"/>
                      <a:pt x="949" y="12159"/>
                    </a:cubicBezTo>
                    <a:cubicBezTo>
                      <a:pt x="924" y="12159"/>
                      <a:pt x="913" y="12147"/>
                      <a:pt x="888" y="12147"/>
                    </a:cubicBezTo>
                    <a:cubicBezTo>
                      <a:pt x="876" y="12135"/>
                      <a:pt x="852" y="12135"/>
                      <a:pt x="840" y="12123"/>
                    </a:cubicBezTo>
                    <a:cubicBezTo>
                      <a:pt x="803" y="12111"/>
                      <a:pt x="767" y="12099"/>
                      <a:pt x="743" y="12086"/>
                    </a:cubicBezTo>
                    <a:cubicBezTo>
                      <a:pt x="718" y="12086"/>
                      <a:pt x="706" y="12075"/>
                      <a:pt x="681" y="12075"/>
                    </a:cubicBezTo>
                    <a:cubicBezTo>
                      <a:pt x="670" y="12062"/>
                      <a:pt x="645" y="12050"/>
                      <a:pt x="633" y="12050"/>
                    </a:cubicBezTo>
                    <a:cubicBezTo>
                      <a:pt x="597" y="12026"/>
                      <a:pt x="560" y="12013"/>
                      <a:pt x="524" y="11989"/>
                    </a:cubicBezTo>
                    <a:cubicBezTo>
                      <a:pt x="475" y="11965"/>
                      <a:pt x="438" y="11929"/>
                      <a:pt x="390" y="11892"/>
                    </a:cubicBezTo>
                    <a:cubicBezTo>
                      <a:pt x="354" y="11867"/>
                      <a:pt x="329" y="11856"/>
                      <a:pt x="292" y="11831"/>
                    </a:cubicBezTo>
                    <a:cubicBezTo>
                      <a:pt x="281" y="11807"/>
                      <a:pt x="256" y="11795"/>
                      <a:pt x="244" y="11770"/>
                    </a:cubicBezTo>
                    <a:cubicBezTo>
                      <a:pt x="220" y="11759"/>
                      <a:pt x="208" y="11746"/>
                      <a:pt x="184" y="11722"/>
                    </a:cubicBezTo>
                    <a:lnTo>
                      <a:pt x="111" y="11649"/>
                    </a:lnTo>
                    <a:cubicBezTo>
                      <a:pt x="111" y="11637"/>
                      <a:pt x="98" y="11624"/>
                      <a:pt x="86" y="11613"/>
                    </a:cubicBezTo>
                    <a:cubicBezTo>
                      <a:pt x="74" y="11613"/>
                      <a:pt x="74" y="11600"/>
                      <a:pt x="62" y="11588"/>
                    </a:cubicBezTo>
                    <a:cubicBezTo>
                      <a:pt x="62" y="11588"/>
                      <a:pt x="62" y="11576"/>
                      <a:pt x="49" y="11576"/>
                    </a:cubicBezTo>
                    <a:cubicBezTo>
                      <a:pt x="38" y="11576"/>
                      <a:pt x="25" y="11576"/>
                      <a:pt x="13" y="11588"/>
                    </a:cubicBezTo>
                    <a:cubicBezTo>
                      <a:pt x="1" y="11588"/>
                      <a:pt x="1" y="11600"/>
                      <a:pt x="1" y="11613"/>
                    </a:cubicBezTo>
                    <a:cubicBezTo>
                      <a:pt x="1" y="11686"/>
                      <a:pt x="13" y="11759"/>
                      <a:pt x="25" y="11831"/>
                    </a:cubicBezTo>
                    <a:cubicBezTo>
                      <a:pt x="38" y="11904"/>
                      <a:pt x="49" y="11989"/>
                      <a:pt x="62" y="12062"/>
                    </a:cubicBezTo>
                    <a:cubicBezTo>
                      <a:pt x="86" y="12208"/>
                      <a:pt x="122" y="12366"/>
                      <a:pt x="147" y="12524"/>
                    </a:cubicBezTo>
                    <a:lnTo>
                      <a:pt x="184" y="12742"/>
                    </a:lnTo>
                    <a:lnTo>
                      <a:pt x="220" y="12961"/>
                    </a:lnTo>
                    <a:cubicBezTo>
                      <a:pt x="232" y="13047"/>
                      <a:pt x="244" y="13120"/>
                      <a:pt x="256" y="13193"/>
                    </a:cubicBezTo>
                    <a:cubicBezTo>
                      <a:pt x="268" y="13266"/>
                      <a:pt x="281" y="13350"/>
                      <a:pt x="281" y="13423"/>
                    </a:cubicBezTo>
                    <a:cubicBezTo>
                      <a:pt x="292" y="13496"/>
                      <a:pt x="305" y="13582"/>
                      <a:pt x="317" y="13654"/>
                    </a:cubicBezTo>
                    <a:cubicBezTo>
                      <a:pt x="329" y="13703"/>
                      <a:pt x="341" y="13739"/>
                      <a:pt x="354" y="13776"/>
                    </a:cubicBezTo>
                    <a:cubicBezTo>
                      <a:pt x="354" y="13800"/>
                      <a:pt x="354" y="13812"/>
                      <a:pt x="365" y="13836"/>
                    </a:cubicBezTo>
                    <a:cubicBezTo>
                      <a:pt x="365" y="13836"/>
                      <a:pt x="365" y="13849"/>
                      <a:pt x="378" y="13861"/>
                    </a:cubicBezTo>
                    <a:lnTo>
                      <a:pt x="378" y="13885"/>
                    </a:lnTo>
                    <a:cubicBezTo>
                      <a:pt x="390" y="13898"/>
                      <a:pt x="402" y="13922"/>
                      <a:pt x="402" y="13934"/>
                    </a:cubicBezTo>
                    <a:cubicBezTo>
                      <a:pt x="414" y="13958"/>
                      <a:pt x="427" y="13970"/>
                      <a:pt x="427" y="13995"/>
                    </a:cubicBezTo>
                    <a:cubicBezTo>
                      <a:pt x="451" y="14031"/>
                      <a:pt x="475" y="14068"/>
                      <a:pt x="487" y="14104"/>
                    </a:cubicBezTo>
                    <a:cubicBezTo>
                      <a:pt x="524" y="14165"/>
                      <a:pt x="572" y="14225"/>
                      <a:pt x="621" y="14298"/>
                    </a:cubicBezTo>
                    <a:cubicBezTo>
                      <a:pt x="645" y="14347"/>
                      <a:pt x="681" y="14395"/>
                      <a:pt x="718" y="14444"/>
                    </a:cubicBezTo>
                    <a:lnTo>
                      <a:pt x="827" y="14590"/>
                    </a:lnTo>
                    <a:cubicBezTo>
                      <a:pt x="827" y="14590"/>
                      <a:pt x="840" y="14590"/>
                      <a:pt x="840" y="14602"/>
                    </a:cubicBezTo>
                    <a:lnTo>
                      <a:pt x="840" y="14614"/>
                    </a:lnTo>
                    <a:lnTo>
                      <a:pt x="852" y="14614"/>
                    </a:lnTo>
                    <a:cubicBezTo>
                      <a:pt x="888" y="14675"/>
                      <a:pt x="949" y="14736"/>
                      <a:pt x="997" y="14784"/>
                    </a:cubicBezTo>
                    <a:lnTo>
                      <a:pt x="1046" y="14833"/>
                    </a:lnTo>
                    <a:cubicBezTo>
                      <a:pt x="1059" y="14846"/>
                      <a:pt x="1083" y="14857"/>
                      <a:pt x="1095" y="14870"/>
                    </a:cubicBezTo>
                    <a:cubicBezTo>
                      <a:pt x="1132" y="14894"/>
                      <a:pt x="1156" y="14918"/>
                      <a:pt x="1192" y="14943"/>
                    </a:cubicBezTo>
                    <a:cubicBezTo>
                      <a:pt x="1216" y="14954"/>
                      <a:pt x="1240" y="14979"/>
                      <a:pt x="1265" y="14991"/>
                    </a:cubicBezTo>
                    <a:cubicBezTo>
                      <a:pt x="1277" y="15003"/>
                      <a:pt x="1289" y="15016"/>
                      <a:pt x="1302" y="15016"/>
                    </a:cubicBezTo>
                    <a:cubicBezTo>
                      <a:pt x="1313" y="15027"/>
                      <a:pt x="1326" y="15040"/>
                      <a:pt x="1338" y="15040"/>
                    </a:cubicBezTo>
                    <a:lnTo>
                      <a:pt x="1350" y="15040"/>
                    </a:lnTo>
                    <a:lnTo>
                      <a:pt x="1350" y="15052"/>
                    </a:lnTo>
                    <a:cubicBezTo>
                      <a:pt x="1356" y="15052"/>
                      <a:pt x="1359" y="15052"/>
                      <a:pt x="1362" y="15053"/>
                    </a:cubicBezTo>
                    <a:lnTo>
                      <a:pt x="1362" y="15053"/>
                    </a:lnTo>
                    <a:cubicBezTo>
                      <a:pt x="1362" y="15053"/>
                      <a:pt x="1362" y="15052"/>
                      <a:pt x="1362" y="15052"/>
                    </a:cubicBezTo>
                    <a:lnTo>
                      <a:pt x="1362" y="15052"/>
                    </a:lnTo>
                    <a:cubicBezTo>
                      <a:pt x="1375" y="15064"/>
                      <a:pt x="1386" y="15064"/>
                      <a:pt x="1399" y="15076"/>
                    </a:cubicBezTo>
                    <a:lnTo>
                      <a:pt x="1411" y="15089"/>
                    </a:lnTo>
                    <a:cubicBezTo>
                      <a:pt x="1435" y="15100"/>
                      <a:pt x="1448" y="15100"/>
                      <a:pt x="1472" y="15113"/>
                    </a:cubicBezTo>
                    <a:cubicBezTo>
                      <a:pt x="1484" y="15125"/>
                      <a:pt x="1496" y="15125"/>
                      <a:pt x="1508" y="15137"/>
                    </a:cubicBezTo>
                    <a:cubicBezTo>
                      <a:pt x="1532" y="15149"/>
                      <a:pt x="1545" y="15162"/>
                      <a:pt x="1569" y="15173"/>
                    </a:cubicBezTo>
                    <a:cubicBezTo>
                      <a:pt x="1593" y="15173"/>
                      <a:pt x="1605" y="15186"/>
                      <a:pt x="1629" y="15186"/>
                    </a:cubicBezTo>
                    <a:cubicBezTo>
                      <a:pt x="1666" y="15210"/>
                      <a:pt x="1702" y="15222"/>
                      <a:pt x="1739" y="15234"/>
                    </a:cubicBezTo>
                    <a:cubicBezTo>
                      <a:pt x="1775" y="15246"/>
                      <a:pt x="1799" y="15259"/>
                      <a:pt x="1836" y="15270"/>
                    </a:cubicBezTo>
                    <a:cubicBezTo>
                      <a:pt x="1909" y="15307"/>
                      <a:pt x="1982" y="15332"/>
                      <a:pt x="2067" y="15343"/>
                    </a:cubicBezTo>
                    <a:cubicBezTo>
                      <a:pt x="2140" y="15368"/>
                      <a:pt x="2213" y="15380"/>
                      <a:pt x="2286" y="15405"/>
                    </a:cubicBezTo>
                    <a:cubicBezTo>
                      <a:pt x="2371" y="15416"/>
                      <a:pt x="2456" y="15441"/>
                      <a:pt x="2541" y="15465"/>
                    </a:cubicBezTo>
                    <a:cubicBezTo>
                      <a:pt x="2553" y="15465"/>
                      <a:pt x="2566" y="15465"/>
                      <a:pt x="2577" y="15478"/>
                    </a:cubicBezTo>
                    <a:cubicBezTo>
                      <a:pt x="2577" y="15476"/>
                      <a:pt x="2577" y="15475"/>
                      <a:pt x="2577" y="15473"/>
                    </a:cubicBezTo>
                    <a:lnTo>
                      <a:pt x="2577" y="15473"/>
                    </a:lnTo>
                    <a:cubicBezTo>
                      <a:pt x="2585" y="15478"/>
                      <a:pt x="2594" y="15478"/>
                      <a:pt x="2602" y="15478"/>
                    </a:cubicBezTo>
                    <a:cubicBezTo>
                      <a:pt x="2614" y="15489"/>
                      <a:pt x="2639" y="15489"/>
                      <a:pt x="2650" y="15502"/>
                    </a:cubicBezTo>
                    <a:lnTo>
                      <a:pt x="2675" y="15502"/>
                    </a:lnTo>
                    <a:cubicBezTo>
                      <a:pt x="2650" y="15538"/>
                      <a:pt x="2639" y="15562"/>
                      <a:pt x="2626" y="15586"/>
                    </a:cubicBezTo>
                    <a:cubicBezTo>
                      <a:pt x="2602" y="15635"/>
                      <a:pt x="2590" y="15672"/>
                      <a:pt x="2577" y="15721"/>
                    </a:cubicBezTo>
                    <a:cubicBezTo>
                      <a:pt x="2566" y="15732"/>
                      <a:pt x="2553" y="15757"/>
                      <a:pt x="2553" y="15781"/>
                    </a:cubicBezTo>
                    <a:cubicBezTo>
                      <a:pt x="2553" y="15805"/>
                      <a:pt x="2541" y="15829"/>
                      <a:pt x="2541" y="15854"/>
                    </a:cubicBezTo>
                    <a:lnTo>
                      <a:pt x="2541" y="15927"/>
                    </a:lnTo>
                    <a:cubicBezTo>
                      <a:pt x="2541" y="15951"/>
                      <a:pt x="2541" y="15975"/>
                      <a:pt x="2553" y="16000"/>
                    </a:cubicBezTo>
                    <a:cubicBezTo>
                      <a:pt x="2553" y="16048"/>
                      <a:pt x="2566" y="16109"/>
                      <a:pt x="2577" y="16158"/>
                    </a:cubicBezTo>
                    <a:lnTo>
                      <a:pt x="2577" y="16243"/>
                    </a:lnTo>
                    <a:cubicBezTo>
                      <a:pt x="2577" y="16267"/>
                      <a:pt x="2577" y="16291"/>
                      <a:pt x="2566" y="16316"/>
                    </a:cubicBezTo>
                    <a:lnTo>
                      <a:pt x="2566" y="16353"/>
                    </a:lnTo>
                    <a:cubicBezTo>
                      <a:pt x="2553" y="16364"/>
                      <a:pt x="2553" y="16377"/>
                      <a:pt x="2541" y="16401"/>
                    </a:cubicBezTo>
                    <a:lnTo>
                      <a:pt x="2504" y="16474"/>
                    </a:lnTo>
                    <a:lnTo>
                      <a:pt x="2493" y="16486"/>
                    </a:lnTo>
                    <a:cubicBezTo>
                      <a:pt x="2456" y="16534"/>
                      <a:pt x="2431" y="16596"/>
                      <a:pt x="2407" y="16656"/>
                    </a:cubicBezTo>
                    <a:cubicBezTo>
                      <a:pt x="2383" y="16717"/>
                      <a:pt x="2371" y="16790"/>
                      <a:pt x="2347" y="16850"/>
                    </a:cubicBezTo>
                    <a:lnTo>
                      <a:pt x="2347" y="16875"/>
                    </a:lnTo>
                    <a:cubicBezTo>
                      <a:pt x="2347" y="16875"/>
                      <a:pt x="2347" y="16887"/>
                      <a:pt x="2334" y="16887"/>
                    </a:cubicBezTo>
                    <a:lnTo>
                      <a:pt x="2334" y="16899"/>
                    </a:lnTo>
                    <a:lnTo>
                      <a:pt x="2334" y="16912"/>
                    </a:lnTo>
                    <a:cubicBezTo>
                      <a:pt x="2323" y="16960"/>
                      <a:pt x="2310" y="17009"/>
                      <a:pt x="2298" y="17045"/>
                    </a:cubicBezTo>
                    <a:lnTo>
                      <a:pt x="2298" y="17118"/>
                    </a:lnTo>
                    <a:cubicBezTo>
                      <a:pt x="2298" y="17130"/>
                      <a:pt x="2310" y="17155"/>
                      <a:pt x="2310" y="17179"/>
                    </a:cubicBezTo>
                    <a:cubicBezTo>
                      <a:pt x="2323" y="17203"/>
                      <a:pt x="2334" y="17228"/>
                      <a:pt x="2334" y="17239"/>
                    </a:cubicBezTo>
                    <a:cubicBezTo>
                      <a:pt x="2359" y="17276"/>
                      <a:pt x="2383" y="17325"/>
                      <a:pt x="2407" y="17361"/>
                    </a:cubicBezTo>
                    <a:cubicBezTo>
                      <a:pt x="2431" y="17398"/>
                      <a:pt x="2468" y="17434"/>
                      <a:pt x="2493" y="17471"/>
                    </a:cubicBezTo>
                    <a:cubicBezTo>
                      <a:pt x="2517" y="17507"/>
                      <a:pt x="2553" y="17531"/>
                      <a:pt x="2590" y="17568"/>
                    </a:cubicBezTo>
                    <a:cubicBezTo>
                      <a:pt x="2626" y="17592"/>
                      <a:pt x="2675" y="17617"/>
                      <a:pt x="2711" y="17641"/>
                    </a:cubicBezTo>
                    <a:cubicBezTo>
                      <a:pt x="2747" y="17665"/>
                      <a:pt x="2796" y="17677"/>
                      <a:pt x="2833" y="17701"/>
                    </a:cubicBezTo>
                    <a:cubicBezTo>
                      <a:pt x="2869" y="17714"/>
                      <a:pt x="2918" y="17725"/>
                      <a:pt x="2955" y="17750"/>
                    </a:cubicBezTo>
                    <a:cubicBezTo>
                      <a:pt x="3003" y="17762"/>
                      <a:pt x="3039" y="17774"/>
                      <a:pt x="3088" y="17787"/>
                    </a:cubicBezTo>
                    <a:cubicBezTo>
                      <a:pt x="3125" y="17798"/>
                      <a:pt x="3173" y="17811"/>
                      <a:pt x="3209" y="17823"/>
                    </a:cubicBezTo>
                    <a:cubicBezTo>
                      <a:pt x="3258" y="17835"/>
                      <a:pt x="3307" y="17847"/>
                      <a:pt x="3355" y="17847"/>
                    </a:cubicBezTo>
                    <a:lnTo>
                      <a:pt x="3368" y="17847"/>
                    </a:lnTo>
                    <a:cubicBezTo>
                      <a:pt x="3404" y="17860"/>
                      <a:pt x="3441" y="17860"/>
                      <a:pt x="3489" y="17871"/>
                    </a:cubicBezTo>
                    <a:cubicBezTo>
                      <a:pt x="3538" y="17884"/>
                      <a:pt x="3574" y="17884"/>
                      <a:pt x="3623" y="17884"/>
                    </a:cubicBezTo>
                    <a:cubicBezTo>
                      <a:pt x="3671" y="17896"/>
                      <a:pt x="3708" y="17896"/>
                      <a:pt x="3757" y="17896"/>
                    </a:cubicBezTo>
                    <a:lnTo>
                      <a:pt x="3903" y="17896"/>
                    </a:lnTo>
                    <a:cubicBezTo>
                      <a:pt x="3951" y="17896"/>
                      <a:pt x="3987" y="17884"/>
                      <a:pt x="4036" y="17871"/>
                    </a:cubicBezTo>
                    <a:cubicBezTo>
                      <a:pt x="4073" y="17871"/>
                      <a:pt x="4109" y="17860"/>
                      <a:pt x="4146" y="17847"/>
                    </a:cubicBezTo>
                    <a:lnTo>
                      <a:pt x="4254" y="17811"/>
                    </a:lnTo>
                    <a:cubicBezTo>
                      <a:pt x="4316" y="17774"/>
                      <a:pt x="4376" y="17750"/>
                      <a:pt x="4449" y="17714"/>
                    </a:cubicBezTo>
                    <a:cubicBezTo>
                      <a:pt x="4449" y="17714"/>
                      <a:pt x="4449" y="17701"/>
                      <a:pt x="4462" y="17701"/>
                    </a:cubicBezTo>
                    <a:cubicBezTo>
                      <a:pt x="4510" y="17677"/>
                      <a:pt x="4559" y="17641"/>
                      <a:pt x="4607" y="17604"/>
                    </a:cubicBezTo>
                    <a:lnTo>
                      <a:pt x="4680" y="17568"/>
                    </a:lnTo>
                    <a:cubicBezTo>
                      <a:pt x="4692" y="17555"/>
                      <a:pt x="4716" y="17544"/>
                      <a:pt x="4741" y="17519"/>
                    </a:cubicBezTo>
                    <a:cubicBezTo>
                      <a:pt x="4753" y="17568"/>
                      <a:pt x="4765" y="17628"/>
                      <a:pt x="4789" y="17677"/>
                    </a:cubicBezTo>
                    <a:cubicBezTo>
                      <a:pt x="4802" y="17738"/>
                      <a:pt x="4838" y="17787"/>
                      <a:pt x="4862" y="17835"/>
                    </a:cubicBezTo>
                    <a:lnTo>
                      <a:pt x="4862" y="17847"/>
                    </a:lnTo>
                    <a:lnTo>
                      <a:pt x="4838" y="17871"/>
                    </a:lnTo>
                    <a:cubicBezTo>
                      <a:pt x="4826" y="17896"/>
                      <a:pt x="4814" y="17908"/>
                      <a:pt x="4789" y="17933"/>
                    </a:cubicBezTo>
                    <a:cubicBezTo>
                      <a:pt x="4789" y="17933"/>
                      <a:pt x="4778" y="17944"/>
                      <a:pt x="4778" y="17957"/>
                    </a:cubicBezTo>
                    <a:cubicBezTo>
                      <a:pt x="4765" y="17957"/>
                      <a:pt x="4765" y="17957"/>
                      <a:pt x="4753" y="17968"/>
                    </a:cubicBezTo>
                    <a:cubicBezTo>
                      <a:pt x="4729" y="17981"/>
                      <a:pt x="4705" y="17993"/>
                      <a:pt x="4680" y="18017"/>
                    </a:cubicBezTo>
                    <a:cubicBezTo>
                      <a:pt x="4656" y="18030"/>
                      <a:pt x="4619" y="18041"/>
                      <a:pt x="4595" y="18066"/>
                    </a:cubicBezTo>
                    <a:cubicBezTo>
                      <a:pt x="4570" y="18078"/>
                      <a:pt x="4535" y="18090"/>
                      <a:pt x="4510" y="18103"/>
                    </a:cubicBezTo>
                    <a:cubicBezTo>
                      <a:pt x="4473" y="18114"/>
                      <a:pt x="4449" y="18127"/>
                      <a:pt x="4425" y="18139"/>
                    </a:cubicBezTo>
                    <a:cubicBezTo>
                      <a:pt x="4376" y="18139"/>
                      <a:pt x="4327" y="18151"/>
                      <a:pt x="4279" y="18163"/>
                    </a:cubicBezTo>
                    <a:cubicBezTo>
                      <a:pt x="4230" y="18163"/>
                      <a:pt x="4182" y="18176"/>
                      <a:pt x="4121" y="18176"/>
                    </a:cubicBezTo>
                    <a:cubicBezTo>
                      <a:pt x="4011" y="18187"/>
                      <a:pt x="3890" y="18187"/>
                      <a:pt x="3768" y="18200"/>
                    </a:cubicBezTo>
                    <a:cubicBezTo>
                      <a:pt x="3708" y="18200"/>
                      <a:pt x="3647" y="18200"/>
                      <a:pt x="3587" y="18212"/>
                    </a:cubicBezTo>
                    <a:cubicBezTo>
                      <a:pt x="3525" y="18212"/>
                      <a:pt x="3465" y="18224"/>
                      <a:pt x="3404" y="18236"/>
                    </a:cubicBezTo>
                    <a:cubicBezTo>
                      <a:pt x="3343" y="18260"/>
                      <a:pt x="3271" y="18273"/>
                      <a:pt x="3198" y="18297"/>
                    </a:cubicBezTo>
                    <a:lnTo>
                      <a:pt x="3209" y="18297"/>
                    </a:lnTo>
                    <a:lnTo>
                      <a:pt x="3027" y="18333"/>
                    </a:lnTo>
                    <a:lnTo>
                      <a:pt x="2845" y="18370"/>
                    </a:lnTo>
                    <a:cubicBezTo>
                      <a:pt x="2784" y="18382"/>
                      <a:pt x="2723" y="18394"/>
                      <a:pt x="2675" y="18406"/>
                    </a:cubicBezTo>
                    <a:cubicBezTo>
                      <a:pt x="2614" y="18430"/>
                      <a:pt x="2553" y="18455"/>
                      <a:pt x="2504" y="18492"/>
                    </a:cubicBezTo>
                    <a:cubicBezTo>
                      <a:pt x="2456" y="18528"/>
                      <a:pt x="2420" y="18576"/>
                      <a:pt x="2395" y="18637"/>
                    </a:cubicBezTo>
                    <a:cubicBezTo>
                      <a:pt x="2383" y="18673"/>
                      <a:pt x="2395" y="18710"/>
                      <a:pt x="2395" y="18759"/>
                    </a:cubicBezTo>
                    <a:cubicBezTo>
                      <a:pt x="2407" y="18819"/>
                      <a:pt x="2431" y="18868"/>
                      <a:pt x="2456" y="18929"/>
                    </a:cubicBezTo>
                    <a:cubicBezTo>
                      <a:pt x="2480" y="18989"/>
                      <a:pt x="2517" y="19038"/>
                      <a:pt x="2553" y="19099"/>
                    </a:cubicBezTo>
                    <a:cubicBezTo>
                      <a:pt x="2566" y="19111"/>
                      <a:pt x="2590" y="19135"/>
                      <a:pt x="2602" y="19160"/>
                    </a:cubicBezTo>
                    <a:cubicBezTo>
                      <a:pt x="2626" y="19184"/>
                      <a:pt x="2650" y="19208"/>
                      <a:pt x="2663" y="19232"/>
                    </a:cubicBezTo>
                    <a:cubicBezTo>
                      <a:pt x="2711" y="19281"/>
                      <a:pt x="2747" y="19330"/>
                      <a:pt x="2796" y="19367"/>
                    </a:cubicBezTo>
                    <a:cubicBezTo>
                      <a:pt x="2809" y="19391"/>
                      <a:pt x="2833" y="19415"/>
                      <a:pt x="2845" y="19440"/>
                    </a:cubicBezTo>
                    <a:cubicBezTo>
                      <a:pt x="2869" y="19451"/>
                      <a:pt x="2882" y="19476"/>
                      <a:pt x="2893" y="19500"/>
                    </a:cubicBezTo>
                    <a:cubicBezTo>
                      <a:pt x="2906" y="19537"/>
                      <a:pt x="2930" y="19573"/>
                      <a:pt x="2942" y="19610"/>
                    </a:cubicBezTo>
                    <a:cubicBezTo>
                      <a:pt x="2979" y="19731"/>
                      <a:pt x="3003" y="19853"/>
                      <a:pt x="3039" y="19962"/>
                    </a:cubicBezTo>
                    <a:cubicBezTo>
                      <a:pt x="3063" y="20023"/>
                      <a:pt x="3076" y="20072"/>
                      <a:pt x="3100" y="20132"/>
                    </a:cubicBezTo>
                    <a:cubicBezTo>
                      <a:pt x="3125" y="20193"/>
                      <a:pt x="3136" y="20253"/>
                      <a:pt x="3161" y="20315"/>
                    </a:cubicBezTo>
                    <a:cubicBezTo>
                      <a:pt x="3173" y="20351"/>
                      <a:pt x="3198" y="20388"/>
                      <a:pt x="3209" y="20412"/>
                    </a:cubicBezTo>
                    <a:cubicBezTo>
                      <a:pt x="3222" y="20423"/>
                      <a:pt x="3234" y="20448"/>
                      <a:pt x="3234" y="20460"/>
                    </a:cubicBezTo>
                    <a:cubicBezTo>
                      <a:pt x="3246" y="20472"/>
                      <a:pt x="3258" y="20485"/>
                      <a:pt x="3271" y="20509"/>
                    </a:cubicBezTo>
                    <a:cubicBezTo>
                      <a:pt x="3295" y="20533"/>
                      <a:pt x="3319" y="20569"/>
                      <a:pt x="3355" y="20594"/>
                    </a:cubicBezTo>
                    <a:lnTo>
                      <a:pt x="3368" y="20594"/>
                    </a:lnTo>
                    <a:lnTo>
                      <a:pt x="3368" y="20606"/>
                    </a:lnTo>
                    <a:cubicBezTo>
                      <a:pt x="3465" y="20679"/>
                      <a:pt x="3562" y="20752"/>
                      <a:pt x="3671" y="20812"/>
                    </a:cubicBezTo>
                    <a:cubicBezTo>
                      <a:pt x="3695" y="20825"/>
                      <a:pt x="3720" y="20837"/>
                      <a:pt x="3757" y="20849"/>
                    </a:cubicBezTo>
                    <a:cubicBezTo>
                      <a:pt x="3781" y="20861"/>
                      <a:pt x="3805" y="20874"/>
                      <a:pt x="3830" y="20874"/>
                    </a:cubicBezTo>
                    <a:cubicBezTo>
                      <a:pt x="3841" y="20885"/>
                      <a:pt x="3854" y="20885"/>
                      <a:pt x="3866" y="20885"/>
                    </a:cubicBezTo>
                    <a:cubicBezTo>
                      <a:pt x="3878" y="20885"/>
                      <a:pt x="3890" y="20885"/>
                      <a:pt x="3914" y="20898"/>
                    </a:cubicBezTo>
                    <a:cubicBezTo>
                      <a:pt x="3975" y="20898"/>
                      <a:pt x="4036" y="20910"/>
                      <a:pt x="4084" y="20910"/>
                    </a:cubicBezTo>
                    <a:cubicBezTo>
                      <a:pt x="4121" y="20922"/>
                      <a:pt x="4146" y="20922"/>
                      <a:pt x="4182" y="20922"/>
                    </a:cubicBezTo>
                    <a:cubicBezTo>
                      <a:pt x="4206" y="20922"/>
                      <a:pt x="4230" y="20910"/>
                      <a:pt x="4267" y="20910"/>
                    </a:cubicBezTo>
                    <a:cubicBezTo>
                      <a:pt x="4291" y="20898"/>
                      <a:pt x="4316" y="20898"/>
                      <a:pt x="4340" y="20885"/>
                    </a:cubicBezTo>
                    <a:cubicBezTo>
                      <a:pt x="4376" y="20874"/>
                      <a:pt x="4400" y="20861"/>
                      <a:pt x="4425" y="20849"/>
                    </a:cubicBezTo>
                    <a:cubicBezTo>
                      <a:pt x="4473" y="20812"/>
                      <a:pt x="4522" y="20788"/>
                      <a:pt x="4570" y="20752"/>
                    </a:cubicBezTo>
                    <a:cubicBezTo>
                      <a:pt x="4595" y="20739"/>
                      <a:pt x="4619" y="20715"/>
                      <a:pt x="4643" y="20703"/>
                    </a:cubicBezTo>
                    <a:cubicBezTo>
                      <a:pt x="4656" y="20679"/>
                      <a:pt x="4680" y="20667"/>
                      <a:pt x="4705" y="20642"/>
                    </a:cubicBezTo>
                    <a:cubicBezTo>
                      <a:pt x="4716" y="20642"/>
                      <a:pt x="4729" y="20631"/>
                      <a:pt x="4729" y="20631"/>
                    </a:cubicBezTo>
                    <a:cubicBezTo>
                      <a:pt x="4741" y="20631"/>
                      <a:pt x="4741" y="20618"/>
                      <a:pt x="4753" y="20618"/>
                    </a:cubicBezTo>
                    <a:cubicBezTo>
                      <a:pt x="4753" y="20618"/>
                      <a:pt x="4765" y="20618"/>
                      <a:pt x="4778" y="20606"/>
                    </a:cubicBezTo>
                    <a:lnTo>
                      <a:pt x="4838" y="20606"/>
                    </a:lnTo>
                    <a:cubicBezTo>
                      <a:pt x="4862" y="20606"/>
                      <a:pt x="4886" y="20606"/>
                      <a:pt x="4923" y="20618"/>
                    </a:cubicBezTo>
                    <a:lnTo>
                      <a:pt x="4972" y="20618"/>
                    </a:lnTo>
                    <a:cubicBezTo>
                      <a:pt x="5008" y="20631"/>
                      <a:pt x="5057" y="20642"/>
                      <a:pt x="5094" y="20642"/>
                    </a:cubicBezTo>
                    <a:lnTo>
                      <a:pt x="5275" y="20642"/>
                    </a:lnTo>
                    <a:cubicBezTo>
                      <a:pt x="5300" y="20631"/>
                      <a:pt x="5337" y="20631"/>
                      <a:pt x="5348" y="20618"/>
                    </a:cubicBezTo>
                    <a:cubicBezTo>
                      <a:pt x="5385" y="20606"/>
                      <a:pt x="5410" y="20594"/>
                      <a:pt x="5434" y="20569"/>
                    </a:cubicBezTo>
                    <a:lnTo>
                      <a:pt x="5507" y="20496"/>
                    </a:lnTo>
                    <a:cubicBezTo>
                      <a:pt x="5543" y="20460"/>
                      <a:pt x="5580" y="20412"/>
                      <a:pt x="5616" y="20375"/>
                    </a:cubicBezTo>
                    <a:cubicBezTo>
                      <a:pt x="5664" y="20326"/>
                      <a:pt x="5798" y="19986"/>
                      <a:pt x="5823" y="19937"/>
                    </a:cubicBezTo>
                    <a:cubicBezTo>
                      <a:pt x="5823" y="19937"/>
                      <a:pt x="5823" y="19936"/>
                      <a:pt x="5824" y="19936"/>
                    </a:cubicBezTo>
                    <a:lnTo>
                      <a:pt x="5824" y="19936"/>
                    </a:lnTo>
                    <a:cubicBezTo>
                      <a:pt x="5838" y="19936"/>
                      <a:pt x="5916" y="20415"/>
                      <a:pt x="5762" y="22003"/>
                    </a:cubicBezTo>
                    <a:cubicBezTo>
                      <a:pt x="5750" y="22052"/>
                      <a:pt x="5737" y="22113"/>
                      <a:pt x="5737" y="22174"/>
                    </a:cubicBezTo>
                    <a:cubicBezTo>
                      <a:pt x="5713" y="22186"/>
                      <a:pt x="5689" y="22211"/>
                      <a:pt x="5677" y="22222"/>
                    </a:cubicBezTo>
                    <a:cubicBezTo>
                      <a:pt x="5580" y="22295"/>
                      <a:pt x="5494" y="22368"/>
                      <a:pt x="5397" y="22441"/>
                    </a:cubicBezTo>
                    <a:cubicBezTo>
                      <a:pt x="5385" y="22454"/>
                      <a:pt x="5361" y="22478"/>
                      <a:pt x="5337" y="22490"/>
                    </a:cubicBezTo>
                    <a:lnTo>
                      <a:pt x="5275" y="22551"/>
                    </a:lnTo>
                    <a:lnTo>
                      <a:pt x="5215" y="22611"/>
                    </a:lnTo>
                    <a:cubicBezTo>
                      <a:pt x="5191" y="22635"/>
                      <a:pt x="5166" y="22660"/>
                      <a:pt x="5154" y="22684"/>
                    </a:cubicBezTo>
                    <a:cubicBezTo>
                      <a:pt x="5130" y="22708"/>
                      <a:pt x="5105" y="22733"/>
                      <a:pt x="5094" y="22757"/>
                    </a:cubicBezTo>
                    <a:cubicBezTo>
                      <a:pt x="5069" y="22781"/>
                      <a:pt x="5057" y="22806"/>
                      <a:pt x="5045" y="22818"/>
                    </a:cubicBezTo>
                    <a:cubicBezTo>
                      <a:pt x="5021" y="22843"/>
                      <a:pt x="5008" y="22867"/>
                      <a:pt x="4996" y="22878"/>
                    </a:cubicBezTo>
                    <a:cubicBezTo>
                      <a:pt x="4984" y="22903"/>
                      <a:pt x="4972" y="22915"/>
                      <a:pt x="4959" y="22927"/>
                    </a:cubicBezTo>
                    <a:cubicBezTo>
                      <a:pt x="4948" y="22940"/>
                      <a:pt x="4948" y="22951"/>
                      <a:pt x="4948" y="22951"/>
                    </a:cubicBezTo>
                    <a:cubicBezTo>
                      <a:pt x="4935" y="22964"/>
                      <a:pt x="4923" y="22988"/>
                      <a:pt x="4911" y="23000"/>
                    </a:cubicBezTo>
                    <a:lnTo>
                      <a:pt x="4886" y="23024"/>
                    </a:lnTo>
                    <a:lnTo>
                      <a:pt x="4850" y="23097"/>
                    </a:lnTo>
                    <a:cubicBezTo>
                      <a:pt x="4838" y="23110"/>
                      <a:pt x="4838" y="23134"/>
                      <a:pt x="4826" y="23146"/>
                    </a:cubicBezTo>
                    <a:cubicBezTo>
                      <a:pt x="4826" y="23158"/>
                      <a:pt x="4814" y="23158"/>
                      <a:pt x="4814" y="23170"/>
                    </a:cubicBezTo>
                    <a:lnTo>
                      <a:pt x="4778" y="23243"/>
                    </a:lnTo>
                    <a:cubicBezTo>
                      <a:pt x="4765" y="23280"/>
                      <a:pt x="4753" y="23304"/>
                      <a:pt x="4741" y="23329"/>
                    </a:cubicBezTo>
                    <a:cubicBezTo>
                      <a:pt x="4729" y="23365"/>
                      <a:pt x="4716" y="23389"/>
                      <a:pt x="4705" y="23413"/>
                    </a:cubicBezTo>
                    <a:cubicBezTo>
                      <a:pt x="4680" y="23462"/>
                      <a:pt x="4668" y="23523"/>
                      <a:pt x="4656" y="23572"/>
                    </a:cubicBezTo>
                    <a:cubicBezTo>
                      <a:pt x="4643" y="23596"/>
                      <a:pt x="4632" y="23620"/>
                      <a:pt x="4632" y="23645"/>
                    </a:cubicBezTo>
                    <a:cubicBezTo>
                      <a:pt x="4619" y="23669"/>
                      <a:pt x="4619" y="23693"/>
                      <a:pt x="4619" y="23705"/>
                    </a:cubicBezTo>
                    <a:cubicBezTo>
                      <a:pt x="4619" y="23718"/>
                      <a:pt x="4607" y="23729"/>
                      <a:pt x="4607" y="23729"/>
                    </a:cubicBezTo>
                    <a:cubicBezTo>
                      <a:pt x="4607" y="23766"/>
                      <a:pt x="4595" y="23802"/>
                      <a:pt x="4595" y="23826"/>
                    </a:cubicBezTo>
                    <a:lnTo>
                      <a:pt x="4595" y="23863"/>
                    </a:lnTo>
                    <a:cubicBezTo>
                      <a:pt x="4595" y="23875"/>
                      <a:pt x="4583" y="23899"/>
                      <a:pt x="4583" y="23924"/>
                    </a:cubicBezTo>
                    <a:lnTo>
                      <a:pt x="4583" y="24082"/>
                    </a:lnTo>
                    <a:lnTo>
                      <a:pt x="4583" y="24252"/>
                    </a:lnTo>
                    <a:cubicBezTo>
                      <a:pt x="4595" y="24277"/>
                      <a:pt x="4595" y="24301"/>
                      <a:pt x="4595" y="24325"/>
                    </a:cubicBezTo>
                    <a:cubicBezTo>
                      <a:pt x="4595" y="24361"/>
                      <a:pt x="4607" y="24398"/>
                      <a:pt x="4607" y="24434"/>
                    </a:cubicBezTo>
                    <a:cubicBezTo>
                      <a:pt x="4607" y="24458"/>
                      <a:pt x="4619" y="24483"/>
                      <a:pt x="4619" y="24520"/>
                    </a:cubicBezTo>
                    <a:cubicBezTo>
                      <a:pt x="4619" y="24531"/>
                      <a:pt x="4632" y="24556"/>
                      <a:pt x="4632" y="24580"/>
                    </a:cubicBezTo>
                    <a:cubicBezTo>
                      <a:pt x="4632" y="24617"/>
                      <a:pt x="4643" y="24653"/>
                      <a:pt x="4656" y="24677"/>
                    </a:cubicBezTo>
                    <a:cubicBezTo>
                      <a:pt x="4656" y="24714"/>
                      <a:pt x="4668" y="24738"/>
                      <a:pt x="4668" y="24774"/>
                    </a:cubicBezTo>
                    <a:lnTo>
                      <a:pt x="4705" y="24920"/>
                    </a:lnTo>
                    <a:lnTo>
                      <a:pt x="4741" y="25103"/>
                    </a:lnTo>
                    <a:cubicBezTo>
                      <a:pt x="4753" y="25127"/>
                      <a:pt x="4753" y="25152"/>
                      <a:pt x="4765" y="25188"/>
                    </a:cubicBezTo>
                    <a:cubicBezTo>
                      <a:pt x="4765" y="25212"/>
                      <a:pt x="4765" y="25236"/>
                      <a:pt x="4778" y="25261"/>
                    </a:cubicBezTo>
                    <a:lnTo>
                      <a:pt x="4778" y="25285"/>
                    </a:lnTo>
                    <a:cubicBezTo>
                      <a:pt x="4765" y="25309"/>
                      <a:pt x="4753" y="25346"/>
                      <a:pt x="4741" y="25370"/>
                    </a:cubicBezTo>
                    <a:cubicBezTo>
                      <a:pt x="4729" y="25419"/>
                      <a:pt x="4705" y="25468"/>
                      <a:pt x="4692" y="25516"/>
                    </a:cubicBezTo>
                    <a:cubicBezTo>
                      <a:pt x="4668" y="25565"/>
                      <a:pt x="4656" y="25625"/>
                      <a:pt x="4632" y="25674"/>
                    </a:cubicBezTo>
                    <a:cubicBezTo>
                      <a:pt x="4632" y="25698"/>
                      <a:pt x="4619" y="25722"/>
                      <a:pt x="4607" y="25735"/>
                    </a:cubicBezTo>
                    <a:cubicBezTo>
                      <a:pt x="4607" y="25759"/>
                      <a:pt x="4595" y="25784"/>
                      <a:pt x="4595" y="25808"/>
                    </a:cubicBezTo>
                    <a:cubicBezTo>
                      <a:pt x="4570" y="25868"/>
                      <a:pt x="4559" y="25917"/>
                      <a:pt x="4546" y="25965"/>
                    </a:cubicBezTo>
                    <a:lnTo>
                      <a:pt x="4473" y="26294"/>
                    </a:lnTo>
                    <a:lnTo>
                      <a:pt x="4473" y="26281"/>
                    </a:lnTo>
                    <a:cubicBezTo>
                      <a:pt x="4462" y="26318"/>
                      <a:pt x="4449" y="26354"/>
                      <a:pt x="4449" y="26403"/>
                    </a:cubicBezTo>
                    <a:cubicBezTo>
                      <a:pt x="4437" y="26427"/>
                      <a:pt x="4425" y="26464"/>
                      <a:pt x="4413" y="26500"/>
                    </a:cubicBezTo>
                    <a:lnTo>
                      <a:pt x="4376" y="26646"/>
                    </a:lnTo>
                    <a:cubicBezTo>
                      <a:pt x="4364" y="26670"/>
                      <a:pt x="4352" y="26707"/>
                      <a:pt x="4352" y="26732"/>
                    </a:cubicBezTo>
                    <a:lnTo>
                      <a:pt x="4352" y="26646"/>
                    </a:lnTo>
                    <a:cubicBezTo>
                      <a:pt x="4352" y="26597"/>
                      <a:pt x="4352" y="26549"/>
                      <a:pt x="4340" y="26500"/>
                    </a:cubicBezTo>
                    <a:lnTo>
                      <a:pt x="4340" y="26354"/>
                    </a:lnTo>
                    <a:cubicBezTo>
                      <a:pt x="4327" y="26257"/>
                      <a:pt x="4316" y="26173"/>
                      <a:pt x="4303" y="26075"/>
                    </a:cubicBezTo>
                    <a:cubicBezTo>
                      <a:pt x="4291" y="26002"/>
                      <a:pt x="4279" y="25917"/>
                      <a:pt x="4267" y="25844"/>
                    </a:cubicBezTo>
                    <a:cubicBezTo>
                      <a:pt x="4254" y="25832"/>
                      <a:pt x="4254" y="25820"/>
                      <a:pt x="4254" y="25808"/>
                    </a:cubicBezTo>
                    <a:cubicBezTo>
                      <a:pt x="4254" y="25795"/>
                      <a:pt x="4243" y="25784"/>
                      <a:pt x="4243" y="25759"/>
                    </a:cubicBezTo>
                    <a:cubicBezTo>
                      <a:pt x="4230" y="25735"/>
                      <a:pt x="4219" y="25711"/>
                      <a:pt x="4219" y="25698"/>
                    </a:cubicBezTo>
                    <a:cubicBezTo>
                      <a:pt x="4194" y="25649"/>
                      <a:pt x="4170" y="25601"/>
                      <a:pt x="4157" y="25552"/>
                    </a:cubicBezTo>
                    <a:cubicBezTo>
                      <a:pt x="4133" y="25516"/>
                      <a:pt x="4109" y="25479"/>
                      <a:pt x="4097" y="25431"/>
                    </a:cubicBezTo>
                    <a:cubicBezTo>
                      <a:pt x="4073" y="25395"/>
                      <a:pt x="4048" y="25346"/>
                      <a:pt x="4024" y="25298"/>
                    </a:cubicBezTo>
                    <a:cubicBezTo>
                      <a:pt x="3975" y="25212"/>
                      <a:pt x="3927" y="25127"/>
                      <a:pt x="3878" y="25054"/>
                    </a:cubicBezTo>
                    <a:lnTo>
                      <a:pt x="3854" y="25030"/>
                    </a:lnTo>
                    <a:lnTo>
                      <a:pt x="3854" y="25017"/>
                    </a:lnTo>
                    <a:cubicBezTo>
                      <a:pt x="3854" y="24993"/>
                      <a:pt x="3841" y="24969"/>
                      <a:pt x="3841" y="24945"/>
                    </a:cubicBezTo>
                    <a:cubicBezTo>
                      <a:pt x="3841" y="24920"/>
                      <a:pt x="3841" y="24884"/>
                      <a:pt x="3830" y="24860"/>
                    </a:cubicBezTo>
                    <a:cubicBezTo>
                      <a:pt x="3830" y="24836"/>
                      <a:pt x="3830" y="24811"/>
                      <a:pt x="3817" y="24787"/>
                    </a:cubicBezTo>
                    <a:lnTo>
                      <a:pt x="3817" y="24750"/>
                    </a:lnTo>
                    <a:cubicBezTo>
                      <a:pt x="3817" y="24738"/>
                      <a:pt x="3817" y="24726"/>
                      <a:pt x="3805" y="24714"/>
                    </a:cubicBezTo>
                    <a:cubicBezTo>
                      <a:pt x="3805" y="24701"/>
                      <a:pt x="3805" y="24677"/>
                      <a:pt x="3793" y="24666"/>
                    </a:cubicBezTo>
                    <a:lnTo>
                      <a:pt x="3793" y="24641"/>
                    </a:lnTo>
                    <a:lnTo>
                      <a:pt x="3793" y="24629"/>
                    </a:lnTo>
                    <a:lnTo>
                      <a:pt x="3793" y="24617"/>
                    </a:lnTo>
                    <a:lnTo>
                      <a:pt x="3781" y="24617"/>
                    </a:lnTo>
                    <a:lnTo>
                      <a:pt x="3781" y="24604"/>
                    </a:lnTo>
                    <a:lnTo>
                      <a:pt x="3781" y="24580"/>
                    </a:lnTo>
                    <a:cubicBezTo>
                      <a:pt x="3781" y="24568"/>
                      <a:pt x="3768" y="24568"/>
                      <a:pt x="3768" y="24568"/>
                    </a:cubicBezTo>
                    <a:lnTo>
                      <a:pt x="3768" y="24556"/>
                    </a:lnTo>
                    <a:lnTo>
                      <a:pt x="3768" y="24544"/>
                    </a:lnTo>
                    <a:cubicBezTo>
                      <a:pt x="3757" y="24520"/>
                      <a:pt x="3757" y="24507"/>
                      <a:pt x="3757" y="24483"/>
                    </a:cubicBezTo>
                    <a:cubicBezTo>
                      <a:pt x="3744" y="24471"/>
                      <a:pt x="3744" y="24458"/>
                      <a:pt x="3732" y="24434"/>
                    </a:cubicBezTo>
                    <a:cubicBezTo>
                      <a:pt x="3732" y="24422"/>
                      <a:pt x="3720" y="24398"/>
                      <a:pt x="3708" y="24374"/>
                    </a:cubicBezTo>
                    <a:cubicBezTo>
                      <a:pt x="3708" y="24361"/>
                      <a:pt x="3695" y="24350"/>
                      <a:pt x="3695" y="24325"/>
                    </a:cubicBezTo>
                    <a:cubicBezTo>
                      <a:pt x="3684" y="24313"/>
                      <a:pt x="3684" y="24301"/>
                      <a:pt x="3671" y="24288"/>
                    </a:cubicBezTo>
                    <a:cubicBezTo>
                      <a:pt x="3671" y="24277"/>
                      <a:pt x="3671" y="24277"/>
                      <a:pt x="3659" y="24264"/>
                    </a:cubicBezTo>
                    <a:cubicBezTo>
                      <a:pt x="3647" y="24252"/>
                      <a:pt x="3635" y="24228"/>
                      <a:pt x="3635" y="24204"/>
                    </a:cubicBezTo>
                    <a:lnTo>
                      <a:pt x="3598" y="24167"/>
                    </a:lnTo>
                    <a:lnTo>
                      <a:pt x="3562" y="24094"/>
                    </a:lnTo>
                    <a:cubicBezTo>
                      <a:pt x="3525" y="24058"/>
                      <a:pt x="3489" y="24009"/>
                      <a:pt x="3452" y="23961"/>
                    </a:cubicBezTo>
                    <a:cubicBezTo>
                      <a:pt x="3416" y="23924"/>
                      <a:pt x="3368" y="23888"/>
                      <a:pt x="3319" y="23851"/>
                    </a:cubicBezTo>
                    <a:cubicBezTo>
                      <a:pt x="3246" y="23790"/>
                      <a:pt x="3173" y="23742"/>
                      <a:pt x="3088" y="23693"/>
                    </a:cubicBezTo>
                    <a:cubicBezTo>
                      <a:pt x="3063" y="23669"/>
                      <a:pt x="3027" y="23656"/>
                      <a:pt x="2991" y="23632"/>
                    </a:cubicBezTo>
                    <a:cubicBezTo>
                      <a:pt x="2979" y="23620"/>
                      <a:pt x="2966" y="23608"/>
                      <a:pt x="2942" y="23608"/>
                    </a:cubicBezTo>
                    <a:cubicBezTo>
                      <a:pt x="2930" y="23596"/>
                      <a:pt x="2906" y="23583"/>
                      <a:pt x="2893" y="23572"/>
                    </a:cubicBezTo>
                    <a:cubicBezTo>
                      <a:pt x="2869" y="23559"/>
                      <a:pt x="2845" y="23559"/>
                      <a:pt x="2833" y="23547"/>
                    </a:cubicBezTo>
                    <a:cubicBezTo>
                      <a:pt x="2809" y="23547"/>
                      <a:pt x="2784" y="23535"/>
                      <a:pt x="2760" y="23535"/>
                    </a:cubicBezTo>
                    <a:cubicBezTo>
                      <a:pt x="2723" y="23523"/>
                      <a:pt x="2687" y="23523"/>
                      <a:pt x="2650" y="23510"/>
                    </a:cubicBezTo>
                    <a:cubicBezTo>
                      <a:pt x="2566" y="23499"/>
                      <a:pt x="2493" y="23486"/>
                      <a:pt x="2420" y="23462"/>
                    </a:cubicBezTo>
                    <a:cubicBezTo>
                      <a:pt x="2395" y="23462"/>
                      <a:pt x="2371" y="23450"/>
                      <a:pt x="2359" y="23450"/>
                    </a:cubicBezTo>
                    <a:cubicBezTo>
                      <a:pt x="2334" y="23438"/>
                      <a:pt x="2310" y="23426"/>
                      <a:pt x="2286" y="23426"/>
                    </a:cubicBezTo>
                    <a:cubicBezTo>
                      <a:pt x="2250" y="23402"/>
                      <a:pt x="2225" y="23389"/>
                      <a:pt x="2188" y="23377"/>
                    </a:cubicBezTo>
                    <a:cubicBezTo>
                      <a:pt x="2164" y="23365"/>
                      <a:pt x="2128" y="23353"/>
                      <a:pt x="2104" y="23329"/>
                    </a:cubicBezTo>
                    <a:cubicBezTo>
                      <a:pt x="2031" y="23304"/>
                      <a:pt x="1958" y="23267"/>
                      <a:pt x="1885" y="23231"/>
                    </a:cubicBezTo>
                    <a:cubicBezTo>
                      <a:pt x="1812" y="23207"/>
                      <a:pt x="1739" y="23170"/>
                      <a:pt x="1666" y="23146"/>
                    </a:cubicBezTo>
                    <a:cubicBezTo>
                      <a:pt x="1629" y="23122"/>
                      <a:pt x="1593" y="23110"/>
                      <a:pt x="1545" y="23097"/>
                    </a:cubicBezTo>
                    <a:cubicBezTo>
                      <a:pt x="1532" y="23086"/>
                      <a:pt x="1520" y="23073"/>
                      <a:pt x="1496" y="23073"/>
                    </a:cubicBezTo>
                    <a:cubicBezTo>
                      <a:pt x="1496" y="23073"/>
                      <a:pt x="1484" y="23061"/>
                      <a:pt x="1472" y="23061"/>
                    </a:cubicBezTo>
                    <a:cubicBezTo>
                      <a:pt x="1459" y="23049"/>
                      <a:pt x="1435" y="23049"/>
                      <a:pt x="1423" y="23037"/>
                    </a:cubicBezTo>
                    <a:cubicBezTo>
                      <a:pt x="1411" y="23037"/>
                      <a:pt x="1399" y="23024"/>
                      <a:pt x="1386" y="23024"/>
                    </a:cubicBezTo>
                    <a:cubicBezTo>
                      <a:pt x="1375" y="23024"/>
                      <a:pt x="1362" y="23037"/>
                      <a:pt x="1350" y="23037"/>
                    </a:cubicBezTo>
                    <a:cubicBezTo>
                      <a:pt x="1338" y="23037"/>
                      <a:pt x="1326" y="23049"/>
                      <a:pt x="1313" y="23061"/>
                    </a:cubicBezTo>
                    <a:cubicBezTo>
                      <a:pt x="1313" y="23073"/>
                      <a:pt x="1302" y="23073"/>
                      <a:pt x="1302" y="23086"/>
                    </a:cubicBezTo>
                    <a:cubicBezTo>
                      <a:pt x="1289" y="23110"/>
                      <a:pt x="1289" y="23146"/>
                      <a:pt x="1289" y="23170"/>
                    </a:cubicBezTo>
                    <a:cubicBezTo>
                      <a:pt x="1277" y="23194"/>
                      <a:pt x="1277" y="23219"/>
                      <a:pt x="1289" y="23243"/>
                    </a:cubicBezTo>
                    <a:lnTo>
                      <a:pt x="1289" y="23353"/>
                    </a:lnTo>
                    <a:cubicBezTo>
                      <a:pt x="1302" y="23438"/>
                      <a:pt x="1302" y="23523"/>
                      <a:pt x="1313" y="23608"/>
                    </a:cubicBezTo>
                    <a:cubicBezTo>
                      <a:pt x="1313" y="23656"/>
                      <a:pt x="1313" y="23693"/>
                      <a:pt x="1326" y="23729"/>
                    </a:cubicBezTo>
                    <a:lnTo>
                      <a:pt x="1326" y="23802"/>
                    </a:lnTo>
                    <a:lnTo>
                      <a:pt x="1326" y="23815"/>
                    </a:lnTo>
                    <a:cubicBezTo>
                      <a:pt x="1338" y="23839"/>
                      <a:pt x="1338" y="23851"/>
                      <a:pt x="1338" y="23863"/>
                    </a:cubicBezTo>
                    <a:cubicBezTo>
                      <a:pt x="1338" y="23875"/>
                      <a:pt x="1350" y="23899"/>
                      <a:pt x="1350" y="23924"/>
                    </a:cubicBezTo>
                    <a:cubicBezTo>
                      <a:pt x="1350" y="23948"/>
                      <a:pt x="1362" y="23972"/>
                      <a:pt x="1362" y="23997"/>
                    </a:cubicBezTo>
                    <a:cubicBezTo>
                      <a:pt x="1375" y="24034"/>
                      <a:pt x="1375" y="24058"/>
                      <a:pt x="1386" y="24082"/>
                    </a:cubicBezTo>
                    <a:cubicBezTo>
                      <a:pt x="1423" y="24191"/>
                      <a:pt x="1472" y="24301"/>
                      <a:pt x="1532" y="24398"/>
                    </a:cubicBezTo>
                    <a:cubicBezTo>
                      <a:pt x="1556" y="24447"/>
                      <a:pt x="1593" y="24495"/>
                      <a:pt x="1629" y="24544"/>
                    </a:cubicBezTo>
                    <a:cubicBezTo>
                      <a:pt x="1666" y="24580"/>
                      <a:pt x="1715" y="24629"/>
                      <a:pt x="1751" y="24677"/>
                    </a:cubicBezTo>
                    <a:cubicBezTo>
                      <a:pt x="1799" y="24714"/>
                      <a:pt x="1836" y="24750"/>
                      <a:pt x="1885" y="24787"/>
                    </a:cubicBezTo>
                    <a:cubicBezTo>
                      <a:pt x="1934" y="24823"/>
                      <a:pt x="1970" y="24847"/>
                      <a:pt x="2018" y="24872"/>
                    </a:cubicBezTo>
                    <a:cubicBezTo>
                      <a:pt x="2018" y="24872"/>
                      <a:pt x="2018" y="24884"/>
                      <a:pt x="2031" y="24884"/>
                    </a:cubicBezTo>
                    <a:lnTo>
                      <a:pt x="2043" y="24884"/>
                    </a:lnTo>
                    <a:cubicBezTo>
                      <a:pt x="2043" y="24896"/>
                      <a:pt x="2055" y="24896"/>
                      <a:pt x="2055" y="24896"/>
                    </a:cubicBezTo>
                    <a:cubicBezTo>
                      <a:pt x="2055" y="24896"/>
                      <a:pt x="2067" y="24896"/>
                      <a:pt x="2067" y="24909"/>
                    </a:cubicBezTo>
                    <a:lnTo>
                      <a:pt x="2091" y="24909"/>
                    </a:lnTo>
                    <a:lnTo>
                      <a:pt x="2091" y="24920"/>
                    </a:lnTo>
                    <a:lnTo>
                      <a:pt x="2104" y="24920"/>
                    </a:lnTo>
                    <a:cubicBezTo>
                      <a:pt x="2115" y="24933"/>
                      <a:pt x="2128" y="24933"/>
                      <a:pt x="2140" y="24945"/>
                    </a:cubicBezTo>
                    <a:cubicBezTo>
                      <a:pt x="2164" y="24945"/>
                      <a:pt x="2177" y="24957"/>
                      <a:pt x="2188" y="24969"/>
                    </a:cubicBezTo>
                    <a:cubicBezTo>
                      <a:pt x="2213" y="24969"/>
                      <a:pt x="2225" y="24982"/>
                      <a:pt x="2237" y="24982"/>
                    </a:cubicBezTo>
                    <a:cubicBezTo>
                      <a:pt x="2261" y="24993"/>
                      <a:pt x="2274" y="24993"/>
                      <a:pt x="2286" y="25006"/>
                    </a:cubicBezTo>
                    <a:lnTo>
                      <a:pt x="2310" y="25006"/>
                    </a:lnTo>
                    <a:cubicBezTo>
                      <a:pt x="2334" y="25017"/>
                      <a:pt x="2347" y="25017"/>
                      <a:pt x="2371" y="25030"/>
                    </a:cubicBezTo>
                    <a:cubicBezTo>
                      <a:pt x="2407" y="25042"/>
                      <a:pt x="2444" y="25042"/>
                      <a:pt x="2480" y="25054"/>
                    </a:cubicBezTo>
                    <a:cubicBezTo>
                      <a:pt x="2504" y="25066"/>
                      <a:pt x="2529" y="25066"/>
                      <a:pt x="2541" y="25066"/>
                    </a:cubicBezTo>
                    <a:cubicBezTo>
                      <a:pt x="2566" y="25079"/>
                      <a:pt x="2577" y="25079"/>
                      <a:pt x="2590" y="25079"/>
                    </a:cubicBezTo>
                    <a:cubicBezTo>
                      <a:pt x="2639" y="25090"/>
                      <a:pt x="2687" y="25103"/>
                      <a:pt x="2736" y="25103"/>
                    </a:cubicBezTo>
                    <a:cubicBezTo>
                      <a:pt x="2772" y="25115"/>
                      <a:pt x="2796" y="25127"/>
                      <a:pt x="2833" y="25127"/>
                    </a:cubicBezTo>
                    <a:cubicBezTo>
                      <a:pt x="2882" y="25139"/>
                      <a:pt x="2930" y="25152"/>
                      <a:pt x="2966" y="25152"/>
                    </a:cubicBezTo>
                    <a:cubicBezTo>
                      <a:pt x="3015" y="25163"/>
                      <a:pt x="3052" y="25176"/>
                      <a:pt x="3088" y="25176"/>
                    </a:cubicBezTo>
                    <a:cubicBezTo>
                      <a:pt x="3173" y="25188"/>
                      <a:pt x="3246" y="25212"/>
                      <a:pt x="3331" y="25225"/>
                    </a:cubicBezTo>
                    <a:cubicBezTo>
                      <a:pt x="3355" y="25236"/>
                      <a:pt x="3392" y="25249"/>
                      <a:pt x="3428" y="25261"/>
                    </a:cubicBezTo>
                    <a:cubicBezTo>
                      <a:pt x="3452" y="25261"/>
                      <a:pt x="3489" y="25273"/>
                      <a:pt x="3514" y="25285"/>
                    </a:cubicBezTo>
                    <a:cubicBezTo>
                      <a:pt x="3525" y="25285"/>
                      <a:pt x="3538" y="25298"/>
                      <a:pt x="3550" y="25298"/>
                    </a:cubicBezTo>
                    <a:cubicBezTo>
                      <a:pt x="3550" y="25309"/>
                      <a:pt x="3562" y="25309"/>
                      <a:pt x="3574" y="25309"/>
                    </a:cubicBezTo>
                    <a:cubicBezTo>
                      <a:pt x="3695" y="25382"/>
                      <a:pt x="3805" y="25455"/>
                      <a:pt x="3914" y="25528"/>
                    </a:cubicBezTo>
                    <a:cubicBezTo>
                      <a:pt x="3938" y="25552"/>
                      <a:pt x="3963" y="25565"/>
                      <a:pt x="3975" y="25589"/>
                    </a:cubicBezTo>
                    <a:cubicBezTo>
                      <a:pt x="3987" y="25589"/>
                      <a:pt x="3987" y="25589"/>
                      <a:pt x="3987" y="25601"/>
                    </a:cubicBezTo>
                    <a:cubicBezTo>
                      <a:pt x="4000" y="25601"/>
                      <a:pt x="4000" y="25613"/>
                      <a:pt x="4011" y="25625"/>
                    </a:cubicBezTo>
                    <a:cubicBezTo>
                      <a:pt x="4024" y="25638"/>
                      <a:pt x="4024" y="25662"/>
                      <a:pt x="4036" y="25674"/>
                    </a:cubicBezTo>
                    <a:cubicBezTo>
                      <a:pt x="4048" y="25686"/>
                      <a:pt x="4048" y="25711"/>
                      <a:pt x="4060" y="25722"/>
                    </a:cubicBezTo>
                    <a:lnTo>
                      <a:pt x="4097" y="25759"/>
                    </a:lnTo>
                    <a:cubicBezTo>
                      <a:pt x="4097" y="25820"/>
                      <a:pt x="4109" y="25868"/>
                      <a:pt x="4121" y="25917"/>
                    </a:cubicBezTo>
                    <a:cubicBezTo>
                      <a:pt x="4121" y="25978"/>
                      <a:pt x="4133" y="26027"/>
                      <a:pt x="4133" y="26087"/>
                    </a:cubicBezTo>
                    <a:cubicBezTo>
                      <a:pt x="4146" y="26209"/>
                      <a:pt x="4157" y="26318"/>
                      <a:pt x="4182" y="26440"/>
                    </a:cubicBezTo>
                    <a:cubicBezTo>
                      <a:pt x="4194" y="26489"/>
                      <a:pt x="4194" y="26549"/>
                      <a:pt x="4206" y="26597"/>
                    </a:cubicBezTo>
                    <a:lnTo>
                      <a:pt x="4243" y="26780"/>
                    </a:lnTo>
                    <a:lnTo>
                      <a:pt x="4243" y="26865"/>
                    </a:lnTo>
                    <a:cubicBezTo>
                      <a:pt x="4254" y="26889"/>
                      <a:pt x="4254" y="26926"/>
                      <a:pt x="4254" y="26950"/>
                    </a:cubicBezTo>
                    <a:lnTo>
                      <a:pt x="4254" y="26999"/>
                    </a:lnTo>
                    <a:cubicBezTo>
                      <a:pt x="4243" y="27048"/>
                      <a:pt x="4243" y="27096"/>
                      <a:pt x="4243" y="27132"/>
                    </a:cubicBezTo>
                    <a:lnTo>
                      <a:pt x="4243" y="27193"/>
                    </a:lnTo>
                    <a:cubicBezTo>
                      <a:pt x="4230" y="27218"/>
                      <a:pt x="4219" y="27242"/>
                      <a:pt x="4219" y="27266"/>
                    </a:cubicBezTo>
                    <a:cubicBezTo>
                      <a:pt x="4206" y="27291"/>
                      <a:pt x="4206" y="27302"/>
                      <a:pt x="4194" y="27327"/>
                    </a:cubicBezTo>
                    <a:cubicBezTo>
                      <a:pt x="4194" y="27364"/>
                      <a:pt x="4182" y="27388"/>
                      <a:pt x="4182" y="27412"/>
                    </a:cubicBezTo>
                    <a:cubicBezTo>
                      <a:pt x="4182" y="27424"/>
                      <a:pt x="4182" y="27437"/>
                      <a:pt x="4194" y="27437"/>
                    </a:cubicBezTo>
                    <a:lnTo>
                      <a:pt x="4206" y="27437"/>
                    </a:lnTo>
                    <a:cubicBezTo>
                      <a:pt x="4194" y="27497"/>
                      <a:pt x="4194" y="27545"/>
                      <a:pt x="4182" y="27607"/>
                    </a:cubicBezTo>
                    <a:cubicBezTo>
                      <a:pt x="4170" y="27691"/>
                      <a:pt x="4146" y="27788"/>
                      <a:pt x="4121" y="27886"/>
                    </a:cubicBezTo>
                    <a:cubicBezTo>
                      <a:pt x="4109" y="27934"/>
                      <a:pt x="4097" y="27983"/>
                      <a:pt x="4084" y="28020"/>
                    </a:cubicBezTo>
                    <a:lnTo>
                      <a:pt x="4084" y="28032"/>
                    </a:lnTo>
                    <a:cubicBezTo>
                      <a:pt x="4097" y="28044"/>
                      <a:pt x="4109" y="28068"/>
                      <a:pt x="4121" y="28080"/>
                    </a:cubicBezTo>
                    <a:lnTo>
                      <a:pt x="4121" y="28093"/>
                    </a:lnTo>
                    <a:cubicBezTo>
                      <a:pt x="4084" y="28190"/>
                      <a:pt x="4048" y="28275"/>
                      <a:pt x="4000" y="28372"/>
                    </a:cubicBezTo>
                    <a:cubicBezTo>
                      <a:pt x="3975" y="28433"/>
                      <a:pt x="3951" y="28493"/>
                      <a:pt x="3914" y="28555"/>
                    </a:cubicBezTo>
                    <a:cubicBezTo>
                      <a:pt x="3890" y="28615"/>
                      <a:pt x="3866" y="28688"/>
                      <a:pt x="3841" y="28749"/>
                    </a:cubicBezTo>
                    <a:cubicBezTo>
                      <a:pt x="3793" y="28882"/>
                      <a:pt x="3744" y="29016"/>
                      <a:pt x="3684" y="29138"/>
                    </a:cubicBezTo>
                    <a:cubicBezTo>
                      <a:pt x="3635" y="29271"/>
                      <a:pt x="3574" y="29405"/>
                      <a:pt x="3525" y="29539"/>
                    </a:cubicBezTo>
                    <a:lnTo>
                      <a:pt x="3379" y="29867"/>
                    </a:lnTo>
                    <a:cubicBezTo>
                      <a:pt x="3379" y="29879"/>
                      <a:pt x="3368" y="29892"/>
                      <a:pt x="3368" y="29903"/>
                    </a:cubicBezTo>
                    <a:lnTo>
                      <a:pt x="3258" y="30086"/>
                    </a:lnTo>
                    <a:cubicBezTo>
                      <a:pt x="3222" y="30146"/>
                      <a:pt x="3198" y="30219"/>
                      <a:pt x="3161" y="30292"/>
                    </a:cubicBezTo>
                    <a:lnTo>
                      <a:pt x="3088" y="30475"/>
                    </a:lnTo>
                    <a:lnTo>
                      <a:pt x="3088" y="30487"/>
                    </a:lnTo>
                    <a:cubicBezTo>
                      <a:pt x="3063" y="30535"/>
                      <a:pt x="3039" y="30596"/>
                      <a:pt x="3015" y="30645"/>
                    </a:cubicBezTo>
                    <a:cubicBezTo>
                      <a:pt x="2991" y="30681"/>
                      <a:pt x="2979" y="30718"/>
                      <a:pt x="2966" y="30754"/>
                    </a:cubicBezTo>
                    <a:cubicBezTo>
                      <a:pt x="2942" y="30791"/>
                      <a:pt x="2930" y="30839"/>
                      <a:pt x="2906" y="30875"/>
                    </a:cubicBezTo>
                    <a:cubicBezTo>
                      <a:pt x="2882" y="30948"/>
                      <a:pt x="2845" y="31010"/>
                      <a:pt x="2820" y="31083"/>
                    </a:cubicBezTo>
                    <a:cubicBezTo>
                      <a:pt x="2796" y="31143"/>
                      <a:pt x="2784" y="31204"/>
                      <a:pt x="2760" y="31264"/>
                    </a:cubicBezTo>
                    <a:cubicBezTo>
                      <a:pt x="2736" y="31337"/>
                      <a:pt x="2723" y="31399"/>
                      <a:pt x="2699" y="31459"/>
                    </a:cubicBezTo>
                    <a:cubicBezTo>
                      <a:pt x="2663" y="31544"/>
                      <a:pt x="2699" y="31629"/>
                      <a:pt x="2760" y="31678"/>
                    </a:cubicBezTo>
                    <a:cubicBezTo>
                      <a:pt x="2784" y="31690"/>
                      <a:pt x="2809" y="31702"/>
                      <a:pt x="2833" y="31702"/>
                    </a:cubicBezTo>
                    <a:lnTo>
                      <a:pt x="2869" y="31702"/>
                    </a:lnTo>
                    <a:cubicBezTo>
                      <a:pt x="2918" y="31702"/>
                      <a:pt x="2955" y="31690"/>
                      <a:pt x="2979" y="31666"/>
                    </a:cubicBezTo>
                    <a:cubicBezTo>
                      <a:pt x="3027" y="31629"/>
                      <a:pt x="3052" y="31556"/>
                      <a:pt x="3063" y="31496"/>
                    </a:cubicBezTo>
                    <a:cubicBezTo>
                      <a:pt x="3088" y="31447"/>
                      <a:pt x="3088" y="31399"/>
                      <a:pt x="3100" y="31362"/>
                    </a:cubicBezTo>
                    <a:cubicBezTo>
                      <a:pt x="3125" y="31277"/>
                      <a:pt x="3136" y="31191"/>
                      <a:pt x="3161" y="31119"/>
                    </a:cubicBezTo>
                    <a:cubicBezTo>
                      <a:pt x="3161" y="31094"/>
                      <a:pt x="3173" y="31058"/>
                      <a:pt x="3173" y="31034"/>
                    </a:cubicBezTo>
                    <a:cubicBezTo>
                      <a:pt x="3185" y="30985"/>
                      <a:pt x="3209" y="30937"/>
                      <a:pt x="3234" y="30888"/>
                    </a:cubicBezTo>
                    <a:cubicBezTo>
                      <a:pt x="3258" y="30815"/>
                      <a:pt x="3295" y="30730"/>
                      <a:pt x="3319" y="30645"/>
                    </a:cubicBezTo>
                    <a:cubicBezTo>
                      <a:pt x="3343" y="30572"/>
                      <a:pt x="3368" y="30487"/>
                      <a:pt x="3392" y="30414"/>
                    </a:cubicBezTo>
                    <a:cubicBezTo>
                      <a:pt x="3416" y="30329"/>
                      <a:pt x="3452" y="30256"/>
                      <a:pt x="3477" y="30183"/>
                    </a:cubicBezTo>
                    <a:cubicBezTo>
                      <a:pt x="3514" y="30110"/>
                      <a:pt x="3538" y="30049"/>
                      <a:pt x="3562" y="29989"/>
                    </a:cubicBezTo>
                    <a:cubicBezTo>
                      <a:pt x="3598" y="29927"/>
                      <a:pt x="3623" y="29855"/>
                      <a:pt x="3659" y="29794"/>
                    </a:cubicBezTo>
                    <a:cubicBezTo>
                      <a:pt x="3708" y="29660"/>
                      <a:pt x="3768" y="29514"/>
                      <a:pt x="3817" y="29381"/>
                    </a:cubicBezTo>
                    <a:cubicBezTo>
                      <a:pt x="3854" y="29320"/>
                      <a:pt x="3878" y="29247"/>
                      <a:pt x="3903" y="29187"/>
                    </a:cubicBezTo>
                    <a:cubicBezTo>
                      <a:pt x="3927" y="29125"/>
                      <a:pt x="3951" y="29052"/>
                      <a:pt x="3975" y="28992"/>
                    </a:cubicBezTo>
                    <a:cubicBezTo>
                      <a:pt x="4024" y="28846"/>
                      <a:pt x="4084" y="28700"/>
                      <a:pt x="4133" y="28566"/>
                    </a:cubicBezTo>
                    <a:cubicBezTo>
                      <a:pt x="4182" y="28457"/>
                      <a:pt x="4219" y="28360"/>
                      <a:pt x="4267" y="28250"/>
                    </a:cubicBezTo>
                    <a:cubicBezTo>
                      <a:pt x="4327" y="28177"/>
                      <a:pt x="4389" y="28093"/>
                      <a:pt x="4449" y="28020"/>
                    </a:cubicBezTo>
                    <a:lnTo>
                      <a:pt x="4668" y="27728"/>
                    </a:lnTo>
                    <a:cubicBezTo>
                      <a:pt x="4826" y="27545"/>
                      <a:pt x="4984" y="27375"/>
                      <a:pt x="5142" y="27205"/>
                    </a:cubicBezTo>
                    <a:cubicBezTo>
                      <a:pt x="5191" y="27156"/>
                      <a:pt x="5239" y="27121"/>
                      <a:pt x="5275" y="27072"/>
                    </a:cubicBezTo>
                    <a:cubicBezTo>
                      <a:pt x="5324" y="27023"/>
                      <a:pt x="5373" y="26986"/>
                      <a:pt x="5421" y="26938"/>
                    </a:cubicBezTo>
                    <a:cubicBezTo>
                      <a:pt x="5446" y="26926"/>
                      <a:pt x="5482" y="26913"/>
                      <a:pt x="5518" y="26902"/>
                    </a:cubicBezTo>
                    <a:lnTo>
                      <a:pt x="5628" y="26865"/>
                    </a:lnTo>
                    <a:cubicBezTo>
                      <a:pt x="5664" y="26841"/>
                      <a:pt x="5701" y="26829"/>
                      <a:pt x="5750" y="26816"/>
                    </a:cubicBezTo>
                    <a:lnTo>
                      <a:pt x="5859" y="26780"/>
                    </a:lnTo>
                    <a:cubicBezTo>
                      <a:pt x="5871" y="26780"/>
                      <a:pt x="5896" y="26768"/>
                      <a:pt x="5907" y="26768"/>
                    </a:cubicBezTo>
                    <a:cubicBezTo>
                      <a:pt x="5993" y="26743"/>
                      <a:pt x="6066" y="26732"/>
                      <a:pt x="6150" y="26719"/>
                    </a:cubicBezTo>
                    <a:cubicBezTo>
                      <a:pt x="6236" y="26695"/>
                      <a:pt x="6309" y="26683"/>
                      <a:pt x="6393" y="26670"/>
                    </a:cubicBezTo>
                    <a:cubicBezTo>
                      <a:pt x="6418" y="26670"/>
                      <a:pt x="6430" y="26670"/>
                      <a:pt x="6455" y="26659"/>
                    </a:cubicBezTo>
                    <a:cubicBezTo>
                      <a:pt x="6479" y="26659"/>
                      <a:pt x="6503" y="26646"/>
                      <a:pt x="6528" y="26646"/>
                    </a:cubicBezTo>
                    <a:cubicBezTo>
                      <a:pt x="6552" y="26634"/>
                      <a:pt x="6564" y="26634"/>
                      <a:pt x="6588" y="26622"/>
                    </a:cubicBezTo>
                    <a:cubicBezTo>
                      <a:pt x="6601" y="26622"/>
                      <a:pt x="6625" y="26622"/>
                      <a:pt x="6637" y="26610"/>
                    </a:cubicBezTo>
                    <a:cubicBezTo>
                      <a:pt x="6661" y="26610"/>
                      <a:pt x="6674" y="26597"/>
                      <a:pt x="6698" y="26586"/>
                    </a:cubicBezTo>
                    <a:cubicBezTo>
                      <a:pt x="6722" y="26586"/>
                      <a:pt x="6746" y="26573"/>
                      <a:pt x="6771" y="26561"/>
                    </a:cubicBezTo>
                    <a:cubicBezTo>
                      <a:pt x="6771" y="26561"/>
                      <a:pt x="6782" y="26561"/>
                      <a:pt x="6795" y="26549"/>
                    </a:cubicBezTo>
                    <a:cubicBezTo>
                      <a:pt x="6807" y="26549"/>
                      <a:pt x="6819" y="26537"/>
                      <a:pt x="6831" y="26537"/>
                    </a:cubicBezTo>
                    <a:cubicBezTo>
                      <a:pt x="6844" y="26525"/>
                      <a:pt x="6868" y="26525"/>
                      <a:pt x="6880" y="26513"/>
                    </a:cubicBezTo>
                    <a:cubicBezTo>
                      <a:pt x="6892" y="26500"/>
                      <a:pt x="6917" y="26500"/>
                      <a:pt x="6928" y="26489"/>
                    </a:cubicBezTo>
                    <a:cubicBezTo>
                      <a:pt x="6953" y="26476"/>
                      <a:pt x="6965" y="26464"/>
                      <a:pt x="6990" y="26452"/>
                    </a:cubicBezTo>
                    <a:cubicBezTo>
                      <a:pt x="7014" y="26440"/>
                      <a:pt x="7025" y="26427"/>
                      <a:pt x="7050" y="26416"/>
                    </a:cubicBezTo>
                    <a:cubicBezTo>
                      <a:pt x="7062" y="26403"/>
                      <a:pt x="7074" y="26403"/>
                      <a:pt x="7087" y="26391"/>
                    </a:cubicBezTo>
                    <a:cubicBezTo>
                      <a:pt x="7171" y="26343"/>
                      <a:pt x="7244" y="26294"/>
                      <a:pt x="7317" y="26245"/>
                    </a:cubicBezTo>
                    <a:cubicBezTo>
                      <a:pt x="7354" y="26221"/>
                      <a:pt x="7390" y="26197"/>
                      <a:pt x="7414" y="26173"/>
                    </a:cubicBezTo>
                    <a:cubicBezTo>
                      <a:pt x="7439" y="26160"/>
                      <a:pt x="7451" y="26148"/>
                      <a:pt x="7476" y="26136"/>
                    </a:cubicBezTo>
                    <a:lnTo>
                      <a:pt x="7512" y="26100"/>
                    </a:lnTo>
                    <a:cubicBezTo>
                      <a:pt x="7536" y="26087"/>
                      <a:pt x="7560" y="26075"/>
                      <a:pt x="7573" y="26051"/>
                    </a:cubicBezTo>
                    <a:cubicBezTo>
                      <a:pt x="7597" y="26038"/>
                      <a:pt x="7609" y="26027"/>
                      <a:pt x="7621" y="26014"/>
                    </a:cubicBezTo>
                    <a:lnTo>
                      <a:pt x="7657" y="25978"/>
                    </a:lnTo>
                    <a:cubicBezTo>
                      <a:pt x="7682" y="25965"/>
                      <a:pt x="7694" y="25941"/>
                      <a:pt x="7719" y="25929"/>
                    </a:cubicBezTo>
                    <a:lnTo>
                      <a:pt x="7816" y="25832"/>
                    </a:lnTo>
                    <a:cubicBezTo>
                      <a:pt x="7840" y="25808"/>
                      <a:pt x="7865" y="25771"/>
                      <a:pt x="7889" y="25747"/>
                    </a:cubicBezTo>
                    <a:cubicBezTo>
                      <a:pt x="7925" y="25711"/>
                      <a:pt x="7949" y="25686"/>
                      <a:pt x="7973" y="25649"/>
                    </a:cubicBezTo>
                    <a:cubicBezTo>
                      <a:pt x="7998" y="25625"/>
                      <a:pt x="8022" y="25589"/>
                      <a:pt x="8046" y="25565"/>
                    </a:cubicBezTo>
                    <a:cubicBezTo>
                      <a:pt x="8071" y="25528"/>
                      <a:pt x="8108" y="25492"/>
                      <a:pt x="8132" y="25468"/>
                    </a:cubicBezTo>
                    <a:cubicBezTo>
                      <a:pt x="8156" y="25431"/>
                      <a:pt x="8192" y="25395"/>
                      <a:pt x="8217" y="25358"/>
                    </a:cubicBezTo>
                    <a:cubicBezTo>
                      <a:pt x="8265" y="25285"/>
                      <a:pt x="8314" y="25225"/>
                      <a:pt x="8362" y="25152"/>
                    </a:cubicBezTo>
                    <a:cubicBezTo>
                      <a:pt x="8375" y="25139"/>
                      <a:pt x="8399" y="25115"/>
                      <a:pt x="8411" y="25090"/>
                    </a:cubicBezTo>
                    <a:cubicBezTo>
                      <a:pt x="8460" y="25030"/>
                      <a:pt x="8508" y="24957"/>
                      <a:pt x="8545" y="24896"/>
                    </a:cubicBezTo>
                    <a:lnTo>
                      <a:pt x="8618" y="24787"/>
                    </a:lnTo>
                    <a:cubicBezTo>
                      <a:pt x="8630" y="24774"/>
                      <a:pt x="8642" y="24750"/>
                      <a:pt x="8654" y="24738"/>
                    </a:cubicBezTo>
                    <a:cubicBezTo>
                      <a:pt x="8654" y="24726"/>
                      <a:pt x="8667" y="24714"/>
                      <a:pt x="8678" y="24714"/>
                    </a:cubicBezTo>
                    <a:cubicBezTo>
                      <a:pt x="8678" y="24701"/>
                      <a:pt x="8691" y="24690"/>
                      <a:pt x="8691" y="24677"/>
                    </a:cubicBezTo>
                    <a:cubicBezTo>
                      <a:pt x="8691" y="24666"/>
                      <a:pt x="8691" y="24666"/>
                      <a:pt x="8703" y="24653"/>
                    </a:cubicBezTo>
                    <a:lnTo>
                      <a:pt x="8703" y="24641"/>
                    </a:lnTo>
                    <a:cubicBezTo>
                      <a:pt x="8703" y="24629"/>
                      <a:pt x="8703" y="24617"/>
                      <a:pt x="8691" y="24604"/>
                    </a:cubicBezTo>
                    <a:cubicBezTo>
                      <a:pt x="8691" y="24593"/>
                      <a:pt x="8678" y="24593"/>
                      <a:pt x="8667" y="24593"/>
                    </a:cubicBezTo>
                    <a:cubicBezTo>
                      <a:pt x="8667" y="24580"/>
                      <a:pt x="8654" y="24580"/>
                      <a:pt x="8642" y="24580"/>
                    </a:cubicBezTo>
                    <a:lnTo>
                      <a:pt x="8618" y="24580"/>
                    </a:lnTo>
                    <a:cubicBezTo>
                      <a:pt x="8594" y="24593"/>
                      <a:pt x="8569" y="24593"/>
                      <a:pt x="8545" y="24604"/>
                    </a:cubicBezTo>
                    <a:cubicBezTo>
                      <a:pt x="8521" y="24604"/>
                      <a:pt x="8497" y="24617"/>
                      <a:pt x="8472" y="24617"/>
                    </a:cubicBezTo>
                    <a:cubicBezTo>
                      <a:pt x="8411" y="24629"/>
                      <a:pt x="8362" y="24641"/>
                      <a:pt x="8302" y="24653"/>
                    </a:cubicBezTo>
                    <a:cubicBezTo>
                      <a:pt x="8229" y="24666"/>
                      <a:pt x="8144" y="24677"/>
                      <a:pt x="8059" y="24690"/>
                    </a:cubicBezTo>
                    <a:cubicBezTo>
                      <a:pt x="7973" y="24714"/>
                      <a:pt x="7889" y="24726"/>
                      <a:pt x="7803" y="24750"/>
                    </a:cubicBezTo>
                    <a:cubicBezTo>
                      <a:pt x="7730" y="24763"/>
                      <a:pt x="7646" y="24774"/>
                      <a:pt x="7560" y="24787"/>
                    </a:cubicBezTo>
                    <a:cubicBezTo>
                      <a:pt x="7549" y="24799"/>
                      <a:pt x="7524" y="24799"/>
                      <a:pt x="7500" y="24799"/>
                    </a:cubicBezTo>
                    <a:cubicBezTo>
                      <a:pt x="7487" y="24799"/>
                      <a:pt x="7463" y="24811"/>
                      <a:pt x="7439" y="24811"/>
                    </a:cubicBezTo>
                    <a:cubicBezTo>
                      <a:pt x="7403" y="24811"/>
                      <a:pt x="7354" y="24823"/>
                      <a:pt x="7317" y="24823"/>
                    </a:cubicBezTo>
                    <a:cubicBezTo>
                      <a:pt x="7269" y="24836"/>
                      <a:pt x="7220" y="24836"/>
                      <a:pt x="7171" y="24847"/>
                    </a:cubicBezTo>
                    <a:lnTo>
                      <a:pt x="7087" y="24847"/>
                    </a:lnTo>
                    <a:cubicBezTo>
                      <a:pt x="7062" y="24860"/>
                      <a:pt x="7038" y="24860"/>
                      <a:pt x="7014" y="24860"/>
                    </a:cubicBezTo>
                    <a:cubicBezTo>
                      <a:pt x="7001" y="24860"/>
                      <a:pt x="7001" y="24860"/>
                      <a:pt x="6990" y="24872"/>
                    </a:cubicBezTo>
                    <a:lnTo>
                      <a:pt x="6965" y="24872"/>
                    </a:lnTo>
                    <a:cubicBezTo>
                      <a:pt x="6953" y="24872"/>
                      <a:pt x="6941" y="24872"/>
                      <a:pt x="6928" y="24884"/>
                    </a:cubicBezTo>
                    <a:cubicBezTo>
                      <a:pt x="6892" y="24884"/>
                      <a:pt x="6868" y="24896"/>
                      <a:pt x="6831" y="24909"/>
                    </a:cubicBezTo>
                    <a:cubicBezTo>
                      <a:pt x="6795" y="24920"/>
                      <a:pt x="6758" y="24945"/>
                      <a:pt x="6709" y="24957"/>
                    </a:cubicBezTo>
                    <a:cubicBezTo>
                      <a:pt x="6685" y="24969"/>
                      <a:pt x="6649" y="24993"/>
                      <a:pt x="6612" y="25006"/>
                    </a:cubicBezTo>
                    <a:cubicBezTo>
                      <a:pt x="6539" y="25042"/>
                      <a:pt x="6466" y="25090"/>
                      <a:pt x="6393" y="25127"/>
                    </a:cubicBezTo>
                    <a:cubicBezTo>
                      <a:pt x="6369" y="25152"/>
                      <a:pt x="6333" y="25163"/>
                      <a:pt x="6296" y="25188"/>
                    </a:cubicBezTo>
                    <a:cubicBezTo>
                      <a:pt x="6223" y="25225"/>
                      <a:pt x="6163" y="25273"/>
                      <a:pt x="6090" y="25333"/>
                    </a:cubicBezTo>
                    <a:cubicBezTo>
                      <a:pt x="6029" y="25382"/>
                      <a:pt x="5969" y="25443"/>
                      <a:pt x="5920" y="25504"/>
                    </a:cubicBezTo>
                    <a:cubicBezTo>
                      <a:pt x="5859" y="25565"/>
                      <a:pt x="5810" y="25625"/>
                      <a:pt x="5762" y="25686"/>
                    </a:cubicBezTo>
                    <a:cubicBezTo>
                      <a:pt x="5701" y="25747"/>
                      <a:pt x="5653" y="25808"/>
                      <a:pt x="5604" y="25881"/>
                    </a:cubicBezTo>
                    <a:lnTo>
                      <a:pt x="5531" y="25990"/>
                    </a:lnTo>
                    <a:cubicBezTo>
                      <a:pt x="5518" y="26027"/>
                      <a:pt x="5494" y="26063"/>
                      <a:pt x="5470" y="26100"/>
                    </a:cubicBezTo>
                    <a:cubicBezTo>
                      <a:pt x="5458" y="26136"/>
                      <a:pt x="5446" y="26173"/>
                      <a:pt x="5421" y="26221"/>
                    </a:cubicBezTo>
                    <a:cubicBezTo>
                      <a:pt x="5410" y="26257"/>
                      <a:pt x="5385" y="26294"/>
                      <a:pt x="5373" y="26330"/>
                    </a:cubicBezTo>
                    <a:cubicBezTo>
                      <a:pt x="5361" y="26367"/>
                      <a:pt x="5348" y="26403"/>
                      <a:pt x="5348" y="26452"/>
                    </a:cubicBezTo>
                    <a:lnTo>
                      <a:pt x="5312" y="26561"/>
                    </a:lnTo>
                    <a:cubicBezTo>
                      <a:pt x="5300" y="26610"/>
                      <a:pt x="5300" y="26659"/>
                      <a:pt x="5288" y="26695"/>
                    </a:cubicBezTo>
                    <a:cubicBezTo>
                      <a:pt x="5275" y="26732"/>
                      <a:pt x="5275" y="26780"/>
                      <a:pt x="5264" y="26816"/>
                    </a:cubicBezTo>
                    <a:cubicBezTo>
                      <a:pt x="5251" y="26841"/>
                      <a:pt x="5251" y="26865"/>
                      <a:pt x="5239" y="26889"/>
                    </a:cubicBezTo>
                    <a:lnTo>
                      <a:pt x="5239" y="26902"/>
                    </a:lnTo>
                    <a:cubicBezTo>
                      <a:pt x="5130" y="26999"/>
                      <a:pt x="5021" y="27096"/>
                      <a:pt x="4923" y="27193"/>
                    </a:cubicBezTo>
                    <a:cubicBezTo>
                      <a:pt x="4789" y="27327"/>
                      <a:pt x="4656" y="27472"/>
                      <a:pt x="4535" y="27618"/>
                    </a:cubicBezTo>
                    <a:cubicBezTo>
                      <a:pt x="4522" y="27631"/>
                      <a:pt x="4498" y="27655"/>
                      <a:pt x="4486" y="27680"/>
                    </a:cubicBezTo>
                    <a:cubicBezTo>
                      <a:pt x="4498" y="27631"/>
                      <a:pt x="4510" y="27570"/>
                      <a:pt x="4535" y="27521"/>
                    </a:cubicBezTo>
                    <a:cubicBezTo>
                      <a:pt x="4546" y="27485"/>
                      <a:pt x="4570" y="27437"/>
                      <a:pt x="4583" y="27400"/>
                    </a:cubicBezTo>
                    <a:cubicBezTo>
                      <a:pt x="4619" y="27327"/>
                      <a:pt x="4643" y="27254"/>
                      <a:pt x="4668" y="27193"/>
                    </a:cubicBezTo>
                    <a:cubicBezTo>
                      <a:pt x="4705" y="27121"/>
                      <a:pt x="4729" y="27059"/>
                      <a:pt x="4741" y="26986"/>
                    </a:cubicBezTo>
                    <a:cubicBezTo>
                      <a:pt x="4789" y="26865"/>
                      <a:pt x="4838" y="26743"/>
                      <a:pt x="4875" y="26622"/>
                    </a:cubicBezTo>
                    <a:cubicBezTo>
                      <a:pt x="4911" y="26489"/>
                      <a:pt x="4948" y="26367"/>
                      <a:pt x="4996" y="26245"/>
                    </a:cubicBezTo>
                    <a:cubicBezTo>
                      <a:pt x="5008" y="26173"/>
                      <a:pt x="5032" y="26111"/>
                      <a:pt x="5057" y="26051"/>
                    </a:cubicBezTo>
                    <a:cubicBezTo>
                      <a:pt x="5081" y="25978"/>
                      <a:pt x="5105" y="25917"/>
                      <a:pt x="5118" y="25857"/>
                    </a:cubicBezTo>
                    <a:cubicBezTo>
                      <a:pt x="5166" y="25735"/>
                      <a:pt x="5202" y="25601"/>
                      <a:pt x="5239" y="25468"/>
                    </a:cubicBezTo>
                    <a:cubicBezTo>
                      <a:pt x="5300" y="25200"/>
                      <a:pt x="5348" y="24933"/>
                      <a:pt x="5421" y="24666"/>
                    </a:cubicBezTo>
                    <a:cubicBezTo>
                      <a:pt x="5421" y="24653"/>
                      <a:pt x="5421" y="24641"/>
                      <a:pt x="5434" y="24617"/>
                    </a:cubicBezTo>
                    <a:lnTo>
                      <a:pt x="5507" y="24544"/>
                    </a:lnTo>
                    <a:lnTo>
                      <a:pt x="5543" y="24507"/>
                    </a:lnTo>
                    <a:cubicBezTo>
                      <a:pt x="5580" y="24471"/>
                      <a:pt x="5616" y="24434"/>
                      <a:pt x="5664" y="24398"/>
                    </a:cubicBezTo>
                    <a:cubicBezTo>
                      <a:pt x="5701" y="24361"/>
                      <a:pt x="5750" y="24325"/>
                      <a:pt x="5798" y="24288"/>
                    </a:cubicBezTo>
                    <a:lnTo>
                      <a:pt x="6053" y="24070"/>
                    </a:lnTo>
                    <a:cubicBezTo>
                      <a:pt x="6078" y="24045"/>
                      <a:pt x="6102" y="24034"/>
                      <a:pt x="6126" y="24009"/>
                    </a:cubicBezTo>
                    <a:cubicBezTo>
                      <a:pt x="6150" y="23997"/>
                      <a:pt x="6163" y="23972"/>
                      <a:pt x="6187" y="23961"/>
                    </a:cubicBezTo>
                    <a:cubicBezTo>
                      <a:pt x="6212" y="23936"/>
                      <a:pt x="6223" y="23912"/>
                      <a:pt x="6248" y="23899"/>
                    </a:cubicBezTo>
                    <a:cubicBezTo>
                      <a:pt x="6272" y="23875"/>
                      <a:pt x="6285" y="23851"/>
                      <a:pt x="6309" y="23826"/>
                    </a:cubicBezTo>
                    <a:cubicBezTo>
                      <a:pt x="6333" y="23815"/>
                      <a:pt x="6345" y="23790"/>
                      <a:pt x="6358" y="23778"/>
                    </a:cubicBezTo>
                    <a:cubicBezTo>
                      <a:pt x="6369" y="23754"/>
                      <a:pt x="6393" y="23742"/>
                      <a:pt x="6406" y="23718"/>
                    </a:cubicBezTo>
                    <a:cubicBezTo>
                      <a:pt x="6430" y="23693"/>
                      <a:pt x="6455" y="23669"/>
                      <a:pt x="6479" y="23632"/>
                    </a:cubicBezTo>
                    <a:cubicBezTo>
                      <a:pt x="6491" y="23620"/>
                      <a:pt x="6503" y="23596"/>
                      <a:pt x="6515" y="23583"/>
                    </a:cubicBezTo>
                    <a:cubicBezTo>
                      <a:pt x="6552" y="23535"/>
                      <a:pt x="6601" y="23486"/>
                      <a:pt x="6637" y="23438"/>
                    </a:cubicBezTo>
                    <a:cubicBezTo>
                      <a:pt x="6637" y="23426"/>
                      <a:pt x="6649" y="23413"/>
                      <a:pt x="6649" y="23413"/>
                    </a:cubicBezTo>
                    <a:cubicBezTo>
                      <a:pt x="6661" y="23389"/>
                      <a:pt x="6674" y="23377"/>
                      <a:pt x="6685" y="23365"/>
                    </a:cubicBezTo>
                    <a:lnTo>
                      <a:pt x="6722" y="23292"/>
                    </a:lnTo>
                    <a:cubicBezTo>
                      <a:pt x="6746" y="23267"/>
                      <a:pt x="6758" y="23243"/>
                      <a:pt x="6771" y="23219"/>
                    </a:cubicBezTo>
                    <a:lnTo>
                      <a:pt x="6807" y="23146"/>
                    </a:lnTo>
                    <a:cubicBezTo>
                      <a:pt x="6831" y="23086"/>
                      <a:pt x="6855" y="23037"/>
                      <a:pt x="6880" y="22976"/>
                    </a:cubicBezTo>
                    <a:cubicBezTo>
                      <a:pt x="6917" y="22878"/>
                      <a:pt x="6941" y="22770"/>
                      <a:pt x="6977" y="22660"/>
                    </a:cubicBezTo>
                    <a:cubicBezTo>
                      <a:pt x="7001" y="22551"/>
                      <a:pt x="7038" y="22454"/>
                      <a:pt x="7074" y="22344"/>
                    </a:cubicBezTo>
                    <a:cubicBezTo>
                      <a:pt x="7111" y="22235"/>
                      <a:pt x="7160" y="22125"/>
                      <a:pt x="7196" y="22028"/>
                    </a:cubicBezTo>
                    <a:cubicBezTo>
                      <a:pt x="7220" y="21967"/>
                      <a:pt x="7233" y="21919"/>
                      <a:pt x="7257" y="21870"/>
                    </a:cubicBezTo>
                    <a:cubicBezTo>
                      <a:pt x="7269" y="21809"/>
                      <a:pt x="7293" y="21760"/>
                      <a:pt x="7305" y="21712"/>
                    </a:cubicBezTo>
                    <a:cubicBezTo>
                      <a:pt x="7317" y="21676"/>
                      <a:pt x="7317" y="21651"/>
                      <a:pt x="7330" y="21627"/>
                    </a:cubicBezTo>
                    <a:cubicBezTo>
                      <a:pt x="7341" y="21603"/>
                      <a:pt x="7341" y="21566"/>
                      <a:pt x="7354" y="21542"/>
                    </a:cubicBezTo>
                    <a:cubicBezTo>
                      <a:pt x="7366" y="21517"/>
                      <a:pt x="7366" y="21481"/>
                      <a:pt x="7378" y="21457"/>
                    </a:cubicBezTo>
                    <a:cubicBezTo>
                      <a:pt x="7378" y="21433"/>
                      <a:pt x="7390" y="21408"/>
                      <a:pt x="7390" y="21371"/>
                    </a:cubicBezTo>
                    <a:cubicBezTo>
                      <a:pt x="7403" y="21323"/>
                      <a:pt x="7414" y="21263"/>
                      <a:pt x="7414" y="21214"/>
                    </a:cubicBezTo>
                    <a:cubicBezTo>
                      <a:pt x="7427" y="21190"/>
                      <a:pt x="7427" y="21165"/>
                      <a:pt x="7427" y="21153"/>
                    </a:cubicBezTo>
                    <a:lnTo>
                      <a:pt x="7427" y="21104"/>
                    </a:lnTo>
                    <a:lnTo>
                      <a:pt x="7427" y="21068"/>
                    </a:lnTo>
                    <a:cubicBezTo>
                      <a:pt x="7414" y="21055"/>
                      <a:pt x="7403" y="21044"/>
                      <a:pt x="7378" y="21044"/>
                    </a:cubicBezTo>
                    <a:lnTo>
                      <a:pt x="7354" y="21044"/>
                    </a:lnTo>
                    <a:cubicBezTo>
                      <a:pt x="7354" y="21055"/>
                      <a:pt x="7341" y="21068"/>
                      <a:pt x="7330" y="21068"/>
                    </a:cubicBezTo>
                    <a:lnTo>
                      <a:pt x="7341" y="21068"/>
                    </a:lnTo>
                    <a:cubicBezTo>
                      <a:pt x="7305" y="21092"/>
                      <a:pt x="7281" y="21117"/>
                      <a:pt x="7257" y="21141"/>
                    </a:cubicBezTo>
                    <a:cubicBezTo>
                      <a:pt x="7196" y="21190"/>
                      <a:pt x="7135" y="21226"/>
                      <a:pt x="7074" y="21274"/>
                    </a:cubicBezTo>
                    <a:cubicBezTo>
                      <a:pt x="7038" y="21299"/>
                      <a:pt x="7001" y="21323"/>
                      <a:pt x="6977" y="21347"/>
                    </a:cubicBezTo>
                    <a:cubicBezTo>
                      <a:pt x="6965" y="21360"/>
                      <a:pt x="6941" y="21371"/>
                      <a:pt x="6928" y="21371"/>
                    </a:cubicBezTo>
                    <a:cubicBezTo>
                      <a:pt x="6917" y="21384"/>
                      <a:pt x="6892" y="21396"/>
                      <a:pt x="6880" y="21408"/>
                    </a:cubicBezTo>
                    <a:cubicBezTo>
                      <a:pt x="6844" y="21420"/>
                      <a:pt x="6819" y="21444"/>
                      <a:pt x="6782" y="21457"/>
                    </a:cubicBezTo>
                    <a:cubicBezTo>
                      <a:pt x="6746" y="21481"/>
                      <a:pt x="6698" y="21506"/>
                      <a:pt x="6649" y="21530"/>
                    </a:cubicBezTo>
                    <a:cubicBezTo>
                      <a:pt x="6625" y="21542"/>
                      <a:pt x="6588" y="21554"/>
                      <a:pt x="6564" y="21566"/>
                    </a:cubicBezTo>
                    <a:cubicBezTo>
                      <a:pt x="6539" y="21590"/>
                      <a:pt x="6515" y="21603"/>
                      <a:pt x="6491" y="21615"/>
                    </a:cubicBezTo>
                    <a:cubicBezTo>
                      <a:pt x="6479" y="21627"/>
                      <a:pt x="6455" y="21639"/>
                      <a:pt x="6442" y="21639"/>
                    </a:cubicBezTo>
                    <a:lnTo>
                      <a:pt x="6418" y="21663"/>
                    </a:lnTo>
                    <a:cubicBezTo>
                      <a:pt x="6393" y="21676"/>
                      <a:pt x="6369" y="21687"/>
                      <a:pt x="6345" y="21712"/>
                    </a:cubicBezTo>
                    <a:cubicBezTo>
                      <a:pt x="6296" y="21749"/>
                      <a:pt x="6248" y="21773"/>
                      <a:pt x="6212" y="21809"/>
                    </a:cubicBezTo>
                    <a:cubicBezTo>
                      <a:pt x="6150" y="21846"/>
                      <a:pt x="6090" y="21895"/>
                      <a:pt x="6029" y="21943"/>
                    </a:cubicBezTo>
                    <a:cubicBezTo>
                      <a:pt x="6053" y="21736"/>
                      <a:pt x="6090" y="21517"/>
                      <a:pt x="6102" y="21311"/>
                    </a:cubicBezTo>
                    <a:cubicBezTo>
                      <a:pt x="6114" y="21153"/>
                      <a:pt x="6139" y="21007"/>
                      <a:pt x="6139" y="20861"/>
                    </a:cubicBezTo>
                    <a:cubicBezTo>
                      <a:pt x="6139" y="20812"/>
                      <a:pt x="6139" y="20776"/>
                      <a:pt x="6150" y="20739"/>
                    </a:cubicBezTo>
                    <a:cubicBezTo>
                      <a:pt x="6150" y="20691"/>
                      <a:pt x="6139" y="20655"/>
                      <a:pt x="6139" y="20618"/>
                    </a:cubicBezTo>
                    <a:lnTo>
                      <a:pt x="6139" y="20399"/>
                    </a:lnTo>
                    <a:cubicBezTo>
                      <a:pt x="6139" y="20290"/>
                      <a:pt x="6150" y="20180"/>
                      <a:pt x="6150" y="20072"/>
                    </a:cubicBezTo>
                    <a:lnTo>
                      <a:pt x="6150" y="19889"/>
                    </a:lnTo>
                    <a:lnTo>
                      <a:pt x="6150" y="19864"/>
                    </a:lnTo>
                    <a:lnTo>
                      <a:pt x="6150" y="19840"/>
                    </a:lnTo>
                    <a:lnTo>
                      <a:pt x="6150" y="19828"/>
                    </a:lnTo>
                    <a:cubicBezTo>
                      <a:pt x="6150" y="19804"/>
                      <a:pt x="6150" y="19780"/>
                      <a:pt x="6163" y="19743"/>
                    </a:cubicBezTo>
                    <a:lnTo>
                      <a:pt x="6163" y="19731"/>
                    </a:lnTo>
                    <a:lnTo>
                      <a:pt x="6163" y="19719"/>
                    </a:lnTo>
                    <a:lnTo>
                      <a:pt x="6163" y="19367"/>
                    </a:lnTo>
                    <a:lnTo>
                      <a:pt x="6163" y="19124"/>
                    </a:lnTo>
                    <a:lnTo>
                      <a:pt x="6163" y="19051"/>
                    </a:lnTo>
                    <a:cubicBezTo>
                      <a:pt x="6175" y="18965"/>
                      <a:pt x="6175" y="18880"/>
                      <a:pt x="6175" y="18795"/>
                    </a:cubicBezTo>
                    <a:cubicBezTo>
                      <a:pt x="6175" y="18722"/>
                      <a:pt x="6163" y="18637"/>
                      <a:pt x="6163" y="18552"/>
                    </a:cubicBezTo>
                    <a:cubicBezTo>
                      <a:pt x="6150" y="18479"/>
                      <a:pt x="6150" y="18394"/>
                      <a:pt x="6150" y="18321"/>
                    </a:cubicBezTo>
                    <a:cubicBezTo>
                      <a:pt x="6150" y="18297"/>
                      <a:pt x="6163" y="18273"/>
                      <a:pt x="6163" y="18236"/>
                    </a:cubicBezTo>
                    <a:lnTo>
                      <a:pt x="6163" y="18176"/>
                    </a:lnTo>
                    <a:cubicBezTo>
                      <a:pt x="6163" y="18163"/>
                      <a:pt x="6175" y="18163"/>
                      <a:pt x="6175" y="18151"/>
                    </a:cubicBezTo>
                    <a:cubicBezTo>
                      <a:pt x="6187" y="18127"/>
                      <a:pt x="6187" y="18114"/>
                      <a:pt x="6199" y="18090"/>
                    </a:cubicBezTo>
                    <a:lnTo>
                      <a:pt x="6212" y="18090"/>
                    </a:lnTo>
                    <a:lnTo>
                      <a:pt x="6212" y="18224"/>
                    </a:lnTo>
                    <a:lnTo>
                      <a:pt x="6212" y="18236"/>
                    </a:lnTo>
                    <a:lnTo>
                      <a:pt x="6212" y="18382"/>
                    </a:lnTo>
                    <a:cubicBezTo>
                      <a:pt x="6199" y="18443"/>
                      <a:pt x="6199" y="18492"/>
                      <a:pt x="6199" y="18552"/>
                    </a:cubicBezTo>
                    <a:cubicBezTo>
                      <a:pt x="6187" y="18662"/>
                      <a:pt x="6187" y="18759"/>
                      <a:pt x="6187" y="18868"/>
                    </a:cubicBezTo>
                    <a:lnTo>
                      <a:pt x="6187" y="18941"/>
                    </a:lnTo>
                    <a:cubicBezTo>
                      <a:pt x="6187" y="18965"/>
                      <a:pt x="6187" y="19002"/>
                      <a:pt x="6199" y="19026"/>
                    </a:cubicBezTo>
                    <a:lnTo>
                      <a:pt x="6199" y="19124"/>
                    </a:lnTo>
                    <a:cubicBezTo>
                      <a:pt x="6199" y="19148"/>
                      <a:pt x="6212" y="19172"/>
                      <a:pt x="6212" y="19208"/>
                    </a:cubicBezTo>
                    <a:cubicBezTo>
                      <a:pt x="6212" y="19257"/>
                      <a:pt x="6223" y="19294"/>
                      <a:pt x="6236" y="19342"/>
                    </a:cubicBezTo>
                    <a:cubicBezTo>
                      <a:pt x="6236" y="19367"/>
                      <a:pt x="6248" y="19403"/>
                      <a:pt x="6248" y="19427"/>
                    </a:cubicBezTo>
                    <a:cubicBezTo>
                      <a:pt x="6260" y="19451"/>
                      <a:pt x="6272" y="19488"/>
                      <a:pt x="6272" y="19512"/>
                    </a:cubicBezTo>
                    <a:cubicBezTo>
                      <a:pt x="6285" y="19561"/>
                      <a:pt x="6296" y="19597"/>
                      <a:pt x="6309" y="19634"/>
                    </a:cubicBezTo>
                    <a:lnTo>
                      <a:pt x="6309" y="19646"/>
                    </a:lnTo>
                    <a:cubicBezTo>
                      <a:pt x="6321" y="19658"/>
                      <a:pt x="6321" y="19670"/>
                      <a:pt x="6333" y="19683"/>
                    </a:cubicBezTo>
                    <a:cubicBezTo>
                      <a:pt x="6333" y="19707"/>
                      <a:pt x="6345" y="19719"/>
                      <a:pt x="6345" y="19731"/>
                    </a:cubicBezTo>
                    <a:cubicBezTo>
                      <a:pt x="6358" y="19756"/>
                      <a:pt x="6369" y="19780"/>
                      <a:pt x="6382" y="19791"/>
                    </a:cubicBezTo>
                    <a:cubicBezTo>
                      <a:pt x="6382" y="19816"/>
                      <a:pt x="6393" y="19828"/>
                      <a:pt x="6393" y="19840"/>
                    </a:cubicBezTo>
                    <a:cubicBezTo>
                      <a:pt x="6418" y="19877"/>
                      <a:pt x="6442" y="19913"/>
                      <a:pt x="6455" y="19950"/>
                    </a:cubicBezTo>
                    <a:lnTo>
                      <a:pt x="6455" y="19937"/>
                    </a:lnTo>
                    <a:cubicBezTo>
                      <a:pt x="6479" y="19986"/>
                      <a:pt x="6503" y="20035"/>
                      <a:pt x="6528" y="20072"/>
                    </a:cubicBezTo>
                    <a:cubicBezTo>
                      <a:pt x="6528" y="20096"/>
                      <a:pt x="6539" y="20107"/>
                      <a:pt x="6539" y="20120"/>
                    </a:cubicBezTo>
                    <a:cubicBezTo>
                      <a:pt x="6552" y="20144"/>
                      <a:pt x="6552" y="20169"/>
                      <a:pt x="6564" y="20205"/>
                    </a:cubicBezTo>
                    <a:cubicBezTo>
                      <a:pt x="6564" y="20217"/>
                      <a:pt x="6588" y="20242"/>
                      <a:pt x="6601" y="20253"/>
                    </a:cubicBezTo>
                    <a:cubicBezTo>
                      <a:pt x="6612" y="20278"/>
                      <a:pt x="6625" y="20290"/>
                      <a:pt x="6637" y="20315"/>
                    </a:cubicBezTo>
                    <a:cubicBezTo>
                      <a:pt x="6649" y="20315"/>
                      <a:pt x="6649" y="20315"/>
                      <a:pt x="6661" y="20326"/>
                    </a:cubicBezTo>
                    <a:lnTo>
                      <a:pt x="6661" y="20339"/>
                    </a:lnTo>
                    <a:cubicBezTo>
                      <a:pt x="6709" y="20399"/>
                      <a:pt x="6758" y="20448"/>
                      <a:pt x="6807" y="20485"/>
                    </a:cubicBezTo>
                    <a:cubicBezTo>
                      <a:pt x="6855" y="20521"/>
                      <a:pt x="6904" y="20558"/>
                      <a:pt x="6953" y="20582"/>
                    </a:cubicBezTo>
                    <a:lnTo>
                      <a:pt x="7062" y="20655"/>
                    </a:lnTo>
                    <a:cubicBezTo>
                      <a:pt x="7074" y="20655"/>
                      <a:pt x="7087" y="20667"/>
                      <a:pt x="7111" y="20679"/>
                    </a:cubicBezTo>
                    <a:cubicBezTo>
                      <a:pt x="7123" y="20691"/>
                      <a:pt x="7135" y="20691"/>
                      <a:pt x="7160" y="20703"/>
                    </a:cubicBezTo>
                    <a:cubicBezTo>
                      <a:pt x="7196" y="20728"/>
                      <a:pt x="7233" y="20764"/>
                      <a:pt x="7281" y="20788"/>
                    </a:cubicBezTo>
                    <a:cubicBezTo>
                      <a:pt x="7317" y="20825"/>
                      <a:pt x="7366" y="20861"/>
                      <a:pt x="7403" y="20885"/>
                    </a:cubicBezTo>
                    <a:cubicBezTo>
                      <a:pt x="7427" y="20898"/>
                      <a:pt x="7439" y="20910"/>
                      <a:pt x="7451" y="20910"/>
                    </a:cubicBezTo>
                    <a:cubicBezTo>
                      <a:pt x="7487" y="20934"/>
                      <a:pt x="7524" y="20947"/>
                      <a:pt x="7560" y="20958"/>
                    </a:cubicBezTo>
                    <a:lnTo>
                      <a:pt x="7597" y="20958"/>
                    </a:lnTo>
                    <a:cubicBezTo>
                      <a:pt x="7633" y="20971"/>
                      <a:pt x="7670" y="20971"/>
                      <a:pt x="7719" y="20971"/>
                    </a:cubicBezTo>
                    <a:cubicBezTo>
                      <a:pt x="7755" y="20958"/>
                      <a:pt x="7792" y="20934"/>
                      <a:pt x="7828" y="20922"/>
                    </a:cubicBezTo>
                    <a:cubicBezTo>
                      <a:pt x="7852" y="20910"/>
                      <a:pt x="7876" y="20898"/>
                      <a:pt x="7889" y="20885"/>
                    </a:cubicBezTo>
                    <a:cubicBezTo>
                      <a:pt x="7937" y="20849"/>
                      <a:pt x="7986" y="20825"/>
                      <a:pt x="8022" y="20801"/>
                    </a:cubicBezTo>
                    <a:cubicBezTo>
                      <a:pt x="8071" y="20776"/>
                      <a:pt x="8108" y="20739"/>
                      <a:pt x="8144" y="20703"/>
                    </a:cubicBezTo>
                    <a:cubicBezTo>
                      <a:pt x="8181" y="20667"/>
                      <a:pt x="8217" y="20618"/>
                      <a:pt x="8241" y="20582"/>
                    </a:cubicBezTo>
                    <a:lnTo>
                      <a:pt x="8351" y="20472"/>
                    </a:lnTo>
                    <a:cubicBezTo>
                      <a:pt x="8362" y="20448"/>
                      <a:pt x="8387" y="20423"/>
                      <a:pt x="8411" y="20399"/>
                    </a:cubicBezTo>
                    <a:cubicBezTo>
                      <a:pt x="8435" y="20388"/>
                      <a:pt x="8460" y="20363"/>
                      <a:pt x="8484" y="20339"/>
                    </a:cubicBezTo>
                    <a:cubicBezTo>
                      <a:pt x="8497" y="20326"/>
                      <a:pt x="8521" y="20315"/>
                      <a:pt x="8533" y="20315"/>
                    </a:cubicBezTo>
                    <a:cubicBezTo>
                      <a:pt x="8545" y="20302"/>
                      <a:pt x="8557" y="20290"/>
                      <a:pt x="8569" y="20290"/>
                    </a:cubicBezTo>
                    <a:cubicBezTo>
                      <a:pt x="8594" y="20278"/>
                      <a:pt x="8605" y="20278"/>
                      <a:pt x="8618" y="20266"/>
                    </a:cubicBezTo>
                    <a:cubicBezTo>
                      <a:pt x="8678" y="20242"/>
                      <a:pt x="8751" y="20229"/>
                      <a:pt x="8813" y="20205"/>
                    </a:cubicBezTo>
                    <a:cubicBezTo>
                      <a:pt x="8873" y="20180"/>
                      <a:pt x="8946" y="20156"/>
                      <a:pt x="9007" y="20144"/>
                    </a:cubicBezTo>
                    <a:cubicBezTo>
                      <a:pt x="9043" y="20132"/>
                      <a:pt x="9080" y="20132"/>
                      <a:pt x="9104" y="20132"/>
                    </a:cubicBezTo>
                    <a:cubicBezTo>
                      <a:pt x="9129" y="20120"/>
                      <a:pt x="9153" y="20120"/>
                      <a:pt x="9177" y="20120"/>
                    </a:cubicBezTo>
                    <a:cubicBezTo>
                      <a:pt x="9213" y="20120"/>
                      <a:pt x="9237" y="20107"/>
                      <a:pt x="9262" y="20107"/>
                    </a:cubicBezTo>
                    <a:cubicBezTo>
                      <a:pt x="9310" y="20096"/>
                      <a:pt x="9372" y="20072"/>
                      <a:pt x="9408" y="20059"/>
                    </a:cubicBezTo>
                    <a:cubicBezTo>
                      <a:pt x="9432" y="20047"/>
                      <a:pt x="9469" y="20035"/>
                      <a:pt x="9480" y="20023"/>
                    </a:cubicBezTo>
                    <a:cubicBezTo>
                      <a:pt x="9505" y="20010"/>
                      <a:pt x="9529" y="19986"/>
                      <a:pt x="9553" y="19974"/>
                    </a:cubicBezTo>
                    <a:cubicBezTo>
                      <a:pt x="9566" y="19962"/>
                      <a:pt x="9590" y="19937"/>
                      <a:pt x="9602" y="19913"/>
                    </a:cubicBezTo>
                    <a:cubicBezTo>
                      <a:pt x="9615" y="19889"/>
                      <a:pt x="9639" y="19864"/>
                      <a:pt x="9639" y="19840"/>
                    </a:cubicBezTo>
                    <a:lnTo>
                      <a:pt x="9712" y="19694"/>
                    </a:lnTo>
                    <a:cubicBezTo>
                      <a:pt x="9724" y="19646"/>
                      <a:pt x="9736" y="19597"/>
                      <a:pt x="9748" y="19537"/>
                    </a:cubicBezTo>
                    <a:cubicBezTo>
                      <a:pt x="9748" y="19512"/>
                      <a:pt x="9748" y="19488"/>
                      <a:pt x="9760" y="19464"/>
                    </a:cubicBezTo>
                    <a:lnTo>
                      <a:pt x="9760" y="19378"/>
                    </a:lnTo>
                    <a:cubicBezTo>
                      <a:pt x="9760" y="19354"/>
                      <a:pt x="9760" y="19318"/>
                      <a:pt x="9748" y="19294"/>
                    </a:cubicBezTo>
                    <a:cubicBezTo>
                      <a:pt x="9748" y="19269"/>
                      <a:pt x="9736" y="19232"/>
                      <a:pt x="9724" y="19208"/>
                    </a:cubicBezTo>
                    <a:cubicBezTo>
                      <a:pt x="9724" y="19184"/>
                      <a:pt x="9712" y="19172"/>
                      <a:pt x="9712" y="19148"/>
                    </a:cubicBezTo>
                    <a:lnTo>
                      <a:pt x="9712" y="19135"/>
                    </a:lnTo>
                    <a:lnTo>
                      <a:pt x="9712" y="19124"/>
                    </a:lnTo>
                    <a:lnTo>
                      <a:pt x="9712" y="19111"/>
                    </a:lnTo>
                    <a:cubicBezTo>
                      <a:pt x="9712" y="19099"/>
                      <a:pt x="9712" y="19075"/>
                      <a:pt x="9724" y="19062"/>
                    </a:cubicBezTo>
                    <a:cubicBezTo>
                      <a:pt x="9748" y="18965"/>
                      <a:pt x="9785" y="18868"/>
                      <a:pt x="9821" y="18783"/>
                    </a:cubicBezTo>
                    <a:cubicBezTo>
                      <a:pt x="9833" y="18759"/>
                      <a:pt x="9845" y="18735"/>
                      <a:pt x="9845" y="18710"/>
                    </a:cubicBezTo>
                    <a:cubicBezTo>
                      <a:pt x="9858" y="18673"/>
                      <a:pt x="9869" y="18649"/>
                      <a:pt x="9882" y="18625"/>
                    </a:cubicBezTo>
                    <a:cubicBezTo>
                      <a:pt x="9894" y="18576"/>
                      <a:pt x="9894" y="18528"/>
                      <a:pt x="9894" y="18492"/>
                    </a:cubicBezTo>
                    <a:lnTo>
                      <a:pt x="9894" y="18443"/>
                    </a:lnTo>
                    <a:cubicBezTo>
                      <a:pt x="9906" y="18406"/>
                      <a:pt x="9894" y="18370"/>
                      <a:pt x="9882" y="18321"/>
                    </a:cubicBezTo>
                    <a:cubicBezTo>
                      <a:pt x="9869" y="18248"/>
                      <a:pt x="9821" y="18176"/>
                      <a:pt x="9772" y="18114"/>
                    </a:cubicBezTo>
                    <a:cubicBezTo>
                      <a:pt x="9760" y="18090"/>
                      <a:pt x="9736" y="18066"/>
                      <a:pt x="9712" y="18054"/>
                    </a:cubicBezTo>
                    <a:cubicBezTo>
                      <a:pt x="9688" y="18030"/>
                      <a:pt x="9663" y="18005"/>
                      <a:pt x="9639" y="17993"/>
                    </a:cubicBezTo>
                    <a:lnTo>
                      <a:pt x="9529" y="17957"/>
                    </a:lnTo>
                    <a:cubicBezTo>
                      <a:pt x="9420" y="17944"/>
                      <a:pt x="9310" y="17944"/>
                      <a:pt x="9213" y="17944"/>
                    </a:cubicBezTo>
                    <a:lnTo>
                      <a:pt x="9104" y="17944"/>
                    </a:lnTo>
                    <a:cubicBezTo>
                      <a:pt x="9056" y="17944"/>
                      <a:pt x="9007" y="17944"/>
                      <a:pt x="8958" y="17933"/>
                    </a:cubicBezTo>
                    <a:cubicBezTo>
                      <a:pt x="8910" y="17933"/>
                      <a:pt x="8848" y="17920"/>
                      <a:pt x="8800" y="17920"/>
                    </a:cubicBezTo>
                    <a:cubicBezTo>
                      <a:pt x="8751" y="17920"/>
                      <a:pt x="8703" y="17908"/>
                      <a:pt x="8642" y="17908"/>
                    </a:cubicBezTo>
                    <a:cubicBezTo>
                      <a:pt x="8594" y="17896"/>
                      <a:pt x="8533" y="17896"/>
                      <a:pt x="8484" y="17884"/>
                    </a:cubicBezTo>
                    <a:lnTo>
                      <a:pt x="8472" y="17884"/>
                    </a:lnTo>
                    <a:cubicBezTo>
                      <a:pt x="8424" y="17871"/>
                      <a:pt x="8375" y="17871"/>
                      <a:pt x="8326" y="17860"/>
                    </a:cubicBezTo>
                    <a:cubicBezTo>
                      <a:pt x="8278" y="17835"/>
                      <a:pt x="8217" y="17823"/>
                      <a:pt x="8168" y="17811"/>
                    </a:cubicBezTo>
                    <a:cubicBezTo>
                      <a:pt x="8119" y="17798"/>
                      <a:pt x="8071" y="17787"/>
                      <a:pt x="8010" y="17774"/>
                    </a:cubicBezTo>
                    <a:lnTo>
                      <a:pt x="7865" y="17738"/>
                    </a:lnTo>
                    <a:cubicBezTo>
                      <a:pt x="7852" y="17725"/>
                      <a:pt x="7840" y="17725"/>
                      <a:pt x="7816" y="17725"/>
                    </a:cubicBezTo>
                    <a:cubicBezTo>
                      <a:pt x="7779" y="17714"/>
                      <a:pt x="7743" y="17701"/>
                      <a:pt x="7719" y="17677"/>
                    </a:cubicBezTo>
                    <a:cubicBezTo>
                      <a:pt x="7682" y="17677"/>
                      <a:pt x="7646" y="17652"/>
                      <a:pt x="7621" y="17641"/>
                    </a:cubicBezTo>
                    <a:cubicBezTo>
                      <a:pt x="7585" y="17628"/>
                      <a:pt x="7549" y="17604"/>
                      <a:pt x="7512" y="17592"/>
                    </a:cubicBezTo>
                    <a:cubicBezTo>
                      <a:pt x="7476" y="17568"/>
                      <a:pt x="7451" y="17555"/>
                      <a:pt x="7414" y="17531"/>
                    </a:cubicBezTo>
                    <a:cubicBezTo>
                      <a:pt x="7341" y="17495"/>
                      <a:pt x="7281" y="17446"/>
                      <a:pt x="7220" y="17409"/>
                    </a:cubicBezTo>
                    <a:cubicBezTo>
                      <a:pt x="7196" y="17398"/>
                      <a:pt x="7184" y="17385"/>
                      <a:pt x="7160" y="17373"/>
                    </a:cubicBezTo>
                    <a:cubicBezTo>
                      <a:pt x="7160" y="17373"/>
                      <a:pt x="7147" y="17361"/>
                      <a:pt x="7135" y="17361"/>
                    </a:cubicBezTo>
                    <a:lnTo>
                      <a:pt x="7123" y="17349"/>
                    </a:lnTo>
                    <a:cubicBezTo>
                      <a:pt x="7123" y="17336"/>
                      <a:pt x="7135" y="17336"/>
                      <a:pt x="7135" y="17325"/>
                    </a:cubicBezTo>
                    <a:lnTo>
                      <a:pt x="7220" y="17325"/>
                    </a:lnTo>
                    <a:cubicBezTo>
                      <a:pt x="7244" y="17325"/>
                      <a:pt x="7281" y="17312"/>
                      <a:pt x="7305" y="17312"/>
                    </a:cubicBezTo>
                    <a:cubicBezTo>
                      <a:pt x="7341" y="17312"/>
                      <a:pt x="7390" y="17325"/>
                      <a:pt x="7427" y="17325"/>
                    </a:cubicBezTo>
                    <a:cubicBezTo>
                      <a:pt x="7463" y="17336"/>
                      <a:pt x="7487" y="17336"/>
                      <a:pt x="7524" y="17349"/>
                    </a:cubicBezTo>
                    <a:cubicBezTo>
                      <a:pt x="7560" y="17349"/>
                      <a:pt x="7609" y="17349"/>
                      <a:pt x="7646" y="17361"/>
                    </a:cubicBezTo>
                    <a:cubicBezTo>
                      <a:pt x="7682" y="17361"/>
                      <a:pt x="7706" y="17373"/>
                      <a:pt x="7730" y="17373"/>
                    </a:cubicBezTo>
                    <a:cubicBezTo>
                      <a:pt x="7767" y="17385"/>
                      <a:pt x="7792" y="17385"/>
                      <a:pt x="7816" y="17398"/>
                    </a:cubicBezTo>
                    <a:lnTo>
                      <a:pt x="7962" y="17434"/>
                    </a:lnTo>
                    <a:cubicBezTo>
                      <a:pt x="8071" y="17471"/>
                      <a:pt x="8181" y="17495"/>
                      <a:pt x="8278" y="17531"/>
                    </a:cubicBezTo>
                    <a:lnTo>
                      <a:pt x="8605" y="17604"/>
                    </a:lnTo>
                    <a:cubicBezTo>
                      <a:pt x="8642" y="17604"/>
                      <a:pt x="8667" y="17604"/>
                      <a:pt x="8691" y="17617"/>
                    </a:cubicBezTo>
                    <a:lnTo>
                      <a:pt x="8764" y="17617"/>
                    </a:lnTo>
                    <a:cubicBezTo>
                      <a:pt x="8788" y="17617"/>
                      <a:pt x="8800" y="17617"/>
                      <a:pt x="8824" y="17604"/>
                    </a:cubicBezTo>
                    <a:cubicBezTo>
                      <a:pt x="8873" y="17604"/>
                      <a:pt x="8934" y="17592"/>
                      <a:pt x="8983" y="17580"/>
                    </a:cubicBezTo>
                    <a:cubicBezTo>
                      <a:pt x="9007" y="17568"/>
                      <a:pt x="9043" y="17555"/>
                      <a:pt x="9067" y="17555"/>
                    </a:cubicBezTo>
                    <a:cubicBezTo>
                      <a:pt x="9104" y="17544"/>
                      <a:pt x="9129" y="17531"/>
                      <a:pt x="9164" y="17519"/>
                    </a:cubicBezTo>
                    <a:cubicBezTo>
                      <a:pt x="9213" y="17495"/>
                      <a:pt x="9274" y="17471"/>
                      <a:pt x="9335" y="17458"/>
                    </a:cubicBezTo>
                    <a:cubicBezTo>
                      <a:pt x="9432" y="17409"/>
                      <a:pt x="9542" y="17373"/>
                      <a:pt x="9639" y="17325"/>
                    </a:cubicBezTo>
                    <a:cubicBezTo>
                      <a:pt x="9688" y="17301"/>
                      <a:pt x="9736" y="17276"/>
                      <a:pt x="9785" y="17239"/>
                    </a:cubicBezTo>
                    <a:cubicBezTo>
                      <a:pt x="9833" y="17215"/>
                      <a:pt x="9882" y="17179"/>
                      <a:pt x="9931" y="17155"/>
                    </a:cubicBezTo>
                    <a:cubicBezTo>
                      <a:pt x="9955" y="17130"/>
                      <a:pt x="9991" y="17106"/>
                      <a:pt x="10015" y="17082"/>
                    </a:cubicBezTo>
                    <a:cubicBezTo>
                      <a:pt x="10052" y="17057"/>
                      <a:pt x="10076" y="17033"/>
                      <a:pt x="10112" y="16996"/>
                    </a:cubicBezTo>
                    <a:cubicBezTo>
                      <a:pt x="10125" y="16985"/>
                      <a:pt x="10137" y="16972"/>
                      <a:pt x="10149" y="16948"/>
                    </a:cubicBezTo>
                    <a:cubicBezTo>
                      <a:pt x="10149" y="16936"/>
                      <a:pt x="10161" y="16923"/>
                      <a:pt x="10161" y="16912"/>
                    </a:cubicBezTo>
                    <a:cubicBezTo>
                      <a:pt x="10174" y="16887"/>
                      <a:pt x="10185" y="16875"/>
                      <a:pt x="10185" y="16850"/>
                    </a:cubicBezTo>
                    <a:cubicBezTo>
                      <a:pt x="10198" y="16814"/>
                      <a:pt x="10210" y="16777"/>
                      <a:pt x="10222" y="16753"/>
                    </a:cubicBezTo>
                    <a:cubicBezTo>
                      <a:pt x="10222" y="16741"/>
                      <a:pt x="10234" y="16729"/>
                      <a:pt x="10234" y="16717"/>
                    </a:cubicBezTo>
                    <a:cubicBezTo>
                      <a:pt x="10247" y="16717"/>
                      <a:pt x="10247" y="16705"/>
                      <a:pt x="10247" y="16705"/>
                    </a:cubicBezTo>
                    <a:lnTo>
                      <a:pt x="10271" y="16680"/>
                    </a:lnTo>
                    <a:cubicBezTo>
                      <a:pt x="10283" y="16669"/>
                      <a:pt x="10295" y="16669"/>
                      <a:pt x="10295" y="16656"/>
                    </a:cubicBezTo>
                    <a:lnTo>
                      <a:pt x="10368" y="16620"/>
                    </a:lnTo>
                    <a:cubicBezTo>
                      <a:pt x="10417" y="16596"/>
                      <a:pt x="10465" y="16571"/>
                      <a:pt x="10501" y="16547"/>
                    </a:cubicBezTo>
                    <a:cubicBezTo>
                      <a:pt x="10526" y="16534"/>
                      <a:pt x="10538" y="16534"/>
                      <a:pt x="10550" y="16523"/>
                    </a:cubicBezTo>
                    <a:cubicBezTo>
                      <a:pt x="10563" y="16510"/>
                      <a:pt x="10574" y="16510"/>
                      <a:pt x="10587" y="16498"/>
                    </a:cubicBezTo>
                    <a:cubicBezTo>
                      <a:pt x="10611" y="16486"/>
                      <a:pt x="10623" y="16461"/>
                      <a:pt x="10636" y="16450"/>
                    </a:cubicBezTo>
                    <a:cubicBezTo>
                      <a:pt x="10660" y="16425"/>
                      <a:pt x="10684" y="16389"/>
                      <a:pt x="10708" y="16364"/>
                    </a:cubicBezTo>
                    <a:cubicBezTo>
                      <a:pt x="10720" y="16328"/>
                      <a:pt x="10744" y="16291"/>
                      <a:pt x="10757" y="16255"/>
                    </a:cubicBezTo>
                    <a:cubicBezTo>
                      <a:pt x="10769" y="16218"/>
                      <a:pt x="10793" y="16182"/>
                      <a:pt x="10806" y="16145"/>
                    </a:cubicBezTo>
                    <a:cubicBezTo>
                      <a:pt x="10817" y="16109"/>
                      <a:pt x="10830" y="16073"/>
                      <a:pt x="10842" y="16024"/>
                    </a:cubicBezTo>
                    <a:cubicBezTo>
                      <a:pt x="10866" y="15951"/>
                      <a:pt x="10879" y="15878"/>
                      <a:pt x="10890" y="15793"/>
                    </a:cubicBezTo>
                    <a:cubicBezTo>
                      <a:pt x="10890" y="15708"/>
                      <a:pt x="10879" y="15635"/>
                      <a:pt x="10854" y="15562"/>
                    </a:cubicBezTo>
                    <a:cubicBezTo>
                      <a:pt x="10842" y="15489"/>
                      <a:pt x="10806" y="15416"/>
                      <a:pt x="10757" y="15356"/>
                    </a:cubicBezTo>
                    <a:cubicBezTo>
                      <a:pt x="10733" y="15319"/>
                      <a:pt x="10708" y="15283"/>
                      <a:pt x="10672" y="15259"/>
                    </a:cubicBezTo>
                    <a:cubicBezTo>
                      <a:pt x="10636" y="15222"/>
                      <a:pt x="10599" y="15197"/>
                      <a:pt x="10563" y="15173"/>
                    </a:cubicBezTo>
                    <a:lnTo>
                      <a:pt x="10490" y="15137"/>
                    </a:lnTo>
                    <a:cubicBezTo>
                      <a:pt x="10465" y="15125"/>
                      <a:pt x="10453" y="15113"/>
                      <a:pt x="10428" y="15113"/>
                    </a:cubicBezTo>
                    <a:cubicBezTo>
                      <a:pt x="10417" y="15100"/>
                      <a:pt x="10404" y="15089"/>
                      <a:pt x="10380" y="15089"/>
                    </a:cubicBezTo>
                    <a:cubicBezTo>
                      <a:pt x="10368" y="15076"/>
                      <a:pt x="10356" y="15076"/>
                      <a:pt x="10331" y="15064"/>
                    </a:cubicBezTo>
                    <a:cubicBezTo>
                      <a:pt x="10320" y="15064"/>
                      <a:pt x="10307" y="15064"/>
                      <a:pt x="10295" y="15052"/>
                    </a:cubicBezTo>
                    <a:cubicBezTo>
                      <a:pt x="10271" y="15052"/>
                      <a:pt x="10247" y="15040"/>
                      <a:pt x="10234" y="15040"/>
                    </a:cubicBezTo>
                    <a:cubicBezTo>
                      <a:pt x="10222" y="15040"/>
                      <a:pt x="10198" y="15027"/>
                      <a:pt x="10185" y="15027"/>
                    </a:cubicBezTo>
                    <a:lnTo>
                      <a:pt x="10112" y="14991"/>
                    </a:lnTo>
                    <a:lnTo>
                      <a:pt x="10040" y="14954"/>
                    </a:lnTo>
                    <a:cubicBezTo>
                      <a:pt x="10015" y="14943"/>
                      <a:pt x="9991" y="14918"/>
                      <a:pt x="9967" y="14906"/>
                    </a:cubicBezTo>
                    <a:cubicBezTo>
                      <a:pt x="9942" y="14881"/>
                      <a:pt x="9918" y="14870"/>
                      <a:pt x="9906" y="14846"/>
                    </a:cubicBezTo>
                    <a:lnTo>
                      <a:pt x="9882" y="14821"/>
                    </a:lnTo>
                    <a:cubicBezTo>
                      <a:pt x="9882" y="14809"/>
                      <a:pt x="9869" y="14797"/>
                      <a:pt x="9858" y="14797"/>
                    </a:cubicBezTo>
                    <a:cubicBezTo>
                      <a:pt x="9858" y="14784"/>
                      <a:pt x="9845" y="14784"/>
                      <a:pt x="9845" y="14773"/>
                    </a:cubicBezTo>
                    <a:cubicBezTo>
                      <a:pt x="9833" y="14748"/>
                      <a:pt x="9809" y="14724"/>
                      <a:pt x="9796" y="14700"/>
                    </a:cubicBezTo>
                    <a:cubicBezTo>
                      <a:pt x="9748" y="14602"/>
                      <a:pt x="9699" y="14493"/>
                      <a:pt x="9651" y="14384"/>
                    </a:cubicBezTo>
                    <a:cubicBezTo>
                      <a:pt x="9590" y="14225"/>
                      <a:pt x="9505" y="14068"/>
                      <a:pt x="9347" y="13970"/>
                    </a:cubicBezTo>
                    <a:cubicBezTo>
                      <a:pt x="9286" y="13934"/>
                      <a:pt x="9213" y="13909"/>
                      <a:pt x="9153" y="13885"/>
                    </a:cubicBezTo>
                    <a:cubicBezTo>
                      <a:pt x="9116" y="13873"/>
                      <a:pt x="9067" y="13861"/>
                      <a:pt x="9031" y="13861"/>
                    </a:cubicBezTo>
                    <a:cubicBezTo>
                      <a:pt x="8994" y="13849"/>
                      <a:pt x="8958" y="13849"/>
                      <a:pt x="8921" y="13849"/>
                    </a:cubicBezTo>
                    <a:cubicBezTo>
                      <a:pt x="8848" y="13849"/>
                      <a:pt x="8776" y="13861"/>
                      <a:pt x="8715" y="13885"/>
                    </a:cubicBezTo>
                    <a:cubicBezTo>
                      <a:pt x="8654" y="13898"/>
                      <a:pt x="8605" y="13934"/>
                      <a:pt x="8545" y="13970"/>
                    </a:cubicBezTo>
                    <a:cubicBezTo>
                      <a:pt x="8521" y="13982"/>
                      <a:pt x="8497" y="14006"/>
                      <a:pt x="8472" y="14019"/>
                    </a:cubicBezTo>
                    <a:cubicBezTo>
                      <a:pt x="8460" y="14043"/>
                      <a:pt x="8435" y="14055"/>
                      <a:pt x="8411" y="14079"/>
                    </a:cubicBezTo>
                    <a:lnTo>
                      <a:pt x="8302" y="14189"/>
                    </a:lnTo>
                    <a:cubicBezTo>
                      <a:pt x="8278" y="14201"/>
                      <a:pt x="8265" y="14225"/>
                      <a:pt x="8253" y="14238"/>
                    </a:cubicBezTo>
                    <a:cubicBezTo>
                      <a:pt x="8217" y="14274"/>
                      <a:pt x="8168" y="14298"/>
                      <a:pt x="8132" y="14335"/>
                    </a:cubicBezTo>
                    <a:cubicBezTo>
                      <a:pt x="8071" y="14384"/>
                      <a:pt x="8010" y="14420"/>
                      <a:pt x="7962" y="14481"/>
                    </a:cubicBezTo>
                    <a:cubicBezTo>
                      <a:pt x="7865" y="14566"/>
                      <a:pt x="7803" y="14687"/>
                      <a:pt x="7743" y="14809"/>
                    </a:cubicBezTo>
                    <a:cubicBezTo>
                      <a:pt x="7730" y="14857"/>
                      <a:pt x="7706" y="14906"/>
                      <a:pt x="7682" y="14954"/>
                    </a:cubicBezTo>
                    <a:cubicBezTo>
                      <a:pt x="7670" y="15016"/>
                      <a:pt x="7646" y="15076"/>
                      <a:pt x="7633" y="15125"/>
                    </a:cubicBezTo>
                    <a:cubicBezTo>
                      <a:pt x="7621" y="15149"/>
                      <a:pt x="7621" y="15173"/>
                      <a:pt x="7609" y="15186"/>
                    </a:cubicBezTo>
                    <a:cubicBezTo>
                      <a:pt x="7609" y="15197"/>
                      <a:pt x="7597" y="15210"/>
                      <a:pt x="7597" y="15222"/>
                    </a:cubicBezTo>
                    <a:cubicBezTo>
                      <a:pt x="7585" y="15259"/>
                      <a:pt x="7573" y="15283"/>
                      <a:pt x="7560" y="15307"/>
                    </a:cubicBezTo>
                    <a:lnTo>
                      <a:pt x="7487" y="15453"/>
                    </a:lnTo>
                    <a:cubicBezTo>
                      <a:pt x="7476" y="15489"/>
                      <a:pt x="7451" y="15526"/>
                      <a:pt x="7427" y="15562"/>
                    </a:cubicBezTo>
                    <a:lnTo>
                      <a:pt x="7427" y="15575"/>
                    </a:lnTo>
                    <a:lnTo>
                      <a:pt x="7281" y="15793"/>
                    </a:lnTo>
                    <a:cubicBezTo>
                      <a:pt x="7233" y="15878"/>
                      <a:pt x="7184" y="15964"/>
                      <a:pt x="7135" y="16037"/>
                    </a:cubicBezTo>
                    <a:lnTo>
                      <a:pt x="7135" y="16048"/>
                    </a:lnTo>
                    <a:cubicBezTo>
                      <a:pt x="7098" y="16097"/>
                      <a:pt x="7062" y="16158"/>
                      <a:pt x="7014" y="16207"/>
                    </a:cubicBezTo>
                    <a:cubicBezTo>
                      <a:pt x="7014" y="16218"/>
                      <a:pt x="7001" y="16218"/>
                      <a:pt x="6990" y="16231"/>
                    </a:cubicBezTo>
                    <a:lnTo>
                      <a:pt x="6941" y="16182"/>
                    </a:lnTo>
                    <a:lnTo>
                      <a:pt x="6941" y="16170"/>
                    </a:lnTo>
                    <a:cubicBezTo>
                      <a:pt x="6953" y="16170"/>
                      <a:pt x="6965" y="16158"/>
                      <a:pt x="6977" y="16145"/>
                    </a:cubicBezTo>
                    <a:lnTo>
                      <a:pt x="6990" y="16145"/>
                    </a:lnTo>
                    <a:cubicBezTo>
                      <a:pt x="7001" y="16134"/>
                      <a:pt x="7014" y="16134"/>
                      <a:pt x="7014" y="16121"/>
                    </a:cubicBezTo>
                    <a:cubicBezTo>
                      <a:pt x="7038" y="16121"/>
                      <a:pt x="7050" y="16109"/>
                      <a:pt x="7062" y="16097"/>
                    </a:cubicBezTo>
                    <a:cubicBezTo>
                      <a:pt x="7062" y="16085"/>
                      <a:pt x="7074" y="16073"/>
                      <a:pt x="7087" y="16061"/>
                    </a:cubicBezTo>
                    <a:lnTo>
                      <a:pt x="7111" y="16037"/>
                    </a:lnTo>
                    <a:cubicBezTo>
                      <a:pt x="7123" y="16012"/>
                      <a:pt x="7147" y="15988"/>
                      <a:pt x="7160" y="15964"/>
                    </a:cubicBezTo>
                    <a:cubicBezTo>
                      <a:pt x="7184" y="15939"/>
                      <a:pt x="7196" y="15902"/>
                      <a:pt x="7220" y="15866"/>
                    </a:cubicBezTo>
                    <a:cubicBezTo>
                      <a:pt x="7220" y="15842"/>
                      <a:pt x="7233" y="15829"/>
                      <a:pt x="7244" y="15805"/>
                    </a:cubicBezTo>
                    <a:cubicBezTo>
                      <a:pt x="7257" y="15757"/>
                      <a:pt x="7281" y="15721"/>
                      <a:pt x="7293" y="15672"/>
                    </a:cubicBezTo>
                    <a:cubicBezTo>
                      <a:pt x="7330" y="15586"/>
                      <a:pt x="7354" y="15489"/>
                      <a:pt x="7378" y="15405"/>
                    </a:cubicBezTo>
                    <a:cubicBezTo>
                      <a:pt x="7403" y="15307"/>
                      <a:pt x="7427" y="15222"/>
                      <a:pt x="7451" y="15137"/>
                    </a:cubicBezTo>
                    <a:cubicBezTo>
                      <a:pt x="7451" y="15100"/>
                      <a:pt x="7463" y="15076"/>
                      <a:pt x="7476" y="15040"/>
                    </a:cubicBezTo>
                    <a:cubicBezTo>
                      <a:pt x="7476" y="15027"/>
                      <a:pt x="7487" y="15003"/>
                      <a:pt x="7487" y="14991"/>
                    </a:cubicBezTo>
                    <a:cubicBezTo>
                      <a:pt x="7500" y="14943"/>
                      <a:pt x="7524" y="14881"/>
                      <a:pt x="7536" y="14833"/>
                    </a:cubicBezTo>
                    <a:lnTo>
                      <a:pt x="7536" y="14821"/>
                    </a:lnTo>
                    <a:cubicBezTo>
                      <a:pt x="7549" y="14797"/>
                      <a:pt x="7549" y="14773"/>
                      <a:pt x="7560" y="14748"/>
                    </a:cubicBezTo>
                    <a:cubicBezTo>
                      <a:pt x="7573" y="14724"/>
                      <a:pt x="7573" y="14700"/>
                      <a:pt x="7585" y="14663"/>
                    </a:cubicBezTo>
                    <a:lnTo>
                      <a:pt x="7585" y="14675"/>
                    </a:lnTo>
                    <a:lnTo>
                      <a:pt x="7621" y="14566"/>
                    </a:lnTo>
                    <a:cubicBezTo>
                      <a:pt x="7633" y="14530"/>
                      <a:pt x="7646" y="14493"/>
                      <a:pt x="7657" y="14468"/>
                    </a:cubicBezTo>
                    <a:cubicBezTo>
                      <a:pt x="7657" y="14444"/>
                      <a:pt x="7670" y="14420"/>
                      <a:pt x="7682" y="14395"/>
                    </a:cubicBezTo>
                    <a:cubicBezTo>
                      <a:pt x="7682" y="14371"/>
                      <a:pt x="7694" y="14347"/>
                      <a:pt x="7694" y="14322"/>
                    </a:cubicBezTo>
                    <a:cubicBezTo>
                      <a:pt x="7694" y="14298"/>
                      <a:pt x="7706" y="14286"/>
                      <a:pt x="7706" y="14274"/>
                    </a:cubicBezTo>
                    <a:cubicBezTo>
                      <a:pt x="7719" y="14225"/>
                      <a:pt x="7719" y="14177"/>
                      <a:pt x="7730" y="14128"/>
                    </a:cubicBezTo>
                    <a:cubicBezTo>
                      <a:pt x="7730" y="14104"/>
                      <a:pt x="7743" y="14079"/>
                      <a:pt x="7743" y="14055"/>
                    </a:cubicBezTo>
                    <a:lnTo>
                      <a:pt x="7743" y="13970"/>
                    </a:lnTo>
                    <a:lnTo>
                      <a:pt x="7743" y="13873"/>
                    </a:lnTo>
                    <a:cubicBezTo>
                      <a:pt x="7730" y="13836"/>
                      <a:pt x="7730" y="13800"/>
                      <a:pt x="7719" y="13763"/>
                    </a:cubicBezTo>
                    <a:lnTo>
                      <a:pt x="7682" y="13690"/>
                    </a:lnTo>
                    <a:cubicBezTo>
                      <a:pt x="7670" y="13654"/>
                      <a:pt x="7646" y="13630"/>
                      <a:pt x="7633" y="13606"/>
                    </a:cubicBezTo>
                    <a:cubicBezTo>
                      <a:pt x="7585" y="13545"/>
                      <a:pt x="7549" y="13496"/>
                      <a:pt x="7500" y="13460"/>
                    </a:cubicBezTo>
                    <a:cubicBezTo>
                      <a:pt x="7439" y="13423"/>
                      <a:pt x="7378" y="13387"/>
                      <a:pt x="7317" y="13374"/>
                    </a:cubicBezTo>
                    <a:cubicBezTo>
                      <a:pt x="7287" y="13369"/>
                      <a:pt x="7254" y="13366"/>
                      <a:pt x="7220" y="13366"/>
                    </a:cubicBezTo>
                    <a:cubicBezTo>
                      <a:pt x="7187" y="13366"/>
                      <a:pt x="7153" y="13369"/>
                      <a:pt x="7123" y="13374"/>
                    </a:cubicBezTo>
                    <a:cubicBezTo>
                      <a:pt x="7062" y="13387"/>
                      <a:pt x="7001" y="13411"/>
                      <a:pt x="6953" y="13447"/>
                    </a:cubicBezTo>
                    <a:cubicBezTo>
                      <a:pt x="6917" y="13460"/>
                      <a:pt x="6904" y="13472"/>
                      <a:pt x="6868" y="13484"/>
                    </a:cubicBezTo>
                    <a:cubicBezTo>
                      <a:pt x="6855" y="13496"/>
                      <a:pt x="6844" y="13496"/>
                      <a:pt x="6831" y="13509"/>
                    </a:cubicBezTo>
                    <a:cubicBezTo>
                      <a:pt x="6831" y="13509"/>
                      <a:pt x="6819" y="13509"/>
                      <a:pt x="6807" y="13520"/>
                    </a:cubicBezTo>
                    <a:lnTo>
                      <a:pt x="6674" y="13520"/>
                    </a:lnTo>
                    <a:cubicBezTo>
                      <a:pt x="6661" y="13509"/>
                      <a:pt x="6637" y="13509"/>
                      <a:pt x="6625" y="13496"/>
                    </a:cubicBezTo>
                    <a:cubicBezTo>
                      <a:pt x="6576" y="13472"/>
                      <a:pt x="6539" y="13447"/>
                      <a:pt x="6491" y="13423"/>
                    </a:cubicBezTo>
                    <a:cubicBezTo>
                      <a:pt x="6430" y="13387"/>
                      <a:pt x="6382" y="13363"/>
                      <a:pt x="6321" y="13350"/>
                    </a:cubicBezTo>
                    <a:cubicBezTo>
                      <a:pt x="6285" y="13338"/>
                      <a:pt x="6260" y="13326"/>
                      <a:pt x="6223" y="13326"/>
                    </a:cubicBezTo>
                    <a:cubicBezTo>
                      <a:pt x="6211" y="13320"/>
                      <a:pt x="6196" y="13317"/>
                      <a:pt x="6179" y="13317"/>
                    </a:cubicBezTo>
                    <a:cubicBezTo>
                      <a:pt x="6163" y="13317"/>
                      <a:pt x="6145" y="13320"/>
                      <a:pt x="6126" y="13326"/>
                    </a:cubicBezTo>
                    <a:cubicBezTo>
                      <a:pt x="6066" y="13326"/>
                      <a:pt x="6005" y="13338"/>
                      <a:pt x="5944" y="13363"/>
                    </a:cubicBezTo>
                    <a:cubicBezTo>
                      <a:pt x="5920" y="13374"/>
                      <a:pt x="5907" y="13387"/>
                      <a:pt x="5883" y="13399"/>
                    </a:cubicBezTo>
                    <a:lnTo>
                      <a:pt x="5810" y="13436"/>
                    </a:lnTo>
                    <a:cubicBezTo>
                      <a:pt x="5762" y="13460"/>
                      <a:pt x="5701" y="13496"/>
                      <a:pt x="5653" y="13520"/>
                    </a:cubicBezTo>
                    <a:cubicBezTo>
                      <a:pt x="5567" y="13569"/>
                      <a:pt x="5494" y="13606"/>
                      <a:pt x="5410" y="13654"/>
                    </a:cubicBezTo>
                    <a:cubicBezTo>
                      <a:pt x="5373" y="13666"/>
                      <a:pt x="5337" y="13690"/>
                      <a:pt x="5300" y="13703"/>
                    </a:cubicBezTo>
                    <a:cubicBezTo>
                      <a:pt x="5312" y="13642"/>
                      <a:pt x="5324" y="13569"/>
                      <a:pt x="5337" y="13509"/>
                    </a:cubicBezTo>
                    <a:cubicBezTo>
                      <a:pt x="5348" y="13423"/>
                      <a:pt x="5361" y="13350"/>
                      <a:pt x="5373" y="13277"/>
                    </a:cubicBezTo>
                    <a:cubicBezTo>
                      <a:pt x="5397" y="13204"/>
                      <a:pt x="5410" y="13120"/>
                      <a:pt x="5434" y="13034"/>
                    </a:cubicBezTo>
                    <a:cubicBezTo>
                      <a:pt x="5446" y="13034"/>
                      <a:pt x="5446" y="13023"/>
                      <a:pt x="5446" y="13023"/>
                    </a:cubicBezTo>
                    <a:cubicBezTo>
                      <a:pt x="5470" y="12974"/>
                      <a:pt x="5507" y="12937"/>
                      <a:pt x="5531" y="12888"/>
                    </a:cubicBezTo>
                    <a:cubicBezTo>
                      <a:pt x="5567" y="12840"/>
                      <a:pt x="5604" y="12804"/>
                      <a:pt x="5640" y="12755"/>
                    </a:cubicBezTo>
                    <a:cubicBezTo>
                      <a:pt x="5677" y="12707"/>
                      <a:pt x="5713" y="12658"/>
                      <a:pt x="5737" y="12609"/>
                    </a:cubicBezTo>
                    <a:cubicBezTo>
                      <a:pt x="5774" y="12561"/>
                      <a:pt x="5798" y="12512"/>
                      <a:pt x="5834" y="12463"/>
                    </a:cubicBezTo>
                    <a:cubicBezTo>
                      <a:pt x="5859" y="12439"/>
                      <a:pt x="5871" y="12402"/>
                      <a:pt x="5896" y="12378"/>
                    </a:cubicBezTo>
                    <a:cubicBezTo>
                      <a:pt x="5944" y="12329"/>
                      <a:pt x="5980" y="12281"/>
                      <a:pt x="6029" y="12232"/>
                    </a:cubicBezTo>
                    <a:cubicBezTo>
                      <a:pt x="6053" y="12220"/>
                      <a:pt x="6066" y="12208"/>
                      <a:pt x="6078" y="12183"/>
                    </a:cubicBezTo>
                    <a:cubicBezTo>
                      <a:pt x="6102" y="12172"/>
                      <a:pt x="6114" y="12159"/>
                      <a:pt x="6139" y="12147"/>
                    </a:cubicBezTo>
                    <a:cubicBezTo>
                      <a:pt x="6163" y="12135"/>
                      <a:pt x="6187" y="12111"/>
                      <a:pt x="6212" y="12099"/>
                    </a:cubicBezTo>
                    <a:cubicBezTo>
                      <a:pt x="6236" y="12086"/>
                      <a:pt x="6260" y="12075"/>
                      <a:pt x="6285" y="12050"/>
                    </a:cubicBezTo>
                    <a:lnTo>
                      <a:pt x="6430" y="11977"/>
                    </a:lnTo>
                    <a:cubicBezTo>
                      <a:pt x="6491" y="11953"/>
                      <a:pt x="6539" y="11929"/>
                      <a:pt x="6588" y="11904"/>
                    </a:cubicBezTo>
                    <a:cubicBezTo>
                      <a:pt x="6625" y="11892"/>
                      <a:pt x="6649" y="11880"/>
                      <a:pt x="6674" y="11867"/>
                    </a:cubicBezTo>
                    <a:cubicBezTo>
                      <a:pt x="6709" y="11856"/>
                      <a:pt x="6734" y="11831"/>
                      <a:pt x="6758" y="11819"/>
                    </a:cubicBezTo>
                    <a:cubicBezTo>
                      <a:pt x="6782" y="11807"/>
                      <a:pt x="6807" y="11795"/>
                      <a:pt x="6831" y="11770"/>
                    </a:cubicBezTo>
                    <a:cubicBezTo>
                      <a:pt x="6844" y="11759"/>
                      <a:pt x="6868" y="11746"/>
                      <a:pt x="6880" y="11734"/>
                    </a:cubicBezTo>
                    <a:cubicBezTo>
                      <a:pt x="6917" y="11710"/>
                      <a:pt x="6941" y="11686"/>
                      <a:pt x="6965" y="11649"/>
                    </a:cubicBezTo>
                    <a:lnTo>
                      <a:pt x="7074" y="11503"/>
                    </a:lnTo>
                    <a:cubicBezTo>
                      <a:pt x="7098" y="11454"/>
                      <a:pt x="7135" y="11406"/>
                      <a:pt x="7160" y="11345"/>
                    </a:cubicBezTo>
                    <a:cubicBezTo>
                      <a:pt x="7220" y="11248"/>
                      <a:pt x="7269" y="11138"/>
                      <a:pt x="7317" y="11029"/>
                    </a:cubicBezTo>
                    <a:cubicBezTo>
                      <a:pt x="7341" y="10981"/>
                      <a:pt x="7366" y="10932"/>
                      <a:pt x="7390" y="10871"/>
                    </a:cubicBezTo>
                    <a:cubicBezTo>
                      <a:pt x="7414" y="10822"/>
                      <a:pt x="7427" y="10762"/>
                      <a:pt x="7451" y="10713"/>
                    </a:cubicBezTo>
                    <a:cubicBezTo>
                      <a:pt x="7463" y="10652"/>
                      <a:pt x="7487" y="10592"/>
                      <a:pt x="7500" y="10531"/>
                    </a:cubicBezTo>
                    <a:cubicBezTo>
                      <a:pt x="7500" y="10482"/>
                      <a:pt x="7512" y="10422"/>
                      <a:pt x="7524" y="10360"/>
                    </a:cubicBezTo>
                    <a:cubicBezTo>
                      <a:pt x="7524" y="10300"/>
                      <a:pt x="7536" y="10239"/>
                      <a:pt x="7536" y="10179"/>
                    </a:cubicBezTo>
                    <a:lnTo>
                      <a:pt x="7536" y="9996"/>
                    </a:lnTo>
                    <a:cubicBezTo>
                      <a:pt x="7524" y="9936"/>
                      <a:pt x="7524" y="9874"/>
                      <a:pt x="7512" y="9814"/>
                    </a:cubicBezTo>
                    <a:cubicBezTo>
                      <a:pt x="7500" y="9753"/>
                      <a:pt x="7500" y="9704"/>
                      <a:pt x="7487" y="9644"/>
                    </a:cubicBezTo>
                    <a:cubicBezTo>
                      <a:pt x="7476" y="9595"/>
                      <a:pt x="7463" y="9534"/>
                      <a:pt x="7451" y="9474"/>
                    </a:cubicBezTo>
                    <a:lnTo>
                      <a:pt x="7414" y="9291"/>
                    </a:lnTo>
                    <a:cubicBezTo>
                      <a:pt x="7378" y="9169"/>
                      <a:pt x="7341" y="9060"/>
                      <a:pt x="7317" y="8951"/>
                    </a:cubicBezTo>
                    <a:cubicBezTo>
                      <a:pt x="7305" y="8926"/>
                      <a:pt x="7305" y="8902"/>
                      <a:pt x="7293" y="8878"/>
                    </a:cubicBezTo>
                    <a:lnTo>
                      <a:pt x="7293" y="8866"/>
                    </a:lnTo>
                    <a:cubicBezTo>
                      <a:pt x="7293" y="8853"/>
                      <a:pt x="7293" y="8842"/>
                      <a:pt x="7281" y="8842"/>
                    </a:cubicBezTo>
                    <a:cubicBezTo>
                      <a:pt x="7281" y="8805"/>
                      <a:pt x="7269" y="8780"/>
                      <a:pt x="7269" y="8744"/>
                    </a:cubicBezTo>
                    <a:cubicBezTo>
                      <a:pt x="7257" y="8720"/>
                      <a:pt x="7257" y="8696"/>
                      <a:pt x="7257" y="8672"/>
                    </a:cubicBezTo>
                    <a:cubicBezTo>
                      <a:pt x="7244" y="8647"/>
                      <a:pt x="7244" y="8623"/>
                      <a:pt x="7244" y="8599"/>
                    </a:cubicBezTo>
                    <a:cubicBezTo>
                      <a:pt x="7244" y="8574"/>
                      <a:pt x="7233" y="8537"/>
                      <a:pt x="7233" y="8513"/>
                    </a:cubicBezTo>
                    <a:cubicBezTo>
                      <a:pt x="7233" y="8428"/>
                      <a:pt x="7220" y="8331"/>
                      <a:pt x="7220" y="8246"/>
                    </a:cubicBezTo>
                    <a:cubicBezTo>
                      <a:pt x="7208" y="8197"/>
                      <a:pt x="7208" y="8148"/>
                      <a:pt x="7208" y="8113"/>
                    </a:cubicBezTo>
                    <a:lnTo>
                      <a:pt x="7208" y="8051"/>
                    </a:lnTo>
                    <a:lnTo>
                      <a:pt x="7208" y="8015"/>
                    </a:lnTo>
                    <a:cubicBezTo>
                      <a:pt x="7208" y="8003"/>
                      <a:pt x="7196" y="7991"/>
                      <a:pt x="7184" y="7991"/>
                    </a:cubicBezTo>
                    <a:lnTo>
                      <a:pt x="7171" y="7991"/>
                    </a:lnTo>
                    <a:cubicBezTo>
                      <a:pt x="7171" y="7978"/>
                      <a:pt x="7171" y="7978"/>
                      <a:pt x="7160" y="7978"/>
                    </a:cubicBezTo>
                    <a:cubicBezTo>
                      <a:pt x="7153" y="7972"/>
                      <a:pt x="7144" y="7970"/>
                      <a:pt x="7135" y="7970"/>
                    </a:cubicBezTo>
                    <a:cubicBezTo>
                      <a:pt x="7126" y="7970"/>
                      <a:pt x="7117" y="7972"/>
                      <a:pt x="7111" y="7978"/>
                    </a:cubicBezTo>
                    <a:cubicBezTo>
                      <a:pt x="7050" y="8003"/>
                      <a:pt x="7001" y="8015"/>
                      <a:pt x="6953" y="8040"/>
                    </a:cubicBezTo>
                    <a:lnTo>
                      <a:pt x="6880" y="8076"/>
                    </a:lnTo>
                    <a:cubicBezTo>
                      <a:pt x="6855" y="8100"/>
                      <a:pt x="6831" y="8113"/>
                      <a:pt x="6807" y="8124"/>
                    </a:cubicBezTo>
                    <a:cubicBezTo>
                      <a:pt x="6758" y="8161"/>
                      <a:pt x="6722" y="8197"/>
                      <a:pt x="6674" y="8234"/>
                    </a:cubicBezTo>
                    <a:cubicBezTo>
                      <a:pt x="6625" y="8270"/>
                      <a:pt x="6588" y="8307"/>
                      <a:pt x="6539" y="8343"/>
                    </a:cubicBezTo>
                    <a:cubicBezTo>
                      <a:pt x="6491" y="8380"/>
                      <a:pt x="6455" y="8416"/>
                      <a:pt x="6406" y="8453"/>
                    </a:cubicBezTo>
                    <a:cubicBezTo>
                      <a:pt x="6309" y="8526"/>
                      <a:pt x="6223" y="8610"/>
                      <a:pt x="6126" y="8683"/>
                    </a:cubicBezTo>
                    <a:cubicBezTo>
                      <a:pt x="6078" y="8720"/>
                      <a:pt x="6017" y="8756"/>
                      <a:pt x="5969" y="8805"/>
                    </a:cubicBezTo>
                    <a:cubicBezTo>
                      <a:pt x="5944" y="8842"/>
                      <a:pt x="5907" y="8878"/>
                      <a:pt x="5883" y="8926"/>
                    </a:cubicBezTo>
                    <a:cubicBezTo>
                      <a:pt x="5859" y="8939"/>
                      <a:pt x="5847" y="8963"/>
                      <a:pt x="5834" y="8988"/>
                    </a:cubicBezTo>
                    <a:cubicBezTo>
                      <a:pt x="5823" y="9012"/>
                      <a:pt x="5798" y="9036"/>
                      <a:pt x="5786" y="9060"/>
                    </a:cubicBezTo>
                    <a:cubicBezTo>
                      <a:pt x="5774" y="9085"/>
                      <a:pt x="5750" y="9121"/>
                      <a:pt x="5737" y="9145"/>
                    </a:cubicBezTo>
                    <a:lnTo>
                      <a:pt x="5701" y="9218"/>
                    </a:lnTo>
                    <a:lnTo>
                      <a:pt x="5664" y="9291"/>
                    </a:lnTo>
                    <a:cubicBezTo>
                      <a:pt x="5664" y="9315"/>
                      <a:pt x="5653" y="9340"/>
                      <a:pt x="5640" y="9364"/>
                    </a:cubicBezTo>
                    <a:cubicBezTo>
                      <a:pt x="5640" y="9376"/>
                      <a:pt x="5628" y="9401"/>
                      <a:pt x="5628" y="9425"/>
                    </a:cubicBezTo>
                    <a:lnTo>
                      <a:pt x="5591" y="9534"/>
                    </a:lnTo>
                    <a:cubicBezTo>
                      <a:pt x="5580" y="9571"/>
                      <a:pt x="5555" y="9620"/>
                      <a:pt x="5543" y="9656"/>
                    </a:cubicBezTo>
                    <a:cubicBezTo>
                      <a:pt x="5543" y="9668"/>
                      <a:pt x="5531" y="9692"/>
                      <a:pt x="5531" y="9704"/>
                    </a:cubicBezTo>
                    <a:cubicBezTo>
                      <a:pt x="5518" y="9728"/>
                      <a:pt x="5507" y="9753"/>
                      <a:pt x="5507" y="9777"/>
                    </a:cubicBezTo>
                    <a:cubicBezTo>
                      <a:pt x="5494" y="9790"/>
                      <a:pt x="5482" y="9801"/>
                      <a:pt x="5482" y="9814"/>
                    </a:cubicBezTo>
                    <a:cubicBezTo>
                      <a:pt x="5470" y="9850"/>
                      <a:pt x="5458" y="9874"/>
                      <a:pt x="5434" y="9899"/>
                    </a:cubicBezTo>
                    <a:cubicBezTo>
                      <a:pt x="5421" y="9923"/>
                      <a:pt x="5397" y="9960"/>
                      <a:pt x="5385" y="9984"/>
                    </a:cubicBezTo>
                    <a:cubicBezTo>
                      <a:pt x="5348" y="10020"/>
                      <a:pt x="5300" y="10069"/>
                      <a:pt x="5264" y="10117"/>
                    </a:cubicBezTo>
                    <a:cubicBezTo>
                      <a:pt x="5227" y="10154"/>
                      <a:pt x="5202" y="10190"/>
                      <a:pt x="5178" y="10227"/>
                    </a:cubicBezTo>
                    <a:cubicBezTo>
                      <a:pt x="5166" y="10252"/>
                      <a:pt x="5154" y="10287"/>
                      <a:pt x="5142" y="10312"/>
                    </a:cubicBezTo>
                    <a:cubicBezTo>
                      <a:pt x="5118" y="10373"/>
                      <a:pt x="5094" y="10422"/>
                      <a:pt x="5081" y="10482"/>
                    </a:cubicBezTo>
                    <a:cubicBezTo>
                      <a:pt x="5069" y="10495"/>
                      <a:pt x="5069" y="10506"/>
                      <a:pt x="5069" y="10531"/>
                    </a:cubicBezTo>
                    <a:cubicBezTo>
                      <a:pt x="5069" y="10543"/>
                      <a:pt x="5057" y="10555"/>
                      <a:pt x="5057" y="10568"/>
                    </a:cubicBezTo>
                    <a:cubicBezTo>
                      <a:pt x="5057" y="10603"/>
                      <a:pt x="5057" y="10628"/>
                      <a:pt x="5045" y="10665"/>
                    </a:cubicBezTo>
                    <a:lnTo>
                      <a:pt x="5045" y="10738"/>
                    </a:lnTo>
                    <a:cubicBezTo>
                      <a:pt x="5032" y="10774"/>
                      <a:pt x="5032" y="10798"/>
                      <a:pt x="5032" y="10835"/>
                    </a:cubicBezTo>
                    <a:lnTo>
                      <a:pt x="5032" y="10883"/>
                    </a:lnTo>
                    <a:lnTo>
                      <a:pt x="5032" y="10932"/>
                    </a:lnTo>
                    <a:cubicBezTo>
                      <a:pt x="5045" y="10956"/>
                      <a:pt x="5045" y="10992"/>
                      <a:pt x="5045" y="11017"/>
                    </a:cubicBezTo>
                    <a:cubicBezTo>
                      <a:pt x="5045" y="11029"/>
                      <a:pt x="5045" y="11041"/>
                      <a:pt x="5057" y="11054"/>
                    </a:cubicBezTo>
                    <a:lnTo>
                      <a:pt x="5057" y="11102"/>
                    </a:lnTo>
                    <a:cubicBezTo>
                      <a:pt x="5069" y="11127"/>
                      <a:pt x="5069" y="11151"/>
                      <a:pt x="5081" y="11187"/>
                    </a:cubicBezTo>
                    <a:cubicBezTo>
                      <a:pt x="5094" y="11248"/>
                      <a:pt x="5105" y="11297"/>
                      <a:pt x="5130" y="11357"/>
                    </a:cubicBezTo>
                    <a:cubicBezTo>
                      <a:pt x="5154" y="11467"/>
                      <a:pt x="5191" y="11564"/>
                      <a:pt x="5215" y="11661"/>
                    </a:cubicBezTo>
                    <a:cubicBezTo>
                      <a:pt x="5215" y="11686"/>
                      <a:pt x="5227" y="11722"/>
                      <a:pt x="5227" y="11746"/>
                    </a:cubicBezTo>
                    <a:lnTo>
                      <a:pt x="5227" y="11783"/>
                    </a:lnTo>
                    <a:cubicBezTo>
                      <a:pt x="5239" y="11795"/>
                      <a:pt x="5239" y="11807"/>
                      <a:pt x="5239" y="11819"/>
                    </a:cubicBezTo>
                    <a:cubicBezTo>
                      <a:pt x="5251" y="11940"/>
                      <a:pt x="5251" y="12050"/>
                      <a:pt x="5251" y="12159"/>
                    </a:cubicBezTo>
                    <a:cubicBezTo>
                      <a:pt x="5251" y="12293"/>
                      <a:pt x="5264" y="12415"/>
                      <a:pt x="5264" y="12536"/>
                    </a:cubicBezTo>
                    <a:cubicBezTo>
                      <a:pt x="5264" y="12645"/>
                      <a:pt x="5251" y="12742"/>
                      <a:pt x="5251" y="12852"/>
                    </a:cubicBezTo>
                    <a:lnTo>
                      <a:pt x="5251" y="13023"/>
                    </a:lnTo>
                    <a:cubicBezTo>
                      <a:pt x="5239" y="13047"/>
                      <a:pt x="5239" y="13071"/>
                      <a:pt x="5239" y="13095"/>
                    </a:cubicBezTo>
                    <a:lnTo>
                      <a:pt x="5239" y="13156"/>
                    </a:lnTo>
                    <a:lnTo>
                      <a:pt x="5239" y="13180"/>
                    </a:lnTo>
                    <a:cubicBezTo>
                      <a:pt x="5239" y="13204"/>
                      <a:pt x="5239" y="13217"/>
                      <a:pt x="5251" y="13229"/>
                    </a:cubicBezTo>
                    <a:cubicBezTo>
                      <a:pt x="5251" y="13241"/>
                      <a:pt x="5264" y="13253"/>
                      <a:pt x="5288" y="13253"/>
                    </a:cubicBezTo>
                    <a:cubicBezTo>
                      <a:pt x="5275" y="13290"/>
                      <a:pt x="5275" y="13326"/>
                      <a:pt x="5264" y="13363"/>
                    </a:cubicBezTo>
                    <a:lnTo>
                      <a:pt x="5227" y="13618"/>
                    </a:lnTo>
                    <a:cubicBezTo>
                      <a:pt x="5227" y="13666"/>
                      <a:pt x="5215" y="13715"/>
                      <a:pt x="5215" y="13763"/>
                    </a:cubicBezTo>
                    <a:cubicBezTo>
                      <a:pt x="5191" y="13776"/>
                      <a:pt x="5178" y="13788"/>
                      <a:pt x="5166" y="13800"/>
                    </a:cubicBezTo>
                    <a:cubicBezTo>
                      <a:pt x="5142" y="13825"/>
                      <a:pt x="5105" y="13849"/>
                      <a:pt x="5081" y="13873"/>
                    </a:cubicBezTo>
                    <a:cubicBezTo>
                      <a:pt x="5021" y="13934"/>
                      <a:pt x="4996" y="14019"/>
                      <a:pt x="4984" y="14104"/>
                    </a:cubicBezTo>
                    <a:cubicBezTo>
                      <a:pt x="4972" y="14141"/>
                      <a:pt x="4972" y="14177"/>
                      <a:pt x="4972" y="14214"/>
                    </a:cubicBezTo>
                    <a:cubicBezTo>
                      <a:pt x="4972" y="14250"/>
                      <a:pt x="4959" y="14286"/>
                      <a:pt x="4959" y="14335"/>
                    </a:cubicBezTo>
                    <a:lnTo>
                      <a:pt x="4959" y="14347"/>
                    </a:lnTo>
                    <a:lnTo>
                      <a:pt x="4959" y="14371"/>
                    </a:lnTo>
                    <a:lnTo>
                      <a:pt x="4959" y="14384"/>
                    </a:lnTo>
                    <a:lnTo>
                      <a:pt x="4959" y="14517"/>
                    </a:lnTo>
                    <a:lnTo>
                      <a:pt x="4959" y="14590"/>
                    </a:lnTo>
                    <a:cubicBezTo>
                      <a:pt x="4959" y="14614"/>
                      <a:pt x="4959" y="14638"/>
                      <a:pt x="4972" y="14663"/>
                    </a:cubicBezTo>
                    <a:cubicBezTo>
                      <a:pt x="4972" y="14711"/>
                      <a:pt x="4984" y="14760"/>
                      <a:pt x="4984" y="14809"/>
                    </a:cubicBezTo>
                    <a:cubicBezTo>
                      <a:pt x="4996" y="14833"/>
                      <a:pt x="4996" y="14857"/>
                      <a:pt x="4996" y="14870"/>
                    </a:cubicBezTo>
                    <a:cubicBezTo>
                      <a:pt x="4996" y="14881"/>
                      <a:pt x="5008" y="14881"/>
                      <a:pt x="5008" y="14894"/>
                    </a:cubicBezTo>
                    <a:lnTo>
                      <a:pt x="5008" y="14906"/>
                    </a:lnTo>
                    <a:lnTo>
                      <a:pt x="5008" y="15016"/>
                    </a:lnTo>
                    <a:lnTo>
                      <a:pt x="5008" y="15100"/>
                    </a:lnTo>
                    <a:cubicBezTo>
                      <a:pt x="5021" y="15137"/>
                      <a:pt x="5032" y="15162"/>
                      <a:pt x="5032" y="15197"/>
                    </a:cubicBezTo>
                    <a:cubicBezTo>
                      <a:pt x="5045" y="15222"/>
                      <a:pt x="5045" y="15234"/>
                      <a:pt x="5057" y="15259"/>
                    </a:cubicBezTo>
                    <a:cubicBezTo>
                      <a:pt x="5045" y="15380"/>
                      <a:pt x="5045" y="15502"/>
                      <a:pt x="5032" y="15623"/>
                    </a:cubicBezTo>
                    <a:lnTo>
                      <a:pt x="5032" y="15866"/>
                    </a:lnTo>
                    <a:lnTo>
                      <a:pt x="5032" y="15975"/>
                    </a:lnTo>
                    <a:cubicBezTo>
                      <a:pt x="5008" y="15927"/>
                      <a:pt x="4984" y="15891"/>
                      <a:pt x="4959" y="15854"/>
                    </a:cubicBezTo>
                    <a:cubicBezTo>
                      <a:pt x="4935" y="15818"/>
                      <a:pt x="4899" y="15781"/>
                      <a:pt x="4875" y="15745"/>
                    </a:cubicBezTo>
                    <a:lnTo>
                      <a:pt x="4838" y="15708"/>
                    </a:lnTo>
                    <a:cubicBezTo>
                      <a:pt x="4826" y="15696"/>
                      <a:pt x="4826" y="15684"/>
                      <a:pt x="4826" y="15684"/>
                    </a:cubicBezTo>
                    <a:cubicBezTo>
                      <a:pt x="4802" y="15623"/>
                      <a:pt x="4765" y="15562"/>
                      <a:pt x="4741" y="15489"/>
                    </a:cubicBezTo>
                    <a:cubicBezTo>
                      <a:pt x="4692" y="15405"/>
                      <a:pt x="4643" y="15307"/>
                      <a:pt x="4595" y="15222"/>
                    </a:cubicBezTo>
                    <a:cubicBezTo>
                      <a:pt x="4570" y="15125"/>
                      <a:pt x="4559" y="15027"/>
                      <a:pt x="4546" y="14930"/>
                    </a:cubicBezTo>
                    <a:cubicBezTo>
                      <a:pt x="4535" y="14809"/>
                      <a:pt x="4510" y="14675"/>
                      <a:pt x="4498" y="14541"/>
                    </a:cubicBezTo>
                    <a:cubicBezTo>
                      <a:pt x="4473" y="14359"/>
                      <a:pt x="4462" y="14165"/>
                      <a:pt x="4449" y="13970"/>
                    </a:cubicBezTo>
                    <a:cubicBezTo>
                      <a:pt x="4449" y="13873"/>
                      <a:pt x="4449" y="13776"/>
                      <a:pt x="4437" y="13679"/>
                    </a:cubicBezTo>
                    <a:cubicBezTo>
                      <a:pt x="4437" y="13582"/>
                      <a:pt x="4437" y="13472"/>
                      <a:pt x="4449" y="13374"/>
                    </a:cubicBezTo>
                    <a:cubicBezTo>
                      <a:pt x="4449" y="13144"/>
                      <a:pt x="4462" y="12901"/>
                      <a:pt x="4473" y="12670"/>
                    </a:cubicBezTo>
                    <a:cubicBezTo>
                      <a:pt x="4486" y="12426"/>
                      <a:pt x="4510" y="12183"/>
                      <a:pt x="4522" y="11940"/>
                    </a:cubicBezTo>
                    <a:cubicBezTo>
                      <a:pt x="4535" y="11783"/>
                      <a:pt x="4559" y="11624"/>
                      <a:pt x="4583" y="11467"/>
                    </a:cubicBezTo>
                    <a:cubicBezTo>
                      <a:pt x="4607" y="11370"/>
                      <a:pt x="4619" y="11272"/>
                      <a:pt x="4643" y="11187"/>
                    </a:cubicBezTo>
                    <a:cubicBezTo>
                      <a:pt x="4656" y="11090"/>
                      <a:pt x="4680" y="10992"/>
                      <a:pt x="4705" y="10895"/>
                    </a:cubicBezTo>
                    <a:cubicBezTo>
                      <a:pt x="4716" y="10798"/>
                      <a:pt x="4741" y="10689"/>
                      <a:pt x="4753" y="10592"/>
                    </a:cubicBezTo>
                    <a:cubicBezTo>
                      <a:pt x="4753" y="10568"/>
                      <a:pt x="4753" y="10555"/>
                      <a:pt x="4765" y="10543"/>
                    </a:cubicBezTo>
                    <a:cubicBezTo>
                      <a:pt x="4778" y="10458"/>
                      <a:pt x="4789" y="10385"/>
                      <a:pt x="4802" y="10300"/>
                    </a:cubicBezTo>
                    <a:cubicBezTo>
                      <a:pt x="4875" y="9838"/>
                      <a:pt x="4959" y="9376"/>
                      <a:pt x="5057" y="8915"/>
                    </a:cubicBezTo>
                    <a:cubicBezTo>
                      <a:pt x="5081" y="8793"/>
                      <a:pt x="5105" y="8683"/>
                      <a:pt x="5130" y="8562"/>
                    </a:cubicBezTo>
                    <a:cubicBezTo>
                      <a:pt x="5166" y="8440"/>
                      <a:pt x="5191" y="8319"/>
                      <a:pt x="5215" y="8197"/>
                    </a:cubicBezTo>
                    <a:lnTo>
                      <a:pt x="5251" y="8015"/>
                    </a:lnTo>
                    <a:lnTo>
                      <a:pt x="5251" y="7942"/>
                    </a:lnTo>
                    <a:cubicBezTo>
                      <a:pt x="5251" y="7930"/>
                      <a:pt x="5264" y="7918"/>
                      <a:pt x="5264" y="7905"/>
                    </a:cubicBezTo>
                    <a:cubicBezTo>
                      <a:pt x="5264" y="7894"/>
                      <a:pt x="5275" y="7881"/>
                      <a:pt x="5275" y="7869"/>
                    </a:cubicBezTo>
                    <a:cubicBezTo>
                      <a:pt x="5275" y="7857"/>
                      <a:pt x="5288" y="7832"/>
                      <a:pt x="5288" y="7821"/>
                    </a:cubicBezTo>
                    <a:cubicBezTo>
                      <a:pt x="5288" y="7808"/>
                      <a:pt x="5300" y="7784"/>
                      <a:pt x="5300" y="7772"/>
                    </a:cubicBezTo>
                    <a:cubicBezTo>
                      <a:pt x="5312" y="7735"/>
                      <a:pt x="5324" y="7711"/>
                      <a:pt x="5324" y="7675"/>
                    </a:cubicBezTo>
                    <a:cubicBezTo>
                      <a:pt x="5348" y="7626"/>
                      <a:pt x="5361" y="7578"/>
                      <a:pt x="5373" y="7529"/>
                    </a:cubicBezTo>
                    <a:cubicBezTo>
                      <a:pt x="5397" y="7481"/>
                      <a:pt x="5410" y="7444"/>
                      <a:pt x="5434" y="7395"/>
                    </a:cubicBezTo>
                    <a:cubicBezTo>
                      <a:pt x="5470" y="7310"/>
                      <a:pt x="5518" y="7225"/>
                      <a:pt x="5567" y="7140"/>
                    </a:cubicBezTo>
                    <a:cubicBezTo>
                      <a:pt x="5591" y="7092"/>
                      <a:pt x="5616" y="7043"/>
                      <a:pt x="5653" y="6994"/>
                    </a:cubicBezTo>
                    <a:lnTo>
                      <a:pt x="5653" y="7006"/>
                    </a:lnTo>
                    <a:cubicBezTo>
                      <a:pt x="5664" y="7006"/>
                      <a:pt x="5677" y="6994"/>
                      <a:pt x="5677" y="6994"/>
                    </a:cubicBezTo>
                    <a:cubicBezTo>
                      <a:pt x="5701" y="6970"/>
                      <a:pt x="5713" y="6946"/>
                      <a:pt x="5726" y="6909"/>
                    </a:cubicBezTo>
                    <a:cubicBezTo>
                      <a:pt x="5726" y="6897"/>
                      <a:pt x="5737" y="6873"/>
                      <a:pt x="5750" y="6849"/>
                    </a:cubicBezTo>
                    <a:cubicBezTo>
                      <a:pt x="5762" y="6824"/>
                      <a:pt x="5774" y="6800"/>
                      <a:pt x="5774" y="6776"/>
                    </a:cubicBezTo>
                    <a:lnTo>
                      <a:pt x="5810" y="6739"/>
                    </a:lnTo>
                    <a:lnTo>
                      <a:pt x="5883" y="6630"/>
                    </a:lnTo>
                    <a:cubicBezTo>
                      <a:pt x="5896" y="6617"/>
                      <a:pt x="5907" y="6593"/>
                      <a:pt x="5920" y="6581"/>
                    </a:cubicBezTo>
                    <a:cubicBezTo>
                      <a:pt x="5932" y="6569"/>
                      <a:pt x="5956" y="6544"/>
                      <a:pt x="5969" y="6520"/>
                    </a:cubicBezTo>
                    <a:cubicBezTo>
                      <a:pt x="5993" y="6496"/>
                      <a:pt x="6017" y="6484"/>
                      <a:pt x="6029" y="6460"/>
                    </a:cubicBezTo>
                    <a:cubicBezTo>
                      <a:pt x="6078" y="6423"/>
                      <a:pt x="6126" y="6374"/>
                      <a:pt x="6163" y="6338"/>
                    </a:cubicBezTo>
                    <a:cubicBezTo>
                      <a:pt x="6212" y="6301"/>
                      <a:pt x="6248" y="6265"/>
                      <a:pt x="6296" y="6228"/>
                    </a:cubicBezTo>
                    <a:cubicBezTo>
                      <a:pt x="6382" y="6144"/>
                      <a:pt x="6455" y="6058"/>
                      <a:pt x="6539" y="5985"/>
                    </a:cubicBezTo>
                    <a:lnTo>
                      <a:pt x="6661" y="5864"/>
                    </a:lnTo>
                    <a:cubicBezTo>
                      <a:pt x="6698" y="5828"/>
                      <a:pt x="6746" y="5791"/>
                      <a:pt x="6782" y="5755"/>
                    </a:cubicBezTo>
                    <a:cubicBezTo>
                      <a:pt x="6795" y="5755"/>
                      <a:pt x="6807" y="5742"/>
                      <a:pt x="6831" y="5742"/>
                    </a:cubicBezTo>
                    <a:cubicBezTo>
                      <a:pt x="6844" y="5742"/>
                      <a:pt x="6868" y="5730"/>
                      <a:pt x="6880" y="5718"/>
                    </a:cubicBezTo>
                    <a:cubicBezTo>
                      <a:pt x="6892" y="5706"/>
                      <a:pt x="6917" y="5706"/>
                      <a:pt x="6928" y="5693"/>
                    </a:cubicBezTo>
                    <a:cubicBezTo>
                      <a:pt x="6941" y="5693"/>
                      <a:pt x="6953" y="5693"/>
                      <a:pt x="6965" y="5682"/>
                    </a:cubicBezTo>
                    <a:lnTo>
                      <a:pt x="7062" y="5682"/>
                    </a:lnTo>
                    <a:lnTo>
                      <a:pt x="7463" y="5718"/>
                    </a:lnTo>
                    <a:cubicBezTo>
                      <a:pt x="7476" y="5730"/>
                      <a:pt x="7487" y="5730"/>
                      <a:pt x="7500" y="5730"/>
                    </a:cubicBezTo>
                    <a:cubicBezTo>
                      <a:pt x="7512" y="5730"/>
                      <a:pt x="7524" y="5742"/>
                      <a:pt x="7536" y="5742"/>
                    </a:cubicBezTo>
                    <a:lnTo>
                      <a:pt x="7524" y="5742"/>
                    </a:lnTo>
                    <a:cubicBezTo>
                      <a:pt x="7560" y="5755"/>
                      <a:pt x="7585" y="5766"/>
                      <a:pt x="7621" y="5779"/>
                    </a:cubicBezTo>
                    <a:cubicBezTo>
                      <a:pt x="7646" y="5791"/>
                      <a:pt x="7682" y="5803"/>
                      <a:pt x="7719" y="5815"/>
                    </a:cubicBezTo>
                    <a:cubicBezTo>
                      <a:pt x="7792" y="5852"/>
                      <a:pt x="7852" y="5876"/>
                      <a:pt x="7925" y="5925"/>
                    </a:cubicBezTo>
                    <a:cubicBezTo>
                      <a:pt x="7962" y="5937"/>
                      <a:pt x="7998" y="5961"/>
                      <a:pt x="8035" y="5973"/>
                    </a:cubicBezTo>
                    <a:cubicBezTo>
                      <a:pt x="8071" y="5998"/>
                      <a:pt x="8119" y="6022"/>
                      <a:pt x="8156" y="6046"/>
                    </a:cubicBezTo>
                    <a:cubicBezTo>
                      <a:pt x="8192" y="6058"/>
                      <a:pt x="8217" y="6071"/>
                      <a:pt x="8253" y="6095"/>
                    </a:cubicBezTo>
                    <a:cubicBezTo>
                      <a:pt x="8289" y="6107"/>
                      <a:pt x="8338" y="6131"/>
                      <a:pt x="8375" y="6155"/>
                    </a:cubicBezTo>
                    <a:cubicBezTo>
                      <a:pt x="8387" y="6155"/>
                      <a:pt x="8411" y="6168"/>
                      <a:pt x="8424" y="6168"/>
                    </a:cubicBezTo>
                    <a:cubicBezTo>
                      <a:pt x="8435" y="6180"/>
                      <a:pt x="8460" y="6192"/>
                      <a:pt x="8472" y="6204"/>
                    </a:cubicBezTo>
                    <a:cubicBezTo>
                      <a:pt x="8508" y="6217"/>
                      <a:pt x="8545" y="6241"/>
                      <a:pt x="8594" y="6253"/>
                    </a:cubicBezTo>
                    <a:cubicBezTo>
                      <a:pt x="8605" y="6253"/>
                      <a:pt x="8618" y="6265"/>
                      <a:pt x="8642" y="6277"/>
                    </a:cubicBezTo>
                    <a:cubicBezTo>
                      <a:pt x="8654" y="6277"/>
                      <a:pt x="8654" y="6277"/>
                      <a:pt x="8667" y="6289"/>
                    </a:cubicBezTo>
                    <a:lnTo>
                      <a:pt x="8667" y="6277"/>
                    </a:lnTo>
                    <a:cubicBezTo>
                      <a:pt x="8678" y="6289"/>
                      <a:pt x="8703" y="6289"/>
                      <a:pt x="8715" y="6301"/>
                    </a:cubicBezTo>
                    <a:cubicBezTo>
                      <a:pt x="8727" y="6301"/>
                      <a:pt x="8751" y="6314"/>
                      <a:pt x="8764" y="6314"/>
                    </a:cubicBezTo>
                    <a:cubicBezTo>
                      <a:pt x="8776" y="6314"/>
                      <a:pt x="8800" y="6325"/>
                      <a:pt x="8813" y="6325"/>
                    </a:cubicBezTo>
                    <a:cubicBezTo>
                      <a:pt x="8837" y="6325"/>
                      <a:pt x="8848" y="6338"/>
                      <a:pt x="8861" y="6338"/>
                    </a:cubicBezTo>
                    <a:lnTo>
                      <a:pt x="8910" y="6338"/>
                    </a:lnTo>
                    <a:cubicBezTo>
                      <a:pt x="8921" y="6338"/>
                      <a:pt x="8921" y="6350"/>
                      <a:pt x="8934" y="6350"/>
                    </a:cubicBezTo>
                    <a:lnTo>
                      <a:pt x="8958" y="6350"/>
                    </a:lnTo>
                    <a:cubicBezTo>
                      <a:pt x="9007" y="6362"/>
                      <a:pt x="9056" y="6362"/>
                      <a:pt x="9116" y="6362"/>
                    </a:cubicBezTo>
                    <a:cubicBezTo>
                      <a:pt x="9177" y="6362"/>
                      <a:pt x="9226" y="6362"/>
                      <a:pt x="9286" y="6350"/>
                    </a:cubicBezTo>
                    <a:cubicBezTo>
                      <a:pt x="9347" y="6350"/>
                      <a:pt x="9408" y="6338"/>
                      <a:pt x="9469" y="6325"/>
                    </a:cubicBezTo>
                    <a:cubicBezTo>
                      <a:pt x="9517" y="6314"/>
                      <a:pt x="9578" y="6301"/>
                      <a:pt x="9639" y="6277"/>
                    </a:cubicBezTo>
                    <a:cubicBezTo>
                      <a:pt x="9748" y="6241"/>
                      <a:pt x="9845" y="6192"/>
                      <a:pt x="9942" y="6119"/>
                    </a:cubicBezTo>
                    <a:cubicBezTo>
                      <a:pt x="9967" y="6107"/>
                      <a:pt x="9991" y="6095"/>
                      <a:pt x="10015" y="6071"/>
                    </a:cubicBezTo>
                    <a:cubicBezTo>
                      <a:pt x="10028" y="6058"/>
                      <a:pt x="10052" y="6046"/>
                      <a:pt x="10076" y="6022"/>
                    </a:cubicBezTo>
                    <a:lnTo>
                      <a:pt x="10125" y="5973"/>
                    </a:lnTo>
                    <a:lnTo>
                      <a:pt x="10149" y="5949"/>
                    </a:lnTo>
                    <a:cubicBezTo>
                      <a:pt x="10161" y="5949"/>
                      <a:pt x="10161" y="5937"/>
                      <a:pt x="10161" y="5937"/>
                    </a:cubicBezTo>
                    <a:cubicBezTo>
                      <a:pt x="10185" y="5925"/>
                      <a:pt x="10198" y="5901"/>
                      <a:pt x="10210" y="5888"/>
                    </a:cubicBezTo>
                    <a:lnTo>
                      <a:pt x="10295" y="5803"/>
                    </a:lnTo>
                    <a:cubicBezTo>
                      <a:pt x="10356" y="5742"/>
                      <a:pt x="10417" y="5682"/>
                      <a:pt x="10465" y="5609"/>
                    </a:cubicBezTo>
                    <a:cubicBezTo>
                      <a:pt x="10501" y="5585"/>
                      <a:pt x="10526" y="5560"/>
                      <a:pt x="10550" y="5523"/>
                    </a:cubicBezTo>
                    <a:cubicBezTo>
                      <a:pt x="10563" y="5512"/>
                      <a:pt x="10574" y="5487"/>
                      <a:pt x="10587" y="5475"/>
                    </a:cubicBezTo>
                    <a:cubicBezTo>
                      <a:pt x="10611" y="5450"/>
                      <a:pt x="10623" y="5426"/>
                      <a:pt x="10636" y="5402"/>
                    </a:cubicBezTo>
                    <a:lnTo>
                      <a:pt x="10636" y="5366"/>
                    </a:lnTo>
                    <a:cubicBezTo>
                      <a:pt x="10636" y="5353"/>
                      <a:pt x="10636" y="5342"/>
                      <a:pt x="10623" y="5329"/>
                    </a:cubicBezTo>
                    <a:cubicBezTo>
                      <a:pt x="10623" y="5317"/>
                      <a:pt x="10611" y="5305"/>
                      <a:pt x="10599" y="5305"/>
                    </a:cubicBezTo>
                    <a:cubicBezTo>
                      <a:pt x="10587" y="5293"/>
                      <a:pt x="10574" y="5280"/>
                      <a:pt x="10563" y="5280"/>
                    </a:cubicBezTo>
                    <a:cubicBezTo>
                      <a:pt x="10550" y="5280"/>
                      <a:pt x="10526" y="5269"/>
                      <a:pt x="10514" y="5269"/>
                    </a:cubicBezTo>
                    <a:cubicBezTo>
                      <a:pt x="10501" y="5269"/>
                      <a:pt x="10490" y="5269"/>
                      <a:pt x="10490" y="5256"/>
                    </a:cubicBezTo>
                    <a:cubicBezTo>
                      <a:pt x="10465" y="5256"/>
                      <a:pt x="10453" y="5256"/>
                      <a:pt x="10428" y="5244"/>
                    </a:cubicBezTo>
                    <a:cubicBezTo>
                      <a:pt x="10392" y="5232"/>
                      <a:pt x="10356" y="5220"/>
                      <a:pt x="10307" y="5220"/>
                    </a:cubicBezTo>
                    <a:cubicBezTo>
                      <a:pt x="10234" y="5196"/>
                      <a:pt x="10161" y="5171"/>
                      <a:pt x="10076" y="5147"/>
                    </a:cubicBezTo>
                    <a:cubicBezTo>
                      <a:pt x="10004" y="5123"/>
                      <a:pt x="9931" y="5110"/>
                      <a:pt x="9845" y="5086"/>
                    </a:cubicBezTo>
                    <a:cubicBezTo>
                      <a:pt x="9821" y="5086"/>
                      <a:pt x="9785" y="5074"/>
                      <a:pt x="9748" y="5074"/>
                    </a:cubicBezTo>
                    <a:cubicBezTo>
                      <a:pt x="9724" y="5062"/>
                      <a:pt x="9688" y="5062"/>
                      <a:pt x="9651" y="5050"/>
                    </a:cubicBezTo>
                    <a:cubicBezTo>
                      <a:pt x="9626" y="5037"/>
                      <a:pt x="9602" y="5037"/>
                      <a:pt x="9578" y="5026"/>
                    </a:cubicBezTo>
                    <a:cubicBezTo>
                      <a:pt x="9566" y="5013"/>
                      <a:pt x="9542" y="5001"/>
                      <a:pt x="9517" y="5001"/>
                    </a:cubicBezTo>
                    <a:cubicBezTo>
                      <a:pt x="9444" y="4964"/>
                      <a:pt x="9383" y="4928"/>
                      <a:pt x="9310" y="4891"/>
                    </a:cubicBezTo>
                    <a:cubicBezTo>
                      <a:pt x="9274" y="4867"/>
                      <a:pt x="9237" y="4855"/>
                      <a:pt x="9201" y="4831"/>
                    </a:cubicBezTo>
                    <a:cubicBezTo>
                      <a:pt x="9189" y="4831"/>
                      <a:pt x="9164" y="4818"/>
                      <a:pt x="9140" y="4807"/>
                    </a:cubicBezTo>
                    <a:cubicBezTo>
                      <a:pt x="9129" y="4794"/>
                      <a:pt x="9104" y="4794"/>
                      <a:pt x="9080" y="4794"/>
                    </a:cubicBezTo>
                    <a:cubicBezTo>
                      <a:pt x="9067" y="4782"/>
                      <a:pt x="9043" y="4782"/>
                      <a:pt x="9019" y="4782"/>
                    </a:cubicBezTo>
                    <a:cubicBezTo>
                      <a:pt x="9007" y="4770"/>
                      <a:pt x="8983" y="4770"/>
                      <a:pt x="8958" y="4770"/>
                    </a:cubicBezTo>
                    <a:cubicBezTo>
                      <a:pt x="8921" y="4770"/>
                      <a:pt x="8885" y="4758"/>
                      <a:pt x="8848" y="4758"/>
                    </a:cubicBezTo>
                    <a:cubicBezTo>
                      <a:pt x="8764" y="4746"/>
                      <a:pt x="8667" y="4734"/>
                      <a:pt x="8569" y="4734"/>
                    </a:cubicBezTo>
                    <a:cubicBezTo>
                      <a:pt x="8521" y="4734"/>
                      <a:pt x="8460" y="4734"/>
                      <a:pt x="8399" y="4746"/>
                    </a:cubicBezTo>
                    <a:cubicBezTo>
                      <a:pt x="8338" y="4758"/>
                      <a:pt x="8289" y="4770"/>
                      <a:pt x="8229" y="4782"/>
                    </a:cubicBezTo>
                    <a:cubicBezTo>
                      <a:pt x="8205" y="4794"/>
                      <a:pt x="8181" y="4794"/>
                      <a:pt x="8156" y="4807"/>
                    </a:cubicBezTo>
                    <a:cubicBezTo>
                      <a:pt x="8144" y="4807"/>
                      <a:pt x="8132" y="4818"/>
                      <a:pt x="8108" y="4818"/>
                    </a:cubicBezTo>
                    <a:cubicBezTo>
                      <a:pt x="8095" y="4831"/>
                      <a:pt x="8071" y="4843"/>
                      <a:pt x="8046" y="4855"/>
                    </a:cubicBezTo>
                    <a:lnTo>
                      <a:pt x="8022" y="4855"/>
                    </a:lnTo>
                    <a:cubicBezTo>
                      <a:pt x="8010" y="4867"/>
                      <a:pt x="7998" y="4880"/>
                      <a:pt x="7986" y="4880"/>
                    </a:cubicBezTo>
                    <a:cubicBezTo>
                      <a:pt x="7973" y="4891"/>
                      <a:pt x="7962" y="4904"/>
                      <a:pt x="7937" y="4904"/>
                    </a:cubicBezTo>
                    <a:cubicBezTo>
                      <a:pt x="7925" y="4916"/>
                      <a:pt x="7901" y="4928"/>
                      <a:pt x="7889" y="4940"/>
                    </a:cubicBezTo>
                    <a:cubicBezTo>
                      <a:pt x="7865" y="4953"/>
                      <a:pt x="7852" y="4964"/>
                      <a:pt x="7840" y="4964"/>
                    </a:cubicBezTo>
                    <a:cubicBezTo>
                      <a:pt x="7828" y="4977"/>
                      <a:pt x="7816" y="4989"/>
                      <a:pt x="7792" y="5001"/>
                    </a:cubicBezTo>
                    <a:lnTo>
                      <a:pt x="7779" y="5013"/>
                    </a:lnTo>
                    <a:cubicBezTo>
                      <a:pt x="7767" y="5013"/>
                      <a:pt x="7767" y="5026"/>
                      <a:pt x="7767" y="5026"/>
                    </a:cubicBezTo>
                    <a:lnTo>
                      <a:pt x="7755" y="5026"/>
                    </a:lnTo>
                    <a:lnTo>
                      <a:pt x="7743" y="5037"/>
                    </a:lnTo>
                    <a:cubicBezTo>
                      <a:pt x="7730" y="5037"/>
                      <a:pt x="7730" y="5050"/>
                      <a:pt x="7730" y="5050"/>
                    </a:cubicBezTo>
                    <a:lnTo>
                      <a:pt x="7719" y="5050"/>
                    </a:lnTo>
                    <a:lnTo>
                      <a:pt x="7719" y="5062"/>
                    </a:lnTo>
                    <a:lnTo>
                      <a:pt x="7706" y="5062"/>
                    </a:lnTo>
                    <a:lnTo>
                      <a:pt x="7694" y="5074"/>
                    </a:lnTo>
                    <a:cubicBezTo>
                      <a:pt x="7682" y="5086"/>
                      <a:pt x="7670" y="5098"/>
                      <a:pt x="7646" y="5110"/>
                    </a:cubicBezTo>
                    <a:cubicBezTo>
                      <a:pt x="7646" y="5123"/>
                      <a:pt x="7633" y="5123"/>
                      <a:pt x="7621" y="5134"/>
                    </a:cubicBezTo>
                    <a:lnTo>
                      <a:pt x="7597" y="5159"/>
                    </a:lnTo>
                    <a:lnTo>
                      <a:pt x="7549" y="5207"/>
                    </a:lnTo>
                    <a:cubicBezTo>
                      <a:pt x="7524" y="5232"/>
                      <a:pt x="7500" y="5244"/>
                      <a:pt x="7487" y="5269"/>
                    </a:cubicBezTo>
                    <a:cubicBezTo>
                      <a:pt x="7463" y="5280"/>
                      <a:pt x="7451" y="5305"/>
                      <a:pt x="7439" y="5317"/>
                    </a:cubicBezTo>
                    <a:cubicBezTo>
                      <a:pt x="7427" y="5317"/>
                      <a:pt x="7427" y="5329"/>
                      <a:pt x="7414" y="5329"/>
                    </a:cubicBezTo>
                    <a:lnTo>
                      <a:pt x="7390" y="5329"/>
                    </a:lnTo>
                    <a:cubicBezTo>
                      <a:pt x="7293" y="5353"/>
                      <a:pt x="7208" y="5390"/>
                      <a:pt x="7123" y="5439"/>
                    </a:cubicBezTo>
                    <a:cubicBezTo>
                      <a:pt x="7074" y="5450"/>
                      <a:pt x="7025" y="5475"/>
                      <a:pt x="6990" y="5499"/>
                    </a:cubicBezTo>
                    <a:cubicBezTo>
                      <a:pt x="6941" y="5512"/>
                      <a:pt x="6904" y="5536"/>
                      <a:pt x="6868" y="5548"/>
                    </a:cubicBezTo>
                    <a:lnTo>
                      <a:pt x="6722" y="5621"/>
                    </a:lnTo>
                    <a:cubicBezTo>
                      <a:pt x="6709" y="5633"/>
                      <a:pt x="6685" y="5645"/>
                      <a:pt x="6661" y="5669"/>
                    </a:cubicBezTo>
                    <a:cubicBezTo>
                      <a:pt x="6649" y="5669"/>
                      <a:pt x="6637" y="5682"/>
                      <a:pt x="6625" y="5682"/>
                    </a:cubicBezTo>
                    <a:cubicBezTo>
                      <a:pt x="6612" y="5693"/>
                      <a:pt x="6601" y="5706"/>
                      <a:pt x="6601" y="5718"/>
                    </a:cubicBezTo>
                    <a:cubicBezTo>
                      <a:pt x="6528" y="5766"/>
                      <a:pt x="6479" y="5815"/>
                      <a:pt x="6418" y="5876"/>
                    </a:cubicBezTo>
                    <a:cubicBezTo>
                      <a:pt x="6358" y="5937"/>
                      <a:pt x="6285" y="5998"/>
                      <a:pt x="6223" y="6071"/>
                    </a:cubicBezTo>
                    <a:cubicBezTo>
                      <a:pt x="6187" y="6095"/>
                      <a:pt x="6150" y="6131"/>
                      <a:pt x="6126" y="6168"/>
                    </a:cubicBezTo>
                    <a:cubicBezTo>
                      <a:pt x="6090" y="6204"/>
                      <a:pt x="6053" y="6253"/>
                      <a:pt x="6029" y="6289"/>
                    </a:cubicBezTo>
                    <a:cubicBezTo>
                      <a:pt x="6005" y="6314"/>
                      <a:pt x="5993" y="6338"/>
                      <a:pt x="5969" y="6362"/>
                    </a:cubicBezTo>
                    <a:cubicBezTo>
                      <a:pt x="5980" y="6325"/>
                      <a:pt x="5993" y="6301"/>
                      <a:pt x="6005" y="6265"/>
                    </a:cubicBezTo>
                    <a:cubicBezTo>
                      <a:pt x="6029" y="6228"/>
                      <a:pt x="6053" y="6180"/>
                      <a:pt x="6066" y="6131"/>
                    </a:cubicBezTo>
                    <a:cubicBezTo>
                      <a:pt x="6078" y="6095"/>
                      <a:pt x="6090" y="6071"/>
                      <a:pt x="6114" y="6034"/>
                    </a:cubicBezTo>
                    <a:cubicBezTo>
                      <a:pt x="6126" y="5998"/>
                      <a:pt x="6139" y="5961"/>
                      <a:pt x="6163" y="5925"/>
                    </a:cubicBezTo>
                    <a:lnTo>
                      <a:pt x="6150" y="5925"/>
                    </a:lnTo>
                    <a:lnTo>
                      <a:pt x="6296" y="5633"/>
                    </a:lnTo>
                    <a:cubicBezTo>
                      <a:pt x="6321" y="5585"/>
                      <a:pt x="6345" y="5536"/>
                      <a:pt x="6358" y="5475"/>
                    </a:cubicBezTo>
                    <a:cubicBezTo>
                      <a:pt x="6369" y="5463"/>
                      <a:pt x="6382" y="5439"/>
                      <a:pt x="6382" y="5414"/>
                    </a:cubicBezTo>
                    <a:cubicBezTo>
                      <a:pt x="6393" y="5390"/>
                      <a:pt x="6406" y="5366"/>
                      <a:pt x="6406" y="5353"/>
                    </a:cubicBezTo>
                    <a:cubicBezTo>
                      <a:pt x="6430" y="5293"/>
                      <a:pt x="6442" y="5244"/>
                      <a:pt x="6466" y="5183"/>
                    </a:cubicBezTo>
                    <a:cubicBezTo>
                      <a:pt x="6479" y="5134"/>
                      <a:pt x="6491" y="5086"/>
                      <a:pt x="6515" y="5037"/>
                    </a:cubicBezTo>
                    <a:cubicBezTo>
                      <a:pt x="6528" y="5013"/>
                      <a:pt x="6528" y="4989"/>
                      <a:pt x="6539" y="4953"/>
                    </a:cubicBezTo>
                    <a:lnTo>
                      <a:pt x="6552" y="4940"/>
                    </a:lnTo>
                    <a:cubicBezTo>
                      <a:pt x="6576" y="4916"/>
                      <a:pt x="6601" y="4904"/>
                      <a:pt x="6612" y="4880"/>
                    </a:cubicBezTo>
                    <a:cubicBezTo>
                      <a:pt x="6637" y="4867"/>
                      <a:pt x="6661" y="4843"/>
                      <a:pt x="6685" y="4831"/>
                    </a:cubicBezTo>
                    <a:cubicBezTo>
                      <a:pt x="6734" y="4794"/>
                      <a:pt x="6771" y="4758"/>
                      <a:pt x="6819" y="4721"/>
                    </a:cubicBezTo>
                    <a:cubicBezTo>
                      <a:pt x="6855" y="4685"/>
                      <a:pt x="6904" y="4648"/>
                      <a:pt x="6941" y="4624"/>
                    </a:cubicBezTo>
                    <a:cubicBezTo>
                      <a:pt x="6965" y="4600"/>
                      <a:pt x="6990" y="4575"/>
                      <a:pt x="7014" y="4564"/>
                    </a:cubicBezTo>
                    <a:lnTo>
                      <a:pt x="7087" y="4491"/>
                    </a:lnTo>
                    <a:cubicBezTo>
                      <a:pt x="7111" y="4478"/>
                      <a:pt x="7123" y="4466"/>
                      <a:pt x="7147" y="4454"/>
                    </a:cubicBezTo>
                    <a:cubicBezTo>
                      <a:pt x="7171" y="4430"/>
                      <a:pt x="7184" y="4405"/>
                      <a:pt x="7208" y="4394"/>
                    </a:cubicBezTo>
                    <a:lnTo>
                      <a:pt x="7281" y="4321"/>
                    </a:lnTo>
                    <a:cubicBezTo>
                      <a:pt x="7305" y="4296"/>
                      <a:pt x="7317" y="4284"/>
                      <a:pt x="7330" y="4259"/>
                    </a:cubicBezTo>
                    <a:cubicBezTo>
                      <a:pt x="7366" y="4223"/>
                      <a:pt x="7403" y="4175"/>
                      <a:pt x="7439" y="4138"/>
                    </a:cubicBezTo>
                    <a:cubicBezTo>
                      <a:pt x="7476" y="4089"/>
                      <a:pt x="7512" y="4053"/>
                      <a:pt x="7536" y="4005"/>
                    </a:cubicBezTo>
                    <a:cubicBezTo>
                      <a:pt x="7549" y="3992"/>
                      <a:pt x="7560" y="3968"/>
                      <a:pt x="7573" y="3956"/>
                    </a:cubicBezTo>
                    <a:cubicBezTo>
                      <a:pt x="7573" y="3943"/>
                      <a:pt x="7585" y="3943"/>
                      <a:pt x="7585" y="3932"/>
                    </a:cubicBezTo>
                    <a:cubicBezTo>
                      <a:pt x="7609" y="3895"/>
                      <a:pt x="7621" y="3870"/>
                      <a:pt x="7633" y="3846"/>
                    </a:cubicBezTo>
                    <a:cubicBezTo>
                      <a:pt x="7646" y="3834"/>
                      <a:pt x="7646" y="3822"/>
                      <a:pt x="7646" y="3822"/>
                    </a:cubicBezTo>
                    <a:cubicBezTo>
                      <a:pt x="7657" y="3798"/>
                      <a:pt x="7670" y="3786"/>
                      <a:pt x="7670" y="3762"/>
                    </a:cubicBezTo>
                    <a:lnTo>
                      <a:pt x="7706" y="3689"/>
                    </a:lnTo>
                    <a:cubicBezTo>
                      <a:pt x="7730" y="3640"/>
                      <a:pt x="7743" y="3591"/>
                      <a:pt x="7767" y="3543"/>
                    </a:cubicBezTo>
                    <a:cubicBezTo>
                      <a:pt x="7767" y="3506"/>
                      <a:pt x="7779" y="3482"/>
                      <a:pt x="7792" y="3446"/>
                    </a:cubicBezTo>
                    <a:cubicBezTo>
                      <a:pt x="7792" y="3421"/>
                      <a:pt x="7803" y="3397"/>
                      <a:pt x="7816" y="3360"/>
                    </a:cubicBezTo>
                    <a:cubicBezTo>
                      <a:pt x="7816" y="3336"/>
                      <a:pt x="7828" y="3311"/>
                      <a:pt x="7828" y="3287"/>
                    </a:cubicBezTo>
                    <a:cubicBezTo>
                      <a:pt x="7828" y="3275"/>
                      <a:pt x="7840" y="3263"/>
                      <a:pt x="7840" y="3251"/>
                    </a:cubicBezTo>
                    <a:lnTo>
                      <a:pt x="7840" y="3203"/>
                    </a:lnTo>
                    <a:cubicBezTo>
                      <a:pt x="7852" y="3178"/>
                      <a:pt x="7852" y="3141"/>
                      <a:pt x="7852" y="3117"/>
                    </a:cubicBezTo>
                    <a:cubicBezTo>
                      <a:pt x="7852" y="3105"/>
                      <a:pt x="7852" y="3093"/>
                      <a:pt x="7865" y="3081"/>
                    </a:cubicBezTo>
                    <a:lnTo>
                      <a:pt x="7865" y="3020"/>
                    </a:lnTo>
                    <a:lnTo>
                      <a:pt x="7865" y="2995"/>
                    </a:lnTo>
                    <a:lnTo>
                      <a:pt x="7865" y="2935"/>
                    </a:lnTo>
                    <a:lnTo>
                      <a:pt x="7865" y="2862"/>
                    </a:lnTo>
                    <a:lnTo>
                      <a:pt x="7865" y="2789"/>
                    </a:lnTo>
                    <a:lnTo>
                      <a:pt x="7865" y="2692"/>
                    </a:lnTo>
                    <a:lnTo>
                      <a:pt x="7865" y="2595"/>
                    </a:lnTo>
                    <a:cubicBezTo>
                      <a:pt x="7865" y="2571"/>
                      <a:pt x="7852" y="2534"/>
                      <a:pt x="7852" y="2509"/>
                    </a:cubicBezTo>
                    <a:cubicBezTo>
                      <a:pt x="7852" y="2473"/>
                      <a:pt x="7840" y="2449"/>
                      <a:pt x="7840" y="2412"/>
                    </a:cubicBezTo>
                    <a:cubicBezTo>
                      <a:pt x="7840" y="2388"/>
                      <a:pt x="7828" y="2363"/>
                      <a:pt x="7828" y="2339"/>
                    </a:cubicBezTo>
                    <a:cubicBezTo>
                      <a:pt x="7803" y="2230"/>
                      <a:pt x="7767" y="2109"/>
                      <a:pt x="7743" y="1999"/>
                    </a:cubicBezTo>
                    <a:lnTo>
                      <a:pt x="7670" y="1671"/>
                    </a:lnTo>
                    <a:cubicBezTo>
                      <a:pt x="7646" y="1561"/>
                      <a:pt x="7621" y="1452"/>
                      <a:pt x="7585" y="1343"/>
                    </a:cubicBezTo>
                    <a:cubicBezTo>
                      <a:pt x="7573" y="1282"/>
                      <a:pt x="7560" y="1234"/>
                      <a:pt x="7536" y="1185"/>
                    </a:cubicBezTo>
                    <a:cubicBezTo>
                      <a:pt x="7536" y="1148"/>
                      <a:pt x="7524" y="1124"/>
                      <a:pt x="7512" y="1099"/>
                    </a:cubicBezTo>
                    <a:cubicBezTo>
                      <a:pt x="7512" y="1088"/>
                      <a:pt x="7512" y="1075"/>
                      <a:pt x="7500" y="1063"/>
                    </a:cubicBezTo>
                    <a:cubicBezTo>
                      <a:pt x="7500" y="1051"/>
                      <a:pt x="7487" y="1027"/>
                      <a:pt x="7487" y="1015"/>
                    </a:cubicBezTo>
                    <a:cubicBezTo>
                      <a:pt x="7476" y="991"/>
                      <a:pt x="7463" y="954"/>
                      <a:pt x="7451" y="929"/>
                    </a:cubicBezTo>
                    <a:lnTo>
                      <a:pt x="7414" y="856"/>
                    </a:lnTo>
                    <a:lnTo>
                      <a:pt x="7341" y="711"/>
                    </a:lnTo>
                    <a:cubicBezTo>
                      <a:pt x="7330" y="675"/>
                      <a:pt x="7317" y="638"/>
                      <a:pt x="7305" y="613"/>
                    </a:cubicBezTo>
                    <a:cubicBezTo>
                      <a:pt x="7305" y="589"/>
                      <a:pt x="7293" y="577"/>
                      <a:pt x="7293" y="553"/>
                    </a:cubicBezTo>
                    <a:cubicBezTo>
                      <a:pt x="7281" y="540"/>
                      <a:pt x="7281" y="516"/>
                      <a:pt x="7269" y="504"/>
                    </a:cubicBezTo>
                    <a:cubicBezTo>
                      <a:pt x="7269" y="467"/>
                      <a:pt x="7257" y="432"/>
                      <a:pt x="7244" y="383"/>
                    </a:cubicBezTo>
                    <a:cubicBezTo>
                      <a:pt x="7220" y="310"/>
                      <a:pt x="7196" y="237"/>
                      <a:pt x="7184" y="164"/>
                    </a:cubicBezTo>
                    <a:cubicBezTo>
                      <a:pt x="7171" y="127"/>
                      <a:pt x="7171" y="91"/>
                      <a:pt x="7160" y="54"/>
                    </a:cubicBezTo>
                    <a:lnTo>
                      <a:pt x="7160" y="30"/>
                    </a:lnTo>
                    <a:cubicBezTo>
                      <a:pt x="7160" y="18"/>
                      <a:pt x="7147" y="18"/>
                      <a:pt x="7147" y="6"/>
                    </a:cubicBezTo>
                    <a:cubicBezTo>
                      <a:pt x="7139" y="2"/>
                      <a:pt x="7132" y="0"/>
                      <a:pt x="7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7939707" y="1449561"/>
                <a:ext cx="57" cy="738"/>
              </a:xfrm>
              <a:custGeom>
                <a:avLst/>
                <a:gdLst/>
                <a:ahLst/>
                <a:cxnLst/>
                <a:rect l="l" t="t" r="r" b="b"/>
                <a:pathLst>
                  <a:path w="1" h="13" extrusionOk="0">
                    <a:moveTo>
                      <a:pt x="1" y="1"/>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7942487" y="1435036"/>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7694251" y="1801233"/>
                <a:ext cx="57" cy="738"/>
              </a:xfrm>
              <a:custGeom>
                <a:avLst/>
                <a:gdLst/>
                <a:ahLst/>
                <a:cxnLst/>
                <a:rect l="l" t="t" r="r" b="b"/>
                <a:pathLst>
                  <a:path w="1" h="13" extrusionOk="0">
                    <a:moveTo>
                      <a:pt x="0" y="13"/>
                    </a:moveTo>
                    <a:lnTo>
                      <a:pt x="0" y="1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7755643" y="1638504"/>
                <a:ext cx="681" cy="57"/>
              </a:xfrm>
              <a:custGeom>
                <a:avLst/>
                <a:gdLst/>
                <a:ahLst/>
                <a:cxnLst/>
                <a:rect l="l" t="t" r="r" b="b"/>
                <a:pathLst>
                  <a:path w="12" h="1" extrusionOk="0">
                    <a:moveTo>
                      <a:pt x="12" y="1"/>
                    </a:moveTo>
                    <a:lnTo>
                      <a:pt x="1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7711500" y="1706762"/>
                <a:ext cx="10383" cy="3518"/>
              </a:xfrm>
              <a:custGeom>
                <a:avLst/>
                <a:gdLst/>
                <a:ahLst/>
                <a:cxnLst/>
                <a:rect l="l" t="t" r="r" b="b"/>
                <a:pathLst>
                  <a:path w="183" h="62" extrusionOk="0">
                    <a:moveTo>
                      <a:pt x="109" y="0"/>
                    </a:moveTo>
                    <a:cubicBezTo>
                      <a:pt x="98" y="13"/>
                      <a:pt x="85" y="13"/>
                      <a:pt x="73" y="25"/>
                    </a:cubicBezTo>
                    <a:cubicBezTo>
                      <a:pt x="49" y="25"/>
                      <a:pt x="25" y="49"/>
                      <a:pt x="0" y="62"/>
                    </a:cubicBezTo>
                    <a:lnTo>
                      <a:pt x="134" y="62"/>
                    </a:lnTo>
                    <a:cubicBezTo>
                      <a:pt x="146" y="62"/>
                      <a:pt x="146" y="62"/>
                      <a:pt x="158" y="49"/>
                    </a:cubicBezTo>
                    <a:lnTo>
                      <a:pt x="171" y="49"/>
                    </a:lnTo>
                    <a:cubicBezTo>
                      <a:pt x="182" y="37"/>
                      <a:pt x="182" y="25"/>
                      <a:pt x="182" y="13"/>
                    </a:cubicBezTo>
                    <a:lnTo>
                      <a:pt x="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7903847" y="1677144"/>
                <a:ext cx="48342" cy="56570"/>
              </a:xfrm>
              <a:custGeom>
                <a:avLst/>
                <a:gdLst/>
                <a:ahLst/>
                <a:cxnLst/>
                <a:rect l="l" t="t" r="r" b="b"/>
                <a:pathLst>
                  <a:path w="852" h="997" extrusionOk="0">
                    <a:moveTo>
                      <a:pt x="13" y="0"/>
                    </a:moveTo>
                    <a:lnTo>
                      <a:pt x="1" y="12"/>
                    </a:lnTo>
                    <a:lnTo>
                      <a:pt x="1" y="36"/>
                    </a:lnTo>
                    <a:lnTo>
                      <a:pt x="13" y="49"/>
                    </a:lnTo>
                    <a:cubicBezTo>
                      <a:pt x="25" y="49"/>
                      <a:pt x="25" y="61"/>
                      <a:pt x="38" y="61"/>
                    </a:cubicBezTo>
                    <a:lnTo>
                      <a:pt x="49" y="73"/>
                    </a:lnTo>
                    <a:cubicBezTo>
                      <a:pt x="62" y="85"/>
                      <a:pt x="62" y="98"/>
                      <a:pt x="74" y="109"/>
                    </a:cubicBezTo>
                    <a:cubicBezTo>
                      <a:pt x="98" y="134"/>
                      <a:pt x="111" y="158"/>
                      <a:pt x="122" y="195"/>
                    </a:cubicBezTo>
                    <a:lnTo>
                      <a:pt x="147" y="219"/>
                    </a:lnTo>
                    <a:lnTo>
                      <a:pt x="147" y="231"/>
                    </a:lnTo>
                    <a:cubicBezTo>
                      <a:pt x="171" y="268"/>
                      <a:pt x="184" y="292"/>
                      <a:pt x="208" y="316"/>
                    </a:cubicBezTo>
                    <a:cubicBezTo>
                      <a:pt x="256" y="389"/>
                      <a:pt x="292" y="450"/>
                      <a:pt x="341" y="511"/>
                    </a:cubicBezTo>
                    <a:cubicBezTo>
                      <a:pt x="354" y="522"/>
                      <a:pt x="365" y="547"/>
                      <a:pt x="390" y="559"/>
                    </a:cubicBezTo>
                    <a:cubicBezTo>
                      <a:pt x="414" y="584"/>
                      <a:pt x="427" y="608"/>
                      <a:pt x="451" y="632"/>
                    </a:cubicBezTo>
                    <a:cubicBezTo>
                      <a:pt x="475" y="668"/>
                      <a:pt x="511" y="693"/>
                      <a:pt x="536" y="717"/>
                    </a:cubicBezTo>
                    <a:lnTo>
                      <a:pt x="548" y="730"/>
                    </a:lnTo>
                    <a:cubicBezTo>
                      <a:pt x="572" y="754"/>
                      <a:pt x="597" y="778"/>
                      <a:pt x="633" y="802"/>
                    </a:cubicBezTo>
                    <a:lnTo>
                      <a:pt x="706" y="875"/>
                    </a:lnTo>
                    <a:cubicBezTo>
                      <a:pt x="743" y="900"/>
                      <a:pt x="767" y="924"/>
                      <a:pt x="803" y="948"/>
                    </a:cubicBezTo>
                    <a:cubicBezTo>
                      <a:pt x="816" y="960"/>
                      <a:pt x="816" y="973"/>
                      <a:pt x="827" y="973"/>
                    </a:cubicBezTo>
                    <a:lnTo>
                      <a:pt x="852" y="997"/>
                    </a:lnTo>
                    <a:cubicBezTo>
                      <a:pt x="827" y="973"/>
                      <a:pt x="816" y="948"/>
                      <a:pt x="791" y="924"/>
                    </a:cubicBezTo>
                    <a:cubicBezTo>
                      <a:pt x="743" y="851"/>
                      <a:pt x="694" y="790"/>
                      <a:pt x="645" y="730"/>
                    </a:cubicBezTo>
                    <a:cubicBezTo>
                      <a:pt x="608" y="681"/>
                      <a:pt x="560" y="620"/>
                      <a:pt x="511" y="571"/>
                    </a:cubicBezTo>
                    <a:lnTo>
                      <a:pt x="500" y="559"/>
                    </a:lnTo>
                    <a:cubicBezTo>
                      <a:pt x="500" y="547"/>
                      <a:pt x="487" y="535"/>
                      <a:pt x="475" y="535"/>
                    </a:cubicBezTo>
                    <a:cubicBezTo>
                      <a:pt x="463" y="522"/>
                      <a:pt x="451" y="511"/>
                      <a:pt x="451" y="498"/>
                    </a:cubicBezTo>
                    <a:cubicBezTo>
                      <a:pt x="438" y="486"/>
                      <a:pt x="427" y="474"/>
                      <a:pt x="414" y="450"/>
                    </a:cubicBezTo>
                    <a:lnTo>
                      <a:pt x="390" y="438"/>
                    </a:lnTo>
                    <a:cubicBezTo>
                      <a:pt x="354" y="389"/>
                      <a:pt x="329" y="352"/>
                      <a:pt x="292" y="304"/>
                    </a:cubicBezTo>
                    <a:cubicBezTo>
                      <a:pt x="268" y="255"/>
                      <a:pt x="232" y="219"/>
                      <a:pt x="195" y="170"/>
                    </a:cubicBezTo>
                    <a:cubicBezTo>
                      <a:pt x="184" y="146"/>
                      <a:pt x="171" y="134"/>
                      <a:pt x="159" y="109"/>
                    </a:cubicBezTo>
                    <a:lnTo>
                      <a:pt x="135" y="85"/>
                    </a:lnTo>
                    <a:lnTo>
                      <a:pt x="111" y="61"/>
                    </a:lnTo>
                    <a:cubicBezTo>
                      <a:pt x="98" y="49"/>
                      <a:pt x="74" y="12"/>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7712862" y="1595041"/>
                <a:ext cx="6979" cy="4482"/>
              </a:xfrm>
              <a:custGeom>
                <a:avLst/>
                <a:gdLst/>
                <a:ahLst/>
                <a:cxnLst/>
                <a:rect l="l" t="t" r="r" b="b"/>
                <a:pathLst>
                  <a:path w="123" h="79" extrusionOk="0">
                    <a:moveTo>
                      <a:pt x="1" y="1"/>
                    </a:moveTo>
                    <a:cubicBezTo>
                      <a:pt x="12" y="13"/>
                      <a:pt x="12" y="25"/>
                      <a:pt x="12" y="25"/>
                    </a:cubicBezTo>
                    <a:cubicBezTo>
                      <a:pt x="25" y="38"/>
                      <a:pt x="25" y="38"/>
                      <a:pt x="25" y="49"/>
                    </a:cubicBezTo>
                    <a:cubicBezTo>
                      <a:pt x="37" y="62"/>
                      <a:pt x="49" y="62"/>
                      <a:pt x="61" y="74"/>
                    </a:cubicBezTo>
                    <a:lnTo>
                      <a:pt x="74" y="74"/>
                    </a:lnTo>
                    <a:cubicBezTo>
                      <a:pt x="81" y="77"/>
                      <a:pt x="87" y="79"/>
                      <a:pt x="92" y="79"/>
                    </a:cubicBezTo>
                    <a:cubicBezTo>
                      <a:pt x="104" y="79"/>
                      <a:pt x="110" y="70"/>
                      <a:pt x="110" y="62"/>
                    </a:cubicBezTo>
                    <a:cubicBezTo>
                      <a:pt x="122" y="49"/>
                      <a:pt x="122" y="38"/>
                      <a:pt x="110" y="25"/>
                    </a:cubicBezTo>
                    <a:cubicBezTo>
                      <a:pt x="110" y="25"/>
                      <a:pt x="110" y="13"/>
                      <a:pt x="98" y="13"/>
                    </a:cubicBezTo>
                    <a:cubicBezTo>
                      <a:pt x="85" y="13"/>
                      <a:pt x="85"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7852838" y="1761288"/>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7853576" y="1752267"/>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7874910" y="1589538"/>
                <a:ext cx="13845" cy="15944"/>
              </a:xfrm>
              <a:custGeom>
                <a:avLst/>
                <a:gdLst/>
                <a:ahLst/>
                <a:cxnLst/>
                <a:rect l="l" t="t" r="r" b="b"/>
                <a:pathLst>
                  <a:path w="244" h="281" extrusionOk="0">
                    <a:moveTo>
                      <a:pt x="170" y="0"/>
                    </a:moveTo>
                    <a:cubicBezTo>
                      <a:pt x="159" y="0"/>
                      <a:pt x="135" y="13"/>
                      <a:pt x="122" y="25"/>
                    </a:cubicBezTo>
                    <a:cubicBezTo>
                      <a:pt x="110" y="37"/>
                      <a:pt x="122" y="62"/>
                      <a:pt x="122" y="73"/>
                    </a:cubicBezTo>
                    <a:lnTo>
                      <a:pt x="122" y="98"/>
                    </a:lnTo>
                    <a:cubicBezTo>
                      <a:pt x="122" y="122"/>
                      <a:pt x="110" y="159"/>
                      <a:pt x="110" y="183"/>
                    </a:cubicBezTo>
                    <a:lnTo>
                      <a:pt x="98" y="195"/>
                    </a:lnTo>
                    <a:cubicBezTo>
                      <a:pt x="98" y="195"/>
                      <a:pt x="86" y="195"/>
                      <a:pt x="73" y="207"/>
                    </a:cubicBezTo>
                    <a:cubicBezTo>
                      <a:pt x="49" y="207"/>
                      <a:pt x="25" y="219"/>
                      <a:pt x="0" y="219"/>
                    </a:cubicBezTo>
                    <a:lnTo>
                      <a:pt x="37" y="256"/>
                    </a:lnTo>
                    <a:cubicBezTo>
                      <a:pt x="49" y="268"/>
                      <a:pt x="62" y="268"/>
                      <a:pt x="73" y="280"/>
                    </a:cubicBezTo>
                    <a:lnTo>
                      <a:pt x="98" y="280"/>
                    </a:lnTo>
                    <a:cubicBezTo>
                      <a:pt x="135" y="280"/>
                      <a:pt x="159" y="280"/>
                      <a:pt x="183" y="268"/>
                    </a:cubicBezTo>
                    <a:cubicBezTo>
                      <a:pt x="207" y="243"/>
                      <a:pt x="219" y="219"/>
                      <a:pt x="219" y="195"/>
                    </a:cubicBezTo>
                    <a:cubicBezTo>
                      <a:pt x="219" y="171"/>
                      <a:pt x="232" y="159"/>
                      <a:pt x="232" y="146"/>
                    </a:cubicBezTo>
                    <a:cubicBezTo>
                      <a:pt x="232" y="122"/>
                      <a:pt x="232" y="110"/>
                      <a:pt x="243" y="86"/>
                    </a:cubicBezTo>
                    <a:cubicBezTo>
                      <a:pt x="243" y="73"/>
                      <a:pt x="243" y="62"/>
                      <a:pt x="232" y="37"/>
                    </a:cubicBezTo>
                    <a:cubicBezTo>
                      <a:pt x="219" y="13"/>
                      <a:pt x="207"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7887336" y="1599921"/>
                <a:ext cx="57" cy="681"/>
              </a:xfrm>
              <a:custGeom>
                <a:avLst/>
                <a:gdLst/>
                <a:ahLst/>
                <a:cxnLst/>
                <a:rect l="l" t="t" r="r" b="b"/>
                <a:pathLst>
                  <a:path w="1" h="12" extrusionOk="0">
                    <a:moveTo>
                      <a:pt x="0" y="0"/>
                    </a:moveTo>
                    <a:lnTo>
                      <a:pt x="0" y="12"/>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7849434" y="1612971"/>
                <a:ext cx="15206" cy="11802"/>
              </a:xfrm>
              <a:custGeom>
                <a:avLst/>
                <a:gdLst/>
                <a:ahLst/>
                <a:cxnLst/>
                <a:rect l="l" t="t" r="r" b="b"/>
                <a:pathLst>
                  <a:path w="268" h="208" extrusionOk="0">
                    <a:moveTo>
                      <a:pt x="231" y="1"/>
                    </a:moveTo>
                    <a:cubicBezTo>
                      <a:pt x="206" y="1"/>
                      <a:pt x="195" y="25"/>
                      <a:pt x="195" y="49"/>
                    </a:cubicBezTo>
                    <a:lnTo>
                      <a:pt x="182" y="62"/>
                    </a:lnTo>
                    <a:cubicBezTo>
                      <a:pt x="182" y="62"/>
                      <a:pt x="182" y="73"/>
                      <a:pt x="170" y="73"/>
                    </a:cubicBezTo>
                    <a:cubicBezTo>
                      <a:pt x="158" y="98"/>
                      <a:pt x="133" y="110"/>
                      <a:pt x="109" y="135"/>
                    </a:cubicBezTo>
                    <a:lnTo>
                      <a:pt x="97" y="146"/>
                    </a:lnTo>
                    <a:lnTo>
                      <a:pt x="85" y="146"/>
                    </a:lnTo>
                    <a:lnTo>
                      <a:pt x="73" y="159"/>
                    </a:lnTo>
                    <a:lnTo>
                      <a:pt x="0" y="159"/>
                    </a:lnTo>
                    <a:cubicBezTo>
                      <a:pt x="24" y="183"/>
                      <a:pt x="49" y="195"/>
                      <a:pt x="73" y="195"/>
                    </a:cubicBezTo>
                    <a:cubicBezTo>
                      <a:pt x="73" y="195"/>
                      <a:pt x="73" y="208"/>
                      <a:pt x="85" y="208"/>
                    </a:cubicBezTo>
                    <a:cubicBezTo>
                      <a:pt x="109" y="208"/>
                      <a:pt x="133" y="195"/>
                      <a:pt x="158" y="183"/>
                    </a:cubicBezTo>
                    <a:cubicBezTo>
                      <a:pt x="182" y="171"/>
                      <a:pt x="206" y="159"/>
                      <a:pt x="231" y="135"/>
                    </a:cubicBezTo>
                    <a:cubicBezTo>
                      <a:pt x="231" y="122"/>
                      <a:pt x="243" y="110"/>
                      <a:pt x="255" y="98"/>
                    </a:cubicBezTo>
                    <a:cubicBezTo>
                      <a:pt x="255" y="73"/>
                      <a:pt x="268" y="62"/>
                      <a:pt x="268" y="49"/>
                    </a:cubicBezTo>
                    <a:cubicBezTo>
                      <a:pt x="268" y="25"/>
                      <a:pt x="255"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7821859" y="1627667"/>
                <a:ext cx="14469" cy="8171"/>
              </a:xfrm>
              <a:custGeom>
                <a:avLst/>
                <a:gdLst/>
                <a:ahLst/>
                <a:cxnLst/>
                <a:rect l="l" t="t" r="r" b="b"/>
                <a:pathLst>
                  <a:path w="255" h="144" extrusionOk="0">
                    <a:moveTo>
                      <a:pt x="200" y="0"/>
                    </a:moveTo>
                    <a:cubicBezTo>
                      <a:pt x="191" y="0"/>
                      <a:pt x="182" y="3"/>
                      <a:pt x="170" y="9"/>
                    </a:cubicBezTo>
                    <a:cubicBezTo>
                      <a:pt x="170" y="22"/>
                      <a:pt x="158" y="22"/>
                      <a:pt x="158" y="33"/>
                    </a:cubicBezTo>
                    <a:lnTo>
                      <a:pt x="146" y="46"/>
                    </a:lnTo>
                    <a:cubicBezTo>
                      <a:pt x="133" y="58"/>
                      <a:pt x="122" y="58"/>
                      <a:pt x="109" y="70"/>
                    </a:cubicBezTo>
                    <a:lnTo>
                      <a:pt x="97" y="70"/>
                    </a:lnTo>
                    <a:cubicBezTo>
                      <a:pt x="97" y="82"/>
                      <a:pt x="97" y="82"/>
                      <a:pt x="85" y="82"/>
                    </a:cubicBezTo>
                    <a:lnTo>
                      <a:pt x="49" y="82"/>
                    </a:lnTo>
                    <a:cubicBezTo>
                      <a:pt x="36" y="70"/>
                      <a:pt x="36" y="70"/>
                      <a:pt x="24" y="70"/>
                    </a:cubicBezTo>
                    <a:cubicBezTo>
                      <a:pt x="12" y="70"/>
                      <a:pt x="12" y="58"/>
                      <a:pt x="0" y="58"/>
                    </a:cubicBezTo>
                    <a:lnTo>
                      <a:pt x="0" y="58"/>
                    </a:lnTo>
                    <a:cubicBezTo>
                      <a:pt x="12" y="82"/>
                      <a:pt x="24" y="106"/>
                      <a:pt x="36" y="119"/>
                    </a:cubicBezTo>
                    <a:lnTo>
                      <a:pt x="60" y="143"/>
                    </a:lnTo>
                    <a:lnTo>
                      <a:pt x="109" y="143"/>
                    </a:lnTo>
                    <a:cubicBezTo>
                      <a:pt x="133" y="143"/>
                      <a:pt x="170" y="143"/>
                      <a:pt x="194" y="119"/>
                    </a:cubicBezTo>
                    <a:cubicBezTo>
                      <a:pt x="206" y="119"/>
                      <a:pt x="219" y="106"/>
                      <a:pt x="230" y="95"/>
                    </a:cubicBezTo>
                    <a:cubicBezTo>
                      <a:pt x="230" y="95"/>
                      <a:pt x="230" y="82"/>
                      <a:pt x="243" y="82"/>
                    </a:cubicBezTo>
                    <a:lnTo>
                      <a:pt x="243" y="58"/>
                    </a:lnTo>
                    <a:cubicBezTo>
                      <a:pt x="255" y="33"/>
                      <a:pt x="243" y="22"/>
                      <a:pt x="230" y="9"/>
                    </a:cubicBezTo>
                    <a:cubicBezTo>
                      <a:pt x="218" y="3"/>
                      <a:pt x="209"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7827986" y="1601169"/>
                <a:ext cx="13845" cy="11178"/>
              </a:xfrm>
              <a:custGeom>
                <a:avLst/>
                <a:gdLst/>
                <a:ahLst/>
                <a:cxnLst/>
                <a:rect l="l" t="t" r="r" b="b"/>
                <a:pathLst>
                  <a:path w="244" h="197" extrusionOk="0">
                    <a:moveTo>
                      <a:pt x="133" y="0"/>
                    </a:moveTo>
                    <a:cubicBezTo>
                      <a:pt x="98" y="0"/>
                      <a:pt x="65" y="21"/>
                      <a:pt x="50" y="51"/>
                    </a:cubicBezTo>
                    <a:lnTo>
                      <a:pt x="50" y="63"/>
                    </a:lnTo>
                    <a:lnTo>
                      <a:pt x="38" y="75"/>
                    </a:lnTo>
                    <a:lnTo>
                      <a:pt x="25" y="87"/>
                    </a:lnTo>
                    <a:lnTo>
                      <a:pt x="14" y="87"/>
                    </a:lnTo>
                    <a:cubicBezTo>
                      <a:pt x="14" y="100"/>
                      <a:pt x="14" y="100"/>
                      <a:pt x="1" y="100"/>
                    </a:cubicBezTo>
                    <a:cubicBezTo>
                      <a:pt x="1" y="124"/>
                      <a:pt x="1" y="136"/>
                      <a:pt x="14" y="148"/>
                    </a:cubicBezTo>
                    <a:cubicBezTo>
                      <a:pt x="38" y="173"/>
                      <a:pt x="62" y="184"/>
                      <a:pt x="86" y="197"/>
                    </a:cubicBezTo>
                    <a:lnTo>
                      <a:pt x="98" y="197"/>
                    </a:lnTo>
                    <a:cubicBezTo>
                      <a:pt x="135" y="197"/>
                      <a:pt x="171" y="184"/>
                      <a:pt x="195" y="160"/>
                    </a:cubicBezTo>
                    <a:cubicBezTo>
                      <a:pt x="244" y="124"/>
                      <a:pt x="232" y="51"/>
                      <a:pt x="195" y="27"/>
                    </a:cubicBezTo>
                    <a:cubicBezTo>
                      <a:pt x="177" y="8"/>
                      <a:pt x="155"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7851477" y="1586133"/>
                <a:ext cx="13845" cy="10156"/>
              </a:xfrm>
              <a:custGeom>
                <a:avLst/>
                <a:gdLst/>
                <a:ahLst/>
                <a:cxnLst/>
                <a:rect l="l" t="t" r="r" b="b"/>
                <a:pathLst>
                  <a:path w="244" h="179" extrusionOk="0">
                    <a:moveTo>
                      <a:pt x="0" y="109"/>
                    </a:moveTo>
                    <a:cubicBezTo>
                      <a:pt x="1" y="110"/>
                      <a:pt x="1" y="110"/>
                      <a:pt x="2" y="111"/>
                    </a:cubicBezTo>
                    <a:lnTo>
                      <a:pt x="2" y="111"/>
                    </a:lnTo>
                    <a:cubicBezTo>
                      <a:pt x="1" y="110"/>
                      <a:pt x="1" y="110"/>
                      <a:pt x="0" y="109"/>
                    </a:cubicBezTo>
                    <a:close/>
                    <a:moveTo>
                      <a:pt x="207" y="0"/>
                    </a:moveTo>
                    <a:lnTo>
                      <a:pt x="207" y="12"/>
                    </a:lnTo>
                    <a:lnTo>
                      <a:pt x="207" y="24"/>
                    </a:lnTo>
                    <a:lnTo>
                      <a:pt x="207" y="60"/>
                    </a:lnTo>
                    <a:lnTo>
                      <a:pt x="207" y="73"/>
                    </a:lnTo>
                    <a:lnTo>
                      <a:pt x="207" y="85"/>
                    </a:lnTo>
                    <a:lnTo>
                      <a:pt x="207" y="97"/>
                    </a:lnTo>
                    <a:cubicBezTo>
                      <a:pt x="195" y="97"/>
                      <a:pt x="195" y="109"/>
                      <a:pt x="195" y="109"/>
                    </a:cubicBezTo>
                    <a:lnTo>
                      <a:pt x="183" y="122"/>
                    </a:lnTo>
                    <a:cubicBezTo>
                      <a:pt x="183" y="122"/>
                      <a:pt x="170" y="122"/>
                      <a:pt x="170" y="133"/>
                    </a:cubicBezTo>
                    <a:lnTo>
                      <a:pt x="159" y="133"/>
                    </a:lnTo>
                    <a:cubicBezTo>
                      <a:pt x="146" y="146"/>
                      <a:pt x="146" y="146"/>
                      <a:pt x="134" y="146"/>
                    </a:cubicBezTo>
                    <a:lnTo>
                      <a:pt x="97" y="146"/>
                    </a:lnTo>
                    <a:cubicBezTo>
                      <a:pt x="86" y="146"/>
                      <a:pt x="73" y="146"/>
                      <a:pt x="73" y="133"/>
                    </a:cubicBezTo>
                    <a:lnTo>
                      <a:pt x="37" y="133"/>
                    </a:lnTo>
                    <a:cubicBezTo>
                      <a:pt x="25" y="122"/>
                      <a:pt x="14" y="122"/>
                      <a:pt x="2" y="111"/>
                    </a:cubicBezTo>
                    <a:lnTo>
                      <a:pt x="2" y="111"/>
                    </a:lnTo>
                    <a:cubicBezTo>
                      <a:pt x="15" y="123"/>
                      <a:pt x="38" y="134"/>
                      <a:pt x="49" y="146"/>
                    </a:cubicBezTo>
                    <a:cubicBezTo>
                      <a:pt x="61" y="158"/>
                      <a:pt x="61" y="158"/>
                      <a:pt x="73" y="158"/>
                    </a:cubicBezTo>
                    <a:cubicBezTo>
                      <a:pt x="86" y="170"/>
                      <a:pt x="97" y="170"/>
                      <a:pt x="97" y="170"/>
                    </a:cubicBezTo>
                    <a:lnTo>
                      <a:pt x="110" y="170"/>
                    </a:lnTo>
                    <a:cubicBezTo>
                      <a:pt x="116" y="176"/>
                      <a:pt x="122" y="179"/>
                      <a:pt x="128" y="179"/>
                    </a:cubicBezTo>
                    <a:cubicBezTo>
                      <a:pt x="134" y="179"/>
                      <a:pt x="140" y="176"/>
                      <a:pt x="146" y="170"/>
                    </a:cubicBezTo>
                    <a:lnTo>
                      <a:pt x="170" y="170"/>
                    </a:lnTo>
                    <a:cubicBezTo>
                      <a:pt x="183" y="158"/>
                      <a:pt x="195" y="158"/>
                      <a:pt x="195" y="158"/>
                    </a:cubicBezTo>
                    <a:cubicBezTo>
                      <a:pt x="232" y="133"/>
                      <a:pt x="243" y="97"/>
                      <a:pt x="243" y="60"/>
                    </a:cubicBezTo>
                    <a:lnTo>
                      <a:pt x="243" y="36"/>
                    </a:lnTo>
                    <a:cubicBezTo>
                      <a:pt x="232" y="24"/>
                      <a:pt x="232" y="24"/>
                      <a:pt x="232" y="12"/>
                    </a:cubicBezTo>
                    <a:lnTo>
                      <a:pt x="219" y="12"/>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7861122" y="1566785"/>
                <a:ext cx="11064" cy="4880"/>
              </a:xfrm>
              <a:custGeom>
                <a:avLst/>
                <a:gdLst/>
                <a:ahLst/>
                <a:cxnLst/>
                <a:rect l="l" t="t" r="r" b="b"/>
                <a:pathLst>
                  <a:path w="195" h="86" extrusionOk="0">
                    <a:moveTo>
                      <a:pt x="170" y="1"/>
                    </a:moveTo>
                    <a:cubicBezTo>
                      <a:pt x="159" y="1"/>
                      <a:pt x="159" y="1"/>
                      <a:pt x="146" y="12"/>
                    </a:cubicBezTo>
                    <a:lnTo>
                      <a:pt x="146" y="25"/>
                    </a:lnTo>
                    <a:lnTo>
                      <a:pt x="134" y="25"/>
                    </a:lnTo>
                    <a:lnTo>
                      <a:pt x="122" y="37"/>
                    </a:lnTo>
                    <a:cubicBezTo>
                      <a:pt x="122" y="37"/>
                      <a:pt x="110" y="37"/>
                      <a:pt x="97" y="49"/>
                    </a:cubicBezTo>
                    <a:cubicBezTo>
                      <a:pt x="97" y="49"/>
                      <a:pt x="86" y="49"/>
                      <a:pt x="73" y="61"/>
                    </a:cubicBezTo>
                    <a:lnTo>
                      <a:pt x="0" y="61"/>
                    </a:lnTo>
                    <a:lnTo>
                      <a:pt x="0" y="74"/>
                    </a:lnTo>
                    <a:cubicBezTo>
                      <a:pt x="13" y="74"/>
                      <a:pt x="25" y="74"/>
                      <a:pt x="37" y="85"/>
                    </a:cubicBezTo>
                    <a:lnTo>
                      <a:pt x="73" y="85"/>
                    </a:lnTo>
                    <a:cubicBezTo>
                      <a:pt x="97" y="85"/>
                      <a:pt x="122" y="85"/>
                      <a:pt x="146" y="74"/>
                    </a:cubicBezTo>
                    <a:cubicBezTo>
                      <a:pt x="159" y="74"/>
                      <a:pt x="170" y="61"/>
                      <a:pt x="183" y="61"/>
                    </a:cubicBezTo>
                    <a:cubicBezTo>
                      <a:pt x="195" y="49"/>
                      <a:pt x="195" y="37"/>
                      <a:pt x="195" y="25"/>
                    </a:cubicBezTo>
                    <a:cubicBezTo>
                      <a:pt x="195" y="12"/>
                      <a:pt x="195"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7832866" y="1580346"/>
                <a:ext cx="15206" cy="11348"/>
              </a:xfrm>
              <a:custGeom>
                <a:avLst/>
                <a:gdLst/>
                <a:ahLst/>
                <a:cxnLst/>
                <a:rect l="l" t="t" r="r" b="b"/>
                <a:pathLst>
                  <a:path w="268" h="200" extrusionOk="0">
                    <a:moveTo>
                      <a:pt x="178" y="0"/>
                    </a:moveTo>
                    <a:cubicBezTo>
                      <a:pt x="145" y="0"/>
                      <a:pt x="109" y="16"/>
                      <a:pt x="109" y="53"/>
                    </a:cubicBezTo>
                    <a:cubicBezTo>
                      <a:pt x="98" y="53"/>
                      <a:pt x="98" y="53"/>
                      <a:pt x="98" y="65"/>
                    </a:cubicBezTo>
                    <a:lnTo>
                      <a:pt x="85" y="78"/>
                    </a:lnTo>
                    <a:cubicBezTo>
                      <a:pt x="73" y="89"/>
                      <a:pt x="61" y="89"/>
                      <a:pt x="61" y="102"/>
                    </a:cubicBezTo>
                    <a:cubicBezTo>
                      <a:pt x="36" y="114"/>
                      <a:pt x="25" y="114"/>
                      <a:pt x="0" y="126"/>
                    </a:cubicBezTo>
                    <a:cubicBezTo>
                      <a:pt x="12" y="151"/>
                      <a:pt x="12" y="151"/>
                      <a:pt x="25" y="162"/>
                    </a:cubicBezTo>
                    <a:cubicBezTo>
                      <a:pt x="36" y="187"/>
                      <a:pt x="61" y="187"/>
                      <a:pt x="85" y="199"/>
                    </a:cubicBezTo>
                    <a:lnTo>
                      <a:pt x="98" y="199"/>
                    </a:lnTo>
                    <a:cubicBezTo>
                      <a:pt x="122" y="199"/>
                      <a:pt x="146" y="187"/>
                      <a:pt x="171" y="187"/>
                    </a:cubicBezTo>
                    <a:cubicBezTo>
                      <a:pt x="207" y="162"/>
                      <a:pt x="219" y="138"/>
                      <a:pt x="244" y="114"/>
                    </a:cubicBezTo>
                    <a:cubicBezTo>
                      <a:pt x="268" y="78"/>
                      <a:pt x="244" y="29"/>
                      <a:pt x="207" y="5"/>
                    </a:cubicBezTo>
                    <a:cubicBezTo>
                      <a:pt x="198" y="2"/>
                      <a:pt x="188" y="0"/>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7805291" y="1607467"/>
                <a:ext cx="13845" cy="9986"/>
              </a:xfrm>
              <a:custGeom>
                <a:avLst/>
                <a:gdLst/>
                <a:ahLst/>
                <a:cxnLst/>
                <a:rect l="l" t="t" r="r" b="b"/>
                <a:pathLst>
                  <a:path w="244" h="176" extrusionOk="0">
                    <a:moveTo>
                      <a:pt x="182" y="0"/>
                    </a:moveTo>
                    <a:lnTo>
                      <a:pt x="170" y="13"/>
                    </a:lnTo>
                    <a:cubicBezTo>
                      <a:pt x="158" y="25"/>
                      <a:pt x="146" y="25"/>
                      <a:pt x="146" y="37"/>
                    </a:cubicBezTo>
                    <a:cubicBezTo>
                      <a:pt x="146" y="49"/>
                      <a:pt x="134" y="49"/>
                      <a:pt x="134" y="49"/>
                    </a:cubicBezTo>
                    <a:cubicBezTo>
                      <a:pt x="122" y="62"/>
                      <a:pt x="122" y="62"/>
                      <a:pt x="122" y="73"/>
                    </a:cubicBezTo>
                    <a:cubicBezTo>
                      <a:pt x="109" y="73"/>
                      <a:pt x="98" y="73"/>
                      <a:pt x="98" y="86"/>
                    </a:cubicBezTo>
                    <a:cubicBezTo>
                      <a:pt x="85" y="86"/>
                      <a:pt x="85" y="86"/>
                      <a:pt x="85" y="98"/>
                    </a:cubicBezTo>
                    <a:lnTo>
                      <a:pt x="25" y="98"/>
                    </a:lnTo>
                    <a:cubicBezTo>
                      <a:pt x="12" y="98"/>
                      <a:pt x="12" y="86"/>
                      <a:pt x="0" y="86"/>
                    </a:cubicBezTo>
                    <a:lnTo>
                      <a:pt x="0" y="86"/>
                    </a:lnTo>
                    <a:cubicBezTo>
                      <a:pt x="0" y="110"/>
                      <a:pt x="12" y="146"/>
                      <a:pt x="36" y="159"/>
                    </a:cubicBezTo>
                    <a:cubicBezTo>
                      <a:pt x="49" y="170"/>
                      <a:pt x="61" y="170"/>
                      <a:pt x="73" y="170"/>
                    </a:cubicBezTo>
                    <a:cubicBezTo>
                      <a:pt x="80" y="174"/>
                      <a:pt x="88" y="176"/>
                      <a:pt x="95" y="176"/>
                    </a:cubicBezTo>
                    <a:cubicBezTo>
                      <a:pt x="113" y="176"/>
                      <a:pt x="132" y="167"/>
                      <a:pt x="158" y="159"/>
                    </a:cubicBezTo>
                    <a:cubicBezTo>
                      <a:pt x="170" y="146"/>
                      <a:pt x="195" y="135"/>
                      <a:pt x="206" y="122"/>
                    </a:cubicBezTo>
                    <a:cubicBezTo>
                      <a:pt x="219" y="110"/>
                      <a:pt x="219" y="98"/>
                      <a:pt x="231" y="86"/>
                    </a:cubicBezTo>
                    <a:cubicBezTo>
                      <a:pt x="231" y="86"/>
                      <a:pt x="231" y="73"/>
                      <a:pt x="243" y="62"/>
                    </a:cubicBezTo>
                    <a:cubicBezTo>
                      <a:pt x="243" y="37"/>
                      <a:pt x="243"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7810057" y="1588857"/>
                <a:ext cx="6979" cy="4880"/>
              </a:xfrm>
              <a:custGeom>
                <a:avLst/>
                <a:gdLst/>
                <a:ahLst/>
                <a:cxnLst/>
                <a:rect l="l" t="t" r="r" b="b"/>
                <a:pathLst>
                  <a:path w="123" h="86" extrusionOk="0">
                    <a:moveTo>
                      <a:pt x="86" y="1"/>
                    </a:moveTo>
                    <a:cubicBezTo>
                      <a:pt x="62" y="1"/>
                      <a:pt x="50" y="12"/>
                      <a:pt x="38" y="25"/>
                    </a:cubicBezTo>
                    <a:cubicBezTo>
                      <a:pt x="25" y="25"/>
                      <a:pt x="14" y="37"/>
                      <a:pt x="1" y="49"/>
                    </a:cubicBezTo>
                    <a:lnTo>
                      <a:pt x="1" y="61"/>
                    </a:lnTo>
                    <a:cubicBezTo>
                      <a:pt x="1" y="74"/>
                      <a:pt x="25" y="74"/>
                      <a:pt x="38" y="85"/>
                    </a:cubicBezTo>
                    <a:lnTo>
                      <a:pt x="86" y="85"/>
                    </a:lnTo>
                    <a:cubicBezTo>
                      <a:pt x="98" y="85"/>
                      <a:pt x="111" y="74"/>
                      <a:pt x="111" y="61"/>
                    </a:cubicBezTo>
                    <a:cubicBezTo>
                      <a:pt x="122" y="61"/>
                      <a:pt x="122" y="37"/>
                      <a:pt x="122" y="25"/>
                    </a:cubicBezTo>
                    <a:cubicBezTo>
                      <a:pt x="111" y="12"/>
                      <a:pt x="98"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7825263" y="1570927"/>
                <a:ext cx="12483" cy="9703"/>
              </a:xfrm>
              <a:custGeom>
                <a:avLst/>
                <a:gdLst/>
                <a:ahLst/>
                <a:cxnLst/>
                <a:rect l="l" t="t" r="r" b="b"/>
                <a:pathLst>
                  <a:path w="220" h="171" extrusionOk="0">
                    <a:moveTo>
                      <a:pt x="183" y="1"/>
                    </a:moveTo>
                    <a:cubicBezTo>
                      <a:pt x="170" y="12"/>
                      <a:pt x="159" y="25"/>
                      <a:pt x="159" y="37"/>
                    </a:cubicBezTo>
                    <a:lnTo>
                      <a:pt x="146" y="37"/>
                    </a:lnTo>
                    <a:cubicBezTo>
                      <a:pt x="146" y="49"/>
                      <a:pt x="146" y="49"/>
                      <a:pt x="134" y="49"/>
                    </a:cubicBezTo>
                    <a:lnTo>
                      <a:pt x="134" y="61"/>
                    </a:lnTo>
                    <a:cubicBezTo>
                      <a:pt x="122" y="61"/>
                      <a:pt x="110" y="74"/>
                      <a:pt x="110" y="74"/>
                    </a:cubicBezTo>
                    <a:cubicBezTo>
                      <a:pt x="86" y="85"/>
                      <a:pt x="73" y="98"/>
                      <a:pt x="62" y="110"/>
                    </a:cubicBezTo>
                    <a:cubicBezTo>
                      <a:pt x="49" y="110"/>
                      <a:pt x="37" y="122"/>
                      <a:pt x="25" y="134"/>
                    </a:cubicBezTo>
                    <a:lnTo>
                      <a:pt x="0" y="134"/>
                    </a:lnTo>
                    <a:cubicBezTo>
                      <a:pt x="0" y="147"/>
                      <a:pt x="0" y="158"/>
                      <a:pt x="25" y="171"/>
                    </a:cubicBezTo>
                    <a:lnTo>
                      <a:pt x="49" y="171"/>
                    </a:lnTo>
                    <a:cubicBezTo>
                      <a:pt x="73" y="171"/>
                      <a:pt x="86" y="158"/>
                      <a:pt x="98" y="158"/>
                    </a:cubicBezTo>
                    <a:cubicBezTo>
                      <a:pt x="134" y="147"/>
                      <a:pt x="170" y="122"/>
                      <a:pt x="195" y="98"/>
                    </a:cubicBezTo>
                    <a:cubicBezTo>
                      <a:pt x="207" y="74"/>
                      <a:pt x="219" y="37"/>
                      <a:pt x="195" y="12"/>
                    </a:cubicBezTo>
                    <a:cubicBezTo>
                      <a:pt x="195" y="1"/>
                      <a:pt x="195"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7797687" y="1616829"/>
                <a:ext cx="11802" cy="7944"/>
              </a:xfrm>
              <a:custGeom>
                <a:avLst/>
                <a:gdLst/>
                <a:ahLst/>
                <a:cxnLst/>
                <a:rect l="l" t="t" r="r" b="b"/>
                <a:pathLst>
                  <a:path w="208" h="140" extrusionOk="0">
                    <a:moveTo>
                      <a:pt x="154" y="1"/>
                    </a:moveTo>
                    <a:cubicBezTo>
                      <a:pt x="147" y="1"/>
                      <a:pt x="141" y="2"/>
                      <a:pt x="134" y="5"/>
                    </a:cubicBezTo>
                    <a:lnTo>
                      <a:pt x="110" y="5"/>
                    </a:lnTo>
                    <a:cubicBezTo>
                      <a:pt x="110" y="18"/>
                      <a:pt x="97" y="18"/>
                      <a:pt x="97" y="18"/>
                    </a:cubicBezTo>
                    <a:cubicBezTo>
                      <a:pt x="86" y="30"/>
                      <a:pt x="86" y="30"/>
                      <a:pt x="73" y="30"/>
                    </a:cubicBezTo>
                    <a:lnTo>
                      <a:pt x="61" y="42"/>
                    </a:lnTo>
                    <a:lnTo>
                      <a:pt x="0" y="42"/>
                    </a:lnTo>
                    <a:cubicBezTo>
                      <a:pt x="0" y="54"/>
                      <a:pt x="0" y="78"/>
                      <a:pt x="13" y="91"/>
                    </a:cubicBezTo>
                    <a:cubicBezTo>
                      <a:pt x="24" y="115"/>
                      <a:pt x="49" y="115"/>
                      <a:pt x="61" y="127"/>
                    </a:cubicBezTo>
                    <a:cubicBezTo>
                      <a:pt x="73" y="127"/>
                      <a:pt x="73" y="127"/>
                      <a:pt x="86" y="140"/>
                    </a:cubicBezTo>
                    <a:cubicBezTo>
                      <a:pt x="97" y="140"/>
                      <a:pt x="122" y="140"/>
                      <a:pt x="134" y="127"/>
                    </a:cubicBezTo>
                    <a:cubicBezTo>
                      <a:pt x="146" y="127"/>
                      <a:pt x="159" y="127"/>
                      <a:pt x="170" y="115"/>
                    </a:cubicBezTo>
                    <a:cubicBezTo>
                      <a:pt x="183" y="115"/>
                      <a:pt x="195" y="103"/>
                      <a:pt x="195" y="91"/>
                    </a:cubicBezTo>
                    <a:cubicBezTo>
                      <a:pt x="207" y="67"/>
                      <a:pt x="207" y="42"/>
                      <a:pt x="195" y="30"/>
                    </a:cubicBezTo>
                    <a:cubicBezTo>
                      <a:pt x="186" y="12"/>
                      <a:pt x="171" y="1"/>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7665995" y="1551635"/>
                <a:ext cx="681" cy="57"/>
              </a:xfrm>
              <a:custGeom>
                <a:avLst/>
                <a:gdLst/>
                <a:ahLst/>
                <a:cxnLst/>
                <a:rect l="l" t="t" r="r" b="b"/>
                <a:pathLst>
                  <a:path w="12" h="1" extrusionOk="0">
                    <a:moveTo>
                      <a:pt x="12"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8032136" y="1518556"/>
                <a:ext cx="738" cy="57"/>
              </a:xfrm>
              <a:custGeom>
                <a:avLst/>
                <a:gdLst/>
                <a:ahLst/>
                <a:cxnLst/>
                <a:rect l="l" t="t" r="r" b="b"/>
                <a:pathLst>
                  <a:path w="13" h="1" extrusionOk="0">
                    <a:moveTo>
                      <a:pt x="13" y="0"/>
                    </a:moveTo>
                    <a:lnTo>
                      <a:pt x="13"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8062491" y="14819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7905947" y="1764693"/>
                <a:ext cx="27632" cy="31094"/>
              </a:xfrm>
              <a:custGeom>
                <a:avLst/>
                <a:gdLst/>
                <a:ahLst/>
                <a:cxnLst/>
                <a:rect l="l" t="t" r="r" b="b"/>
                <a:pathLst>
                  <a:path w="487" h="548" extrusionOk="0">
                    <a:moveTo>
                      <a:pt x="1" y="0"/>
                    </a:moveTo>
                    <a:cubicBezTo>
                      <a:pt x="37" y="62"/>
                      <a:pt x="85" y="135"/>
                      <a:pt x="122" y="207"/>
                    </a:cubicBezTo>
                    <a:cubicBezTo>
                      <a:pt x="134" y="219"/>
                      <a:pt x="147" y="243"/>
                      <a:pt x="158" y="256"/>
                    </a:cubicBezTo>
                    <a:cubicBezTo>
                      <a:pt x="158" y="280"/>
                      <a:pt x="171" y="292"/>
                      <a:pt x="183" y="305"/>
                    </a:cubicBezTo>
                    <a:lnTo>
                      <a:pt x="195" y="316"/>
                    </a:lnTo>
                    <a:lnTo>
                      <a:pt x="207" y="329"/>
                    </a:lnTo>
                    <a:cubicBezTo>
                      <a:pt x="244" y="353"/>
                      <a:pt x="268" y="389"/>
                      <a:pt x="292" y="414"/>
                    </a:cubicBezTo>
                    <a:cubicBezTo>
                      <a:pt x="317" y="438"/>
                      <a:pt x="341" y="451"/>
                      <a:pt x="365" y="475"/>
                    </a:cubicBezTo>
                    <a:cubicBezTo>
                      <a:pt x="377" y="475"/>
                      <a:pt x="377" y="486"/>
                      <a:pt x="377" y="486"/>
                    </a:cubicBezTo>
                    <a:cubicBezTo>
                      <a:pt x="390" y="499"/>
                      <a:pt x="401" y="499"/>
                      <a:pt x="401" y="511"/>
                    </a:cubicBezTo>
                    <a:lnTo>
                      <a:pt x="414" y="511"/>
                    </a:lnTo>
                    <a:lnTo>
                      <a:pt x="426" y="523"/>
                    </a:lnTo>
                    <a:cubicBezTo>
                      <a:pt x="438" y="523"/>
                      <a:pt x="438" y="523"/>
                      <a:pt x="450" y="535"/>
                    </a:cubicBezTo>
                    <a:cubicBezTo>
                      <a:pt x="463" y="535"/>
                      <a:pt x="463" y="535"/>
                      <a:pt x="474" y="548"/>
                    </a:cubicBezTo>
                    <a:cubicBezTo>
                      <a:pt x="474" y="548"/>
                      <a:pt x="487" y="548"/>
                      <a:pt x="487" y="535"/>
                    </a:cubicBezTo>
                    <a:lnTo>
                      <a:pt x="487" y="523"/>
                    </a:lnTo>
                    <a:cubicBezTo>
                      <a:pt x="463" y="511"/>
                      <a:pt x="450" y="511"/>
                      <a:pt x="438" y="499"/>
                    </a:cubicBezTo>
                    <a:lnTo>
                      <a:pt x="426" y="499"/>
                    </a:lnTo>
                    <a:lnTo>
                      <a:pt x="390" y="462"/>
                    </a:lnTo>
                    <a:cubicBezTo>
                      <a:pt x="377" y="451"/>
                      <a:pt x="377" y="438"/>
                      <a:pt x="365" y="438"/>
                    </a:cubicBezTo>
                    <a:cubicBezTo>
                      <a:pt x="341" y="426"/>
                      <a:pt x="328" y="402"/>
                      <a:pt x="317" y="389"/>
                    </a:cubicBezTo>
                    <a:cubicBezTo>
                      <a:pt x="292" y="378"/>
                      <a:pt x="280" y="353"/>
                      <a:pt x="255" y="341"/>
                    </a:cubicBezTo>
                    <a:lnTo>
                      <a:pt x="244" y="329"/>
                    </a:lnTo>
                    <a:lnTo>
                      <a:pt x="207" y="292"/>
                    </a:lnTo>
                    <a:lnTo>
                      <a:pt x="195" y="292"/>
                    </a:lnTo>
                    <a:lnTo>
                      <a:pt x="195" y="280"/>
                    </a:lnTo>
                    <a:cubicBezTo>
                      <a:pt x="183" y="268"/>
                      <a:pt x="183" y="256"/>
                      <a:pt x="171" y="243"/>
                    </a:cubicBezTo>
                    <a:cubicBezTo>
                      <a:pt x="158" y="232"/>
                      <a:pt x="147" y="219"/>
                      <a:pt x="147" y="207"/>
                    </a:cubicBezTo>
                    <a:cubicBezTo>
                      <a:pt x="134" y="183"/>
                      <a:pt x="122" y="170"/>
                      <a:pt x="110" y="14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7582531" y="1949494"/>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7978346" y="2060533"/>
                <a:ext cx="57" cy="738"/>
              </a:xfrm>
              <a:custGeom>
                <a:avLst/>
                <a:gdLst/>
                <a:ahLst/>
                <a:cxnLst/>
                <a:rect l="l" t="t" r="r" b="b"/>
                <a:pathLst>
                  <a:path w="1" h="13" extrusionOk="0">
                    <a:moveTo>
                      <a:pt x="0" y="1"/>
                    </a:moveTo>
                    <a:lnTo>
                      <a:pt x="0" y="1"/>
                    </a:lnTo>
                    <a:lnTo>
                      <a:pt x="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34"/>
            <p:cNvGrpSpPr/>
            <p:nvPr/>
          </p:nvGrpSpPr>
          <p:grpSpPr>
            <a:xfrm rot="6164523">
              <a:off x="1260326" y="-412217"/>
              <a:ext cx="932367" cy="2307903"/>
              <a:chOff x="7541848" y="2950097"/>
              <a:chExt cx="631006" cy="1561939"/>
            </a:xfrm>
          </p:grpSpPr>
          <p:sp>
            <p:nvSpPr>
              <p:cNvPr id="1242" name="Google Shape;1242;p34"/>
              <p:cNvSpPr/>
              <p:nvPr/>
            </p:nvSpPr>
            <p:spPr>
              <a:xfrm>
                <a:off x="7760410" y="3091435"/>
                <a:ext cx="57" cy="57"/>
              </a:xfrm>
              <a:custGeom>
                <a:avLst/>
                <a:gdLst/>
                <a:ahLst/>
                <a:cxnLst/>
                <a:rect l="l" t="t" r="r" b="b"/>
                <a:pathLst>
                  <a:path w="1" h="1" extrusionOk="0">
                    <a:moveTo>
                      <a:pt x="1" y="1"/>
                    </a:move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7946629" y="4463059"/>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7877634" y="3696223"/>
                <a:ext cx="57" cy="738"/>
              </a:xfrm>
              <a:custGeom>
                <a:avLst/>
                <a:gdLst/>
                <a:ahLst/>
                <a:cxnLst/>
                <a:rect l="l" t="t" r="r" b="b"/>
                <a:pathLst>
                  <a:path w="1" h="13" extrusionOk="0">
                    <a:moveTo>
                      <a:pt x="1" y="12"/>
                    </a:moveTo>
                    <a:lnTo>
                      <a:pt x="1" y="1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7952133" y="3505918"/>
                <a:ext cx="57" cy="681"/>
              </a:xfrm>
              <a:custGeom>
                <a:avLst/>
                <a:gdLst/>
                <a:ahLst/>
                <a:cxnLst/>
                <a:rect l="l" t="t" r="r" b="b"/>
                <a:pathLst>
                  <a:path w="1" h="12" extrusionOk="0">
                    <a:moveTo>
                      <a:pt x="1" y="0"/>
                    </a:moveTo>
                    <a:lnTo>
                      <a:pt x="1" y="12"/>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4"/>
              <p:cNvSpPr/>
              <p:nvPr/>
            </p:nvSpPr>
            <p:spPr>
              <a:xfrm>
                <a:off x="8030093" y="3858271"/>
                <a:ext cx="57" cy="738"/>
              </a:xfrm>
              <a:custGeom>
                <a:avLst/>
                <a:gdLst/>
                <a:ahLst/>
                <a:cxnLst/>
                <a:rect l="l" t="t" r="r" b="b"/>
                <a:pathLst>
                  <a:path w="1" h="13" extrusionOk="0">
                    <a:moveTo>
                      <a:pt x="0" y="0"/>
                    </a:moveTo>
                    <a:lnTo>
                      <a:pt x="0" y="13"/>
                    </a:lnTo>
                    <a:lnTo>
                      <a:pt x="0"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4"/>
              <p:cNvSpPr/>
              <p:nvPr/>
            </p:nvSpPr>
            <p:spPr>
              <a:xfrm>
                <a:off x="7799787" y="3389318"/>
                <a:ext cx="681" cy="794"/>
              </a:xfrm>
              <a:custGeom>
                <a:avLst/>
                <a:gdLst/>
                <a:ahLst/>
                <a:cxnLst/>
                <a:rect l="l" t="t" r="r" b="b"/>
                <a:pathLst>
                  <a:path w="12" h="14" extrusionOk="0">
                    <a:moveTo>
                      <a:pt x="0" y="1"/>
                    </a:moveTo>
                    <a:cubicBezTo>
                      <a:pt x="12" y="1"/>
                      <a:pt x="12" y="1"/>
                      <a:pt x="12" y="14"/>
                    </a:cubicBezTo>
                    <a:lnTo>
                      <a:pt x="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4"/>
              <p:cNvSpPr/>
              <p:nvPr/>
            </p:nvSpPr>
            <p:spPr>
              <a:xfrm>
                <a:off x="7781119" y="401067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7865945" y="3192148"/>
                <a:ext cx="738" cy="0"/>
              </a:xfrm>
              <a:custGeom>
                <a:avLst/>
                <a:gdLst/>
                <a:ahLst/>
                <a:cxnLst/>
                <a:rect l="l" t="t" r="r" b="b"/>
                <a:pathLst>
                  <a:path w="13" extrusionOk="0">
                    <a:moveTo>
                      <a:pt x="1" y="0"/>
                    </a:moveTo>
                    <a:lnTo>
                      <a:pt x="12" y="0"/>
                    </a:lnTo>
                    <a:lnTo>
                      <a:pt x="12"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7899705" y="3650718"/>
                <a:ext cx="794" cy="57"/>
              </a:xfrm>
              <a:custGeom>
                <a:avLst/>
                <a:gdLst/>
                <a:ahLst/>
                <a:cxnLst/>
                <a:rect l="l" t="t" r="r" b="b"/>
                <a:pathLst>
                  <a:path w="14" h="1" extrusionOk="0">
                    <a:moveTo>
                      <a:pt x="1" y="1"/>
                    </a:moveTo>
                    <a:lnTo>
                      <a:pt x="1" y="1"/>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7945211" y="3570034"/>
                <a:ext cx="57" cy="738"/>
              </a:xfrm>
              <a:custGeom>
                <a:avLst/>
                <a:gdLst/>
                <a:ahLst/>
                <a:cxnLst/>
                <a:rect l="l" t="t" r="r" b="b"/>
                <a:pathLst>
                  <a:path w="1" h="13" extrusionOk="0">
                    <a:moveTo>
                      <a:pt x="1" y="13"/>
                    </a:moveTo>
                    <a:lnTo>
                      <a:pt x="1" y="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8073499" y="35582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7980446" y="362240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7929380" y="3600333"/>
                <a:ext cx="738" cy="57"/>
              </a:xfrm>
              <a:custGeom>
                <a:avLst/>
                <a:gdLst/>
                <a:ahLst/>
                <a:cxnLst/>
                <a:rect l="l" t="t" r="r" b="b"/>
                <a:pathLst>
                  <a:path w="13" h="1" extrusionOk="0">
                    <a:moveTo>
                      <a:pt x="1" y="1"/>
                    </a:moveTo>
                    <a:lnTo>
                      <a:pt x="13" y="1"/>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8090748" y="3963069"/>
                <a:ext cx="738" cy="794"/>
              </a:xfrm>
              <a:custGeom>
                <a:avLst/>
                <a:gdLst/>
                <a:ahLst/>
                <a:cxnLst/>
                <a:rect l="l" t="t" r="r" b="b"/>
                <a:pathLst>
                  <a:path w="13" h="14" extrusionOk="0">
                    <a:moveTo>
                      <a:pt x="13" y="1"/>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7541848" y="2950097"/>
                <a:ext cx="631006" cy="1561939"/>
              </a:xfrm>
              <a:custGeom>
                <a:avLst/>
                <a:gdLst/>
                <a:ahLst/>
                <a:cxnLst/>
                <a:rect l="l" t="t" r="r" b="b"/>
                <a:pathLst>
                  <a:path w="11121" h="27528" extrusionOk="0">
                    <a:moveTo>
                      <a:pt x="4813" y="98"/>
                    </a:moveTo>
                    <a:lnTo>
                      <a:pt x="4813" y="110"/>
                    </a:lnTo>
                    <a:lnTo>
                      <a:pt x="4813" y="134"/>
                    </a:lnTo>
                    <a:lnTo>
                      <a:pt x="4813" y="171"/>
                    </a:lnTo>
                    <a:lnTo>
                      <a:pt x="4813" y="195"/>
                    </a:lnTo>
                    <a:cubicBezTo>
                      <a:pt x="4825" y="231"/>
                      <a:pt x="4825" y="255"/>
                      <a:pt x="4825" y="292"/>
                    </a:cubicBezTo>
                    <a:cubicBezTo>
                      <a:pt x="4825" y="317"/>
                      <a:pt x="4825" y="341"/>
                      <a:pt x="4838" y="365"/>
                    </a:cubicBezTo>
                    <a:lnTo>
                      <a:pt x="4838" y="390"/>
                    </a:lnTo>
                    <a:lnTo>
                      <a:pt x="4838" y="414"/>
                    </a:lnTo>
                    <a:lnTo>
                      <a:pt x="4838" y="426"/>
                    </a:lnTo>
                    <a:cubicBezTo>
                      <a:pt x="4838" y="426"/>
                      <a:pt x="4849" y="438"/>
                      <a:pt x="4849" y="450"/>
                    </a:cubicBezTo>
                    <a:cubicBezTo>
                      <a:pt x="4849" y="474"/>
                      <a:pt x="4862" y="498"/>
                      <a:pt x="4862" y="523"/>
                    </a:cubicBezTo>
                    <a:cubicBezTo>
                      <a:pt x="4862" y="535"/>
                      <a:pt x="4862" y="547"/>
                      <a:pt x="4874" y="560"/>
                    </a:cubicBezTo>
                    <a:lnTo>
                      <a:pt x="4874" y="584"/>
                    </a:lnTo>
                    <a:cubicBezTo>
                      <a:pt x="4874" y="596"/>
                      <a:pt x="4886" y="608"/>
                      <a:pt x="4886" y="620"/>
                    </a:cubicBezTo>
                    <a:lnTo>
                      <a:pt x="4886" y="633"/>
                    </a:lnTo>
                    <a:cubicBezTo>
                      <a:pt x="4898" y="657"/>
                      <a:pt x="4898" y="669"/>
                      <a:pt x="4911" y="693"/>
                    </a:cubicBezTo>
                    <a:cubicBezTo>
                      <a:pt x="4911" y="706"/>
                      <a:pt x="4911" y="717"/>
                      <a:pt x="4922" y="730"/>
                    </a:cubicBezTo>
                    <a:lnTo>
                      <a:pt x="4922" y="742"/>
                    </a:lnTo>
                    <a:lnTo>
                      <a:pt x="4935" y="754"/>
                    </a:lnTo>
                    <a:lnTo>
                      <a:pt x="4935" y="766"/>
                    </a:lnTo>
                    <a:cubicBezTo>
                      <a:pt x="4935" y="778"/>
                      <a:pt x="4935" y="778"/>
                      <a:pt x="4947" y="790"/>
                    </a:cubicBezTo>
                    <a:lnTo>
                      <a:pt x="4947" y="803"/>
                    </a:lnTo>
                    <a:lnTo>
                      <a:pt x="4959" y="814"/>
                    </a:lnTo>
                    <a:cubicBezTo>
                      <a:pt x="4959" y="839"/>
                      <a:pt x="4971" y="863"/>
                      <a:pt x="4984" y="887"/>
                    </a:cubicBezTo>
                    <a:cubicBezTo>
                      <a:pt x="4995" y="924"/>
                      <a:pt x="5008" y="960"/>
                      <a:pt x="5032" y="997"/>
                    </a:cubicBezTo>
                    <a:cubicBezTo>
                      <a:pt x="5044" y="1022"/>
                      <a:pt x="5044" y="1057"/>
                      <a:pt x="5057" y="1082"/>
                    </a:cubicBezTo>
                    <a:lnTo>
                      <a:pt x="5057" y="1094"/>
                    </a:lnTo>
                    <a:lnTo>
                      <a:pt x="5068" y="1106"/>
                    </a:lnTo>
                    <a:lnTo>
                      <a:pt x="5068" y="1119"/>
                    </a:lnTo>
                    <a:lnTo>
                      <a:pt x="5068" y="1130"/>
                    </a:lnTo>
                    <a:cubicBezTo>
                      <a:pt x="5081" y="1130"/>
                      <a:pt x="5081" y="1143"/>
                      <a:pt x="5081" y="1143"/>
                    </a:cubicBezTo>
                    <a:lnTo>
                      <a:pt x="5081" y="1155"/>
                    </a:lnTo>
                    <a:cubicBezTo>
                      <a:pt x="5093" y="1179"/>
                      <a:pt x="5093" y="1203"/>
                      <a:pt x="5093" y="1228"/>
                    </a:cubicBezTo>
                    <a:cubicBezTo>
                      <a:pt x="5093" y="1240"/>
                      <a:pt x="5105" y="1240"/>
                      <a:pt x="5105" y="1252"/>
                    </a:cubicBezTo>
                    <a:lnTo>
                      <a:pt x="5105" y="1338"/>
                    </a:lnTo>
                    <a:lnTo>
                      <a:pt x="5105" y="1386"/>
                    </a:lnTo>
                    <a:lnTo>
                      <a:pt x="5105" y="1398"/>
                    </a:lnTo>
                    <a:lnTo>
                      <a:pt x="5105" y="1422"/>
                    </a:lnTo>
                    <a:lnTo>
                      <a:pt x="5105" y="1508"/>
                    </a:lnTo>
                    <a:lnTo>
                      <a:pt x="5105" y="1532"/>
                    </a:lnTo>
                    <a:cubicBezTo>
                      <a:pt x="5105" y="1556"/>
                      <a:pt x="5105" y="1568"/>
                      <a:pt x="5093" y="1592"/>
                    </a:cubicBezTo>
                    <a:lnTo>
                      <a:pt x="5093" y="1641"/>
                    </a:lnTo>
                    <a:lnTo>
                      <a:pt x="5081" y="1689"/>
                    </a:lnTo>
                    <a:cubicBezTo>
                      <a:pt x="5081" y="1726"/>
                      <a:pt x="5068" y="1762"/>
                      <a:pt x="5068" y="1799"/>
                    </a:cubicBezTo>
                    <a:cubicBezTo>
                      <a:pt x="5057" y="1824"/>
                      <a:pt x="5057" y="1835"/>
                      <a:pt x="5057" y="1848"/>
                    </a:cubicBezTo>
                    <a:cubicBezTo>
                      <a:pt x="5044" y="1897"/>
                      <a:pt x="5032" y="1945"/>
                      <a:pt x="5020" y="1981"/>
                    </a:cubicBezTo>
                    <a:lnTo>
                      <a:pt x="4984" y="2054"/>
                    </a:lnTo>
                    <a:lnTo>
                      <a:pt x="4971" y="2078"/>
                    </a:lnTo>
                    <a:cubicBezTo>
                      <a:pt x="4971" y="2091"/>
                      <a:pt x="4971" y="2103"/>
                      <a:pt x="4959" y="2115"/>
                    </a:cubicBezTo>
                    <a:cubicBezTo>
                      <a:pt x="4959" y="2127"/>
                      <a:pt x="4947" y="2140"/>
                      <a:pt x="4947" y="2151"/>
                    </a:cubicBezTo>
                    <a:lnTo>
                      <a:pt x="4911" y="2224"/>
                    </a:lnTo>
                    <a:cubicBezTo>
                      <a:pt x="4898" y="2237"/>
                      <a:pt x="4886" y="2261"/>
                      <a:pt x="4874" y="2273"/>
                    </a:cubicBezTo>
                    <a:lnTo>
                      <a:pt x="4862" y="2310"/>
                    </a:lnTo>
                    <a:cubicBezTo>
                      <a:pt x="4849" y="2321"/>
                      <a:pt x="4849" y="2334"/>
                      <a:pt x="4838" y="2358"/>
                    </a:cubicBezTo>
                    <a:cubicBezTo>
                      <a:pt x="4825" y="2370"/>
                      <a:pt x="4813" y="2383"/>
                      <a:pt x="4813" y="2407"/>
                    </a:cubicBezTo>
                    <a:cubicBezTo>
                      <a:pt x="4801" y="2407"/>
                      <a:pt x="4801" y="2419"/>
                      <a:pt x="4789" y="2431"/>
                    </a:cubicBezTo>
                    <a:lnTo>
                      <a:pt x="4777" y="2443"/>
                    </a:lnTo>
                    <a:lnTo>
                      <a:pt x="4777" y="2456"/>
                    </a:lnTo>
                    <a:cubicBezTo>
                      <a:pt x="4765" y="2467"/>
                      <a:pt x="4765" y="2480"/>
                      <a:pt x="4752" y="2480"/>
                    </a:cubicBezTo>
                    <a:lnTo>
                      <a:pt x="4752" y="2492"/>
                    </a:lnTo>
                    <a:cubicBezTo>
                      <a:pt x="4741" y="2492"/>
                      <a:pt x="4741" y="2504"/>
                      <a:pt x="4741" y="2504"/>
                    </a:cubicBezTo>
                    <a:lnTo>
                      <a:pt x="4728" y="2516"/>
                    </a:lnTo>
                    <a:lnTo>
                      <a:pt x="4728" y="2529"/>
                    </a:lnTo>
                    <a:lnTo>
                      <a:pt x="4716" y="2540"/>
                    </a:lnTo>
                    <a:lnTo>
                      <a:pt x="4704" y="2540"/>
                    </a:lnTo>
                    <a:lnTo>
                      <a:pt x="4704" y="2553"/>
                    </a:lnTo>
                    <a:lnTo>
                      <a:pt x="4704" y="2565"/>
                    </a:lnTo>
                    <a:lnTo>
                      <a:pt x="4692" y="2565"/>
                    </a:lnTo>
                    <a:cubicBezTo>
                      <a:pt x="4692" y="2577"/>
                      <a:pt x="4679" y="2589"/>
                      <a:pt x="4668" y="2601"/>
                    </a:cubicBezTo>
                    <a:cubicBezTo>
                      <a:pt x="4655" y="2613"/>
                      <a:pt x="4655" y="2626"/>
                      <a:pt x="4643" y="2637"/>
                    </a:cubicBezTo>
                    <a:lnTo>
                      <a:pt x="4631" y="2650"/>
                    </a:lnTo>
                    <a:cubicBezTo>
                      <a:pt x="4619" y="2662"/>
                      <a:pt x="4606" y="2674"/>
                      <a:pt x="4595" y="2699"/>
                    </a:cubicBezTo>
                    <a:lnTo>
                      <a:pt x="4546" y="2759"/>
                    </a:lnTo>
                    <a:cubicBezTo>
                      <a:pt x="4522" y="2783"/>
                      <a:pt x="4509" y="2820"/>
                      <a:pt x="4485" y="2856"/>
                    </a:cubicBezTo>
                    <a:lnTo>
                      <a:pt x="4485" y="2869"/>
                    </a:lnTo>
                    <a:lnTo>
                      <a:pt x="4473" y="2869"/>
                    </a:lnTo>
                    <a:lnTo>
                      <a:pt x="4461" y="2881"/>
                    </a:lnTo>
                    <a:lnTo>
                      <a:pt x="4461" y="2893"/>
                    </a:lnTo>
                    <a:cubicBezTo>
                      <a:pt x="4436" y="2929"/>
                      <a:pt x="4425" y="2953"/>
                      <a:pt x="4400" y="2978"/>
                    </a:cubicBezTo>
                    <a:cubicBezTo>
                      <a:pt x="4376" y="3026"/>
                      <a:pt x="4352" y="3063"/>
                      <a:pt x="4327" y="3099"/>
                    </a:cubicBezTo>
                    <a:cubicBezTo>
                      <a:pt x="4279" y="3148"/>
                      <a:pt x="4242" y="3197"/>
                      <a:pt x="4193" y="3258"/>
                    </a:cubicBezTo>
                    <a:lnTo>
                      <a:pt x="4181" y="3282"/>
                    </a:lnTo>
                    <a:cubicBezTo>
                      <a:pt x="4169" y="3294"/>
                      <a:pt x="4157" y="3306"/>
                      <a:pt x="4145" y="3331"/>
                    </a:cubicBezTo>
                    <a:lnTo>
                      <a:pt x="4120" y="3342"/>
                    </a:lnTo>
                    <a:cubicBezTo>
                      <a:pt x="4109" y="3367"/>
                      <a:pt x="4096" y="3379"/>
                      <a:pt x="4084" y="3404"/>
                    </a:cubicBezTo>
                    <a:lnTo>
                      <a:pt x="4072" y="3415"/>
                    </a:lnTo>
                    <a:lnTo>
                      <a:pt x="4072" y="3428"/>
                    </a:lnTo>
                    <a:lnTo>
                      <a:pt x="4047" y="3452"/>
                    </a:lnTo>
                    <a:cubicBezTo>
                      <a:pt x="4023" y="3488"/>
                      <a:pt x="3999" y="3525"/>
                      <a:pt x="3974" y="3549"/>
                    </a:cubicBezTo>
                    <a:lnTo>
                      <a:pt x="3938" y="3622"/>
                    </a:lnTo>
                    <a:cubicBezTo>
                      <a:pt x="3901" y="3658"/>
                      <a:pt x="3877" y="3707"/>
                      <a:pt x="3841" y="3744"/>
                    </a:cubicBezTo>
                    <a:lnTo>
                      <a:pt x="3829" y="3768"/>
                    </a:lnTo>
                    <a:cubicBezTo>
                      <a:pt x="3817" y="3793"/>
                      <a:pt x="3804" y="3804"/>
                      <a:pt x="3793" y="3817"/>
                    </a:cubicBezTo>
                    <a:cubicBezTo>
                      <a:pt x="3780" y="3828"/>
                      <a:pt x="3768" y="3841"/>
                      <a:pt x="3756" y="3865"/>
                    </a:cubicBezTo>
                    <a:cubicBezTo>
                      <a:pt x="3744" y="3877"/>
                      <a:pt x="3731" y="3877"/>
                      <a:pt x="3720" y="3890"/>
                    </a:cubicBezTo>
                    <a:cubicBezTo>
                      <a:pt x="3707" y="3901"/>
                      <a:pt x="3695" y="3926"/>
                      <a:pt x="3683" y="3938"/>
                    </a:cubicBezTo>
                    <a:lnTo>
                      <a:pt x="3647" y="3974"/>
                    </a:lnTo>
                    <a:cubicBezTo>
                      <a:pt x="3658" y="3901"/>
                      <a:pt x="3658" y="3817"/>
                      <a:pt x="3671" y="3744"/>
                    </a:cubicBezTo>
                    <a:cubicBezTo>
                      <a:pt x="3683" y="3647"/>
                      <a:pt x="3695" y="3561"/>
                      <a:pt x="3695" y="3477"/>
                    </a:cubicBezTo>
                    <a:cubicBezTo>
                      <a:pt x="3695" y="3452"/>
                      <a:pt x="3707" y="3428"/>
                      <a:pt x="3707" y="3404"/>
                    </a:cubicBezTo>
                    <a:lnTo>
                      <a:pt x="3707" y="3331"/>
                    </a:lnTo>
                    <a:lnTo>
                      <a:pt x="3707" y="3306"/>
                    </a:lnTo>
                    <a:cubicBezTo>
                      <a:pt x="3707" y="3282"/>
                      <a:pt x="3720" y="3269"/>
                      <a:pt x="3720" y="3245"/>
                    </a:cubicBezTo>
                    <a:cubicBezTo>
                      <a:pt x="3720" y="3197"/>
                      <a:pt x="3731" y="3136"/>
                      <a:pt x="3731" y="3075"/>
                    </a:cubicBezTo>
                    <a:lnTo>
                      <a:pt x="3731" y="3088"/>
                    </a:lnTo>
                    <a:lnTo>
                      <a:pt x="3744" y="3063"/>
                    </a:lnTo>
                    <a:lnTo>
                      <a:pt x="3744" y="3015"/>
                    </a:lnTo>
                    <a:lnTo>
                      <a:pt x="3756" y="2990"/>
                    </a:lnTo>
                    <a:lnTo>
                      <a:pt x="3756" y="2942"/>
                    </a:lnTo>
                    <a:cubicBezTo>
                      <a:pt x="3768" y="2893"/>
                      <a:pt x="3780" y="2832"/>
                      <a:pt x="3793" y="2783"/>
                    </a:cubicBezTo>
                    <a:cubicBezTo>
                      <a:pt x="3804" y="2747"/>
                      <a:pt x="3817" y="2699"/>
                      <a:pt x="3817" y="2662"/>
                    </a:cubicBezTo>
                    <a:cubicBezTo>
                      <a:pt x="3829" y="2601"/>
                      <a:pt x="3841" y="2553"/>
                      <a:pt x="3853" y="2492"/>
                    </a:cubicBezTo>
                    <a:lnTo>
                      <a:pt x="3853" y="2431"/>
                    </a:lnTo>
                    <a:lnTo>
                      <a:pt x="3853" y="2419"/>
                    </a:lnTo>
                    <a:cubicBezTo>
                      <a:pt x="3866" y="2383"/>
                      <a:pt x="3866" y="2358"/>
                      <a:pt x="3877" y="2334"/>
                    </a:cubicBezTo>
                    <a:lnTo>
                      <a:pt x="3877" y="2285"/>
                    </a:lnTo>
                    <a:cubicBezTo>
                      <a:pt x="3890" y="2249"/>
                      <a:pt x="3890" y="2213"/>
                      <a:pt x="3901" y="2176"/>
                    </a:cubicBezTo>
                    <a:lnTo>
                      <a:pt x="3901" y="2127"/>
                    </a:lnTo>
                    <a:lnTo>
                      <a:pt x="3901" y="2078"/>
                    </a:lnTo>
                    <a:cubicBezTo>
                      <a:pt x="3901" y="2054"/>
                      <a:pt x="3890" y="2030"/>
                      <a:pt x="3890" y="2005"/>
                    </a:cubicBezTo>
                    <a:cubicBezTo>
                      <a:pt x="3853" y="2030"/>
                      <a:pt x="3841" y="2067"/>
                      <a:pt x="3817" y="2103"/>
                    </a:cubicBezTo>
                    <a:lnTo>
                      <a:pt x="3817" y="2127"/>
                    </a:lnTo>
                    <a:cubicBezTo>
                      <a:pt x="3804" y="2140"/>
                      <a:pt x="3804" y="2151"/>
                      <a:pt x="3804" y="2164"/>
                    </a:cubicBezTo>
                    <a:lnTo>
                      <a:pt x="3804" y="2176"/>
                    </a:lnTo>
                    <a:cubicBezTo>
                      <a:pt x="3804" y="2188"/>
                      <a:pt x="3793" y="2213"/>
                      <a:pt x="3793" y="2224"/>
                    </a:cubicBezTo>
                    <a:lnTo>
                      <a:pt x="3756" y="2480"/>
                    </a:lnTo>
                    <a:cubicBezTo>
                      <a:pt x="3744" y="2529"/>
                      <a:pt x="3731" y="2589"/>
                      <a:pt x="3720" y="2637"/>
                    </a:cubicBezTo>
                    <a:cubicBezTo>
                      <a:pt x="3720" y="2686"/>
                      <a:pt x="3707" y="2735"/>
                      <a:pt x="3695" y="2783"/>
                    </a:cubicBezTo>
                    <a:lnTo>
                      <a:pt x="3683" y="2808"/>
                    </a:lnTo>
                    <a:lnTo>
                      <a:pt x="3683" y="2869"/>
                    </a:lnTo>
                    <a:lnTo>
                      <a:pt x="3671" y="2881"/>
                    </a:lnTo>
                    <a:cubicBezTo>
                      <a:pt x="3671" y="2905"/>
                      <a:pt x="3658" y="2929"/>
                      <a:pt x="3658" y="2942"/>
                    </a:cubicBezTo>
                    <a:cubicBezTo>
                      <a:pt x="3658" y="2978"/>
                      <a:pt x="3647" y="3002"/>
                      <a:pt x="3647" y="3039"/>
                    </a:cubicBezTo>
                    <a:cubicBezTo>
                      <a:pt x="3634" y="3063"/>
                      <a:pt x="3634" y="3099"/>
                      <a:pt x="3634" y="3124"/>
                    </a:cubicBezTo>
                    <a:cubicBezTo>
                      <a:pt x="3622" y="3209"/>
                      <a:pt x="3622" y="3306"/>
                      <a:pt x="3610" y="3391"/>
                    </a:cubicBezTo>
                    <a:lnTo>
                      <a:pt x="3610" y="3452"/>
                    </a:lnTo>
                    <a:cubicBezTo>
                      <a:pt x="3598" y="3549"/>
                      <a:pt x="3585" y="3647"/>
                      <a:pt x="3574" y="3731"/>
                    </a:cubicBezTo>
                    <a:lnTo>
                      <a:pt x="3574" y="3768"/>
                    </a:lnTo>
                    <a:cubicBezTo>
                      <a:pt x="3574" y="3804"/>
                      <a:pt x="3561" y="3828"/>
                      <a:pt x="3561" y="3865"/>
                    </a:cubicBezTo>
                    <a:cubicBezTo>
                      <a:pt x="3561" y="3890"/>
                      <a:pt x="3561" y="3914"/>
                      <a:pt x="3550" y="3950"/>
                    </a:cubicBezTo>
                    <a:lnTo>
                      <a:pt x="3550" y="3938"/>
                    </a:lnTo>
                    <a:lnTo>
                      <a:pt x="3550" y="3926"/>
                    </a:lnTo>
                    <a:cubicBezTo>
                      <a:pt x="3537" y="3914"/>
                      <a:pt x="3525" y="3901"/>
                      <a:pt x="3525" y="3890"/>
                    </a:cubicBezTo>
                    <a:cubicBezTo>
                      <a:pt x="3501" y="3865"/>
                      <a:pt x="3488" y="3853"/>
                      <a:pt x="3477" y="3828"/>
                    </a:cubicBezTo>
                    <a:lnTo>
                      <a:pt x="3464" y="3804"/>
                    </a:lnTo>
                    <a:cubicBezTo>
                      <a:pt x="3428" y="3768"/>
                      <a:pt x="3404" y="3720"/>
                      <a:pt x="3367" y="3671"/>
                    </a:cubicBezTo>
                    <a:cubicBezTo>
                      <a:pt x="3342" y="3634"/>
                      <a:pt x="3318" y="3598"/>
                      <a:pt x="3294" y="3574"/>
                    </a:cubicBezTo>
                    <a:cubicBezTo>
                      <a:pt x="3269" y="3525"/>
                      <a:pt x="3245" y="3477"/>
                      <a:pt x="3209" y="3440"/>
                    </a:cubicBezTo>
                    <a:cubicBezTo>
                      <a:pt x="3197" y="3415"/>
                      <a:pt x="3185" y="3391"/>
                      <a:pt x="3161" y="3367"/>
                    </a:cubicBezTo>
                    <a:cubicBezTo>
                      <a:pt x="3148" y="3355"/>
                      <a:pt x="3136" y="3342"/>
                      <a:pt x="3124" y="3318"/>
                    </a:cubicBezTo>
                    <a:lnTo>
                      <a:pt x="3051" y="3209"/>
                    </a:lnTo>
                    <a:cubicBezTo>
                      <a:pt x="3039" y="3185"/>
                      <a:pt x="3026" y="3172"/>
                      <a:pt x="3026" y="3161"/>
                    </a:cubicBezTo>
                    <a:cubicBezTo>
                      <a:pt x="3015" y="3136"/>
                      <a:pt x="3002" y="3124"/>
                      <a:pt x="2990" y="3099"/>
                    </a:cubicBezTo>
                    <a:lnTo>
                      <a:pt x="2990" y="3088"/>
                    </a:lnTo>
                    <a:cubicBezTo>
                      <a:pt x="2978" y="3063"/>
                      <a:pt x="2978" y="3051"/>
                      <a:pt x="2966" y="3039"/>
                    </a:cubicBezTo>
                    <a:cubicBezTo>
                      <a:pt x="2966" y="3026"/>
                      <a:pt x="2954" y="3002"/>
                      <a:pt x="2954" y="2990"/>
                    </a:cubicBezTo>
                    <a:lnTo>
                      <a:pt x="2942" y="2978"/>
                    </a:lnTo>
                    <a:cubicBezTo>
                      <a:pt x="2942" y="2966"/>
                      <a:pt x="2942" y="2942"/>
                      <a:pt x="2929" y="2929"/>
                    </a:cubicBezTo>
                    <a:cubicBezTo>
                      <a:pt x="2929" y="2905"/>
                      <a:pt x="2918" y="2893"/>
                      <a:pt x="2918" y="2869"/>
                    </a:cubicBezTo>
                    <a:cubicBezTo>
                      <a:pt x="2918" y="2856"/>
                      <a:pt x="2918" y="2832"/>
                      <a:pt x="2905" y="2820"/>
                    </a:cubicBezTo>
                    <a:lnTo>
                      <a:pt x="2905" y="2772"/>
                    </a:lnTo>
                    <a:lnTo>
                      <a:pt x="2905" y="2686"/>
                    </a:lnTo>
                    <a:lnTo>
                      <a:pt x="2905" y="2589"/>
                    </a:lnTo>
                    <a:cubicBezTo>
                      <a:pt x="2918" y="2577"/>
                      <a:pt x="2918" y="2553"/>
                      <a:pt x="2918" y="2529"/>
                    </a:cubicBezTo>
                    <a:lnTo>
                      <a:pt x="2918" y="2516"/>
                    </a:lnTo>
                    <a:lnTo>
                      <a:pt x="2918" y="2467"/>
                    </a:lnTo>
                    <a:lnTo>
                      <a:pt x="2918" y="2431"/>
                    </a:lnTo>
                    <a:lnTo>
                      <a:pt x="2918" y="2407"/>
                    </a:lnTo>
                    <a:cubicBezTo>
                      <a:pt x="2929" y="2394"/>
                      <a:pt x="2929" y="2383"/>
                      <a:pt x="2929" y="2370"/>
                    </a:cubicBezTo>
                    <a:lnTo>
                      <a:pt x="2929" y="2334"/>
                    </a:lnTo>
                    <a:lnTo>
                      <a:pt x="2929" y="2297"/>
                    </a:lnTo>
                    <a:cubicBezTo>
                      <a:pt x="2942" y="2273"/>
                      <a:pt x="2942" y="2249"/>
                      <a:pt x="2942" y="2237"/>
                    </a:cubicBezTo>
                    <a:lnTo>
                      <a:pt x="2954" y="2176"/>
                    </a:lnTo>
                    <a:lnTo>
                      <a:pt x="2990" y="1994"/>
                    </a:lnTo>
                    <a:cubicBezTo>
                      <a:pt x="2990" y="1981"/>
                      <a:pt x="2990" y="1981"/>
                      <a:pt x="3002" y="1969"/>
                    </a:cubicBezTo>
                    <a:cubicBezTo>
                      <a:pt x="3002" y="1945"/>
                      <a:pt x="3015" y="1921"/>
                      <a:pt x="3026" y="1897"/>
                    </a:cubicBezTo>
                    <a:cubicBezTo>
                      <a:pt x="3039" y="1848"/>
                      <a:pt x="3063" y="1799"/>
                      <a:pt x="3088" y="1738"/>
                    </a:cubicBezTo>
                    <a:lnTo>
                      <a:pt x="3099" y="1714"/>
                    </a:lnTo>
                    <a:cubicBezTo>
                      <a:pt x="3112" y="1702"/>
                      <a:pt x="3112" y="1689"/>
                      <a:pt x="3124" y="1665"/>
                    </a:cubicBezTo>
                    <a:lnTo>
                      <a:pt x="3136" y="1641"/>
                    </a:lnTo>
                    <a:lnTo>
                      <a:pt x="3172" y="1581"/>
                    </a:lnTo>
                    <a:cubicBezTo>
                      <a:pt x="3172" y="1568"/>
                      <a:pt x="3185" y="1556"/>
                      <a:pt x="3197" y="1544"/>
                    </a:cubicBezTo>
                    <a:lnTo>
                      <a:pt x="3209" y="1519"/>
                    </a:lnTo>
                    <a:cubicBezTo>
                      <a:pt x="3221" y="1495"/>
                      <a:pt x="3234" y="1483"/>
                      <a:pt x="3245" y="1459"/>
                    </a:cubicBezTo>
                    <a:lnTo>
                      <a:pt x="3258" y="1435"/>
                    </a:lnTo>
                    <a:lnTo>
                      <a:pt x="3294" y="1386"/>
                    </a:lnTo>
                    <a:cubicBezTo>
                      <a:pt x="3306" y="1373"/>
                      <a:pt x="3318" y="1349"/>
                      <a:pt x="3331" y="1338"/>
                    </a:cubicBezTo>
                    <a:cubicBezTo>
                      <a:pt x="3355" y="1325"/>
                      <a:pt x="3367" y="1301"/>
                      <a:pt x="3379" y="1276"/>
                    </a:cubicBezTo>
                    <a:lnTo>
                      <a:pt x="3404" y="1265"/>
                    </a:lnTo>
                    <a:cubicBezTo>
                      <a:pt x="3415" y="1252"/>
                      <a:pt x="3428" y="1240"/>
                      <a:pt x="3428" y="1216"/>
                    </a:cubicBezTo>
                    <a:lnTo>
                      <a:pt x="3488" y="1167"/>
                    </a:lnTo>
                    <a:lnTo>
                      <a:pt x="3501" y="1155"/>
                    </a:lnTo>
                    <a:cubicBezTo>
                      <a:pt x="3513" y="1143"/>
                      <a:pt x="3525" y="1119"/>
                      <a:pt x="3550" y="1106"/>
                    </a:cubicBezTo>
                    <a:lnTo>
                      <a:pt x="3622" y="1033"/>
                    </a:lnTo>
                    <a:lnTo>
                      <a:pt x="3683" y="997"/>
                    </a:lnTo>
                    <a:cubicBezTo>
                      <a:pt x="3707" y="960"/>
                      <a:pt x="3744" y="936"/>
                      <a:pt x="3780" y="900"/>
                    </a:cubicBezTo>
                    <a:cubicBezTo>
                      <a:pt x="3853" y="839"/>
                      <a:pt x="3914" y="778"/>
                      <a:pt x="3974" y="717"/>
                    </a:cubicBezTo>
                    <a:lnTo>
                      <a:pt x="4036" y="657"/>
                    </a:lnTo>
                    <a:lnTo>
                      <a:pt x="4072" y="620"/>
                    </a:lnTo>
                    <a:lnTo>
                      <a:pt x="4084" y="608"/>
                    </a:lnTo>
                    <a:cubicBezTo>
                      <a:pt x="4109" y="584"/>
                      <a:pt x="4145" y="560"/>
                      <a:pt x="4169" y="535"/>
                    </a:cubicBezTo>
                    <a:lnTo>
                      <a:pt x="4181" y="523"/>
                    </a:lnTo>
                    <a:cubicBezTo>
                      <a:pt x="4193" y="511"/>
                      <a:pt x="4206" y="511"/>
                      <a:pt x="4217" y="498"/>
                    </a:cubicBezTo>
                    <a:lnTo>
                      <a:pt x="4230" y="487"/>
                    </a:lnTo>
                    <a:lnTo>
                      <a:pt x="4254" y="462"/>
                    </a:lnTo>
                    <a:lnTo>
                      <a:pt x="4279" y="450"/>
                    </a:lnTo>
                    <a:lnTo>
                      <a:pt x="4339" y="414"/>
                    </a:lnTo>
                    <a:lnTo>
                      <a:pt x="4376" y="390"/>
                    </a:lnTo>
                    <a:cubicBezTo>
                      <a:pt x="4400" y="377"/>
                      <a:pt x="4425" y="365"/>
                      <a:pt x="4449" y="341"/>
                    </a:cubicBezTo>
                    <a:cubicBezTo>
                      <a:pt x="4461" y="341"/>
                      <a:pt x="4485" y="328"/>
                      <a:pt x="4497" y="317"/>
                    </a:cubicBezTo>
                    <a:cubicBezTo>
                      <a:pt x="4533" y="292"/>
                      <a:pt x="4582" y="268"/>
                      <a:pt x="4619" y="244"/>
                    </a:cubicBezTo>
                    <a:lnTo>
                      <a:pt x="4631" y="244"/>
                    </a:lnTo>
                    <a:lnTo>
                      <a:pt x="4668" y="207"/>
                    </a:lnTo>
                    <a:cubicBezTo>
                      <a:pt x="4692" y="195"/>
                      <a:pt x="4716" y="182"/>
                      <a:pt x="4741" y="158"/>
                    </a:cubicBezTo>
                    <a:cubicBezTo>
                      <a:pt x="4752" y="146"/>
                      <a:pt x="4765" y="134"/>
                      <a:pt x="4789" y="122"/>
                    </a:cubicBezTo>
                    <a:lnTo>
                      <a:pt x="4813" y="98"/>
                    </a:lnTo>
                    <a:close/>
                    <a:moveTo>
                      <a:pt x="6259" y="2078"/>
                    </a:moveTo>
                    <a:lnTo>
                      <a:pt x="6259" y="2091"/>
                    </a:lnTo>
                    <a:lnTo>
                      <a:pt x="6259" y="2176"/>
                    </a:lnTo>
                    <a:lnTo>
                      <a:pt x="6259" y="2261"/>
                    </a:lnTo>
                    <a:cubicBezTo>
                      <a:pt x="6259" y="2297"/>
                      <a:pt x="6259" y="2334"/>
                      <a:pt x="6272" y="2370"/>
                    </a:cubicBezTo>
                    <a:cubicBezTo>
                      <a:pt x="6272" y="2383"/>
                      <a:pt x="6284" y="2394"/>
                      <a:pt x="6284" y="2419"/>
                    </a:cubicBezTo>
                    <a:cubicBezTo>
                      <a:pt x="6284" y="2431"/>
                      <a:pt x="6296" y="2443"/>
                      <a:pt x="6296" y="2456"/>
                    </a:cubicBezTo>
                    <a:lnTo>
                      <a:pt x="6296" y="2492"/>
                    </a:lnTo>
                    <a:lnTo>
                      <a:pt x="6296" y="2601"/>
                    </a:lnTo>
                    <a:cubicBezTo>
                      <a:pt x="6296" y="2613"/>
                      <a:pt x="6284" y="2637"/>
                      <a:pt x="6284" y="2650"/>
                    </a:cubicBezTo>
                    <a:cubicBezTo>
                      <a:pt x="6284" y="2710"/>
                      <a:pt x="6272" y="2747"/>
                      <a:pt x="6272" y="2796"/>
                    </a:cubicBezTo>
                    <a:lnTo>
                      <a:pt x="6272" y="2808"/>
                    </a:lnTo>
                    <a:cubicBezTo>
                      <a:pt x="6259" y="2832"/>
                      <a:pt x="6259" y="2856"/>
                      <a:pt x="6248" y="2881"/>
                    </a:cubicBezTo>
                    <a:cubicBezTo>
                      <a:pt x="6248" y="2905"/>
                      <a:pt x="6235" y="2929"/>
                      <a:pt x="6235" y="2953"/>
                    </a:cubicBezTo>
                    <a:cubicBezTo>
                      <a:pt x="6223" y="3002"/>
                      <a:pt x="6211" y="3051"/>
                      <a:pt x="6211" y="3099"/>
                    </a:cubicBezTo>
                    <a:cubicBezTo>
                      <a:pt x="6199" y="3161"/>
                      <a:pt x="6186" y="3209"/>
                      <a:pt x="6175" y="3269"/>
                    </a:cubicBezTo>
                    <a:cubicBezTo>
                      <a:pt x="6162" y="3318"/>
                      <a:pt x="6138" y="3379"/>
                      <a:pt x="6126" y="3428"/>
                    </a:cubicBezTo>
                    <a:lnTo>
                      <a:pt x="6113" y="3488"/>
                    </a:lnTo>
                    <a:lnTo>
                      <a:pt x="6113" y="3501"/>
                    </a:lnTo>
                    <a:cubicBezTo>
                      <a:pt x="6102" y="3574"/>
                      <a:pt x="6077" y="3647"/>
                      <a:pt x="6053" y="3720"/>
                    </a:cubicBezTo>
                    <a:lnTo>
                      <a:pt x="6053" y="3731"/>
                    </a:lnTo>
                    <a:lnTo>
                      <a:pt x="6016" y="3804"/>
                    </a:lnTo>
                    <a:cubicBezTo>
                      <a:pt x="5992" y="3853"/>
                      <a:pt x="5956" y="3890"/>
                      <a:pt x="5932" y="3938"/>
                    </a:cubicBezTo>
                    <a:lnTo>
                      <a:pt x="5919" y="3950"/>
                    </a:lnTo>
                    <a:cubicBezTo>
                      <a:pt x="5895" y="3974"/>
                      <a:pt x="5883" y="4011"/>
                      <a:pt x="5859" y="4036"/>
                    </a:cubicBezTo>
                    <a:cubicBezTo>
                      <a:pt x="5834" y="4047"/>
                      <a:pt x="5810" y="4072"/>
                      <a:pt x="5786" y="4096"/>
                    </a:cubicBezTo>
                    <a:cubicBezTo>
                      <a:pt x="5761" y="4120"/>
                      <a:pt x="5737" y="4144"/>
                      <a:pt x="5700" y="4157"/>
                    </a:cubicBezTo>
                    <a:cubicBezTo>
                      <a:pt x="5664" y="4181"/>
                      <a:pt x="5640" y="4206"/>
                      <a:pt x="5603" y="4230"/>
                    </a:cubicBezTo>
                    <a:lnTo>
                      <a:pt x="5530" y="4266"/>
                    </a:lnTo>
                    <a:cubicBezTo>
                      <a:pt x="5494" y="4279"/>
                      <a:pt x="5457" y="4290"/>
                      <a:pt x="5433" y="4303"/>
                    </a:cubicBezTo>
                    <a:cubicBezTo>
                      <a:pt x="5397" y="4315"/>
                      <a:pt x="5360" y="4327"/>
                      <a:pt x="5336" y="4339"/>
                    </a:cubicBezTo>
                    <a:cubicBezTo>
                      <a:pt x="5275" y="4363"/>
                      <a:pt x="5227" y="4376"/>
                      <a:pt x="5178" y="4388"/>
                    </a:cubicBezTo>
                    <a:lnTo>
                      <a:pt x="5032" y="4424"/>
                    </a:lnTo>
                    <a:cubicBezTo>
                      <a:pt x="5008" y="4424"/>
                      <a:pt x="4984" y="4436"/>
                      <a:pt x="4959" y="4436"/>
                    </a:cubicBezTo>
                    <a:cubicBezTo>
                      <a:pt x="4935" y="4449"/>
                      <a:pt x="4911" y="4449"/>
                      <a:pt x="4874" y="4460"/>
                    </a:cubicBezTo>
                    <a:cubicBezTo>
                      <a:pt x="4849" y="4473"/>
                      <a:pt x="4825" y="4485"/>
                      <a:pt x="4801" y="4485"/>
                    </a:cubicBezTo>
                    <a:lnTo>
                      <a:pt x="4728" y="4522"/>
                    </a:lnTo>
                    <a:cubicBezTo>
                      <a:pt x="4692" y="4546"/>
                      <a:pt x="4643" y="4570"/>
                      <a:pt x="4595" y="4606"/>
                    </a:cubicBezTo>
                    <a:cubicBezTo>
                      <a:pt x="4582" y="4606"/>
                      <a:pt x="4558" y="4619"/>
                      <a:pt x="4546" y="4631"/>
                    </a:cubicBezTo>
                    <a:cubicBezTo>
                      <a:pt x="4582" y="4570"/>
                      <a:pt x="4619" y="4522"/>
                      <a:pt x="4655" y="4460"/>
                    </a:cubicBezTo>
                    <a:cubicBezTo>
                      <a:pt x="4704" y="4400"/>
                      <a:pt x="4741" y="4352"/>
                      <a:pt x="4789" y="4303"/>
                    </a:cubicBezTo>
                    <a:cubicBezTo>
                      <a:pt x="4813" y="4266"/>
                      <a:pt x="4849" y="4230"/>
                      <a:pt x="4886" y="4193"/>
                    </a:cubicBezTo>
                    <a:lnTo>
                      <a:pt x="4922" y="4157"/>
                    </a:lnTo>
                    <a:cubicBezTo>
                      <a:pt x="4947" y="4120"/>
                      <a:pt x="4984" y="4084"/>
                      <a:pt x="5008" y="4060"/>
                    </a:cubicBezTo>
                    <a:cubicBezTo>
                      <a:pt x="5044" y="4023"/>
                      <a:pt x="5068" y="3987"/>
                      <a:pt x="5093" y="3950"/>
                    </a:cubicBezTo>
                    <a:cubicBezTo>
                      <a:pt x="5154" y="3865"/>
                      <a:pt x="5202" y="3793"/>
                      <a:pt x="5238" y="3707"/>
                    </a:cubicBezTo>
                    <a:lnTo>
                      <a:pt x="5275" y="3634"/>
                    </a:lnTo>
                    <a:cubicBezTo>
                      <a:pt x="5275" y="3622"/>
                      <a:pt x="5287" y="3598"/>
                      <a:pt x="5287" y="3585"/>
                    </a:cubicBezTo>
                    <a:cubicBezTo>
                      <a:pt x="5311" y="3549"/>
                      <a:pt x="5324" y="3512"/>
                      <a:pt x="5348" y="3477"/>
                    </a:cubicBezTo>
                    <a:lnTo>
                      <a:pt x="5348" y="3452"/>
                    </a:lnTo>
                    <a:cubicBezTo>
                      <a:pt x="5384" y="3379"/>
                      <a:pt x="5433" y="3294"/>
                      <a:pt x="5470" y="3209"/>
                    </a:cubicBezTo>
                    <a:cubicBezTo>
                      <a:pt x="5481" y="3197"/>
                      <a:pt x="5494" y="3185"/>
                      <a:pt x="5506" y="3161"/>
                    </a:cubicBezTo>
                    <a:cubicBezTo>
                      <a:pt x="5506" y="3148"/>
                      <a:pt x="5518" y="3136"/>
                      <a:pt x="5518" y="3124"/>
                    </a:cubicBezTo>
                    <a:lnTo>
                      <a:pt x="5530" y="3112"/>
                    </a:lnTo>
                    <a:cubicBezTo>
                      <a:pt x="5530" y="3099"/>
                      <a:pt x="5543" y="3088"/>
                      <a:pt x="5554" y="3088"/>
                    </a:cubicBezTo>
                    <a:lnTo>
                      <a:pt x="5554" y="3063"/>
                    </a:lnTo>
                    <a:cubicBezTo>
                      <a:pt x="5567" y="3063"/>
                      <a:pt x="5567" y="3051"/>
                      <a:pt x="5579" y="3039"/>
                    </a:cubicBezTo>
                    <a:lnTo>
                      <a:pt x="5591" y="3026"/>
                    </a:lnTo>
                    <a:cubicBezTo>
                      <a:pt x="5616" y="2990"/>
                      <a:pt x="5652" y="2942"/>
                      <a:pt x="5676" y="2905"/>
                    </a:cubicBezTo>
                    <a:lnTo>
                      <a:pt x="5713" y="2869"/>
                    </a:lnTo>
                    <a:cubicBezTo>
                      <a:pt x="5737" y="2845"/>
                      <a:pt x="5749" y="2820"/>
                      <a:pt x="5761" y="2808"/>
                    </a:cubicBezTo>
                    <a:cubicBezTo>
                      <a:pt x="5786" y="2783"/>
                      <a:pt x="5797" y="2772"/>
                      <a:pt x="5810" y="2747"/>
                    </a:cubicBezTo>
                    <a:cubicBezTo>
                      <a:pt x="5822" y="2735"/>
                      <a:pt x="5834" y="2723"/>
                      <a:pt x="5846" y="2699"/>
                    </a:cubicBezTo>
                    <a:cubicBezTo>
                      <a:pt x="5883" y="2662"/>
                      <a:pt x="5907" y="2626"/>
                      <a:pt x="5943" y="2601"/>
                    </a:cubicBezTo>
                    <a:lnTo>
                      <a:pt x="5943" y="2589"/>
                    </a:lnTo>
                    <a:lnTo>
                      <a:pt x="5956" y="2577"/>
                    </a:lnTo>
                    <a:lnTo>
                      <a:pt x="6053" y="2480"/>
                    </a:lnTo>
                    <a:cubicBezTo>
                      <a:pt x="6077" y="2467"/>
                      <a:pt x="6102" y="2431"/>
                      <a:pt x="6113" y="2394"/>
                    </a:cubicBezTo>
                    <a:cubicBezTo>
                      <a:pt x="6077" y="2394"/>
                      <a:pt x="6040" y="2407"/>
                      <a:pt x="6005" y="2431"/>
                    </a:cubicBezTo>
                    <a:cubicBezTo>
                      <a:pt x="5992" y="2456"/>
                      <a:pt x="5980" y="2467"/>
                      <a:pt x="5968" y="2480"/>
                    </a:cubicBezTo>
                    <a:cubicBezTo>
                      <a:pt x="5943" y="2492"/>
                      <a:pt x="5932" y="2516"/>
                      <a:pt x="5907" y="2529"/>
                    </a:cubicBezTo>
                    <a:cubicBezTo>
                      <a:pt x="5883" y="2565"/>
                      <a:pt x="5846" y="2601"/>
                      <a:pt x="5822" y="2637"/>
                    </a:cubicBezTo>
                    <a:lnTo>
                      <a:pt x="5749" y="2710"/>
                    </a:lnTo>
                    <a:lnTo>
                      <a:pt x="5724" y="2747"/>
                    </a:lnTo>
                    <a:cubicBezTo>
                      <a:pt x="5700" y="2772"/>
                      <a:pt x="5676" y="2808"/>
                      <a:pt x="5652" y="2845"/>
                    </a:cubicBezTo>
                    <a:lnTo>
                      <a:pt x="5640" y="2845"/>
                    </a:lnTo>
                    <a:cubicBezTo>
                      <a:pt x="5616" y="2881"/>
                      <a:pt x="5591" y="2917"/>
                      <a:pt x="5554" y="2942"/>
                    </a:cubicBezTo>
                    <a:lnTo>
                      <a:pt x="5518" y="3015"/>
                    </a:lnTo>
                    <a:cubicBezTo>
                      <a:pt x="5494" y="3026"/>
                      <a:pt x="5481" y="3051"/>
                      <a:pt x="5470" y="3075"/>
                    </a:cubicBezTo>
                    <a:cubicBezTo>
                      <a:pt x="5457" y="3088"/>
                      <a:pt x="5445" y="3112"/>
                      <a:pt x="5433" y="3124"/>
                    </a:cubicBezTo>
                    <a:lnTo>
                      <a:pt x="5433" y="3136"/>
                    </a:lnTo>
                    <a:cubicBezTo>
                      <a:pt x="5421" y="3148"/>
                      <a:pt x="5409" y="3172"/>
                      <a:pt x="5409" y="3185"/>
                    </a:cubicBezTo>
                    <a:cubicBezTo>
                      <a:pt x="5397" y="3197"/>
                      <a:pt x="5397" y="3197"/>
                      <a:pt x="5397" y="3209"/>
                    </a:cubicBezTo>
                    <a:cubicBezTo>
                      <a:pt x="5384" y="3209"/>
                      <a:pt x="5384" y="3221"/>
                      <a:pt x="5384" y="3233"/>
                    </a:cubicBezTo>
                    <a:lnTo>
                      <a:pt x="5373" y="3233"/>
                    </a:lnTo>
                    <a:cubicBezTo>
                      <a:pt x="5360" y="3269"/>
                      <a:pt x="5348" y="3294"/>
                      <a:pt x="5336" y="3318"/>
                    </a:cubicBezTo>
                    <a:lnTo>
                      <a:pt x="5324" y="3355"/>
                    </a:lnTo>
                    <a:lnTo>
                      <a:pt x="5300" y="3404"/>
                    </a:lnTo>
                    <a:cubicBezTo>
                      <a:pt x="5287" y="3415"/>
                      <a:pt x="5275" y="3440"/>
                      <a:pt x="5263" y="3464"/>
                    </a:cubicBezTo>
                    <a:cubicBezTo>
                      <a:pt x="5238" y="3512"/>
                      <a:pt x="5227" y="3549"/>
                      <a:pt x="5202" y="3585"/>
                    </a:cubicBezTo>
                    <a:cubicBezTo>
                      <a:pt x="5202" y="3598"/>
                      <a:pt x="5190" y="3622"/>
                      <a:pt x="5178" y="3634"/>
                    </a:cubicBezTo>
                    <a:cubicBezTo>
                      <a:pt x="5178" y="3658"/>
                      <a:pt x="5165" y="3671"/>
                      <a:pt x="5154" y="3695"/>
                    </a:cubicBezTo>
                    <a:lnTo>
                      <a:pt x="5129" y="3731"/>
                    </a:lnTo>
                    <a:cubicBezTo>
                      <a:pt x="5129" y="3744"/>
                      <a:pt x="5117" y="3756"/>
                      <a:pt x="5117" y="3756"/>
                    </a:cubicBezTo>
                    <a:lnTo>
                      <a:pt x="5081" y="3828"/>
                    </a:lnTo>
                    <a:cubicBezTo>
                      <a:pt x="5057" y="3865"/>
                      <a:pt x="5032" y="3890"/>
                      <a:pt x="5020" y="3914"/>
                    </a:cubicBezTo>
                    <a:lnTo>
                      <a:pt x="5008" y="3926"/>
                    </a:lnTo>
                    <a:lnTo>
                      <a:pt x="4995" y="3950"/>
                    </a:lnTo>
                    <a:cubicBezTo>
                      <a:pt x="4984" y="3950"/>
                      <a:pt x="4984" y="3963"/>
                      <a:pt x="4971" y="3974"/>
                    </a:cubicBezTo>
                    <a:cubicBezTo>
                      <a:pt x="4959" y="3999"/>
                      <a:pt x="4947" y="4011"/>
                      <a:pt x="4922" y="4036"/>
                    </a:cubicBezTo>
                    <a:cubicBezTo>
                      <a:pt x="4898" y="4060"/>
                      <a:pt x="4874" y="4096"/>
                      <a:pt x="4849" y="4120"/>
                    </a:cubicBezTo>
                    <a:lnTo>
                      <a:pt x="4838" y="4133"/>
                    </a:lnTo>
                    <a:cubicBezTo>
                      <a:pt x="4801" y="4169"/>
                      <a:pt x="4777" y="4206"/>
                      <a:pt x="4741" y="4242"/>
                    </a:cubicBezTo>
                    <a:cubicBezTo>
                      <a:pt x="4716" y="4266"/>
                      <a:pt x="4692" y="4303"/>
                      <a:pt x="4668" y="4327"/>
                    </a:cubicBezTo>
                    <a:lnTo>
                      <a:pt x="4655" y="4352"/>
                    </a:lnTo>
                    <a:cubicBezTo>
                      <a:pt x="4643" y="4363"/>
                      <a:pt x="4631" y="4376"/>
                      <a:pt x="4619" y="4400"/>
                    </a:cubicBezTo>
                    <a:cubicBezTo>
                      <a:pt x="4606" y="4412"/>
                      <a:pt x="4595" y="4436"/>
                      <a:pt x="4582" y="4449"/>
                    </a:cubicBezTo>
                    <a:lnTo>
                      <a:pt x="4570" y="4460"/>
                    </a:lnTo>
                    <a:cubicBezTo>
                      <a:pt x="4570" y="4412"/>
                      <a:pt x="4582" y="4376"/>
                      <a:pt x="4582" y="4339"/>
                    </a:cubicBezTo>
                    <a:lnTo>
                      <a:pt x="4582" y="4290"/>
                    </a:lnTo>
                    <a:cubicBezTo>
                      <a:pt x="4595" y="4254"/>
                      <a:pt x="4595" y="4230"/>
                      <a:pt x="4595" y="4193"/>
                    </a:cubicBezTo>
                    <a:cubicBezTo>
                      <a:pt x="4606" y="4144"/>
                      <a:pt x="4619" y="4084"/>
                      <a:pt x="4619" y="4047"/>
                    </a:cubicBezTo>
                    <a:lnTo>
                      <a:pt x="4631" y="4036"/>
                    </a:lnTo>
                    <a:lnTo>
                      <a:pt x="4631" y="4023"/>
                    </a:lnTo>
                    <a:lnTo>
                      <a:pt x="4668" y="3841"/>
                    </a:lnTo>
                    <a:cubicBezTo>
                      <a:pt x="4679" y="3817"/>
                      <a:pt x="4692" y="3780"/>
                      <a:pt x="4692" y="3756"/>
                    </a:cubicBezTo>
                    <a:cubicBezTo>
                      <a:pt x="4704" y="3731"/>
                      <a:pt x="4716" y="3695"/>
                      <a:pt x="4728" y="3671"/>
                    </a:cubicBezTo>
                    <a:cubicBezTo>
                      <a:pt x="4728" y="3647"/>
                      <a:pt x="4741" y="3610"/>
                      <a:pt x="4752" y="3585"/>
                    </a:cubicBezTo>
                    <a:cubicBezTo>
                      <a:pt x="4789" y="3512"/>
                      <a:pt x="4813" y="3440"/>
                      <a:pt x="4838" y="3379"/>
                    </a:cubicBezTo>
                    <a:cubicBezTo>
                      <a:pt x="4862" y="3342"/>
                      <a:pt x="4874" y="3294"/>
                      <a:pt x="4898" y="3245"/>
                    </a:cubicBezTo>
                    <a:cubicBezTo>
                      <a:pt x="4922" y="3209"/>
                      <a:pt x="4947" y="3148"/>
                      <a:pt x="4984" y="3099"/>
                    </a:cubicBezTo>
                    <a:lnTo>
                      <a:pt x="4984" y="3088"/>
                    </a:lnTo>
                    <a:lnTo>
                      <a:pt x="4995" y="3063"/>
                    </a:lnTo>
                    <a:cubicBezTo>
                      <a:pt x="5032" y="3015"/>
                      <a:pt x="5057" y="2953"/>
                      <a:pt x="5093" y="2905"/>
                    </a:cubicBezTo>
                    <a:lnTo>
                      <a:pt x="5105" y="2869"/>
                    </a:lnTo>
                    <a:cubicBezTo>
                      <a:pt x="5117" y="2845"/>
                      <a:pt x="5141" y="2820"/>
                      <a:pt x="5154" y="2796"/>
                    </a:cubicBezTo>
                    <a:cubicBezTo>
                      <a:pt x="5178" y="2759"/>
                      <a:pt x="5202" y="2723"/>
                      <a:pt x="5214" y="2699"/>
                    </a:cubicBezTo>
                    <a:lnTo>
                      <a:pt x="5251" y="2662"/>
                    </a:lnTo>
                    <a:cubicBezTo>
                      <a:pt x="5251" y="2650"/>
                      <a:pt x="5263" y="2637"/>
                      <a:pt x="5275" y="2626"/>
                    </a:cubicBezTo>
                    <a:cubicBezTo>
                      <a:pt x="5287" y="2613"/>
                      <a:pt x="5311" y="2589"/>
                      <a:pt x="5324" y="2565"/>
                    </a:cubicBezTo>
                    <a:lnTo>
                      <a:pt x="5336" y="2553"/>
                    </a:lnTo>
                    <a:cubicBezTo>
                      <a:pt x="5348" y="2540"/>
                      <a:pt x="5360" y="2540"/>
                      <a:pt x="5373" y="2529"/>
                    </a:cubicBezTo>
                    <a:lnTo>
                      <a:pt x="5397" y="2504"/>
                    </a:lnTo>
                    <a:lnTo>
                      <a:pt x="5409" y="2480"/>
                    </a:lnTo>
                    <a:lnTo>
                      <a:pt x="5445" y="2456"/>
                    </a:lnTo>
                    <a:lnTo>
                      <a:pt x="5457" y="2443"/>
                    </a:lnTo>
                    <a:cubicBezTo>
                      <a:pt x="5470" y="2443"/>
                      <a:pt x="5481" y="2431"/>
                      <a:pt x="5494" y="2431"/>
                    </a:cubicBezTo>
                    <a:cubicBezTo>
                      <a:pt x="5494" y="2419"/>
                      <a:pt x="5494" y="2419"/>
                      <a:pt x="5506" y="2419"/>
                    </a:cubicBezTo>
                    <a:cubicBezTo>
                      <a:pt x="5530" y="2394"/>
                      <a:pt x="5554" y="2383"/>
                      <a:pt x="5579" y="2370"/>
                    </a:cubicBezTo>
                    <a:lnTo>
                      <a:pt x="5591" y="2358"/>
                    </a:lnTo>
                    <a:lnTo>
                      <a:pt x="5616" y="2346"/>
                    </a:lnTo>
                    <a:cubicBezTo>
                      <a:pt x="5640" y="2334"/>
                      <a:pt x="5664" y="2321"/>
                      <a:pt x="5700" y="2297"/>
                    </a:cubicBezTo>
                    <a:cubicBezTo>
                      <a:pt x="5724" y="2285"/>
                      <a:pt x="5761" y="2273"/>
                      <a:pt x="5797" y="2249"/>
                    </a:cubicBezTo>
                    <a:cubicBezTo>
                      <a:pt x="5834" y="2237"/>
                      <a:pt x="5859" y="2224"/>
                      <a:pt x="5883" y="2213"/>
                    </a:cubicBezTo>
                    <a:cubicBezTo>
                      <a:pt x="5932" y="2188"/>
                      <a:pt x="5968" y="2176"/>
                      <a:pt x="6016" y="2151"/>
                    </a:cubicBezTo>
                    <a:cubicBezTo>
                      <a:pt x="6040" y="2140"/>
                      <a:pt x="6053" y="2140"/>
                      <a:pt x="6077" y="2127"/>
                    </a:cubicBezTo>
                    <a:cubicBezTo>
                      <a:pt x="6089" y="2127"/>
                      <a:pt x="6089" y="2127"/>
                      <a:pt x="6089" y="2115"/>
                    </a:cubicBezTo>
                    <a:lnTo>
                      <a:pt x="6102" y="2115"/>
                    </a:lnTo>
                    <a:lnTo>
                      <a:pt x="6175" y="2078"/>
                    </a:lnTo>
                    <a:close/>
                    <a:moveTo>
                      <a:pt x="1119" y="3841"/>
                    </a:moveTo>
                    <a:cubicBezTo>
                      <a:pt x="1130" y="3841"/>
                      <a:pt x="1143" y="3853"/>
                      <a:pt x="1155" y="3853"/>
                    </a:cubicBezTo>
                    <a:lnTo>
                      <a:pt x="1167" y="3853"/>
                    </a:lnTo>
                    <a:cubicBezTo>
                      <a:pt x="1192" y="3853"/>
                      <a:pt x="1216" y="3865"/>
                      <a:pt x="1240" y="3865"/>
                    </a:cubicBezTo>
                    <a:lnTo>
                      <a:pt x="1265" y="3865"/>
                    </a:lnTo>
                    <a:lnTo>
                      <a:pt x="1289" y="3877"/>
                    </a:lnTo>
                    <a:cubicBezTo>
                      <a:pt x="1325" y="3890"/>
                      <a:pt x="1362" y="3890"/>
                      <a:pt x="1398" y="3901"/>
                    </a:cubicBezTo>
                    <a:cubicBezTo>
                      <a:pt x="1483" y="3926"/>
                      <a:pt x="1581" y="3950"/>
                      <a:pt x="1665" y="3974"/>
                    </a:cubicBezTo>
                    <a:lnTo>
                      <a:pt x="1678" y="3974"/>
                    </a:lnTo>
                    <a:cubicBezTo>
                      <a:pt x="1726" y="3987"/>
                      <a:pt x="1762" y="3999"/>
                      <a:pt x="1799" y="4011"/>
                    </a:cubicBezTo>
                    <a:cubicBezTo>
                      <a:pt x="1848" y="4023"/>
                      <a:pt x="1897" y="4036"/>
                      <a:pt x="1933" y="4060"/>
                    </a:cubicBezTo>
                    <a:cubicBezTo>
                      <a:pt x="1957" y="4060"/>
                      <a:pt x="1994" y="4072"/>
                      <a:pt x="2018" y="4084"/>
                    </a:cubicBezTo>
                    <a:cubicBezTo>
                      <a:pt x="2042" y="4096"/>
                      <a:pt x="2078" y="4108"/>
                      <a:pt x="2103" y="4133"/>
                    </a:cubicBezTo>
                    <a:cubicBezTo>
                      <a:pt x="2151" y="4157"/>
                      <a:pt x="2188" y="4169"/>
                      <a:pt x="2224" y="4193"/>
                    </a:cubicBezTo>
                    <a:cubicBezTo>
                      <a:pt x="2237" y="4206"/>
                      <a:pt x="2261" y="4217"/>
                      <a:pt x="2273" y="4230"/>
                    </a:cubicBezTo>
                    <a:cubicBezTo>
                      <a:pt x="2297" y="4242"/>
                      <a:pt x="2310" y="4254"/>
                      <a:pt x="2322" y="4266"/>
                    </a:cubicBezTo>
                    <a:lnTo>
                      <a:pt x="2334" y="4279"/>
                    </a:lnTo>
                    <a:cubicBezTo>
                      <a:pt x="2358" y="4290"/>
                      <a:pt x="2370" y="4303"/>
                      <a:pt x="2383" y="4315"/>
                    </a:cubicBezTo>
                    <a:cubicBezTo>
                      <a:pt x="2407" y="4327"/>
                      <a:pt x="2431" y="4352"/>
                      <a:pt x="2443" y="4363"/>
                    </a:cubicBezTo>
                    <a:cubicBezTo>
                      <a:pt x="2480" y="4388"/>
                      <a:pt x="2504" y="4412"/>
                      <a:pt x="2516" y="4436"/>
                    </a:cubicBezTo>
                    <a:cubicBezTo>
                      <a:pt x="2540" y="4460"/>
                      <a:pt x="2553" y="4485"/>
                      <a:pt x="2565" y="4509"/>
                    </a:cubicBezTo>
                    <a:cubicBezTo>
                      <a:pt x="2589" y="4522"/>
                      <a:pt x="2602" y="4546"/>
                      <a:pt x="2613" y="4570"/>
                    </a:cubicBezTo>
                    <a:cubicBezTo>
                      <a:pt x="2626" y="4606"/>
                      <a:pt x="2650" y="4631"/>
                      <a:pt x="2662" y="4668"/>
                    </a:cubicBezTo>
                    <a:cubicBezTo>
                      <a:pt x="2686" y="4692"/>
                      <a:pt x="2710" y="4716"/>
                      <a:pt x="2723" y="4752"/>
                    </a:cubicBezTo>
                    <a:lnTo>
                      <a:pt x="2759" y="4789"/>
                    </a:lnTo>
                    <a:cubicBezTo>
                      <a:pt x="2772" y="4801"/>
                      <a:pt x="2772" y="4813"/>
                      <a:pt x="2783" y="4825"/>
                    </a:cubicBezTo>
                    <a:cubicBezTo>
                      <a:pt x="2808" y="4849"/>
                      <a:pt x="2832" y="4886"/>
                      <a:pt x="2845" y="4911"/>
                    </a:cubicBezTo>
                    <a:cubicBezTo>
                      <a:pt x="2869" y="4947"/>
                      <a:pt x="2881" y="4971"/>
                      <a:pt x="2893" y="4995"/>
                    </a:cubicBezTo>
                    <a:cubicBezTo>
                      <a:pt x="2918" y="5032"/>
                      <a:pt x="2929" y="5068"/>
                      <a:pt x="2954" y="5105"/>
                    </a:cubicBezTo>
                    <a:lnTo>
                      <a:pt x="2966" y="5129"/>
                    </a:lnTo>
                    <a:cubicBezTo>
                      <a:pt x="2978" y="5165"/>
                      <a:pt x="3002" y="5202"/>
                      <a:pt x="3015" y="5238"/>
                    </a:cubicBezTo>
                    <a:cubicBezTo>
                      <a:pt x="3002" y="5238"/>
                      <a:pt x="3002" y="5227"/>
                      <a:pt x="2990" y="5227"/>
                    </a:cubicBezTo>
                    <a:cubicBezTo>
                      <a:pt x="2918" y="5178"/>
                      <a:pt x="2845" y="5129"/>
                      <a:pt x="2747" y="5068"/>
                    </a:cubicBezTo>
                    <a:lnTo>
                      <a:pt x="2492" y="4922"/>
                    </a:lnTo>
                    <a:cubicBezTo>
                      <a:pt x="2443" y="4898"/>
                      <a:pt x="2407" y="4886"/>
                      <a:pt x="2370" y="4862"/>
                    </a:cubicBezTo>
                    <a:cubicBezTo>
                      <a:pt x="2322" y="4849"/>
                      <a:pt x="2273" y="4825"/>
                      <a:pt x="2237" y="4801"/>
                    </a:cubicBezTo>
                    <a:lnTo>
                      <a:pt x="2188" y="4776"/>
                    </a:lnTo>
                    <a:cubicBezTo>
                      <a:pt x="2151" y="4752"/>
                      <a:pt x="2103" y="4728"/>
                      <a:pt x="2054" y="4704"/>
                    </a:cubicBezTo>
                    <a:cubicBezTo>
                      <a:pt x="2042" y="4704"/>
                      <a:pt x="2018" y="4692"/>
                      <a:pt x="2006" y="4679"/>
                    </a:cubicBezTo>
                    <a:cubicBezTo>
                      <a:pt x="1994" y="4679"/>
                      <a:pt x="1981" y="4679"/>
                      <a:pt x="1981" y="4668"/>
                    </a:cubicBezTo>
                    <a:cubicBezTo>
                      <a:pt x="1957" y="4668"/>
                      <a:pt x="1933" y="4655"/>
                      <a:pt x="1921" y="4643"/>
                    </a:cubicBezTo>
                    <a:lnTo>
                      <a:pt x="1897" y="4631"/>
                    </a:lnTo>
                    <a:lnTo>
                      <a:pt x="1884" y="4631"/>
                    </a:lnTo>
                    <a:lnTo>
                      <a:pt x="1872" y="4619"/>
                    </a:lnTo>
                    <a:cubicBezTo>
                      <a:pt x="1848" y="4606"/>
                      <a:pt x="1824" y="4595"/>
                      <a:pt x="1799" y="4570"/>
                    </a:cubicBezTo>
                    <a:cubicBezTo>
                      <a:pt x="1775" y="4558"/>
                      <a:pt x="1762" y="4546"/>
                      <a:pt x="1738" y="4533"/>
                    </a:cubicBezTo>
                    <a:lnTo>
                      <a:pt x="1738" y="4533"/>
                    </a:lnTo>
                    <a:cubicBezTo>
                      <a:pt x="1751" y="4558"/>
                      <a:pt x="1762" y="4582"/>
                      <a:pt x="1775" y="4595"/>
                    </a:cubicBezTo>
                    <a:cubicBezTo>
                      <a:pt x="1775" y="4619"/>
                      <a:pt x="1787" y="4631"/>
                      <a:pt x="1799" y="4643"/>
                    </a:cubicBezTo>
                    <a:cubicBezTo>
                      <a:pt x="1811" y="4668"/>
                      <a:pt x="1835" y="4679"/>
                      <a:pt x="1848" y="4692"/>
                    </a:cubicBezTo>
                    <a:cubicBezTo>
                      <a:pt x="1860" y="4704"/>
                      <a:pt x="1884" y="4716"/>
                      <a:pt x="1897" y="4716"/>
                    </a:cubicBezTo>
                    <a:lnTo>
                      <a:pt x="1970" y="4752"/>
                    </a:lnTo>
                    <a:cubicBezTo>
                      <a:pt x="1981" y="4752"/>
                      <a:pt x="1994" y="4765"/>
                      <a:pt x="2006" y="4765"/>
                    </a:cubicBezTo>
                    <a:cubicBezTo>
                      <a:pt x="2042" y="4776"/>
                      <a:pt x="2067" y="4801"/>
                      <a:pt x="2115" y="4813"/>
                    </a:cubicBezTo>
                    <a:lnTo>
                      <a:pt x="2127" y="4825"/>
                    </a:lnTo>
                    <a:cubicBezTo>
                      <a:pt x="2176" y="4849"/>
                      <a:pt x="2224" y="4886"/>
                      <a:pt x="2286" y="4911"/>
                    </a:cubicBezTo>
                    <a:lnTo>
                      <a:pt x="2297" y="4911"/>
                    </a:lnTo>
                    <a:cubicBezTo>
                      <a:pt x="2346" y="4935"/>
                      <a:pt x="2407" y="4959"/>
                      <a:pt x="2456" y="4984"/>
                    </a:cubicBezTo>
                    <a:cubicBezTo>
                      <a:pt x="2467" y="4995"/>
                      <a:pt x="2492" y="5008"/>
                      <a:pt x="2516" y="5020"/>
                    </a:cubicBezTo>
                    <a:cubicBezTo>
                      <a:pt x="2540" y="5044"/>
                      <a:pt x="2565" y="5056"/>
                      <a:pt x="2602" y="5081"/>
                    </a:cubicBezTo>
                    <a:cubicBezTo>
                      <a:pt x="2613" y="5092"/>
                      <a:pt x="2638" y="5092"/>
                      <a:pt x="2650" y="5105"/>
                    </a:cubicBezTo>
                    <a:cubicBezTo>
                      <a:pt x="2710" y="5154"/>
                      <a:pt x="2772" y="5190"/>
                      <a:pt x="2845" y="5227"/>
                    </a:cubicBezTo>
                    <a:lnTo>
                      <a:pt x="2832" y="5227"/>
                    </a:lnTo>
                    <a:lnTo>
                      <a:pt x="2845" y="5238"/>
                    </a:lnTo>
                    <a:lnTo>
                      <a:pt x="2856" y="5251"/>
                    </a:lnTo>
                    <a:cubicBezTo>
                      <a:pt x="2856" y="5251"/>
                      <a:pt x="2845" y="5263"/>
                      <a:pt x="2832" y="5263"/>
                    </a:cubicBezTo>
                    <a:lnTo>
                      <a:pt x="2820" y="5263"/>
                    </a:lnTo>
                    <a:cubicBezTo>
                      <a:pt x="2808" y="5275"/>
                      <a:pt x="2783" y="5287"/>
                      <a:pt x="2772" y="5287"/>
                    </a:cubicBezTo>
                    <a:cubicBezTo>
                      <a:pt x="2710" y="5300"/>
                      <a:pt x="2662" y="5311"/>
                      <a:pt x="2613" y="5324"/>
                    </a:cubicBezTo>
                    <a:cubicBezTo>
                      <a:pt x="2565" y="5336"/>
                      <a:pt x="2529" y="5336"/>
                      <a:pt x="2467" y="5336"/>
                    </a:cubicBezTo>
                    <a:cubicBezTo>
                      <a:pt x="2419" y="5348"/>
                      <a:pt x="2370" y="5348"/>
                      <a:pt x="2334" y="5348"/>
                    </a:cubicBezTo>
                    <a:lnTo>
                      <a:pt x="2188" y="5348"/>
                    </a:lnTo>
                    <a:cubicBezTo>
                      <a:pt x="2115" y="5336"/>
                      <a:pt x="2042" y="5324"/>
                      <a:pt x="1981" y="5311"/>
                    </a:cubicBezTo>
                    <a:cubicBezTo>
                      <a:pt x="1957" y="5311"/>
                      <a:pt x="1945" y="5311"/>
                      <a:pt x="1921" y="5300"/>
                    </a:cubicBezTo>
                    <a:cubicBezTo>
                      <a:pt x="1872" y="5287"/>
                      <a:pt x="1824" y="5287"/>
                      <a:pt x="1787" y="5275"/>
                    </a:cubicBezTo>
                    <a:cubicBezTo>
                      <a:pt x="1738" y="5275"/>
                      <a:pt x="1702" y="5263"/>
                      <a:pt x="1665" y="5251"/>
                    </a:cubicBezTo>
                    <a:lnTo>
                      <a:pt x="1629" y="5251"/>
                    </a:lnTo>
                    <a:cubicBezTo>
                      <a:pt x="1629" y="5251"/>
                      <a:pt x="1617" y="5238"/>
                      <a:pt x="1605" y="5238"/>
                    </a:cubicBezTo>
                    <a:cubicBezTo>
                      <a:pt x="1581" y="5238"/>
                      <a:pt x="1568" y="5227"/>
                      <a:pt x="1556" y="5227"/>
                    </a:cubicBezTo>
                    <a:lnTo>
                      <a:pt x="1544" y="5214"/>
                    </a:lnTo>
                    <a:lnTo>
                      <a:pt x="1519" y="5214"/>
                    </a:lnTo>
                    <a:cubicBezTo>
                      <a:pt x="1471" y="5190"/>
                      <a:pt x="1422" y="5165"/>
                      <a:pt x="1386" y="5154"/>
                    </a:cubicBezTo>
                    <a:cubicBezTo>
                      <a:pt x="1349" y="5129"/>
                      <a:pt x="1313" y="5105"/>
                      <a:pt x="1289" y="5092"/>
                    </a:cubicBezTo>
                    <a:lnTo>
                      <a:pt x="1289" y="5081"/>
                    </a:lnTo>
                    <a:lnTo>
                      <a:pt x="1276" y="5081"/>
                    </a:lnTo>
                    <a:lnTo>
                      <a:pt x="1240" y="5056"/>
                    </a:lnTo>
                    <a:lnTo>
                      <a:pt x="1192" y="5020"/>
                    </a:lnTo>
                    <a:lnTo>
                      <a:pt x="1155" y="4984"/>
                    </a:lnTo>
                    <a:lnTo>
                      <a:pt x="1130" y="4971"/>
                    </a:lnTo>
                    <a:lnTo>
                      <a:pt x="1106" y="4959"/>
                    </a:lnTo>
                    <a:lnTo>
                      <a:pt x="1082" y="4935"/>
                    </a:lnTo>
                    <a:lnTo>
                      <a:pt x="1033" y="4898"/>
                    </a:lnTo>
                    <a:cubicBezTo>
                      <a:pt x="1009" y="4874"/>
                      <a:pt x="985" y="4862"/>
                      <a:pt x="960" y="4838"/>
                    </a:cubicBezTo>
                    <a:cubicBezTo>
                      <a:pt x="949" y="4813"/>
                      <a:pt x="924" y="4801"/>
                      <a:pt x="900" y="4776"/>
                    </a:cubicBezTo>
                    <a:cubicBezTo>
                      <a:pt x="887" y="4776"/>
                      <a:pt x="887" y="4776"/>
                      <a:pt x="887" y="4765"/>
                    </a:cubicBezTo>
                    <a:cubicBezTo>
                      <a:pt x="876" y="4752"/>
                      <a:pt x="863" y="4740"/>
                      <a:pt x="839" y="4728"/>
                    </a:cubicBezTo>
                    <a:cubicBezTo>
                      <a:pt x="839" y="4716"/>
                      <a:pt x="827" y="4704"/>
                      <a:pt x="815" y="4692"/>
                    </a:cubicBezTo>
                    <a:lnTo>
                      <a:pt x="803" y="4679"/>
                    </a:lnTo>
                    <a:lnTo>
                      <a:pt x="790" y="4655"/>
                    </a:lnTo>
                    <a:lnTo>
                      <a:pt x="779" y="4643"/>
                    </a:lnTo>
                    <a:cubicBezTo>
                      <a:pt x="754" y="4619"/>
                      <a:pt x="730" y="4595"/>
                      <a:pt x="717" y="4570"/>
                    </a:cubicBezTo>
                    <a:cubicBezTo>
                      <a:pt x="669" y="4522"/>
                      <a:pt x="633" y="4473"/>
                      <a:pt x="596" y="4436"/>
                    </a:cubicBezTo>
                    <a:lnTo>
                      <a:pt x="571" y="4412"/>
                    </a:lnTo>
                    <a:cubicBezTo>
                      <a:pt x="560" y="4388"/>
                      <a:pt x="535" y="4363"/>
                      <a:pt x="511" y="4339"/>
                    </a:cubicBezTo>
                    <a:lnTo>
                      <a:pt x="474" y="4303"/>
                    </a:lnTo>
                    <a:lnTo>
                      <a:pt x="450" y="4279"/>
                    </a:lnTo>
                    <a:lnTo>
                      <a:pt x="414" y="4242"/>
                    </a:lnTo>
                    <a:lnTo>
                      <a:pt x="401" y="4230"/>
                    </a:lnTo>
                    <a:cubicBezTo>
                      <a:pt x="353" y="4181"/>
                      <a:pt x="317" y="4144"/>
                      <a:pt x="268" y="4108"/>
                    </a:cubicBezTo>
                    <a:lnTo>
                      <a:pt x="207" y="4047"/>
                    </a:lnTo>
                    <a:cubicBezTo>
                      <a:pt x="171" y="4023"/>
                      <a:pt x="147" y="3987"/>
                      <a:pt x="122" y="3963"/>
                    </a:cubicBezTo>
                    <a:lnTo>
                      <a:pt x="110" y="3950"/>
                    </a:lnTo>
                    <a:lnTo>
                      <a:pt x="183" y="3950"/>
                    </a:lnTo>
                    <a:cubicBezTo>
                      <a:pt x="219" y="3963"/>
                      <a:pt x="255" y="3963"/>
                      <a:pt x="292" y="3963"/>
                    </a:cubicBezTo>
                    <a:lnTo>
                      <a:pt x="328" y="3963"/>
                    </a:lnTo>
                    <a:cubicBezTo>
                      <a:pt x="353" y="3963"/>
                      <a:pt x="377" y="3963"/>
                      <a:pt x="401" y="3950"/>
                    </a:cubicBezTo>
                    <a:cubicBezTo>
                      <a:pt x="426" y="3950"/>
                      <a:pt x="450" y="3950"/>
                      <a:pt x="474" y="3938"/>
                    </a:cubicBezTo>
                    <a:cubicBezTo>
                      <a:pt x="511" y="3938"/>
                      <a:pt x="547" y="3926"/>
                      <a:pt x="584" y="3914"/>
                    </a:cubicBezTo>
                    <a:lnTo>
                      <a:pt x="608" y="3914"/>
                    </a:lnTo>
                    <a:cubicBezTo>
                      <a:pt x="633" y="3901"/>
                      <a:pt x="657" y="3901"/>
                      <a:pt x="669" y="3901"/>
                    </a:cubicBezTo>
                    <a:cubicBezTo>
                      <a:pt x="693" y="3890"/>
                      <a:pt x="717" y="3890"/>
                      <a:pt x="742" y="3877"/>
                    </a:cubicBezTo>
                    <a:cubicBezTo>
                      <a:pt x="790" y="3865"/>
                      <a:pt x="827" y="3865"/>
                      <a:pt x="876" y="3853"/>
                    </a:cubicBezTo>
                    <a:lnTo>
                      <a:pt x="900" y="3853"/>
                    </a:lnTo>
                    <a:lnTo>
                      <a:pt x="924" y="3841"/>
                    </a:lnTo>
                    <a:close/>
                    <a:moveTo>
                      <a:pt x="6624" y="5105"/>
                    </a:moveTo>
                    <a:lnTo>
                      <a:pt x="6636" y="5117"/>
                    </a:lnTo>
                    <a:lnTo>
                      <a:pt x="6636" y="5129"/>
                    </a:lnTo>
                    <a:cubicBezTo>
                      <a:pt x="6648" y="5129"/>
                      <a:pt x="6648" y="5141"/>
                      <a:pt x="6648" y="5141"/>
                    </a:cubicBezTo>
                    <a:lnTo>
                      <a:pt x="6648" y="5154"/>
                    </a:lnTo>
                    <a:lnTo>
                      <a:pt x="6648" y="5165"/>
                    </a:lnTo>
                    <a:lnTo>
                      <a:pt x="6648" y="5190"/>
                    </a:lnTo>
                    <a:cubicBezTo>
                      <a:pt x="6648" y="5202"/>
                      <a:pt x="6636" y="5214"/>
                      <a:pt x="6636" y="5227"/>
                    </a:cubicBezTo>
                    <a:cubicBezTo>
                      <a:pt x="6624" y="5263"/>
                      <a:pt x="6612" y="5287"/>
                      <a:pt x="6600" y="5324"/>
                    </a:cubicBezTo>
                    <a:lnTo>
                      <a:pt x="6588" y="5336"/>
                    </a:lnTo>
                    <a:lnTo>
                      <a:pt x="6564" y="5360"/>
                    </a:lnTo>
                    <a:lnTo>
                      <a:pt x="6539" y="5408"/>
                    </a:lnTo>
                    <a:cubicBezTo>
                      <a:pt x="6515" y="5445"/>
                      <a:pt x="6478" y="5494"/>
                      <a:pt x="6454" y="5530"/>
                    </a:cubicBezTo>
                    <a:lnTo>
                      <a:pt x="6429" y="5554"/>
                    </a:lnTo>
                    <a:cubicBezTo>
                      <a:pt x="6393" y="5603"/>
                      <a:pt x="6356" y="5640"/>
                      <a:pt x="6321" y="5688"/>
                    </a:cubicBezTo>
                    <a:lnTo>
                      <a:pt x="6296" y="5713"/>
                    </a:lnTo>
                    <a:cubicBezTo>
                      <a:pt x="6259" y="5761"/>
                      <a:pt x="6223" y="5797"/>
                      <a:pt x="6199" y="5846"/>
                    </a:cubicBezTo>
                    <a:lnTo>
                      <a:pt x="6186" y="5846"/>
                    </a:lnTo>
                    <a:cubicBezTo>
                      <a:pt x="6199" y="5834"/>
                      <a:pt x="6199" y="5822"/>
                      <a:pt x="6199" y="5797"/>
                    </a:cubicBezTo>
                    <a:lnTo>
                      <a:pt x="6199" y="5737"/>
                    </a:lnTo>
                    <a:lnTo>
                      <a:pt x="6199" y="5700"/>
                    </a:lnTo>
                    <a:cubicBezTo>
                      <a:pt x="6199" y="5664"/>
                      <a:pt x="6199" y="5627"/>
                      <a:pt x="6211" y="5603"/>
                    </a:cubicBezTo>
                    <a:cubicBezTo>
                      <a:pt x="6211" y="5567"/>
                      <a:pt x="6211" y="5543"/>
                      <a:pt x="6223" y="5518"/>
                    </a:cubicBezTo>
                    <a:lnTo>
                      <a:pt x="6223" y="5494"/>
                    </a:lnTo>
                    <a:cubicBezTo>
                      <a:pt x="6223" y="5481"/>
                      <a:pt x="6223" y="5470"/>
                      <a:pt x="6235" y="5470"/>
                    </a:cubicBezTo>
                    <a:cubicBezTo>
                      <a:pt x="6235" y="5457"/>
                      <a:pt x="6235" y="5445"/>
                      <a:pt x="6248" y="5433"/>
                    </a:cubicBezTo>
                    <a:cubicBezTo>
                      <a:pt x="6259" y="5408"/>
                      <a:pt x="6259" y="5397"/>
                      <a:pt x="6272" y="5384"/>
                    </a:cubicBezTo>
                    <a:cubicBezTo>
                      <a:pt x="6284" y="5372"/>
                      <a:pt x="6296" y="5360"/>
                      <a:pt x="6296" y="5348"/>
                    </a:cubicBezTo>
                    <a:lnTo>
                      <a:pt x="6308" y="5336"/>
                    </a:lnTo>
                    <a:lnTo>
                      <a:pt x="6321" y="5324"/>
                    </a:lnTo>
                    <a:lnTo>
                      <a:pt x="6332" y="5311"/>
                    </a:lnTo>
                    <a:lnTo>
                      <a:pt x="6345" y="5287"/>
                    </a:lnTo>
                    <a:lnTo>
                      <a:pt x="6454" y="5178"/>
                    </a:lnTo>
                    <a:lnTo>
                      <a:pt x="6454" y="5190"/>
                    </a:lnTo>
                    <a:lnTo>
                      <a:pt x="6466" y="5178"/>
                    </a:lnTo>
                    <a:lnTo>
                      <a:pt x="6466" y="5165"/>
                    </a:lnTo>
                    <a:lnTo>
                      <a:pt x="6478" y="5165"/>
                    </a:lnTo>
                    <a:cubicBezTo>
                      <a:pt x="6491" y="5154"/>
                      <a:pt x="6515" y="5141"/>
                      <a:pt x="6527" y="5117"/>
                    </a:cubicBezTo>
                    <a:lnTo>
                      <a:pt x="6551" y="5117"/>
                    </a:lnTo>
                    <a:cubicBezTo>
                      <a:pt x="6551" y="5117"/>
                      <a:pt x="6551" y="5105"/>
                      <a:pt x="6564" y="5105"/>
                    </a:cubicBezTo>
                    <a:close/>
                    <a:moveTo>
                      <a:pt x="4825" y="5943"/>
                    </a:moveTo>
                    <a:cubicBezTo>
                      <a:pt x="4825" y="5956"/>
                      <a:pt x="4838" y="5956"/>
                      <a:pt x="4838" y="5956"/>
                    </a:cubicBezTo>
                    <a:cubicBezTo>
                      <a:pt x="4838" y="5956"/>
                      <a:pt x="4849" y="5967"/>
                      <a:pt x="4862" y="5967"/>
                    </a:cubicBezTo>
                    <a:lnTo>
                      <a:pt x="4874" y="5980"/>
                    </a:lnTo>
                    <a:lnTo>
                      <a:pt x="4886" y="5992"/>
                    </a:lnTo>
                    <a:cubicBezTo>
                      <a:pt x="4886" y="5992"/>
                      <a:pt x="4886" y="6004"/>
                      <a:pt x="4898" y="6004"/>
                    </a:cubicBezTo>
                    <a:cubicBezTo>
                      <a:pt x="4898" y="6016"/>
                      <a:pt x="4911" y="6029"/>
                      <a:pt x="4911" y="6040"/>
                    </a:cubicBezTo>
                    <a:cubicBezTo>
                      <a:pt x="4911" y="6053"/>
                      <a:pt x="4922" y="6053"/>
                      <a:pt x="4922" y="6065"/>
                    </a:cubicBezTo>
                    <a:cubicBezTo>
                      <a:pt x="4922" y="6089"/>
                      <a:pt x="4935" y="6102"/>
                      <a:pt x="4935" y="6126"/>
                    </a:cubicBezTo>
                    <a:cubicBezTo>
                      <a:pt x="4935" y="6138"/>
                      <a:pt x="4947" y="6162"/>
                      <a:pt x="4947" y="6175"/>
                    </a:cubicBezTo>
                    <a:lnTo>
                      <a:pt x="4947" y="6211"/>
                    </a:lnTo>
                    <a:lnTo>
                      <a:pt x="4947" y="6223"/>
                    </a:lnTo>
                    <a:cubicBezTo>
                      <a:pt x="4935" y="6223"/>
                      <a:pt x="4935" y="6235"/>
                      <a:pt x="4935" y="6235"/>
                    </a:cubicBezTo>
                    <a:cubicBezTo>
                      <a:pt x="4935" y="6259"/>
                      <a:pt x="4935" y="6283"/>
                      <a:pt x="4922" y="6308"/>
                    </a:cubicBezTo>
                    <a:lnTo>
                      <a:pt x="4922" y="6369"/>
                    </a:lnTo>
                    <a:cubicBezTo>
                      <a:pt x="4911" y="6393"/>
                      <a:pt x="4911" y="6405"/>
                      <a:pt x="4911" y="6429"/>
                    </a:cubicBezTo>
                    <a:cubicBezTo>
                      <a:pt x="4898" y="6454"/>
                      <a:pt x="4898" y="6478"/>
                      <a:pt x="4898" y="6502"/>
                    </a:cubicBezTo>
                    <a:lnTo>
                      <a:pt x="4898" y="6539"/>
                    </a:lnTo>
                    <a:cubicBezTo>
                      <a:pt x="4886" y="6502"/>
                      <a:pt x="4874" y="6466"/>
                      <a:pt x="4862" y="6442"/>
                    </a:cubicBezTo>
                    <a:cubicBezTo>
                      <a:pt x="4849" y="6393"/>
                      <a:pt x="4825" y="6356"/>
                      <a:pt x="4801" y="6308"/>
                    </a:cubicBezTo>
                    <a:cubicBezTo>
                      <a:pt x="4801" y="6283"/>
                      <a:pt x="4789" y="6272"/>
                      <a:pt x="4777" y="6248"/>
                    </a:cubicBezTo>
                    <a:cubicBezTo>
                      <a:pt x="4777" y="6235"/>
                      <a:pt x="4765" y="6211"/>
                      <a:pt x="4765" y="6199"/>
                    </a:cubicBezTo>
                    <a:cubicBezTo>
                      <a:pt x="4752" y="6162"/>
                      <a:pt x="4741" y="6113"/>
                      <a:pt x="4728" y="6077"/>
                    </a:cubicBezTo>
                    <a:lnTo>
                      <a:pt x="4728" y="6065"/>
                    </a:lnTo>
                    <a:lnTo>
                      <a:pt x="4728" y="6029"/>
                    </a:lnTo>
                    <a:lnTo>
                      <a:pt x="4728" y="6016"/>
                    </a:lnTo>
                    <a:lnTo>
                      <a:pt x="4728" y="6004"/>
                    </a:lnTo>
                    <a:lnTo>
                      <a:pt x="4728" y="5992"/>
                    </a:lnTo>
                    <a:cubicBezTo>
                      <a:pt x="4728" y="5980"/>
                      <a:pt x="4741" y="5980"/>
                      <a:pt x="4741" y="5980"/>
                    </a:cubicBezTo>
                    <a:lnTo>
                      <a:pt x="4741" y="5967"/>
                    </a:lnTo>
                    <a:lnTo>
                      <a:pt x="4752" y="5967"/>
                    </a:lnTo>
                    <a:lnTo>
                      <a:pt x="4765" y="5956"/>
                    </a:lnTo>
                    <a:lnTo>
                      <a:pt x="4777" y="5956"/>
                    </a:lnTo>
                    <a:cubicBezTo>
                      <a:pt x="4789" y="5956"/>
                      <a:pt x="4789" y="5943"/>
                      <a:pt x="4801" y="5943"/>
                    </a:cubicBezTo>
                    <a:close/>
                    <a:moveTo>
                      <a:pt x="5907" y="6575"/>
                    </a:moveTo>
                    <a:lnTo>
                      <a:pt x="5907" y="6575"/>
                    </a:lnTo>
                    <a:cubicBezTo>
                      <a:pt x="5906" y="6579"/>
                      <a:pt x="5904" y="6583"/>
                      <a:pt x="5902" y="6588"/>
                    </a:cubicBezTo>
                    <a:lnTo>
                      <a:pt x="5902" y="6588"/>
                    </a:lnTo>
                    <a:cubicBezTo>
                      <a:pt x="5907" y="6587"/>
                      <a:pt x="5907" y="6584"/>
                      <a:pt x="5907" y="6575"/>
                    </a:cubicBezTo>
                    <a:close/>
                    <a:moveTo>
                      <a:pt x="5700" y="10148"/>
                    </a:moveTo>
                    <a:cubicBezTo>
                      <a:pt x="5713" y="10148"/>
                      <a:pt x="5713" y="10148"/>
                      <a:pt x="5713" y="10161"/>
                    </a:cubicBezTo>
                    <a:lnTo>
                      <a:pt x="5713" y="10148"/>
                    </a:lnTo>
                    <a:close/>
                    <a:moveTo>
                      <a:pt x="3161" y="6734"/>
                    </a:moveTo>
                    <a:lnTo>
                      <a:pt x="3269" y="6807"/>
                    </a:lnTo>
                    <a:cubicBezTo>
                      <a:pt x="3306" y="6831"/>
                      <a:pt x="3331" y="6855"/>
                      <a:pt x="3367" y="6879"/>
                    </a:cubicBezTo>
                    <a:lnTo>
                      <a:pt x="3415" y="6904"/>
                    </a:lnTo>
                    <a:lnTo>
                      <a:pt x="3415" y="6915"/>
                    </a:lnTo>
                    <a:cubicBezTo>
                      <a:pt x="3464" y="6940"/>
                      <a:pt x="3513" y="6977"/>
                      <a:pt x="3550" y="7001"/>
                    </a:cubicBezTo>
                    <a:cubicBezTo>
                      <a:pt x="3610" y="7037"/>
                      <a:pt x="3658" y="7061"/>
                      <a:pt x="3707" y="7098"/>
                    </a:cubicBezTo>
                    <a:cubicBezTo>
                      <a:pt x="3740" y="7109"/>
                      <a:pt x="3763" y="7120"/>
                      <a:pt x="3793" y="7139"/>
                    </a:cubicBezTo>
                    <a:lnTo>
                      <a:pt x="3793" y="7139"/>
                    </a:lnTo>
                    <a:lnTo>
                      <a:pt x="3793" y="7134"/>
                    </a:lnTo>
                    <a:cubicBezTo>
                      <a:pt x="3793" y="7136"/>
                      <a:pt x="3793" y="7138"/>
                      <a:pt x="3794" y="7140"/>
                    </a:cubicBezTo>
                    <a:lnTo>
                      <a:pt x="3794" y="7140"/>
                    </a:lnTo>
                    <a:cubicBezTo>
                      <a:pt x="3793" y="7140"/>
                      <a:pt x="3793" y="7139"/>
                      <a:pt x="3793" y="7139"/>
                    </a:cubicBezTo>
                    <a:lnTo>
                      <a:pt x="3793" y="7139"/>
                    </a:lnTo>
                    <a:lnTo>
                      <a:pt x="3793" y="7147"/>
                    </a:lnTo>
                    <a:lnTo>
                      <a:pt x="3804" y="7147"/>
                    </a:lnTo>
                    <a:cubicBezTo>
                      <a:pt x="3804" y="7147"/>
                      <a:pt x="3796" y="7147"/>
                      <a:pt x="3794" y="7140"/>
                    </a:cubicBezTo>
                    <a:lnTo>
                      <a:pt x="3794" y="7140"/>
                    </a:lnTo>
                    <a:cubicBezTo>
                      <a:pt x="3797" y="7142"/>
                      <a:pt x="3801" y="7144"/>
                      <a:pt x="3804" y="7147"/>
                    </a:cubicBezTo>
                    <a:lnTo>
                      <a:pt x="3817" y="7147"/>
                    </a:lnTo>
                    <a:cubicBezTo>
                      <a:pt x="3841" y="7171"/>
                      <a:pt x="3877" y="7183"/>
                      <a:pt x="3901" y="7207"/>
                    </a:cubicBezTo>
                    <a:lnTo>
                      <a:pt x="3914" y="7207"/>
                    </a:lnTo>
                    <a:lnTo>
                      <a:pt x="3950" y="7244"/>
                    </a:lnTo>
                    <a:lnTo>
                      <a:pt x="3987" y="7268"/>
                    </a:lnTo>
                    <a:lnTo>
                      <a:pt x="4011" y="7280"/>
                    </a:lnTo>
                    <a:lnTo>
                      <a:pt x="4023" y="7293"/>
                    </a:lnTo>
                    <a:lnTo>
                      <a:pt x="4036" y="7304"/>
                    </a:lnTo>
                    <a:lnTo>
                      <a:pt x="4047" y="7304"/>
                    </a:lnTo>
                    <a:cubicBezTo>
                      <a:pt x="4047" y="7317"/>
                      <a:pt x="4060" y="7317"/>
                      <a:pt x="4060" y="7317"/>
                    </a:cubicBezTo>
                    <a:cubicBezTo>
                      <a:pt x="4072" y="7341"/>
                      <a:pt x="4084" y="7353"/>
                      <a:pt x="4109" y="7366"/>
                    </a:cubicBezTo>
                    <a:lnTo>
                      <a:pt x="4133" y="7402"/>
                    </a:lnTo>
                    <a:lnTo>
                      <a:pt x="4145" y="7414"/>
                    </a:lnTo>
                    <a:lnTo>
                      <a:pt x="4169" y="7439"/>
                    </a:lnTo>
                    <a:lnTo>
                      <a:pt x="4181" y="7463"/>
                    </a:lnTo>
                    <a:cubicBezTo>
                      <a:pt x="4193" y="7475"/>
                      <a:pt x="4206" y="7487"/>
                      <a:pt x="4206" y="7499"/>
                    </a:cubicBezTo>
                    <a:lnTo>
                      <a:pt x="4217" y="7511"/>
                    </a:lnTo>
                    <a:cubicBezTo>
                      <a:pt x="4230" y="7536"/>
                      <a:pt x="4242" y="7547"/>
                      <a:pt x="4254" y="7560"/>
                    </a:cubicBezTo>
                    <a:cubicBezTo>
                      <a:pt x="4266" y="7572"/>
                      <a:pt x="4266" y="7596"/>
                      <a:pt x="4279" y="7609"/>
                    </a:cubicBezTo>
                    <a:lnTo>
                      <a:pt x="4425" y="7827"/>
                    </a:lnTo>
                    <a:cubicBezTo>
                      <a:pt x="4449" y="7876"/>
                      <a:pt x="4485" y="7936"/>
                      <a:pt x="4522" y="7985"/>
                    </a:cubicBezTo>
                    <a:lnTo>
                      <a:pt x="4546" y="8022"/>
                    </a:lnTo>
                    <a:cubicBezTo>
                      <a:pt x="4558" y="8046"/>
                      <a:pt x="4558" y="8058"/>
                      <a:pt x="4570" y="8082"/>
                    </a:cubicBezTo>
                    <a:lnTo>
                      <a:pt x="4595" y="8119"/>
                    </a:lnTo>
                    <a:cubicBezTo>
                      <a:pt x="4606" y="8155"/>
                      <a:pt x="4631" y="8192"/>
                      <a:pt x="4655" y="8228"/>
                    </a:cubicBezTo>
                    <a:lnTo>
                      <a:pt x="4655" y="8241"/>
                    </a:lnTo>
                    <a:lnTo>
                      <a:pt x="4655" y="8252"/>
                    </a:lnTo>
                    <a:cubicBezTo>
                      <a:pt x="4668" y="8265"/>
                      <a:pt x="4679" y="8289"/>
                      <a:pt x="4679" y="8314"/>
                    </a:cubicBezTo>
                    <a:cubicBezTo>
                      <a:pt x="4692" y="8350"/>
                      <a:pt x="4704" y="8398"/>
                      <a:pt x="4716" y="8435"/>
                    </a:cubicBezTo>
                    <a:cubicBezTo>
                      <a:pt x="4728" y="8471"/>
                      <a:pt x="4728" y="8520"/>
                      <a:pt x="4741" y="8557"/>
                    </a:cubicBezTo>
                    <a:lnTo>
                      <a:pt x="4741" y="8605"/>
                    </a:lnTo>
                    <a:cubicBezTo>
                      <a:pt x="4752" y="8617"/>
                      <a:pt x="4752" y="8641"/>
                      <a:pt x="4752" y="8654"/>
                    </a:cubicBezTo>
                    <a:cubicBezTo>
                      <a:pt x="4752" y="8690"/>
                      <a:pt x="4752" y="8714"/>
                      <a:pt x="4741" y="8738"/>
                    </a:cubicBezTo>
                    <a:lnTo>
                      <a:pt x="4741" y="8763"/>
                    </a:lnTo>
                    <a:lnTo>
                      <a:pt x="4741" y="8811"/>
                    </a:lnTo>
                    <a:cubicBezTo>
                      <a:pt x="4728" y="8824"/>
                      <a:pt x="4728" y="8836"/>
                      <a:pt x="4728" y="8848"/>
                    </a:cubicBezTo>
                    <a:lnTo>
                      <a:pt x="4728" y="8873"/>
                    </a:lnTo>
                    <a:cubicBezTo>
                      <a:pt x="4716" y="8909"/>
                      <a:pt x="4704" y="8957"/>
                      <a:pt x="4692" y="8994"/>
                    </a:cubicBezTo>
                    <a:cubicBezTo>
                      <a:pt x="4692" y="9018"/>
                      <a:pt x="4679" y="9054"/>
                      <a:pt x="4668" y="9079"/>
                    </a:cubicBezTo>
                    <a:cubicBezTo>
                      <a:pt x="4668" y="9103"/>
                      <a:pt x="4655" y="9116"/>
                      <a:pt x="4643" y="9140"/>
                    </a:cubicBezTo>
                    <a:lnTo>
                      <a:pt x="4643" y="9164"/>
                    </a:lnTo>
                    <a:cubicBezTo>
                      <a:pt x="4631" y="9176"/>
                      <a:pt x="4631" y="9189"/>
                      <a:pt x="4631" y="9200"/>
                    </a:cubicBezTo>
                    <a:cubicBezTo>
                      <a:pt x="4619" y="9213"/>
                      <a:pt x="4619" y="9237"/>
                      <a:pt x="4606" y="9249"/>
                    </a:cubicBezTo>
                    <a:lnTo>
                      <a:pt x="4570" y="9359"/>
                    </a:lnTo>
                    <a:cubicBezTo>
                      <a:pt x="4570" y="9370"/>
                      <a:pt x="4558" y="9395"/>
                      <a:pt x="4558" y="9419"/>
                    </a:cubicBezTo>
                    <a:cubicBezTo>
                      <a:pt x="4558" y="9432"/>
                      <a:pt x="4558" y="9432"/>
                      <a:pt x="4546" y="9443"/>
                    </a:cubicBezTo>
                    <a:cubicBezTo>
                      <a:pt x="4546" y="9480"/>
                      <a:pt x="4533" y="9505"/>
                      <a:pt x="4533" y="9541"/>
                    </a:cubicBezTo>
                    <a:cubicBezTo>
                      <a:pt x="4522" y="9565"/>
                      <a:pt x="4522" y="9602"/>
                      <a:pt x="4509" y="9626"/>
                    </a:cubicBezTo>
                    <a:lnTo>
                      <a:pt x="4509" y="9638"/>
                    </a:lnTo>
                    <a:cubicBezTo>
                      <a:pt x="4497" y="9686"/>
                      <a:pt x="4485" y="9748"/>
                      <a:pt x="4485" y="9808"/>
                    </a:cubicBezTo>
                    <a:cubicBezTo>
                      <a:pt x="4473" y="9881"/>
                      <a:pt x="4461" y="9942"/>
                      <a:pt x="4461" y="10002"/>
                    </a:cubicBezTo>
                    <a:cubicBezTo>
                      <a:pt x="4449" y="10075"/>
                      <a:pt x="4436" y="10137"/>
                      <a:pt x="4436" y="10210"/>
                    </a:cubicBezTo>
                    <a:cubicBezTo>
                      <a:pt x="4436" y="10258"/>
                      <a:pt x="4425" y="10307"/>
                      <a:pt x="4425" y="10355"/>
                    </a:cubicBezTo>
                    <a:cubicBezTo>
                      <a:pt x="4425" y="10343"/>
                      <a:pt x="4425" y="10343"/>
                      <a:pt x="4412" y="10331"/>
                    </a:cubicBezTo>
                    <a:cubicBezTo>
                      <a:pt x="4400" y="10294"/>
                      <a:pt x="4388" y="10270"/>
                      <a:pt x="4376" y="10234"/>
                    </a:cubicBezTo>
                    <a:cubicBezTo>
                      <a:pt x="4352" y="10161"/>
                      <a:pt x="4327" y="10088"/>
                      <a:pt x="4315" y="10027"/>
                    </a:cubicBezTo>
                    <a:cubicBezTo>
                      <a:pt x="4303" y="9991"/>
                      <a:pt x="4279" y="9930"/>
                      <a:pt x="4266" y="9881"/>
                    </a:cubicBezTo>
                    <a:cubicBezTo>
                      <a:pt x="4254" y="9821"/>
                      <a:pt x="4242" y="9759"/>
                      <a:pt x="4242" y="9711"/>
                    </a:cubicBezTo>
                    <a:cubicBezTo>
                      <a:pt x="4230" y="9711"/>
                      <a:pt x="4230" y="9699"/>
                      <a:pt x="4230" y="9699"/>
                    </a:cubicBezTo>
                    <a:lnTo>
                      <a:pt x="4230" y="9650"/>
                    </a:lnTo>
                    <a:cubicBezTo>
                      <a:pt x="4217" y="9614"/>
                      <a:pt x="4217" y="9578"/>
                      <a:pt x="4206" y="9553"/>
                    </a:cubicBezTo>
                    <a:cubicBezTo>
                      <a:pt x="4206" y="9492"/>
                      <a:pt x="4193" y="9419"/>
                      <a:pt x="4181" y="9359"/>
                    </a:cubicBezTo>
                    <a:cubicBezTo>
                      <a:pt x="4181" y="9310"/>
                      <a:pt x="4169" y="9262"/>
                      <a:pt x="4157" y="9225"/>
                    </a:cubicBezTo>
                    <a:lnTo>
                      <a:pt x="4145" y="9189"/>
                    </a:lnTo>
                    <a:cubicBezTo>
                      <a:pt x="4145" y="9164"/>
                      <a:pt x="4145" y="9140"/>
                      <a:pt x="4133" y="9116"/>
                    </a:cubicBezTo>
                    <a:cubicBezTo>
                      <a:pt x="4133" y="9091"/>
                      <a:pt x="4120" y="9054"/>
                      <a:pt x="4120" y="9030"/>
                    </a:cubicBezTo>
                    <a:lnTo>
                      <a:pt x="4084" y="8848"/>
                    </a:lnTo>
                    <a:lnTo>
                      <a:pt x="4072" y="8811"/>
                    </a:lnTo>
                    <a:cubicBezTo>
                      <a:pt x="4072" y="8775"/>
                      <a:pt x="4060" y="8727"/>
                      <a:pt x="4047" y="8678"/>
                    </a:cubicBezTo>
                    <a:cubicBezTo>
                      <a:pt x="4036" y="8605"/>
                      <a:pt x="4023" y="8557"/>
                      <a:pt x="3999" y="8495"/>
                    </a:cubicBezTo>
                    <a:lnTo>
                      <a:pt x="3974" y="8411"/>
                    </a:lnTo>
                    <a:lnTo>
                      <a:pt x="3950" y="8314"/>
                    </a:lnTo>
                    <a:cubicBezTo>
                      <a:pt x="3950" y="8289"/>
                      <a:pt x="3938" y="8277"/>
                      <a:pt x="3938" y="8252"/>
                    </a:cubicBezTo>
                    <a:lnTo>
                      <a:pt x="3901" y="8143"/>
                    </a:lnTo>
                    <a:cubicBezTo>
                      <a:pt x="3877" y="8071"/>
                      <a:pt x="3853" y="7998"/>
                      <a:pt x="3804" y="7925"/>
                    </a:cubicBezTo>
                    <a:lnTo>
                      <a:pt x="3793" y="7900"/>
                    </a:lnTo>
                    <a:cubicBezTo>
                      <a:pt x="3780" y="7876"/>
                      <a:pt x="3768" y="7839"/>
                      <a:pt x="3756" y="7815"/>
                    </a:cubicBezTo>
                    <a:cubicBezTo>
                      <a:pt x="3744" y="7791"/>
                      <a:pt x="3731" y="7779"/>
                      <a:pt x="3720" y="7755"/>
                    </a:cubicBezTo>
                    <a:cubicBezTo>
                      <a:pt x="3707" y="7742"/>
                      <a:pt x="3707" y="7730"/>
                      <a:pt x="3707" y="7730"/>
                    </a:cubicBezTo>
                    <a:cubicBezTo>
                      <a:pt x="3695" y="7706"/>
                      <a:pt x="3683" y="7693"/>
                      <a:pt x="3671" y="7682"/>
                    </a:cubicBezTo>
                    <a:lnTo>
                      <a:pt x="3634" y="7633"/>
                    </a:lnTo>
                    <a:lnTo>
                      <a:pt x="3622" y="7620"/>
                    </a:lnTo>
                    <a:cubicBezTo>
                      <a:pt x="3622" y="7620"/>
                      <a:pt x="3610" y="7609"/>
                      <a:pt x="3610" y="7596"/>
                    </a:cubicBezTo>
                    <a:cubicBezTo>
                      <a:pt x="3598" y="7596"/>
                      <a:pt x="3598" y="7584"/>
                      <a:pt x="3585" y="7572"/>
                    </a:cubicBezTo>
                    <a:lnTo>
                      <a:pt x="3585" y="7560"/>
                    </a:lnTo>
                    <a:lnTo>
                      <a:pt x="3574" y="7560"/>
                    </a:lnTo>
                    <a:cubicBezTo>
                      <a:pt x="3574" y="7547"/>
                      <a:pt x="3574" y="7536"/>
                      <a:pt x="3561" y="7511"/>
                    </a:cubicBezTo>
                    <a:cubicBezTo>
                      <a:pt x="3550" y="7499"/>
                      <a:pt x="3550" y="7487"/>
                      <a:pt x="3537" y="7463"/>
                    </a:cubicBezTo>
                    <a:lnTo>
                      <a:pt x="3525" y="7439"/>
                    </a:lnTo>
                    <a:cubicBezTo>
                      <a:pt x="3513" y="7402"/>
                      <a:pt x="3501" y="7366"/>
                      <a:pt x="3488" y="7317"/>
                    </a:cubicBezTo>
                    <a:lnTo>
                      <a:pt x="3477" y="7317"/>
                    </a:lnTo>
                    <a:lnTo>
                      <a:pt x="3477" y="7304"/>
                    </a:lnTo>
                    <a:lnTo>
                      <a:pt x="3477" y="7280"/>
                    </a:lnTo>
                    <a:cubicBezTo>
                      <a:pt x="3464" y="7268"/>
                      <a:pt x="3440" y="7256"/>
                      <a:pt x="3428" y="7256"/>
                    </a:cubicBezTo>
                    <a:lnTo>
                      <a:pt x="3415" y="7256"/>
                    </a:lnTo>
                    <a:cubicBezTo>
                      <a:pt x="3391" y="7268"/>
                      <a:pt x="3379" y="7280"/>
                      <a:pt x="3379" y="7304"/>
                    </a:cubicBezTo>
                    <a:cubicBezTo>
                      <a:pt x="3379" y="7317"/>
                      <a:pt x="3367" y="7317"/>
                      <a:pt x="3379" y="7329"/>
                    </a:cubicBezTo>
                    <a:lnTo>
                      <a:pt x="3379" y="7353"/>
                    </a:lnTo>
                    <a:cubicBezTo>
                      <a:pt x="3391" y="7366"/>
                      <a:pt x="3391" y="7390"/>
                      <a:pt x="3404" y="7402"/>
                    </a:cubicBezTo>
                    <a:lnTo>
                      <a:pt x="3404" y="7414"/>
                    </a:lnTo>
                    <a:lnTo>
                      <a:pt x="3415" y="7439"/>
                    </a:lnTo>
                    <a:lnTo>
                      <a:pt x="3428" y="7475"/>
                    </a:lnTo>
                    <a:lnTo>
                      <a:pt x="3452" y="7523"/>
                    </a:lnTo>
                    <a:cubicBezTo>
                      <a:pt x="3464" y="7536"/>
                      <a:pt x="3464" y="7536"/>
                      <a:pt x="3464" y="7547"/>
                    </a:cubicBezTo>
                    <a:lnTo>
                      <a:pt x="3477" y="7560"/>
                    </a:lnTo>
                    <a:lnTo>
                      <a:pt x="3477" y="7584"/>
                    </a:lnTo>
                    <a:lnTo>
                      <a:pt x="3488" y="7596"/>
                    </a:lnTo>
                    <a:cubicBezTo>
                      <a:pt x="3488" y="7596"/>
                      <a:pt x="3488" y="7609"/>
                      <a:pt x="3501" y="7620"/>
                    </a:cubicBezTo>
                    <a:cubicBezTo>
                      <a:pt x="3501" y="7633"/>
                      <a:pt x="3513" y="7633"/>
                      <a:pt x="3525" y="7657"/>
                    </a:cubicBezTo>
                    <a:cubicBezTo>
                      <a:pt x="3525" y="7657"/>
                      <a:pt x="3537" y="7669"/>
                      <a:pt x="3537" y="7682"/>
                    </a:cubicBezTo>
                    <a:lnTo>
                      <a:pt x="3550" y="7693"/>
                    </a:lnTo>
                    <a:lnTo>
                      <a:pt x="3561" y="7706"/>
                    </a:lnTo>
                    <a:cubicBezTo>
                      <a:pt x="3574" y="7730"/>
                      <a:pt x="3598" y="7742"/>
                      <a:pt x="3610" y="7766"/>
                    </a:cubicBezTo>
                    <a:cubicBezTo>
                      <a:pt x="3634" y="7815"/>
                      <a:pt x="3658" y="7863"/>
                      <a:pt x="3683" y="7900"/>
                    </a:cubicBezTo>
                    <a:lnTo>
                      <a:pt x="3707" y="7936"/>
                    </a:lnTo>
                    <a:cubicBezTo>
                      <a:pt x="3731" y="7998"/>
                      <a:pt x="3756" y="8046"/>
                      <a:pt x="3780" y="8082"/>
                    </a:cubicBezTo>
                    <a:cubicBezTo>
                      <a:pt x="3793" y="8119"/>
                      <a:pt x="3804" y="8143"/>
                      <a:pt x="3817" y="8179"/>
                    </a:cubicBezTo>
                    <a:lnTo>
                      <a:pt x="3829" y="8204"/>
                    </a:lnTo>
                    <a:cubicBezTo>
                      <a:pt x="3829" y="8228"/>
                      <a:pt x="3841" y="8241"/>
                      <a:pt x="3841" y="8265"/>
                    </a:cubicBezTo>
                    <a:lnTo>
                      <a:pt x="3841" y="8277"/>
                    </a:lnTo>
                    <a:lnTo>
                      <a:pt x="3853" y="8277"/>
                    </a:lnTo>
                    <a:lnTo>
                      <a:pt x="3853" y="8289"/>
                    </a:lnTo>
                    <a:cubicBezTo>
                      <a:pt x="3866" y="8325"/>
                      <a:pt x="3877" y="8374"/>
                      <a:pt x="3890" y="8411"/>
                    </a:cubicBezTo>
                    <a:lnTo>
                      <a:pt x="3890" y="8422"/>
                    </a:lnTo>
                    <a:cubicBezTo>
                      <a:pt x="3890" y="8435"/>
                      <a:pt x="3901" y="8459"/>
                      <a:pt x="3901" y="8471"/>
                    </a:cubicBezTo>
                    <a:cubicBezTo>
                      <a:pt x="3901" y="8484"/>
                      <a:pt x="3901" y="8484"/>
                      <a:pt x="3914" y="8495"/>
                    </a:cubicBezTo>
                    <a:cubicBezTo>
                      <a:pt x="3914" y="8508"/>
                      <a:pt x="3914" y="8520"/>
                      <a:pt x="3926" y="8544"/>
                    </a:cubicBezTo>
                    <a:lnTo>
                      <a:pt x="3926" y="8581"/>
                    </a:lnTo>
                    <a:cubicBezTo>
                      <a:pt x="3938" y="8605"/>
                      <a:pt x="3938" y="8641"/>
                      <a:pt x="3950" y="8666"/>
                    </a:cubicBezTo>
                    <a:cubicBezTo>
                      <a:pt x="3963" y="8703"/>
                      <a:pt x="3963" y="8751"/>
                      <a:pt x="3974" y="8787"/>
                    </a:cubicBezTo>
                    <a:lnTo>
                      <a:pt x="3974" y="8811"/>
                    </a:lnTo>
                    <a:cubicBezTo>
                      <a:pt x="3974" y="8824"/>
                      <a:pt x="3974" y="8848"/>
                      <a:pt x="3987" y="8873"/>
                    </a:cubicBezTo>
                    <a:lnTo>
                      <a:pt x="4023" y="9127"/>
                    </a:lnTo>
                    <a:cubicBezTo>
                      <a:pt x="4036" y="9164"/>
                      <a:pt x="4036" y="9189"/>
                      <a:pt x="4047" y="9213"/>
                    </a:cubicBezTo>
                    <a:cubicBezTo>
                      <a:pt x="4047" y="9262"/>
                      <a:pt x="4060" y="9310"/>
                      <a:pt x="4072" y="9359"/>
                    </a:cubicBezTo>
                    <a:cubicBezTo>
                      <a:pt x="4072" y="9407"/>
                      <a:pt x="4084" y="9456"/>
                      <a:pt x="4096" y="9516"/>
                    </a:cubicBezTo>
                    <a:cubicBezTo>
                      <a:pt x="4109" y="9626"/>
                      <a:pt x="4120" y="9735"/>
                      <a:pt x="4145" y="9845"/>
                    </a:cubicBezTo>
                    <a:cubicBezTo>
                      <a:pt x="4169" y="9942"/>
                      <a:pt x="4193" y="10051"/>
                      <a:pt x="4242" y="10197"/>
                    </a:cubicBezTo>
                    <a:cubicBezTo>
                      <a:pt x="4279" y="10294"/>
                      <a:pt x="4327" y="10404"/>
                      <a:pt x="4363" y="10513"/>
                    </a:cubicBezTo>
                    <a:lnTo>
                      <a:pt x="4376" y="10537"/>
                    </a:lnTo>
                    <a:lnTo>
                      <a:pt x="4388" y="10562"/>
                    </a:lnTo>
                    <a:cubicBezTo>
                      <a:pt x="4376" y="10550"/>
                      <a:pt x="4376" y="10537"/>
                      <a:pt x="4363" y="10526"/>
                    </a:cubicBezTo>
                    <a:cubicBezTo>
                      <a:pt x="4352" y="10489"/>
                      <a:pt x="4327" y="10453"/>
                      <a:pt x="4303" y="10428"/>
                    </a:cubicBezTo>
                    <a:cubicBezTo>
                      <a:pt x="4290" y="10404"/>
                      <a:pt x="4279" y="10380"/>
                      <a:pt x="4266" y="10367"/>
                    </a:cubicBezTo>
                    <a:lnTo>
                      <a:pt x="4242" y="10331"/>
                    </a:lnTo>
                    <a:cubicBezTo>
                      <a:pt x="4217" y="10307"/>
                      <a:pt x="4193" y="10270"/>
                      <a:pt x="4169" y="10234"/>
                    </a:cubicBezTo>
                    <a:lnTo>
                      <a:pt x="4047" y="10112"/>
                    </a:lnTo>
                    <a:lnTo>
                      <a:pt x="4036" y="10100"/>
                    </a:lnTo>
                    <a:cubicBezTo>
                      <a:pt x="4023" y="10088"/>
                      <a:pt x="3999" y="10075"/>
                      <a:pt x="3987" y="10064"/>
                    </a:cubicBezTo>
                    <a:cubicBezTo>
                      <a:pt x="3963" y="10027"/>
                      <a:pt x="3926" y="10002"/>
                      <a:pt x="3901" y="9978"/>
                    </a:cubicBezTo>
                    <a:cubicBezTo>
                      <a:pt x="3877" y="9954"/>
                      <a:pt x="3853" y="9942"/>
                      <a:pt x="3817" y="9918"/>
                    </a:cubicBezTo>
                    <a:cubicBezTo>
                      <a:pt x="3793" y="9894"/>
                      <a:pt x="3768" y="9881"/>
                      <a:pt x="3744" y="9869"/>
                    </a:cubicBezTo>
                    <a:lnTo>
                      <a:pt x="3744" y="9857"/>
                    </a:lnTo>
                    <a:cubicBezTo>
                      <a:pt x="3683" y="9832"/>
                      <a:pt x="3634" y="9796"/>
                      <a:pt x="3585" y="9759"/>
                    </a:cubicBezTo>
                    <a:cubicBezTo>
                      <a:pt x="3574" y="9748"/>
                      <a:pt x="3550" y="9723"/>
                      <a:pt x="3525" y="9711"/>
                    </a:cubicBezTo>
                    <a:lnTo>
                      <a:pt x="3513" y="9699"/>
                    </a:lnTo>
                    <a:lnTo>
                      <a:pt x="3501" y="9686"/>
                    </a:lnTo>
                    <a:lnTo>
                      <a:pt x="3488" y="9675"/>
                    </a:lnTo>
                    <a:lnTo>
                      <a:pt x="3477" y="9662"/>
                    </a:lnTo>
                    <a:cubicBezTo>
                      <a:pt x="3452" y="9638"/>
                      <a:pt x="3428" y="9602"/>
                      <a:pt x="3404" y="9578"/>
                    </a:cubicBezTo>
                    <a:lnTo>
                      <a:pt x="3391" y="9565"/>
                    </a:lnTo>
                    <a:lnTo>
                      <a:pt x="3391" y="9565"/>
                    </a:lnTo>
                    <a:cubicBezTo>
                      <a:pt x="3379" y="9553"/>
                      <a:pt x="3379" y="9553"/>
                      <a:pt x="3379" y="9541"/>
                    </a:cubicBezTo>
                    <a:cubicBezTo>
                      <a:pt x="3355" y="9529"/>
                      <a:pt x="3342" y="9505"/>
                      <a:pt x="3331" y="9492"/>
                    </a:cubicBezTo>
                    <a:lnTo>
                      <a:pt x="3258" y="9383"/>
                    </a:lnTo>
                    <a:lnTo>
                      <a:pt x="3221" y="9346"/>
                    </a:lnTo>
                    <a:lnTo>
                      <a:pt x="3221" y="9334"/>
                    </a:lnTo>
                    <a:cubicBezTo>
                      <a:pt x="3209" y="9322"/>
                      <a:pt x="3197" y="9310"/>
                      <a:pt x="3185" y="9286"/>
                    </a:cubicBezTo>
                    <a:cubicBezTo>
                      <a:pt x="3161" y="9249"/>
                      <a:pt x="3136" y="9225"/>
                      <a:pt x="3112" y="9189"/>
                    </a:cubicBezTo>
                    <a:cubicBezTo>
                      <a:pt x="3099" y="9164"/>
                      <a:pt x="3088" y="9152"/>
                      <a:pt x="3075" y="9127"/>
                    </a:cubicBezTo>
                    <a:cubicBezTo>
                      <a:pt x="3063" y="9116"/>
                      <a:pt x="3051" y="9103"/>
                      <a:pt x="3039" y="9079"/>
                    </a:cubicBezTo>
                    <a:cubicBezTo>
                      <a:pt x="3026" y="9054"/>
                      <a:pt x="3015" y="9018"/>
                      <a:pt x="2990" y="8982"/>
                    </a:cubicBezTo>
                    <a:cubicBezTo>
                      <a:pt x="2978" y="8957"/>
                      <a:pt x="2978" y="8946"/>
                      <a:pt x="2966" y="8921"/>
                    </a:cubicBezTo>
                    <a:cubicBezTo>
                      <a:pt x="2966" y="8909"/>
                      <a:pt x="2954" y="8897"/>
                      <a:pt x="2954" y="8884"/>
                    </a:cubicBezTo>
                    <a:cubicBezTo>
                      <a:pt x="2942" y="8873"/>
                      <a:pt x="2942" y="8848"/>
                      <a:pt x="2929" y="8836"/>
                    </a:cubicBezTo>
                    <a:cubicBezTo>
                      <a:pt x="2929" y="8824"/>
                      <a:pt x="2918" y="8811"/>
                      <a:pt x="2918" y="8800"/>
                    </a:cubicBezTo>
                    <a:lnTo>
                      <a:pt x="2881" y="8690"/>
                    </a:lnTo>
                    <a:cubicBezTo>
                      <a:pt x="2869" y="8666"/>
                      <a:pt x="2869" y="8641"/>
                      <a:pt x="2869" y="8617"/>
                    </a:cubicBezTo>
                    <a:cubicBezTo>
                      <a:pt x="2856" y="8568"/>
                      <a:pt x="2856" y="8532"/>
                      <a:pt x="2856" y="8484"/>
                    </a:cubicBezTo>
                    <a:lnTo>
                      <a:pt x="2856" y="8447"/>
                    </a:lnTo>
                    <a:lnTo>
                      <a:pt x="2856" y="8435"/>
                    </a:lnTo>
                    <a:lnTo>
                      <a:pt x="2856" y="8387"/>
                    </a:lnTo>
                    <a:lnTo>
                      <a:pt x="2856" y="8314"/>
                    </a:lnTo>
                    <a:cubicBezTo>
                      <a:pt x="2856" y="8289"/>
                      <a:pt x="2869" y="8265"/>
                      <a:pt x="2869" y="8241"/>
                    </a:cubicBezTo>
                    <a:lnTo>
                      <a:pt x="2869" y="8179"/>
                    </a:lnTo>
                    <a:cubicBezTo>
                      <a:pt x="2881" y="8082"/>
                      <a:pt x="2893" y="7998"/>
                      <a:pt x="2893" y="7912"/>
                    </a:cubicBezTo>
                    <a:cubicBezTo>
                      <a:pt x="2893" y="7888"/>
                      <a:pt x="2905" y="7863"/>
                      <a:pt x="2905" y="7852"/>
                    </a:cubicBezTo>
                    <a:cubicBezTo>
                      <a:pt x="2918" y="7779"/>
                      <a:pt x="2929" y="7693"/>
                      <a:pt x="2942" y="7609"/>
                    </a:cubicBezTo>
                    <a:lnTo>
                      <a:pt x="2954" y="7572"/>
                    </a:lnTo>
                    <a:cubicBezTo>
                      <a:pt x="2954" y="7523"/>
                      <a:pt x="2966" y="7487"/>
                      <a:pt x="2978" y="7439"/>
                    </a:cubicBezTo>
                    <a:lnTo>
                      <a:pt x="2978" y="7414"/>
                    </a:lnTo>
                    <a:cubicBezTo>
                      <a:pt x="2978" y="7402"/>
                      <a:pt x="2990" y="7377"/>
                      <a:pt x="2990" y="7366"/>
                    </a:cubicBezTo>
                    <a:lnTo>
                      <a:pt x="3002" y="7329"/>
                    </a:lnTo>
                    <a:lnTo>
                      <a:pt x="3002" y="7293"/>
                    </a:lnTo>
                    <a:cubicBezTo>
                      <a:pt x="3026" y="7231"/>
                      <a:pt x="3039" y="7183"/>
                      <a:pt x="3063" y="7134"/>
                    </a:cubicBezTo>
                    <a:lnTo>
                      <a:pt x="3063" y="7123"/>
                    </a:lnTo>
                    <a:cubicBezTo>
                      <a:pt x="3075" y="7074"/>
                      <a:pt x="3099" y="7013"/>
                      <a:pt x="3112" y="6964"/>
                    </a:cubicBezTo>
                    <a:cubicBezTo>
                      <a:pt x="3124" y="6940"/>
                      <a:pt x="3136" y="6915"/>
                      <a:pt x="3136" y="6879"/>
                    </a:cubicBezTo>
                    <a:cubicBezTo>
                      <a:pt x="3148" y="6855"/>
                      <a:pt x="3148" y="6831"/>
                      <a:pt x="3161" y="6794"/>
                    </a:cubicBezTo>
                    <a:cubicBezTo>
                      <a:pt x="3161" y="6770"/>
                      <a:pt x="3161" y="6745"/>
                      <a:pt x="3148" y="6734"/>
                    </a:cubicBezTo>
                    <a:close/>
                    <a:moveTo>
                      <a:pt x="6296" y="6855"/>
                    </a:moveTo>
                    <a:lnTo>
                      <a:pt x="6296" y="6867"/>
                    </a:lnTo>
                    <a:cubicBezTo>
                      <a:pt x="6296" y="6904"/>
                      <a:pt x="6308" y="6928"/>
                      <a:pt x="6321" y="6964"/>
                    </a:cubicBezTo>
                    <a:cubicBezTo>
                      <a:pt x="6321" y="6988"/>
                      <a:pt x="6332" y="7013"/>
                      <a:pt x="6356" y="7037"/>
                    </a:cubicBezTo>
                    <a:cubicBezTo>
                      <a:pt x="6369" y="7074"/>
                      <a:pt x="6381" y="7098"/>
                      <a:pt x="6393" y="7123"/>
                    </a:cubicBezTo>
                    <a:lnTo>
                      <a:pt x="6405" y="7134"/>
                    </a:lnTo>
                    <a:cubicBezTo>
                      <a:pt x="6418" y="7159"/>
                      <a:pt x="6429" y="7171"/>
                      <a:pt x="6442" y="7183"/>
                    </a:cubicBezTo>
                    <a:lnTo>
                      <a:pt x="6454" y="7207"/>
                    </a:lnTo>
                    <a:cubicBezTo>
                      <a:pt x="6466" y="7220"/>
                      <a:pt x="6478" y="7244"/>
                      <a:pt x="6502" y="7256"/>
                    </a:cubicBezTo>
                    <a:cubicBezTo>
                      <a:pt x="6527" y="7293"/>
                      <a:pt x="6564" y="7341"/>
                      <a:pt x="6600" y="7377"/>
                    </a:cubicBezTo>
                    <a:cubicBezTo>
                      <a:pt x="6612" y="7402"/>
                      <a:pt x="6624" y="7414"/>
                      <a:pt x="6648" y="7439"/>
                    </a:cubicBezTo>
                    <a:cubicBezTo>
                      <a:pt x="6661" y="7450"/>
                      <a:pt x="6672" y="7475"/>
                      <a:pt x="6672" y="7487"/>
                    </a:cubicBezTo>
                    <a:lnTo>
                      <a:pt x="6709" y="7560"/>
                    </a:lnTo>
                    <a:cubicBezTo>
                      <a:pt x="6721" y="7572"/>
                      <a:pt x="6734" y="7596"/>
                      <a:pt x="6745" y="7620"/>
                    </a:cubicBezTo>
                    <a:lnTo>
                      <a:pt x="6745" y="7645"/>
                    </a:lnTo>
                    <a:lnTo>
                      <a:pt x="6758" y="7645"/>
                    </a:lnTo>
                    <a:lnTo>
                      <a:pt x="6758" y="7657"/>
                    </a:lnTo>
                    <a:lnTo>
                      <a:pt x="6758" y="7669"/>
                    </a:lnTo>
                    <a:lnTo>
                      <a:pt x="6770" y="7693"/>
                    </a:lnTo>
                    <a:lnTo>
                      <a:pt x="6782" y="7706"/>
                    </a:lnTo>
                    <a:lnTo>
                      <a:pt x="6794" y="7730"/>
                    </a:lnTo>
                    <a:cubicBezTo>
                      <a:pt x="6831" y="7815"/>
                      <a:pt x="6867" y="7912"/>
                      <a:pt x="6916" y="7998"/>
                    </a:cubicBezTo>
                    <a:cubicBezTo>
                      <a:pt x="6940" y="8046"/>
                      <a:pt x="6964" y="8082"/>
                      <a:pt x="7001" y="8131"/>
                    </a:cubicBezTo>
                    <a:lnTo>
                      <a:pt x="7001" y="8143"/>
                    </a:lnTo>
                    <a:lnTo>
                      <a:pt x="7013" y="8155"/>
                    </a:lnTo>
                    <a:lnTo>
                      <a:pt x="7013" y="8168"/>
                    </a:lnTo>
                    <a:lnTo>
                      <a:pt x="7025" y="8179"/>
                    </a:lnTo>
                    <a:cubicBezTo>
                      <a:pt x="7025" y="8192"/>
                      <a:pt x="7037" y="8192"/>
                      <a:pt x="7037" y="8204"/>
                    </a:cubicBezTo>
                    <a:cubicBezTo>
                      <a:pt x="7037" y="8216"/>
                      <a:pt x="7050" y="8228"/>
                      <a:pt x="7050" y="8241"/>
                    </a:cubicBezTo>
                    <a:cubicBezTo>
                      <a:pt x="7061" y="8252"/>
                      <a:pt x="7061" y="8265"/>
                      <a:pt x="7074" y="8277"/>
                    </a:cubicBezTo>
                    <a:lnTo>
                      <a:pt x="7086" y="8301"/>
                    </a:lnTo>
                    <a:lnTo>
                      <a:pt x="7086" y="8314"/>
                    </a:lnTo>
                    <a:cubicBezTo>
                      <a:pt x="7086" y="8325"/>
                      <a:pt x="7086" y="8325"/>
                      <a:pt x="7098" y="8338"/>
                    </a:cubicBezTo>
                    <a:lnTo>
                      <a:pt x="7110" y="8374"/>
                    </a:lnTo>
                    <a:lnTo>
                      <a:pt x="7110" y="8398"/>
                    </a:lnTo>
                    <a:lnTo>
                      <a:pt x="7123" y="8422"/>
                    </a:lnTo>
                    <a:cubicBezTo>
                      <a:pt x="7123" y="8435"/>
                      <a:pt x="7134" y="8447"/>
                      <a:pt x="7134" y="8471"/>
                    </a:cubicBezTo>
                    <a:cubicBezTo>
                      <a:pt x="7134" y="8484"/>
                      <a:pt x="7147" y="8495"/>
                      <a:pt x="7147" y="8520"/>
                    </a:cubicBezTo>
                    <a:lnTo>
                      <a:pt x="7159" y="8544"/>
                    </a:lnTo>
                    <a:cubicBezTo>
                      <a:pt x="7159" y="8581"/>
                      <a:pt x="7171" y="8630"/>
                      <a:pt x="7183" y="8666"/>
                    </a:cubicBezTo>
                    <a:lnTo>
                      <a:pt x="7183" y="8678"/>
                    </a:lnTo>
                    <a:cubicBezTo>
                      <a:pt x="7196" y="8738"/>
                      <a:pt x="7196" y="8800"/>
                      <a:pt x="7207" y="8860"/>
                    </a:cubicBezTo>
                    <a:lnTo>
                      <a:pt x="7207" y="8946"/>
                    </a:lnTo>
                    <a:cubicBezTo>
                      <a:pt x="7207" y="8970"/>
                      <a:pt x="7207" y="9006"/>
                      <a:pt x="7220" y="9043"/>
                    </a:cubicBezTo>
                    <a:lnTo>
                      <a:pt x="7220" y="9127"/>
                    </a:lnTo>
                    <a:lnTo>
                      <a:pt x="7220" y="9164"/>
                    </a:lnTo>
                    <a:lnTo>
                      <a:pt x="7220" y="9213"/>
                    </a:lnTo>
                    <a:lnTo>
                      <a:pt x="7220" y="9262"/>
                    </a:lnTo>
                    <a:lnTo>
                      <a:pt x="7220" y="9286"/>
                    </a:lnTo>
                    <a:cubicBezTo>
                      <a:pt x="7220" y="9310"/>
                      <a:pt x="7207" y="9334"/>
                      <a:pt x="7207" y="9346"/>
                    </a:cubicBezTo>
                    <a:lnTo>
                      <a:pt x="7207" y="9359"/>
                    </a:lnTo>
                    <a:lnTo>
                      <a:pt x="7207" y="9407"/>
                    </a:lnTo>
                    <a:lnTo>
                      <a:pt x="7207" y="9432"/>
                    </a:lnTo>
                    <a:cubicBezTo>
                      <a:pt x="7196" y="9443"/>
                      <a:pt x="7196" y="9456"/>
                      <a:pt x="7196" y="9480"/>
                    </a:cubicBezTo>
                    <a:lnTo>
                      <a:pt x="7196" y="9505"/>
                    </a:lnTo>
                    <a:cubicBezTo>
                      <a:pt x="7183" y="9516"/>
                      <a:pt x="7183" y="9541"/>
                      <a:pt x="7183" y="9553"/>
                    </a:cubicBezTo>
                    <a:lnTo>
                      <a:pt x="7183" y="9565"/>
                    </a:lnTo>
                    <a:cubicBezTo>
                      <a:pt x="7171" y="9602"/>
                      <a:pt x="7159" y="9638"/>
                      <a:pt x="7159" y="9675"/>
                    </a:cubicBezTo>
                    <a:lnTo>
                      <a:pt x="7147" y="9686"/>
                    </a:lnTo>
                    <a:lnTo>
                      <a:pt x="7147" y="9699"/>
                    </a:lnTo>
                    <a:cubicBezTo>
                      <a:pt x="7147" y="9723"/>
                      <a:pt x="7134" y="9759"/>
                      <a:pt x="7123" y="9784"/>
                    </a:cubicBezTo>
                    <a:cubicBezTo>
                      <a:pt x="7123" y="9808"/>
                      <a:pt x="7110" y="9832"/>
                      <a:pt x="7098" y="9857"/>
                    </a:cubicBezTo>
                    <a:cubicBezTo>
                      <a:pt x="7086" y="9905"/>
                      <a:pt x="7061" y="9942"/>
                      <a:pt x="7037" y="9978"/>
                    </a:cubicBezTo>
                    <a:cubicBezTo>
                      <a:pt x="7025" y="10002"/>
                      <a:pt x="7013" y="10027"/>
                      <a:pt x="6988" y="10051"/>
                    </a:cubicBezTo>
                    <a:cubicBezTo>
                      <a:pt x="6977" y="10075"/>
                      <a:pt x="6964" y="10088"/>
                      <a:pt x="6964" y="10100"/>
                    </a:cubicBezTo>
                    <a:lnTo>
                      <a:pt x="6952" y="10100"/>
                    </a:lnTo>
                    <a:cubicBezTo>
                      <a:pt x="6940" y="10112"/>
                      <a:pt x="6940" y="10124"/>
                      <a:pt x="6928" y="10137"/>
                    </a:cubicBezTo>
                    <a:cubicBezTo>
                      <a:pt x="6891" y="10173"/>
                      <a:pt x="6867" y="10210"/>
                      <a:pt x="6831" y="10258"/>
                    </a:cubicBezTo>
                    <a:cubicBezTo>
                      <a:pt x="6818" y="10282"/>
                      <a:pt x="6807" y="10307"/>
                      <a:pt x="6782" y="10343"/>
                    </a:cubicBezTo>
                    <a:cubicBezTo>
                      <a:pt x="6770" y="10367"/>
                      <a:pt x="6758" y="10404"/>
                      <a:pt x="6745" y="10440"/>
                    </a:cubicBezTo>
                    <a:cubicBezTo>
                      <a:pt x="6734" y="10489"/>
                      <a:pt x="6709" y="10526"/>
                      <a:pt x="6697" y="10562"/>
                    </a:cubicBezTo>
                    <a:cubicBezTo>
                      <a:pt x="6685" y="10598"/>
                      <a:pt x="6672" y="10623"/>
                      <a:pt x="6661" y="10659"/>
                    </a:cubicBezTo>
                    <a:cubicBezTo>
                      <a:pt x="6661" y="10683"/>
                      <a:pt x="6648" y="10707"/>
                      <a:pt x="6636" y="10744"/>
                    </a:cubicBezTo>
                    <a:cubicBezTo>
                      <a:pt x="6624" y="10769"/>
                      <a:pt x="6612" y="10805"/>
                      <a:pt x="6588" y="10842"/>
                    </a:cubicBezTo>
                    <a:cubicBezTo>
                      <a:pt x="6575" y="10877"/>
                      <a:pt x="6564" y="10902"/>
                      <a:pt x="6539" y="10939"/>
                    </a:cubicBezTo>
                    <a:lnTo>
                      <a:pt x="6539" y="10950"/>
                    </a:lnTo>
                    <a:lnTo>
                      <a:pt x="6527" y="10950"/>
                    </a:lnTo>
                    <a:lnTo>
                      <a:pt x="6527" y="10963"/>
                    </a:lnTo>
                    <a:lnTo>
                      <a:pt x="6515" y="10975"/>
                    </a:lnTo>
                    <a:lnTo>
                      <a:pt x="6515" y="10987"/>
                    </a:lnTo>
                    <a:lnTo>
                      <a:pt x="6491" y="11023"/>
                    </a:lnTo>
                    <a:lnTo>
                      <a:pt x="6491" y="11012"/>
                    </a:lnTo>
                    <a:cubicBezTo>
                      <a:pt x="6491" y="10987"/>
                      <a:pt x="6502" y="10963"/>
                      <a:pt x="6502" y="10939"/>
                    </a:cubicBezTo>
                    <a:lnTo>
                      <a:pt x="6502" y="10780"/>
                    </a:lnTo>
                    <a:lnTo>
                      <a:pt x="6502" y="10707"/>
                    </a:lnTo>
                    <a:lnTo>
                      <a:pt x="6502" y="10659"/>
                    </a:lnTo>
                    <a:cubicBezTo>
                      <a:pt x="6515" y="10610"/>
                      <a:pt x="6515" y="10562"/>
                      <a:pt x="6527" y="10526"/>
                    </a:cubicBezTo>
                    <a:lnTo>
                      <a:pt x="6527" y="10513"/>
                    </a:lnTo>
                    <a:cubicBezTo>
                      <a:pt x="6527" y="10526"/>
                      <a:pt x="6515" y="10550"/>
                      <a:pt x="6502" y="10574"/>
                    </a:cubicBezTo>
                    <a:lnTo>
                      <a:pt x="6502" y="10550"/>
                    </a:lnTo>
                    <a:lnTo>
                      <a:pt x="6502" y="10453"/>
                    </a:lnTo>
                    <a:lnTo>
                      <a:pt x="6502" y="10343"/>
                    </a:lnTo>
                    <a:cubicBezTo>
                      <a:pt x="6502" y="10307"/>
                      <a:pt x="6502" y="10282"/>
                      <a:pt x="6515" y="10258"/>
                    </a:cubicBezTo>
                    <a:cubicBezTo>
                      <a:pt x="6515" y="10173"/>
                      <a:pt x="6515" y="10100"/>
                      <a:pt x="6527" y="10015"/>
                    </a:cubicBezTo>
                    <a:cubicBezTo>
                      <a:pt x="6527" y="9966"/>
                      <a:pt x="6539" y="9905"/>
                      <a:pt x="6539" y="9857"/>
                    </a:cubicBezTo>
                    <a:lnTo>
                      <a:pt x="6539" y="9711"/>
                    </a:lnTo>
                    <a:cubicBezTo>
                      <a:pt x="6539" y="9602"/>
                      <a:pt x="6539" y="9492"/>
                      <a:pt x="6527" y="9395"/>
                    </a:cubicBezTo>
                    <a:lnTo>
                      <a:pt x="6491" y="9249"/>
                    </a:lnTo>
                    <a:cubicBezTo>
                      <a:pt x="6491" y="9225"/>
                      <a:pt x="6491" y="9213"/>
                      <a:pt x="6478" y="9189"/>
                    </a:cubicBezTo>
                    <a:cubicBezTo>
                      <a:pt x="6478" y="9164"/>
                      <a:pt x="6466" y="9127"/>
                      <a:pt x="6466" y="9103"/>
                    </a:cubicBezTo>
                    <a:cubicBezTo>
                      <a:pt x="6454" y="9054"/>
                      <a:pt x="6442" y="8994"/>
                      <a:pt x="6442" y="8946"/>
                    </a:cubicBezTo>
                    <a:cubicBezTo>
                      <a:pt x="6429" y="8897"/>
                      <a:pt x="6418" y="8848"/>
                      <a:pt x="6418" y="8800"/>
                    </a:cubicBezTo>
                    <a:cubicBezTo>
                      <a:pt x="6393" y="8703"/>
                      <a:pt x="6369" y="8605"/>
                      <a:pt x="6356" y="8495"/>
                    </a:cubicBezTo>
                    <a:lnTo>
                      <a:pt x="6345" y="8484"/>
                    </a:lnTo>
                    <a:cubicBezTo>
                      <a:pt x="6345" y="8459"/>
                      <a:pt x="6345" y="8447"/>
                      <a:pt x="6332" y="8422"/>
                    </a:cubicBezTo>
                    <a:cubicBezTo>
                      <a:pt x="6332" y="8398"/>
                      <a:pt x="6321" y="8374"/>
                      <a:pt x="6308" y="8350"/>
                    </a:cubicBezTo>
                    <a:cubicBezTo>
                      <a:pt x="6296" y="8301"/>
                      <a:pt x="6272" y="8265"/>
                      <a:pt x="6248" y="8228"/>
                    </a:cubicBezTo>
                    <a:lnTo>
                      <a:pt x="6248" y="8241"/>
                    </a:lnTo>
                    <a:cubicBezTo>
                      <a:pt x="6235" y="8277"/>
                      <a:pt x="6235" y="8314"/>
                      <a:pt x="6248" y="8374"/>
                    </a:cubicBezTo>
                    <a:cubicBezTo>
                      <a:pt x="6248" y="8411"/>
                      <a:pt x="6248" y="8459"/>
                      <a:pt x="6259" y="8495"/>
                    </a:cubicBezTo>
                    <a:lnTo>
                      <a:pt x="6259" y="8532"/>
                    </a:lnTo>
                    <a:lnTo>
                      <a:pt x="6321" y="8824"/>
                    </a:lnTo>
                    <a:cubicBezTo>
                      <a:pt x="6321" y="8860"/>
                      <a:pt x="6332" y="8897"/>
                      <a:pt x="6332" y="8946"/>
                    </a:cubicBezTo>
                    <a:cubicBezTo>
                      <a:pt x="6345" y="8982"/>
                      <a:pt x="6345" y="9030"/>
                      <a:pt x="6356" y="9079"/>
                    </a:cubicBezTo>
                    <a:cubicBezTo>
                      <a:pt x="6356" y="9127"/>
                      <a:pt x="6369" y="9176"/>
                      <a:pt x="6381" y="9225"/>
                    </a:cubicBezTo>
                    <a:cubicBezTo>
                      <a:pt x="6381" y="9249"/>
                      <a:pt x="6393" y="9286"/>
                      <a:pt x="6393" y="9322"/>
                    </a:cubicBezTo>
                    <a:cubicBezTo>
                      <a:pt x="6405" y="9359"/>
                      <a:pt x="6405" y="9407"/>
                      <a:pt x="6418" y="9456"/>
                    </a:cubicBezTo>
                    <a:lnTo>
                      <a:pt x="6418" y="9602"/>
                    </a:lnTo>
                    <a:lnTo>
                      <a:pt x="6418" y="9626"/>
                    </a:lnTo>
                    <a:lnTo>
                      <a:pt x="6418" y="9662"/>
                    </a:lnTo>
                    <a:cubicBezTo>
                      <a:pt x="6429" y="9759"/>
                      <a:pt x="6418" y="9869"/>
                      <a:pt x="6418" y="9966"/>
                    </a:cubicBezTo>
                    <a:cubicBezTo>
                      <a:pt x="6405" y="10051"/>
                      <a:pt x="6393" y="10161"/>
                      <a:pt x="6393" y="10270"/>
                    </a:cubicBezTo>
                    <a:cubicBezTo>
                      <a:pt x="6381" y="10318"/>
                      <a:pt x="6381" y="10380"/>
                      <a:pt x="6381" y="10416"/>
                    </a:cubicBezTo>
                    <a:lnTo>
                      <a:pt x="6381" y="10574"/>
                    </a:lnTo>
                    <a:lnTo>
                      <a:pt x="6381" y="10586"/>
                    </a:lnTo>
                    <a:cubicBezTo>
                      <a:pt x="6393" y="10623"/>
                      <a:pt x="6393" y="10671"/>
                      <a:pt x="6393" y="10720"/>
                    </a:cubicBezTo>
                    <a:cubicBezTo>
                      <a:pt x="6393" y="10769"/>
                      <a:pt x="6405" y="10817"/>
                      <a:pt x="6405" y="10866"/>
                    </a:cubicBezTo>
                    <a:cubicBezTo>
                      <a:pt x="6405" y="10926"/>
                      <a:pt x="6405" y="10987"/>
                      <a:pt x="6393" y="11048"/>
                    </a:cubicBezTo>
                    <a:lnTo>
                      <a:pt x="6393" y="11036"/>
                    </a:lnTo>
                    <a:cubicBezTo>
                      <a:pt x="6393" y="11012"/>
                      <a:pt x="6381" y="10987"/>
                      <a:pt x="6369" y="10963"/>
                    </a:cubicBezTo>
                    <a:cubicBezTo>
                      <a:pt x="6369" y="10939"/>
                      <a:pt x="6356" y="10914"/>
                      <a:pt x="6345" y="10890"/>
                    </a:cubicBezTo>
                    <a:cubicBezTo>
                      <a:pt x="6345" y="10877"/>
                      <a:pt x="6345" y="10866"/>
                      <a:pt x="6332" y="10853"/>
                    </a:cubicBezTo>
                    <a:lnTo>
                      <a:pt x="6332" y="10842"/>
                    </a:lnTo>
                    <a:cubicBezTo>
                      <a:pt x="6321" y="10842"/>
                      <a:pt x="6321" y="10829"/>
                      <a:pt x="6321" y="10817"/>
                    </a:cubicBezTo>
                    <a:lnTo>
                      <a:pt x="6308" y="10817"/>
                    </a:lnTo>
                    <a:lnTo>
                      <a:pt x="6272" y="10744"/>
                    </a:lnTo>
                    <a:cubicBezTo>
                      <a:pt x="6259" y="10732"/>
                      <a:pt x="6248" y="10707"/>
                      <a:pt x="6235" y="10696"/>
                    </a:cubicBezTo>
                    <a:lnTo>
                      <a:pt x="6223" y="10683"/>
                    </a:lnTo>
                    <a:cubicBezTo>
                      <a:pt x="6211" y="10671"/>
                      <a:pt x="6199" y="10647"/>
                      <a:pt x="6186" y="10634"/>
                    </a:cubicBezTo>
                    <a:lnTo>
                      <a:pt x="6175" y="10623"/>
                    </a:lnTo>
                    <a:cubicBezTo>
                      <a:pt x="6150" y="10586"/>
                      <a:pt x="6113" y="10550"/>
                      <a:pt x="6089" y="10513"/>
                    </a:cubicBezTo>
                    <a:cubicBezTo>
                      <a:pt x="6089" y="10501"/>
                      <a:pt x="6077" y="10489"/>
                      <a:pt x="6065" y="10477"/>
                    </a:cubicBezTo>
                    <a:cubicBezTo>
                      <a:pt x="6053" y="10453"/>
                      <a:pt x="6029" y="10416"/>
                      <a:pt x="6005" y="10391"/>
                    </a:cubicBezTo>
                    <a:cubicBezTo>
                      <a:pt x="5992" y="10367"/>
                      <a:pt x="5980" y="10355"/>
                      <a:pt x="5968" y="10331"/>
                    </a:cubicBezTo>
                    <a:cubicBezTo>
                      <a:pt x="5968" y="10331"/>
                      <a:pt x="5956" y="10318"/>
                      <a:pt x="5956" y="10307"/>
                    </a:cubicBezTo>
                    <a:cubicBezTo>
                      <a:pt x="5943" y="10294"/>
                      <a:pt x="5943" y="10282"/>
                      <a:pt x="5932" y="10282"/>
                    </a:cubicBezTo>
                    <a:lnTo>
                      <a:pt x="5919" y="10258"/>
                    </a:lnTo>
                    <a:cubicBezTo>
                      <a:pt x="5907" y="10234"/>
                      <a:pt x="5883" y="10197"/>
                      <a:pt x="5859" y="10161"/>
                    </a:cubicBezTo>
                    <a:cubicBezTo>
                      <a:pt x="5846" y="10161"/>
                      <a:pt x="5846" y="10148"/>
                      <a:pt x="5834" y="10137"/>
                    </a:cubicBezTo>
                    <a:cubicBezTo>
                      <a:pt x="5822" y="10112"/>
                      <a:pt x="5797" y="10100"/>
                      <a:pt x="5786" y="10075"/>
                    </a:cubicBezTo>
                    <a:lnTo>
                      <a:pt x="5761" y="10051"/>
                    </a:lnTo>
                    <a:lnTo>
                      <a:pt x="5749" y="10039"/>
                    </a:lnTo>
                    <a:lnTo>
                      <a:pt x="5737" y="10027"/>
                    </a:lnTo>
                    <a:cubicBezTo>
                      <a:pt x="5737" y="10015"/>
                      <a:pt x="5724" y="10002"/>
                      <a:pt x="5713" y="9978"/>
                    </a:cubicBezTo>
                    <a:lnTo>
                      <a:pt x="5676" y="9905"/>
                    </a:lnTo>
                    <a:lnTo>
                      <a:pt x="5640" y="9832"/>
                    </a:lnTo>
                    <a:lnTo>
                      <a:pt x="5640" y="9821"/>
                    </a:lnTo>
                    <a:lnTo>
                      <a:pt x="5627" y="9796"/>
                    </a:lnTo>
                    <a:lnTo>
                      <a:pt x="5627" y="9759"/>
                    </a:lnTo>
                    <a:cubicBezTo>
                      <a:pt x="5627" y="9748"/>
                      <a:pt x="5616" y="9748"/>
                      <a:pt x="5616" y="9748"/>
                    </a:cubicBezTo>
                    <a:lnTo>
                      <a:pt x="5616" y="9735"/>
                    </a:lnTo>
                    <a:lnTo>
                      <a:pt x="5616" y="9723"/>
                    </a:lnTo>
                    <a:lnTo>
                      <a:pt x="5616" y="9699"/>
                    </a:lnTo>
                    <a:lnTo>
                      <a:pt x="5603" y="9699"/>
                    </a:lnTo>
                    <a:lnTo>
                      <a:pt x="5603" y="9686"/>
                    </a:lnTo>
                    <a:lnTo>
                      <a:pt x="5603" y="9650"/>
                    </a:lnTo>
                    <a:lnTo>
                      <a:pt x="5603" y="9626"/>
                    </a:lnTo>
                    <a:cubicBezTo>
                      <a:pt x="5591" y="9614"/>
                      <a:pt x="5591" y="9602"/>
                      <a:pt x="5591" y="9602"/>
                    </a:cubicBezTo>
                    <a:lnTo>
                      <a:pt x="5591" y="9589"/>
                    </a:lnTo>
                    <a:lnTo>
                      <a:pt x="5591" y="9565"/>
                    </a:lnTo>
                    <a:lnTo>
                      <a:pt x="5591" y="9541"/>
                    </a:lnTo>
                    <a:cubicBezTo>
                      <a:pt x="5591" y="9529"/>
                      <a:pt x="5591" y="9505"/>
                      <a:pt x="5579" y="9492"/>
                    </a:cubicBezTo>
                    <a:lnTo>
                      <a:pt x="5579" y="9468"/>
                    </a:lnTo>
                    <a:lnTo>
                      <a:pt x="5579" y="9407"/>
                    </a:lnTo>
                    <a:lnTo>
                      <a:pt x="5579" y="9395"/>
                    </a:lnTo>
                    <a:lnTo>
                      <a:pt x="5579" y="9370"/>
                    </a:lnTo>
                    <a:lnTo>
                      <a:pt x="5579" y="9346"/>
                    </a:lnTo>
                    <a:lnTo>
                      <a:pt x="5579" y="9322"/>
                    </a:lnTo>
                    <a:lnTo>
                      <a:pt x="5579" y="9310"/>
                    </a:lnTo>
                    <a:lnTo>
                      <a:pt x="5579" y="9273"/>
                    </a:lnTo>
                    <a:lnTo>
                      <a:pt x="5579" y="9213"/>
                    </a:lnTo>
                    <a:lnTo>
                      <a:pt x="5579" y="9152"/>
                    </a:lnTo>
                    <a:cubicBezTo>
                      <a:pt x="5591" y="9103"/>
                      <a:pt x="5591" y="9043"/>
                      <a:pt x="5591" y="8982"/>
                    </a:cubicBezTo>
                    <a:lnTo>
                      <a:pt x="5603" y="8946"/>
                    </a:lnTo>
                    <a:lnTo>
                      <a:pt x="5603" y="8921"/>
                    </a:lnTo>
                    <a:lnTo>
                      <a:pt x="5603" y="8860"/>
                    </a:lnTo>
                    <a:cubicBezTo>
                      <a:pt x="5616" y="8848"/>
                      <a:pt x="5616" y="8848"/>
                      <a:pt x="5616" y="8836"/>
                    </a:cubicBezTo>
                    <a:lnTo>
                      <a:pt x="5616" y="8824"/>
                    </a:lnTo>
                    <a:cubicBezTo>
                      <a:pt x="5616" y="8800"/>
                      <a:pt x="5627" y="8787"/>
                      <a:pt x="5627" y="8775"/>
                    </a:cubicBezTo>
                    <a:cubicBezTo>
                      <a:pt x="5627" y="8751"/>
                      <a:pt x="5627" y="8727"/>
                      <a:pt x="5640" y="8714"/>
                    </a:cubicBezTo>
                    <a:lnTo>
                      <a:pt x="5640" y="8690"/>
                    </a:lnTo>
                    <a:cubicBezTo>
                      <a:pt x="5652" y="8666"/>
                      <a:pt x="5652" y="8654"/>
                      <a:pt x="5652" y="8641"/>
                    </a:cubicBezTo>
                    <a:cubicBezTo>
                      <a:pt x="5652" y="8630"/>
                      <a:pt x="5664" y="8617"/>
                      <a:pt x="5664" y="8617"/>
                    </a:cubicBezTo>
                    <a:cubicBezTo>
                      <a:pt x="5664" y="8581"/>
                      <a:pt x="5676" y="8557"/>
                      <a:pt x="5689" y="8520"/>
                    </a:cubicBezTo>
                    <a:cubicBezTo>
                      <a:pt x="5689" y="8495"/>
                      <a:pt x="5700" y="8459"/>
                      <a:pt x="5713" y="8411"/>
                    </a:cubicBezTo>
                    <a:cubicBezTo>
                      <a:pt x="5737" y="8350"/>
                      <a:pt x="5749" y="8277"/>
                      <a:pt x="5773" y="8204"/>
                    </a:cubicBezTo>
                    <a:cubicBezTo>
                      <a:pt x="5786" y="8168"/>
                      <a:pt x="5786" y="8119"/>
                      <a:pt x="5797" y="8058"/>
                    </a:cubicBezTo>
                    <a:cubicBezTo>
                      <a:pt x="5810" y="8034"/>
                      <a:pt x="5810" y="7998"/>
                      <a:pt x="5810" y="7973"/>
                    </a:cubicBezTo>
                    <a:cubicBezTo>
                      <a:pt x="5810" y="7961"/>
                      <a:pt x="5810" y="7961"/>
                      <a:pt x="5822" y="7949"/>
                    </a:cubicBezTo>
                    <a:lnTo>
                      <a:pt x="5822" y="7912"/>
                    </a:lnTo>
                    <a:lnTo>
                      <a:pt x="5822" y="7900"/>
                    </a:lnTo>
                    <a:cubicBezTo>
                      <a:pt x="5822" y="7876"/>
                      <a:pt x="5822" y="7852"/>
                      <a:pt x="5834" y="7839"/>
                    </a:cubicBezTo>
                    <a:lnTo>
                      <a:pt x="5834" y="7815"/>
                    </a:lnTo>
                    <a:lnTo>
                      <a:pt x="5834" y="7742"/>
                    </a:lnTo>
                    <a:cubicBezTo>
                      <a:pt x="5834" y="7706"/>
                      <a:pt x="5846" y="7669"/>
                      <a:pt x="5846" y="7645"/>
                    </a:cubicBezTo>
                    <a:lnTo>
                      <a:pt x="5846" y="7584"/>
                    </a:lnTo>
                    <a:cubicBezTo>
                      <a:pt x="5859" y="7547"/>
                      <a:pt x="5859" y="7499"/>
                      <a:pt x="5870" y="7463"/>
                    </a:cubicBezTo>
                    <a:cubicBezTo>
                      <a:pt x="5883" y="7439"/>
                      <a:pt x="5883" y="7414"/>
                      <a:pt x="5895" y="7390"/>
                    </a:cubicBezTo>
                    <a:cubicBezTo>
                      <a:pt x="5919" y="7341"/>
                      <a:pt x="5943" y="7280"/>
                      <a:pt x="5968" y="7231"/>
                    </a:cubicBezTo>
                    <a:cubicBezTo>
                      <a:pt x="5980" y="7220"/>
                      <a:pt x="5992" y="7207"/>
                      <a:pt x="6005" y="7183"/>
                    </a:cubicBezTo>
                    <a:cubicBezTo>
                      <a:pt x="6029" y="7159"/>
                      <a:pt x="6040" y="7134"/>
                      <a:pt x="6065" y="7123"/>
                    </a:cubicBezTo>
                    <a:cubicBezTo>
                      <a:pt x="6077" y="7098"/>
                      <a:pt x="6102" y="7074"/>
                      <a:pt x="6113" y="7061"/>
                    </a:cubicBezTo>
                    <a:lnTo>
                      <a:pt x="6138" y="7037"/>
                    </a:lnTo>
                    <a:lnTo>
                      <a:pt x="6162" y="7013"/>
                    </a:lnTo>
                    <a:lnTo>
                      <a:pt x="6175" y="6988"/>
                    </a:lnTo>
                    <a:cubicBezTo>
                      <a:pt x="6199" y="6977"/>
                      <a:pt x="6211" y="6964"/>
                      <a:pt x="6223" y="6952"/>
                    </a:cubicBezTo>
                    <a:cubicBezTo>
                      <a:pt x="6235" y="6928"/>
                      <a:pt x="6259" y="6904"/>
                      <a:pt x="6272" y="6879"/>
                    </a:cubicBezTo>
                    <a:lnTo>
                      <a:pt x="6296" y="6855"/>
                    </a:lnTo>
                    <a:close/>
                    <a:moveTo>
                      <a:pt x="1970" y="9894"/>
                    </a:moveTo>
                    <a:lnTo>
                      <a:pt x="1994" y="9918"/>
                    </a:lnTo>
                    <a:cubicBezTo>
                      <a:pt x="2018" y="9930"/>
                      <a:pt x="2030" y="9942"/>
                      <a:pt x="2042" y="9954"/>
                    </a:cubicBezTo>
                    <a:lnTo>
                      <a:pt x="2091" y="10002"/>
                    </a:lnTo>
                    <a:lnTo>
                      <a:pt x="2115" y="10027"/>
                    </a:lnTo>
                    <a:cubicBezTo>
                      <a:pt x="2127" y="10051"/>
                      <a:pt x="2151" y="10064"/>
                      <a:pt x="2176" y="10088"/>
                    </a:cubicBezTo>
                    <a:lnTo>
                      <a:pt x="2176" y="10100"/>
                    </a:lnTo>
                    <a:lnTo>
                      <a:pt x="2188" y="10112"/>
                    </a:lnTo>
                    <a:lnTo>
                      <a:pt x="2188" y="10124"/>
                    </a:lnTo>
                    <a:cubicBezTo>
                      <a:pt x="2200" y="10124"/>
                      <a:pt x="2200" y="10124"/>
                      <a:pt x="2200" y="10137"/>
                    </a:cubicBezTo>
                    <a:lnTo>
                      <a:pt x="2213" y="10148"/>
                    </a:lnTo>
                    <a:cubicBezTo>
                      <a:pt x="2224" y="10161"/>
                      <a:pt x="2224" y="10173"/>
                      <a:pt x="2237" y="10173"/>
                    </a:cubicBezTo>
                    <a:cubicBezTo>
                      <a:pt x="2249" y="10197"/>
                      <a:pt x="2261" y="10210"/>
                      <a:pt x="2273" y="10234"/>
                    </a:cubicBezTo>
                    <a:lnTo>
                      <a:pt x="2273" y="10246"/>
                    </a:lnTo>
                    <a:cubicBezTo>
                      <a:pt x="2286" y="10282"/>
                      <a:pt x="2310" y="10307"/>
                      <a:pt x="2322" y="10343"/>
                    </a:cubicBezTo>
                    <a:cubicBezTo>
                      <a:pt x="2346" y="10380"/>
                      <a:pt x="2358" y="10416"/>
                      <a:pt x="2370" y="10453"/>
                    </a:cubicBezTo>
                    <a:cubicBezTo>
                      <a:pt x="2383" y="10489"/>
                      <a:pt x="2383" y="10513"/>
                      <a:pt x="2394" y="10550"/>
                    </a:cubicBezTo>
                    <a:lnTo>
                      <a:pt x="2394" y="10623"/>
                    </a:lnTo>
                    <a:lnTo>
                      <a:pt x="2394" y="10696"/>
                    </a:lnTo>
                    <a:lnTo>
                      <a:pt x="2394" y="10756"/>
                    </a:lnTo>
                    <a:cubicBezTo>
                      <a:pt x="2394" y="10793"/>
                      <a:pt x="2394" y="10829"/>
                      <a:pt x="2383" y="10866"/>
                    </a:cubicBezTo>
                    <a:lnTo>
                      <a:pt x="2383" y="10890"/>
                    </a:lnTo>
                    <a:lnTo>
                      <a:pt x="2383" y="10926"/>
                    </a:lnTo>
                    <a:lnTo>
                      <a:pt x="2383" y="10939"/>
                    </a:lnTo>
                    <a:lnTo>
                      <a:pt x="2383" y="10950"/>
                    </a:lnTo>
                    <a:lnTo>
                      <a:pt x="2383" y="10975"/>
                    </a:lnTo>
                    <a:cubicBezTo>
                      <a:pt x="2370" y="11023"/>
                      <a:pt x="2370" y="11072"/>
                      <a:pt x="2370" y="11109"/>
                    </a:cubicBezTo>
                    <a:lnTo>
                      <a:pt x="2370" y="11133"/>
                    </a:lnTo>
                    <a:lnTo>
                      <a:pt x="2370" y="11145"/>
                    </a:lnTo>
                    <a:cubicBezTo>
                      <a:pt x="2358" y="11169"/>
                      <a:pt x="2358" y="11193"/>
                      <a:pt x="2358" y="11206"/>
                    </a:cubicBezTo>
                    <a:lnTo>
                      <a:pt x="2358" y="11145"/>
                    </a:lnTo>
                    <a:lnTo>
                      <a:pt x="2358" y="11085"/>
                    </a:lnTo>
                    <a:lnTo>
                      <a:pt x="2358" y="11023"/>
                    </a:lnTo>
                    <a:cubicBezTo>
                      <a:pt x="2358" y="10999"/>
                      <a:pt x="2346" y="10975"/>
                      <a:pt x="2346" y="10950"/>
                    </a:cubicBezTo>
                    <a:cubicBezTo>
                      <a:pt x="2346" y="10939"/>
                      <a:pt x="2334" y="10914"/>
                      <a:pt x="2334" y="10890"/>
                    </a:cubicBezTo>
                    <a:cubicBezTo>
                      <a:pt x="2310" y="10853"/>
                      <a:pt x="2297" y="10817"/>
                      <a:pt x="2286" y="10780"/>
                    </a:cubicBezTo>
                    <a:cubicBezTo>
                      <a:pt x="2273" y="10769"/>
                      <a:pt x="2261" y="10756"/>
                      <a:pt x="2249" y="10732"/>
                    </a:cubicBezTo>
                    <a:cubicBezTo>
                      <a:pt x="2237" y="10720"/>
                      <a:pt x="2224" y="10707"/>
                      <a:pt x="2213" y="10683"/>
                    </a:cubicBezTo>
                    <a:lnTo>
                      <a:pt x="2164" y="10634"/>
                    </a:lnTo>
                    <a:cubicBezTo>
                      <a:pt x="2151" y="10623"/>
                      <a:pt x="2140" y="10610"/>
                      <a:pt x="2127" y="10610"/>
                    </a:cubicBezTo>
                    <a:cubicBezTo>
                      <a:pt x="2115" y="10598"/>
                      <a:pt x="2103" y="10598"/>
                      <a:pt x="2091" y="10586"/>
                    </a:cubicBezTo>
                    <a:cubicBezTo>
                      <a:pt x="2067" y="10586"/>
                      <a:pt x="2054" y="10574"/>
                      <a:pt x="2030" y="10574"/>
                    </a:cubicBezTo>
                    <a:lnTo>
                      <a:pt x="2018" y="10574"/>
                    </a:lnTo>
                    <a:lnTo>
                      <a:pt x="2018" y="10526"/>
                    </a:lnTo>
                    <a:cubicBezTo>
                      <a:pt x="2006" y="10501"/>
                      <a:pt x="2006" y="10489"/>
                      <a:pt x="2006" y="10477"/>
                    </a:cubicBezTo>
                    <a:cubicBezTo>
                      <a:pt x="1994" y="10404"/>
                      <a:pt x="1994" y="10343"/>
                      <a:pt x="1994" y="10270"/>
                    </a:cubicBezTo>
                    <a:cubicBezTo>
                      <a:pt x="1994" y="10197"/>
                      <a:pt x="1981" y="10124"/>
                      <a:pt x="1981" y="10051"/>
                    </a:cubicBezTo>
                    <a:lnTo>
                      <a:pt x="1981" y="10015"/>
                    </a:lnTo>
                    <a:lnTo>
                      <a:pt x="1981" y="10002"/>
                    </a:lnTo>
                    <a:cubicBezTo>
                      <a:pt x="1981" y="9978"/>
                      <a:pt x="1970" y="9954"/>
                      <a:pt x="1970" y="9942"/>
                    </a:cubicBezTo>
                    <a:lnTo>
                      <a:pt x="1970" y="9930"/>
                    </a:lnTo>
                    <a:cubicBezTo>
                      <a:pt x="1970" y="9918"/>
                      <a:pt x="1970" y="9905"/>
                      <a:pt x="1957" y="9894"/>
                    </a:cubicBezTo>
                    <a:close/>
                    <a:moveTo>
                      <a:pt x="1252" y="9516"/>
                    </a:moveTo>
                    <a:lnTo>
                      <a:pt x="1265" y="9529"/>
                    </a:lnTo>
                    <a:lnTo>
                      <a:pt x="1338" y="9529"/>
                    </a:lnTo>
                    <a:lnTo>
                      <a:pt x="1362" y="9541"/>
                    </a:lnTo>
                    <a:cubicBezTo>
                      <a:pt x="1398" y="9541"/>
                      <a:pt x="1411" y="9553"/>
                      <a:pt x="1435" y="9553"/>
                    </a:cubicBezTo>
                    <a:lnTo>
                      <a:pt x="1508" y="9589"/>
                    </a:lnTo>
                    <a:cubicBezTo>
                      <a:pt x="1532" y="9602"/>
                      <a:pt x="1544" y="9614"/>
                      <a:pt x="1568" y="9626"/>
                    </a:cubicBezTo>
                    <a:cubicBezTo>
                      <a:pt x="1581" y="9638"/>
                      <a:pt x="1605" y="9650"/>
                      <a:pt x="1629" y="9675"/>
                    </a:cubicBezTo>
                    <a:lnTo>
                      <a:pt x="1678" y="9711"/>
                    </a:lnTo>
                    <a:lnTo>
                      <a:pt x="1702" y="9723"/>
                    </a:lnTo>
                    <a:lnTo>
                      <a:pt x="1726" y="9748"/>
                    </a:lnTo>
                    <a:cubicBezTo>
                      <a:pt x="1751" y="9759"/>
                      <a:pt x="1762" y="9772"/>
                      <a:pt x="1775" y="9772"/>
                    </a:cubicBezTo>
                    <a:cubicBezTo>
                      <a:pt x="1787" y="9784"/>
                      <a:pt x="1787" y="9796"/>
                      <a:pt x="1799" y="9808"/>
                    </a:cubicBezTo>
                    <a:cubicBezTo>
                      <a:pt x="1811" y="9821"/>
                      <a:pt x="1811" y="9832"/>
                      <a:pt x="1824" y="9845"/>
                    </a:cubicBezTo>
                    <a:cubicBezTo>
                      <a:pt x="1824" y="9845"/>
                      <a:pt x="1835" y="9857"/>
                      <a:pt x="1835" y="9869"/>
                    </a:cubicBezTo>
                    <a:cubicBezTo>
                      <a:pt x="1848" y="9881"/>
                      <a:pt x="1848" y="9894"/>
                      <a:pt x="1848" y="9905"/>
                    </a:cubicBezTo>
                    <a:cubicBezTo>
                      <a:pt x="1860" y="9918"/>
                      <a:pt x="1860" y="9930"/>
                      <a:pt x="1860" y="9942"/>
                    </a:cubicBezTo>
                    <a:cubicBezTo>
                      <a:pt x="1860" y="9954"/>
                      <a:pt x="1872" y="9966"/>
                      <a:pt x="1872" y="9991"/>
                    </a:cubicBezTo>
                    <a:cubicBezTo>
                      <a:pt x="1872" y="10002"/>
                      <a:pt x="1872" y="10027"/>
                      <a:pt x="1884" y="10051"/>
                    </a:cubicBezTo>
                    <a:lnTo>
                      <a:pt x="1884" y="10137"/>
                    </a:lnTo>
                    <a:cubicBezTo>
                      <a:pt x="1897" y="10185"/>
                      <a:pt x="1897" y="10234"/>
                      <a:pt x="1908" y="10282"/>
                    </a:cubicBezTo>
                    <a:cubicBezTo>
                      <a:pt x="1908" y="10331"/>
                      <a:pt x="1908" y="10367"/>
                      <a:pt x="1921" y="10416"/>
                    </a:cubicBezTo>
                    <a:cubicBezTo>
                      <a:pt x="1921" y="10453"/>
                      <a:pt x="1921" y="10501"/>
                      <a:pt x="1933" y="10550"/>
                    </a:cubicBezTo>
                    <a:cubicBezTo>
                      <a:pt x="1933" y="10562"/>
                      <a:pt x="1933" y="10586"/>
                      <a:pt x="1945" y="10598"/>
                    </a:cubicBezTo>
                    <a:cubicBezTo>
                      <a:pt x="1933" y="10610"/>
                      <a:pt x="1908" y="10623"/>
                      <a:pt x="1897" y="10634"/>
                    </a:cubicBezTo>
                    <a:cubicBezTo>
                      <a:pt x="1872" y="10647"/>
                      <a:pt x="1848" y="10659"/>
                      <a:pt x="1835" y="10683"/>
                    </a:cubicBezTo>
                    <a:cubicBezTo>
                      <a:pt x="1811" y="10707"/>
                      <a:pt x="1799" y="10720"/>
                      <a:pt x="1787" y="10744"/>
                    </a:cubicBezTo>
                    <a:lnTo>
                      <a:pt x="1751" y="10817"/>
                    </a:lnTo>
                    <a:cubicBezTo>
                      <a:pt x="1751" y="10842"/>
                      <a:pt x="1738" y="10853"/>
                      <a:pt x="1738" y="10877"/>
                    </a:cubicBezTo>
                    <a:lnTo>
                      <a:pt x="1714" y="10877"/>
                    </a:lnTo>
                    <a:cubicBezTo>
                      <a:pt x="1690" y="10890"/>
                      <a:pt x="1665" y="10902"/>
                      <a:pt x="1641" y="10902"/>
                    </a:cubicBezTo>
                    <a:lnTo>
                      <a:pt x="1568" y="10939"/>
                    </a:lnTo>
                    <a:cubicBezTo>
                      <a:pt x="1519" y="10963"/>
                      <a:pt x="1471" y="10999"/>
                      <a:pt x="1446" y="11023"/>
                    </a:cubicBezTo>
                    <a:cubicBezTo>
                      <a:pt x="1422" y="11036"/>
                      <a:pt x="1411" y="11060"/>
                      <a:pt x="1386" y="11085"/>
                    </a:cubicBezTo>
                    <a:cubicBezTo>
                      <a:pt x="1374" y="11109"/>
                      <a:pt x="1349" y="11145"/>
                      <a:pt x="1349" y="11182"/>
                    </a:cubicBezTo>
                    <a:cubicBezTo>
                      <a:pt x="1338" y="11206"/>
                      <a:pt x="1338" y="11218"/>
                      <a:pt x="1338" y="11255"/>
                    </a:cubicBezTo>
                    <a:cubicBezTo>
                      <a:pt x="1338" y="11255"/>
                      <a:pt x="1349" y="11279"/>
                      <a:pt x="1349" y="11291"/>
                    </a:cubicBezTo>
                    <a:lnTo>
                      <a:pt x="1349" y="11315"/>
                    </a:lnTo>
                    <a:cubicBezTo>
                      <a:pt x="1362" y="11328"/>
                      <a:pt x="1362" y="11339"/>
                      <a:pt x="1362" y="11352"/>
                    </a:cubicBezTo>
                    <a:lnTo>
                      <a:pt x="1362" y="11364"/>
                    </a:lnTo>
                    <a:lnTo>
                      <a:pt x="1349" y="11364"/>
                    </a:lnTo>
                    <a:lnTo>
                      <a:pt x="1325" y="11339"/>
                    </a:lnTo>
                    <a:cubicBezTo>
                      <a:pt x="1313" y="11339"/>
                      <a:pt x="1301" y="11339"/>
                      <a:pt x="1301" y="11328"/>
                    </a:cubicBezTo>
                    <a:lnTo>
                      <a:pt x="1289" y="11315"/>
                    </a:lnTo>
                    <a:cubicBezTo>
                      <a:pt x="1265" y="11303"/>
                      <a:pt x="1252" y="11303"/>
                      <a:pt x="1240" y="11291"/>
                    </a:cubicBezTo>
                    <a:cubicBezTo>
                      <a:pt x="1203" y="11266"/>
                      <a:pt x="1155" y="11242"/>
                      <a:pt x="1119" y="11218"/>
                    </a:cubicBezTo>
                    <a:cubicBezTo>
                      <a:pt x="1046" y="11169"/>
                      <a:pt x="960" y="11121"/>
                      <a:pt x="876" y="11085"/>
                    </a:cubicBezTo>
                    <a:lnTo>
                      <a:pt x="863" y="11072"/>
                    </a:lnTo>
                    <a:cubicBezTo>
                      <a:pt x="827" y="11048"/>
                      <a:pt x="790" y="11036"/>
                      <a:pt x="754" y="11012"/>
                    </a:cubicBezTo>
                    <a:cubicBezTo>
                      <a:pt x="717" y="10987"/>
                      <a:pt x="681" y="10963"/>
                      <a:pt x="657" y="10939"/>
                    </a:cubicBezTo>
                    <a:lnTo>
                      <a:pt x="644" y="10939"/>
                    </a:lnTo>
                    <a:cubicBezTo>
                      <a:pt x="620" y="10926"/>
                      <a:pt x="608" y="10914"/>
                      <a:pt x="596" y="10902"/>
                    </a:cubicBezTo>
                    <a:cubicBezTo>
                      <a:pt x="571" y="10890"/>
                      <a:pt x="547" y="10866"/>
                      <a:pt x="535" y="10853"/>
                    </a:cubicBezTo>
                    <a:lnTo>
                      <a:pt x="523" y="10842"/>
                    </a:lnTo>
                    <a:cubicBezTo>
                      <a:pt x="499" y="10829"/>
                      <a:pt x="487" y="10805"/>
                      <a:pt x="463" y="10780"/>
                    </a:cubicBezTo>
                    <a:cubicBezTo>
                      <a:pt x="438" y="10756"/>
                      <a:pt x="414" y="10732"/>
                      <a:pt x="390" y="10696"/>
                    </a:cubicBezTo>
                    <a:lnTo>
                      <a:pt x="377" y="10683"/>
                    </a:lnTo>
                    <a:cubicBezTo>
                      <a:pt x="377" y="10683"/>
                      <a:pt x="365" y="10671"/>
                      <a:pt x="365" y="10659"/>
                    </a:cubicBezTo>
                    <a:cubicBezTo>
                      <a:pt x="353" y="10659"/>
                      <a:pt x="353" y="10647"/>
                      <a:pt x="341" y="10647"/>
                    </a:cubicBezTo>
                    <a:lnTo>
                      <a:pt x="328" y="10623"/>
                    </a:lnTo>
                    <a:cubicBezTo>
                      <a:pt x="317" y="10610"/>
                      <a:pt x="317" y="10586"/>
                      <a:pt x="304" y="10574"/>
                    </a:cubicBezTo>
                    <a:cubicBezTo>
                      <a:pt x="292" y="10562"/>
                      <a:pt x="292" y="10550"/>
                      <a:pt x="280" y="10537"/>
                    </a:cubicBezTo>
                    <a:cubicBezTo>
                      <a:pt x="280" y="10513"/>
                      <a:pt x="268" y="10501"/>
                      <a:pt x="268" y="10489"/>
                    </a:cubicBezTo>
                    <a:cubicBezTo>
                      <a:pt x="268" y="10477"/>
                      <a:pt x="268" y="10477"/>
                      <a:pt x="255" y="10464"/>
                    </a:cubicBezTo>
                    <a:lnTo>
                      <a:pt x="255" y="10440"/>
                    </a:lnTo>
                    <a:lnTo>
                      <a:pt x="255" y="10404"/>
                    </a:lnTo>
                    <a:cubicBezTo>
                      <a:pt x="255" y="10391"/>
                      <a:pt x="244" y="10380"/>
                      <a:pt x="244" y="10355"/>
                    </a:cubicBezTo>
                    <a:lnTo>
                      <a:pt x="244" y="10258"/>
                    </a:lnTo>
                    <a:lnTo>
                      <a:pt x="255" y="10246"/>
                    </a:lnTo>
                    <a:lnTo>
                      <a:pt x="255" y="10210"/>
                    </a:lnTo>
                    <a:lnTo>
                      <a:pt x="255" y="10197"/>
                    </a:lnTo>
                    <a:cubicBezTo>
                      <a:pt x="255" y="10161"/>
                      <a:pt x="268" y="10112"/>
                      <a:pt x="268" y="10075"/>
                    </a:cubicBezTo>
                    <a:cubicBezTo>
                      <a:pt x="268" y="10075"/>
                      <a:pt x="280" y="10075"/>
                      <a:pt x="280" y="10064"/>
                    </a:cubicBezTo>
                    <a:cubicBezTo>
                      <a:pt x="280" y="10051"/>
                      <a:pt x="280" y="10039"/>
                      <a:pt x="292" y="10015"/>
                    </a:cubicBezTo>
                    <a:cubicBezTo>
                      <a:pt x="292" y="10002"/>
                      <a:pt x="304" y="9991"/>
                      <a:pt x="304" y="9978"/>
                    </a:cubicBezTo>
                    <a:lnTo>
                      <a:pt x="317" y="9966"/>
                    </a:lnTo>
                    <a:cubicBezTo>
                      <a:pt x="328" y="9954"/>
                      <a:pt x="328" y="9942"/>
                      <a:pt x="341" y="9942"/>
                    </a:cubicBezTo>
                    <a:cubicBezTo>
                      <a:pt x="365" y="9905"/>
                      <a:pt x="401" y="9881"/>
                      <a:pt x="438" y="9845"/>
                    </a:cubicBezTo>
                    <a:lnTo>
                      <a:pt x="450" y="9845"/>
                    </a:lnTo>
                    <a:cubicBezTo>
                      <a:pt x="474" y="9821"/>
                      <a:pt x="487" y="9808"/>
                      <a:pt x="511" y="9796"/>
                    </a:cubicBezTo>
                    <a:cubicBezTo>
                      <a:pt x="535" y="9772"/>
                      <a:pt x="560" y="9759"/>
                      <a:pt x="571" y="9748"/>
                    </a:cubicBezTo>
                    <a:lnTo>
                      <a:pt x="644" y="9699"/>
                    </a:lnTo>
                    <a:lnTo>
                      <a:pt x="717" y="9662"/>
                    </a:lnTo>
                    <a:lnTo>
                      <a:pt x="742" y="9638"/>
                    </a:lnTo>
                    <a:cubicBezTo>
                      <a:pt x="754" y="9626"/>
                      <a:pt x="779" y="9626"/>
                      <a:pt x="790" y="9614"/>
                    </a:cubicBezTo>
                    <a:lnTo>
                      <a:pt x="803" y="9602"/>
                    </a:lnTo>
                    <a:cubicBezTo>
                      <a:pt x="827" y="9589"/>
                      <a:pt x="851" y="9578"/>
                      <a:pt x="887" y="9565"/>
                    </a:cubicBezTo>
                    <a:cubicBezTo>
                      <a:pt x="900" y="9553"/>
                      <a:pt x="912" y="9553"/>
                      <a:pt x="936" y="9541"/>
                    </a:cubicBezTo>
                    <a:cubicBezTo>
                      <a:pt x="949" y="9541"/>
                      <a:pt x="973" y="9529"/>
                      <a:pt x="1009" y="9529"/>
                    </a:cubicBezTo>
                    <a:lnTo>
                      <a:pt x="1033" y="9529"/>
                    </a:lnTo>
                    <a:cubicBezTo>
                      <a:pt x="1058" y="9516"/>
                      <a:pt x="1082" y="9516"/>
                      <a:pt x="1119" y="9516"/>
                    </a:cubicBezTo>
                    <a:close/>
                    <a:moveTo>
                      <a:pt x="2042" y="10683"/>
                    </a:moveTo>
                    <a:cubicBezTo>
                      <a:pt x="2054" y="10683"/>
                      <a:pt x="2054" y="10696"/>
                      <a:pt x="2054" y="10696"/>
                    </a:cubicBezTo>
                    <a:cubicBezTo>
                      <a:pt x="2067" y="10696"/>
                      <a:pt x="2078" y="10696"/>
                      <a:pt x="2078" y="10707"/>
                    </a:cubicBezTo>
                    <a:cubicBezTo>
                      <a:pt x="2091" y="10707"/>
                      <a:pt x="2091" y="10707"/>
                      <a:pt x="2091" y="10720"/>
                    </a:cubicBezTo>
                    <a:cubicBezTo>
                      <a:pt x="2103" y="10720"/>
                      <a:pt x="2103" y="10720"/>
                      <a:pt x="2115" y="10732"/>
                    </a:cubicBezTo>
                    <a:lnTo>
                      <a:pt x="2140" y="10756"/>
                    </a:lnTo>
                    <a:cubicBezTo>
                      <a:pt x="2151" y="10780"/>
                      <a:pt x="2176" y="10805"/>
                      <a:pt x="2188" y="10817"/>
                    </a:cubicBezTo>
                    <a:lnTo>
                      <a:pt x="2176" y="10817"/>
                    </a:lnTo>
                    <a:cubicBezTo>
                      <a:pt x="2188" y="10817"/>
                      <a:pt x="2188" y="10829"/>
                      <a:pt x="2188" y="10829"/>
                    </a:cubicBezTo>
                    <a:cubicBezTo>
                      <a:pt x="2200" y="10842"/>
                      <a:pt x="2200" y="10853"/>
                      <a:pt x="2213" y="10877"/>
                    </a:cubicBezTo>
                    <a:cubicBezTo>
                      <a:pt x="2224" y="10902"/>
                      <a:pt x="2237" y="10926"/>
                      <a:pt x="2249" y="10963"/>
                    </a:cubicBezTo>
                    <a:cubicBezTo>
                      <a:pt x="2249" y="10987"/>
                      <a:pt x="2249" y="10999"/>
                      <a:pt x="2261" y="11012"/>
                    </a:cubicBezTo>
                    <a:lnTo>
                      <a:pt x="2261" y="11023"/>
                    </a:lnTo>
                    <a:cubicBezTo>
                      <a:pt x="2261" y="11048"/>
                      <a:pt x="2261" y="11072"/>
                      <a:pt x="2273" y="11096"/>
                    </a:cubicBezTo>
                    <a:lnTo>
                      <a:pt x="2273" y="11121"/>
                    </a:lnTo>
                    <a:lnTo>
                      <a:pt x="2273" y="11145"/>
                    </a:lnTo>
                    <a:lnTo>
                      <a:pt x="2273" y="11182"/>
                    </a:lnTo>
                    <a:lnTo>
                      <a:pt x="2286" y="11193"/>
                    </a:lnTo>
                    <a:lnTo>
                      <a:pt x="2286" y="11242"/>
                    </a:lnTo>
                    <a:cubicBezTo>
                      <a:pt x="2286" y="11255"/>
                      <a:pt x="2297" y="11266"/>
                      <a:pt x="2297" y="11291"/>
                    </a:cubicBezTo>
                    <a:lnTo>
                      <a:pt x="2297" y="11315"/>
                    </a:lnTo>
                    <a:cubicBezTo>
                      <a:pt x="2286" y="11315"/>
                      <a:pt x="2261" y="11303"/>
                      <a:pt x="2249" y="11303"/>
                    </a:cubicBezTo>
                    <a:lnTo>
                      <a:pt x="2224" y="11291"/>
                    </a:lnTo>
                    <a:cubicBezTo>
                      <a:pt x="2200" y="11279"/>
                      <a:pt x="2176" y="11255"/>
                      <a:pt x="2140" y="11242"/>
                    </a:cubicBezTo>
                    <a:cubicBezTo>
                      <a:pt x="2115" y="11230"/>
                      <a:pt x="2078" y="11218"/>
                      <a:pt x="2054" y="11206"/>
                    </a:cubicBezTo>
                    <a:lnTo>
                      <a:pt x="2030" y="11206"/>
                    </a:lnTo>
                    <a:lnTo>
                      <a:pt x="2030" y="11193"/>
                    </a:lnTo>
                    <a:cubicBezTo>
                      <a:pt x="2006" y="11193"/>
                      <a:pt x="1981" y="11182"/>
                      <a:pt x="1957" y="11169"/>
                    </a:cubicBezTo>
                    <a:cubicBezTo>
                      <a:pt x="1945" y="11158"/>
                      <a:pt x="1921" y="11158"/>
                      <a:pt x="1908" y="11145"/>
                    </a:cubicBezTo>
                    <a:cubicBezTo>
                      <a:pt x="1884" y="11133"/>
                      <a:pt x="1860" y="11121"/>
                      <a:pt x="1835" y="11096"/>
                    </a:cubicBezTo>
                    <a:lnTo>
                      <a:pt x="1835" y="11096"/>
                    </a:lnTo>
                    <a:cubicBezTo>
                      <a:pt x="1835" y="11109"/>
                      <a:pt x="1848" y="11121"/>
                      <a:pt x="1860" y="11133"/>
                    </a:cubicBezTo>
                    <a:cubicBezTo>
                      <a:pt x="1884" y="11169"/>
                      <a:pt x="1921" y="11206"/>
                      <a:pt x="1957" y="11242"/>
                    </a:cubicBezTo>
                    <a:cubicBezTo>
                      <a:pt x="1994" y="11266"/>
                      <a:pt x="2030" y="11303"/>
                      <a:pt x="2078" y="11328"/>
                    </a:cubicBezTo>
                    <a:cubicBezTo>
                      <a:pt x="2140" y="11364"/>
                      <a:pt x="2200" y="11401"/>
                      <a:pt x="2273" y="11437"/>
                    </a:cubicBezTo>
                    <a:cubicBezTo>
                      <a:pt x="2249" y="11437"/>
                      <a:pt x="2237" y="11449"/>
                      <a:pt x="2224" y="11449"/>
                    </a:cubicBezTo>
                    <a:cubicBezTo>
                      <a:pt x="2213" y="11449"/>
                      <a:pt x="2200" y="11461"/>
                      <a:pt x="2188" y="11461"/>
                    </a:cubicBezTo>
                    <a:lnTo>
                      <a:pt x="2176" y="11473"/>
                    </a:lnTo>
                    <a:cubicBezTo>
                      <a:pt x="2151" y="11485"/>
                      <a:pt x="2115" y="11498"/>
                      <a:pt x="2078" y="11509"/>
                    </a:cubicBezTo>
                    <a:cubicBezTo>
                      <a:pt x="2042" y="11522"/>
                      <a:pt x="2006" y="11534"/>
                      <a:pt x="1957" y="11534"/>
                    </a:cubicBezTo>
                    <a:cubicBezTo>
                      <a:pt x="1921" y="11546"/>
                      <a:pt x="1872" y="11546"/>
                      <a:pt x="1824" y="11546"/>
                    </a:cubicBezTo>
                    <a:lnTo>
                      <a:pt x="1702" y="11546"/>
                    </a:lnTo>
                    <a:cubicBezTo>
                      <a:pt x="1678" y="11534"/>
                      <a:pt x="1654" y="11534"/>
                      <a:pt x="1641" y="11522"/>
                    </a:cubicBezTo>
                    <a:cubicBezTo>
                      <a:pt x="1617" y="11522"/>
                      <a:pt x="1605" y="11509"/>
                      <a:pt x="1592" y="11498"/>
                    </a:cubicBezTo>
                    <a:cubicBezTo>
                      <a:pt x="1581" y="11498"/>
                      <a:pt x="1568" y="11485"/>
                      <a:pt x="1556" y="11485"/>
                    </a:cubicBezTo>
                    <a:cubicBezTo>
                      <a:pt x="1556" y="11473"/>
                      <a:pt x="1544" y="11473"/>
                      <a:pt x="1532" y="11473"/>
                    </a:cubicBezTo>
                    <a:cubicBezTo>
                      <a:pt x="1532" y="11461"/>
                      <a:pt x="1519" y="11461"/>
                      <a:pt x="1508" y="11449"/>
                    </a:cubicBezTo>
                    <a:cubicBezTo>
                      <a:pt x="1508" y="11437"/>
                      <a:pt x="1495" y="11437"/>
                      <a:pt x="1495" y="11425"/>
                    </a:cubicBezTo>
                    <a:lnTo>
                      <a:pt x="1483" y="11425"/>
                    </a:lnTo>
                    <a:lnTo>
                      <a:pt x="1483" y="11412"/>
                    </a:lnTo>
                    <a:lnTo>
                      <a:pt x="1483" y="11401"/>
                    </a:lnTo>
                    <a:lnTo>
                      <a:pt x="1483" y="11364"/>
                    </a:lnTo>
                    <a:lnTo>
                      <a:pt x="1483" y="11315"/>
                    </a:lnTo>
                    <a:cubicBezTo>
                      <a:pt x="1483" y="11315"/>
                      <a:pt x="1471" y="11303"/>
                      <a:pt x="1471" y="11291"/>
                    </a:cubicBezTo>
                    <a:cubicBezTo>
                      <a:pt x="1471" y="11279"/>
                      <a:pt x="1471" y="11266"/>
                      <a:pt x="1459" y="11255"/>
                    </a:cubicBezTo>
                    <a:lnTo>
                      <a:pt x="1459" y="11230"/>
                    </a:lnTo>
                    <a:lnTo>
                      <a:pt x="1459" y="11218"/>
                    </a:lnTo>
                    <a:lnTo>
                      <a:pt x="1459" y="11206"/>
                    </a:lnTo>
                    <a:cubicBezTo>
                      <a:pt x="1471" y="11206"/>
                      <a:pt x="1471" y="11193"/>
                      <a:pt x="1471" y="11193"/>
                    </a:cubicBezTo>
                    <a:cubicBezTo>
                      <a:pt x="1471" y="11182"/>
                      <a:pt x="1471" y="11169"/>
                      <a:pt x="1483" y="11169"/>
                    </a:cubicBezTo>
                    <a:lnTo>
                      <a:pt x="1483" y="11158"/>
                    </a:lnTo>
                    <a:cubicBezTo>
                      <a:pt x="1495" y="11145"/>
                      <a:pt x="1495" y="11133"/>
                      <a:pt x="1508" y="11133"/>
                    </a:cubicBezTo>
                    <a:lnTo>
                      <a:pt x="1544" y="11096"/>
                    </a:lnTo>
                    <a:cubicBezTo>
                      <a:pt x="1556" y="11085"/>
                      <a:pt x="1568" y="11072"/>
                      <a:pt x="1592" y="11072"/>
                    </a:cubicBezTo>
                    <a:cubicBezTo>
                      <a:pt x="1605" y="11060"/>
                      <a:pt x="1629" y="11048"/>
                      <a:pt x="1641" y="11036"/>
                    </a:cubicBezTo>
                    <a:cubicBezTo>
                      <a:pt x="1665" y="11023"/>
                      <a:pt x="1678" y="11023"/>
                      <a:pt x="1702" y="11012"/>
                    </a:cubicBezTo>
                    <a:cubicBezTo>
                      <a:pt x="1714" y="11012"/>
                      <a:pt x="1738" y="10999"/>
                      <a:pt x="1762" y="10999"/>
                    </a:cubicBezTo>
                    <a:cubicBezTo>
                      <a:pt x="1775" y="10987"/>
                      <a:pt x="1775" y="10987"/>
                      <a:pt x="1787" y="10987"/>
                    </a:cubicBezTo>
                    <a:cubicBezTo>
                      <a:pt x="1799" y="10987"/>
                      <a:pt x="1811" y="10975"/>
                      <a:pt x="1824" y="10963"/>
                    </a:cubicBezTo>
                    <a:cubicBezTo>
                      <a:pt x="1835" y="10963"/>
                      <a:pt x="1848" y="10950"/>
                      <a:pt x="1848" y="10939"/>
                    </a:cubicBezTo>
                    <a:cubicBezTo>
                      <a:pt x="1848" y="10926"/>
                      <a:pt x="1860" y="10914"/>
                      <a:pt x="1860" y="10902"/>
                    </a:cubicBezTo>
                    <a:lnTo>
                      <a:pt x="1860" y="10866"/>
                    </a:lnTo>
                    <a:cubicBezTo>
                      <a:pt x="1872" y="10853"/>
                      <a:pt x="1872" y="10829"/>
                      <a:pt x="1884" y="10817"/>
                    </a:cubicBezTo>
                    <a:lnTo>
                      <a:pt x="1884" y="10805"/>
                    </a:lnTo>
                    <a:cubicBezTo>
                      <a:pt x="1897" y="10793"/>
                      <a:pt x="1897" y="10780"/>
                      <a:pt x="1908" y="10769"/>
                    </a:cubicBezTo>
                    <a:cubicBezTo>
                      <a:pt x="1908" y="10769"/>
                      <a:pt x="1921" y="10756"/>
                      <a:pt x="1921" y="10744"/>
                    </a:cubicBezTo>
                    <a:cubicBezTo>
                      <a:pt x="1933" y="10744"/>
                      <a:pt x="1945" y="10732"/>
                      <a:pt x="1945" y="10732"/>
                    </a:cubicBezTo>
                    <a:cubicBezTo>
                      <a:pt x="1957" y="10720"/>
                      <a:pt x="1970" y="10707"/>
                      <a:pt x="1981" y="10707"/>
                    </a:cubicBezTo>
                    <a:cubicBezTo>
                      <a:pt x="1981" y="10696"/>
                      <a:pt x="1994" y="10696"/>
                      <a:pt x="2006" y="10696"/>
                    </a:cubicBezTo>
                    <a:lnTo>
                      <a:pt x="2018" y="10683"/>
                    </a:lnTo>
                    <a:close/>
                    <a:moveTo>
                      <a:pt x="365" y="10842"/>
                    </a:moveTo>
                    <a:cubicBezTo>
                      <a:pt x="365" y="10842"/>
                      <a:pt x="377" y="10842"/>
                      <a:pt x="377" y="10853"/>
                    </a:cubicBezTo>
                    <a:cubicBezTo>
                      <a:pt x="390" y="10853"/>
                      <a:pt x="390" y="10866"/>
                      <a:pt x="401" y="10877"/>
                    </a:cubicBezTo>
                    <a:lnTo>
                      <a:pt x="463" y="10939"/>
                    </a:lnTo>
                    <a:cubicBezTo>
                      <a:pt x="474" y="10950"/>
                      <a:pt x="487" y="10963"/>
                      <a:pt x="511" y="10963"/>
                    </a:cubicBezTo>
                    <a:lnTo>
                      <a:pt x="511" y="10975"/>
                    </a:lnTo>
                    <a:cubicBezTo>
                      <a:pt x="535" y="10987"/>
                      <a:pt x="547" y="10999"/>
                      <a:pt x="571" y="11012"/>
                    </a:cubicBezTo>
                    <a:cubicBezTo>
                      <a:pt x="596" y="11036"/>
                      <a:pt x="608" y="11048"/>
                      <a:pt x="633" y="11060"/>
                    </a:cubicBezTo>
                    <a:cubicBezTo>
                      <a:pt x="657" y="11072"/>
                      <a:pt x="669" y="11085"/>
                      <a:pt x="693" y="11096"/>
                    </a:cubicBezTo>
                    <a:cubicBezTo>
                      <a:pt x="717" y="11109"/>
                      <a:pt x="730" y="11121"/>
                      <a:pt x="754" y="11121"/>
                    </a:cubicBezTo>
                    <a:cubicBezTo>
                      <a:pt x="790" y="11145"/>
                      <a:pt x="839" y="11169"/>
                      <a:pt x="887" y="11193"/>
                    </a:cubicBezTo>
                    <a:cubicBezTo>
                      <a:pt x="960" y="11218"/>
                      <a:pt x="1033" y="11266"/>
                      <a:pt x="1130" y="11315"/>
                    </a:cubicBezTo>
                    <a:cubicBezTo>
                      <a:pt x="1167" y="11328"/>
                      <a:pt x="1203" y="11352"/>
                      <a:pt x="1240" y="11376"/>
                    </a:cubicBezTo>
                    <a:cubicBezTo>
                      <a:pt x="1289" y="11388"/>
                      <a:pt x="1325" y="11412"/>
                      <a:pt x="1362" y="11437"/>
                    </a:cubicBezTo>
                    <a:cubicBezTo>
                      <a:pt x="1362" y="11449"/>
                      <a:pt x="1374" y="11449"/>
                      <a:pt x="1374" y="11449"/>
                    </a:cubicBezTo>
                    <a:lnTo>
                      <a:pt x="1374" y="11461"/>
                    </a:lnTo>
                    <a:lnTo>
                      <a:pt x="1386" y="11461"/>
                    </a:lnTo>
                    <a:cubicBezTo>
                      <a:pt x="1398" y="11498"/>
                      <a:pt x="1435" y="11534"/>
                      <a:pt x="1495" y="11571"/>
                    </a:cubicBezTo>
                    <a:lnTo>
                      <a:pt x="1508" y="11571"/>
                    </a:lnTo>
                    <a:lnTo>
                      <a:pt x="1519" y="11582"/>
                    </a:lnTo>
                    <a:cubicBezTo>
                      <a:pt x="1544" y="11595"/>
                      <a:pt x="1556" y="11595"/>
                      <a:pt x="1581" y="11607"/>
                    </a:cubicBezTo>
                    <a:cubicBezTo>
                      <a:pt x="1605" y="11607"/>
                      <a:pt x="1629" y="11619"/>
                      <a:pt x="1654" y="11619"/>
                    </a:cubicBezTo>
                    <a:cubicBezTo>
                      <a:pt x="1690" y="11631"/>
                      <a:pt x="1714" y="11631"/>
                      <a:pt x="1738" y="11631"/>
                    </a:cubicBezTo>
                    <a:lnTo>
                      <a:pt x="1799" y="11631"/>
                    </a:lnTo>
                    <a:cubicBezTo>
                      <a:pt x="1860" y="11619"/>
                      <a:pt x="1908" y="11619"/>
                      <a:pt x="1957" y="11607"/>
                    </a:cubicBezTo>
                    <a:cubicBezTo>
                      <a:pt x="1994" y="11595"/>
                      <a:pt x="2042" y="11582"/>
                      <a:pt x="2091" y="11571"/>
                    </a:cubicBezTo>
                    <a:cubicBezTo>
                      <a:pt x="2115" y="11558"/>
                      <a:pt x="2140" y="11558"/>
                      <a:pt x="2164" y="11546"/>
                    </a:cubicBezTo>
                    <a:cubicBezTo>
                      <a:pt x="2188" y="11534"/>
                      <a:pt x="2213" y="11522"/>
                      <a:pt x="2224" y="11522"/>
                    </a:cubicBezTo>
                    <a:cubicBezTo>
                      <a:pt x="2241" y="11522"/>
                      <a:pt x="2252" y="11516"/>
                      <a:pt x="2261" y="11513"/>
                    </a:cubicBezTo>
                    <a:lnTo>
                      <a:pt x="2261" y="11513"/>
                    </a:lnTo>
                    <a:cubicBezTo>
                      <a:pt x="2259" y="11522"/>
                      <a:pt x="2249" y="11523"/>
                      <a:pt x="2249" y="11534"/>
                    </a:cubicBezTo>
                    <a:cubicBezTo>
                      <a:pt x="2213" y="11558"/>
                      <a:pt x="2164" y="11595"/>
                      <a:pt x="2127" y="11619"/>
                    </a:cubicBezTo>
                    <a:cubicBezTo>
                      <a:pt x="2103" y="11631"/>
                      <a:pt x="2091" y="11631"/>
                      <a:pt x="2067" y="11644"/>
                    </a:cubicBezTo>
                    <a:cubicBezTo>
                      <a:pt x="2054" y="11655"/>
                      <a:pt x="2030" y="11655"/>
                      <a:pt x="2018" y="11668"/>
                    </a:cubicBezTo>
                    <a:cubicBezTo>
                      <a:pt x="1970" y="11680"/>
                      <a:pt x="1933" y="11692"/>
                      <a:pt x="1884" y="11692"/>
                    </a:cubicBezTo>
                    <a:cubicBezTo>
                      <a:pt x="1860" y="11704"/>
                      <a:pt x="1848" y="11704"/>
                      <a:pt x="1824" y="11704"/>
                    </a:cubicBezTo>
                    <a:lnTo>
                      <a:pt x="1775" y="11717"/>
                    </a:lnTo>
                    <a:cubicBezTo>
                      <a:pt x="1738" y="11717"/>
                      <a:pt x="1714" y="11728"/>
                      <a:pt x="1690" y="11728"/>
                    </a:cubicBezTo>
                    <a:lnTo>
                      <a:pt x="1665" y="11728"/>
                    </a:lnTo>
                    <a:cubicBezTo>
                      <a:pt x="1617" y="11741"/>
                      <a:pt x="1568" y="11741"/>
                      <a:pt x="1519" y="11753"/>
                    </a:cubicBezTo>
                    <a:lnTo>
                      <a:pt x="1338" y="11753"/>
                    </a:lnTo>
                    <a:cubicBezTo>
                      <a:pt x="1313" y="11741"/>
                      <a:pt x="1289" y="11741"/>
                      <a:pt x="1265" y="11741"/>
                    </a:cubicBezTo>
                    <a:cubicBezTo>
                      <a:pt x="1240" y="11728"/>
                      <a:pt x="1216" y="11728"/>
                      <a:pt x="1192" y="11717"/>
                    </a:cubicBezTo>
                    <a:cubicBezTo>
                      <a:pt x="1167" y="11717"/>
                      <a:pt x="1155" y="11704"/>
                      <a:pt x="1130" y="11704"/>
                    </a:cubicBezTo>
                    <a:cubicBezTo>
                      <a:pt x="1106" y="11692"/>
                      <a:pt x="1082" y="11668"/>
                      <a:pt x="1046" y="11655"/>
                    </a:cubicBezTo>
                    <a:cubicBezTo>
                      <a:pt x="973" y="11619"/>
                      <a:pt x="887" y="11558"/>
                      <a:pt x="790" y="11498"/>
                    </a:cubicBezTo>
                    <a:cubicBezTo>
                      <a:pt x="766" y="11473"/>
                      <a:pt x="754" y="11461"/>
                      <a:pt x="730" y="11449"/>
                    </a:cubicBezTo>
                    <a:lnTo>
                      <a:pt x="717" y="11437"/>
                    </a:lnTo>
                    <a:lnTo>
                      <a:pt x="706" y="11425"/>
                    </a:lnTo>
                    <a:lnTo>
                      <a:pt x="669" y="11388"/>
                    </a:lnTo>
                    <a:lnTo>
                      <a:pt x="633" y="11352"/>
                    </a:lnTo>
                    <a:lnTo>
                      <a:pt x="633" y="11339"/>
                    </a:lnTo>
                    <a:lnTo>
                      <a:pt x="620" y="11339"/>
                    </a:lnTo>
                    <a:cubicBezTo>
                      <a:pt x="584" y="11279"/>
                      <a:pt x="547" y="11218"/>
                      <a:pt x="511" y="11145"/>
                    </a:cubicBezTo>
                    <a:cubicBezTo>
                      <a:pt x="474" y="11085"/>
                      <a:pt x="438" y="11023"/>
                      <a:pt x="414" y="10950"/>
                    </a:cubicBezTo>
                    <a:cubicBezTo>
                      <a:pt x="401" y="10926"/>
                      <a:pt x="377" y="10890"/>
                      <a:pt x="365" y="10842"/>
                    </a:cubicBezTo>
                    <a:close/>
                    <a:moveTo>
                      <a:pt x="9759" y="9918"/>
                    </a:moveTo>
                    <a:lnTo>
                      <a:pt x="9759" y="9930"/>
                    </a:lnTo>
                    <a:cubicBezTo>
                      <a:pt x="9748" y="9930"/>
                      <a:pt x="9748" y="9942"/>
                      <a:pt x="9735" y="9954"/>
                    </a:cubicBezTo>
                    <a:cubicBezTo>
                      <a:pt x="9735" y="9966"/>
                      <a:pt x="9723" y="9978"/>
                      <a:pt x="9711" y="9991"/>
                    </a:cubicBezTo>
                    <a:cubicBezTo>
                      <a:pt x="9711" y="10002"/>
                      <a:pt x="9699" y="10015"/>
                      <a:pt x="9687" y="10027"/>
                    </a:cubicBezTo>
                    <a:cubicBezTo>
                      <a:pt x="9675" y="10051"/>
                      <a:pt x="9675" y="10064"/>
                      <a:pt x="9662" y="10075"/>
                    </a:cubicBezTo>
                    <a:cubicBezTo>
                      <a:pt x="9651" y="10100"/>
                      <a:pt x="9638" y="10112"/>
                      <a:pt x="9626" y="10137"/>
                    </a:cubicBezTo>
                    <a:cubicBezTo>
                      <a:pt x="9589" y="10173"/>
                      <a:pt x="9565" y="10221"/>
                      <a:pt x="9541" y="10258"/>
                    </a:cubicBezTo>
                    <a:cubicBezTo>
                      <a:pt x="9516" y="10294"/>
                      <a:pt x="9492" y="10331"/>
                      <a:pt x="9480" y="10367"/>
                    </a:cubicBezTo>
                    <a:cubicBezTo>
                      <a:pt x="9456" y="10391"/>
                      <a:pt x="9443" y="10428"/>
                      <a:pt x="9419" y="10464"/>
                    </a:cubicBezTo>
                    <a:cubicBezTo>
                      <a:pt x="9407" y="10501"/>
                      <a:pt x="9383" y="10526"/>
                      <a:pt x="9371" y="10562"/>
                    </a:cubicBezTo>
                    <a:cubicBezTo>
                      <a:pt x="9346" y="10598"/>
                      <a:pt x="9322" y="10623"/>
                      <a:pt x="9310" y="10647"/>
                    </a:cubicBezTo>
                    <a:lnTo>
                      <a:pt x="9298" y="10659"/>
                    </a:lnTo>
                    <a:lnTo>
                      <a:pt x="9286" y="10671"/>
                    </a:lnTo>
                    <a:cubicBezTo>
                      <a:pt x="9273" y="10696"/>
                      <a:pt x="9262" y="10720"/>
                      <a:pt x="9237" y="10744"/>
                    </a:cubicBezTo>
                    <a:lnTo>
                      <a:pt x="9225" y="10769"/>
                    </a:lnTo>
                    <a:lnTo>
                      <a:pt x="9200" y="10793"/>
                    </a:lnTo>
                    <a:cubicBezTo>
                      <a:pt x="9189" y="10805"/>
                      <a:pt x="9176" y="10829"/>
                      <a:pt x="9152" y="10842"/>
                    </a:cubicBezTo>
                    <a:cubicBezTo>
                      <a:pt x="9140" y="10877"/>
                      <a:pt x="9116" y="10902"/>
                      <a:pt x="9091" y="10939"/>
                    </a:cubicBezTo>
                    <a:lnTo>
                      <a:pt x="9079" y="10950"/>
                    </a:lnTo>
                    <a:cubicBezTo>
                      <a:pt x="9055" y="10975"/>
                      <a:pt x="9030" y="10999"/>
                      <a:pt x="9019" y="11023"/>
                    </a:cubicBezTo>
                    <a:lnTo>
                      <a:pt x="9006" y="11036"/>
                    </a:lnTo>
                    <a:cubicBezTo>
                      <a:pt x="8982" y="11060"/>
                      <a:pt x="8957" y="11085"/>
                      <a:pt x="8921" y="11109"/>
                    </a:cubicBezTo>
                    <a:lnTo>
                      <a:pt x="8909" y="11121"/>
                    </a:lnTo>
                    <a:cubicBezTo>
                      <a:pt x="8897" y="11133"/>
                      <a:pt x="8884" y="11145"/>
                      <a:pt x="8873" y="11145"/>
                    </a:cubicBezTo>
                    <a:cubicBezTo>
                      <a:pt x="8860" y="11158"/>
                      <a:pt x="8836" y="11169"/>
                      <a:pt x="8824" y="11182"/>
                    </a:cubicBezTo>
                    <a:lnTo>
                      <a:pt x="8739" y="11266"/>
                    </a:lnTo>
                    <a:cubicBezTo>
                      <a:pt x="8727" y="11279"/>
                      <a:pt x="8703" y="11291"/>
                      <a:pt x="8690" y="11303"/>
                    </a:cubicBezTo>
                    <a:lnTo>
                      <a:pt x="8581" y="11412"/>
                    </a:lnTo>
                    <a:cubicBezTo>
                      <a:pt x="8557" y="11425"/>
                      <a:pt x="8544" y="11425"/>
                      <a:pt x="8532" y="11437"/>
                    </a:cubicBezTo>
                    <a:lnTo>
                      <a:pt x="8495" y="11473"/>
                    </a:lnTo>
                    <a:lnTo>
                      <a:pt x="8423" y="11509"/>
                    </a:lnTo>
                    <a:cubicBezTo>
                      <a:pt x="8398" y="11522"/>
                      <a:pt x="8374" y="11534"/>
                      <a:pt x="8338" y="11534"/>
                    </a:cubicBezTo>
                    <a:cubicBezTo>
                      <a:pt x="8314" y="11546"/>
                      <a:pt x="8277" y="11558"/>
                      <a:pt x="8252" y="11558"/>
                    </a:cubicBezTo>
                    <a:cubicBezTo>
                      <a:pt x="8228" y="11571"/>
                      <a:pt x="8204" y="11571"/>
                      <a:pt x="8179" y="11582"/>
                    </a:cubicBezTo>
                    <a:cubicBezTo>
                      <a:pt x="8131" y="11595"/>
                      <a:pt x="8071" y="11619"/>
                      <a:pt x="8022" y="11644"/>
                    </a:cubicBezTo>
                    <a:lnTo>
                      <a:pt x="7998" y="11644"/>
                    </a:lnTo>
                    <a:lnTo>
                      <a:pt x="7973" y="11655"/>
                    </a:lnTo>
                    <a:cubicBezTo>
                      <a:pt x="7900" y="11692"/>
                      <a:pt x="7828" y="11704"/>
                      <a:pt x="7766" y="11728"/>
                    </a:cubicBezTo>
                    <a:cubicBezTo>
                      <a:pt x="7718" y="11741"/>
                      <a:pt x="7657" y="11765"/>
                      <a:pt x="7609" y="11777"/>
                    </a:cubicBezTo>
                    <a:cubicBezTo>
                      <a:pt x="7523" y="11801"/>
                      <a:pt x="7450" y="11814"/>
                      <a:pt x="7390" y="11825"/>
                    </a:cubicBezTo>
                    <a:cubicBezTo>
                      <a:pt x="7317" y="11838"/>
                      <a:pt x="7244" y="11862"/>
                      <a:pt x="7171" y="11874"/>
                    </a:cubicBezTo>
                    <a:lnTo>
                      <a:pt x="7159" y="11874"/>
                    </a:lnTo>
                    <a:cubicBezTo>
                      <a:pt x="7134" y="11874"/>
                      <a:pt x="7098" y="11887"/>
                      <a:pt x="7061" y="11887"/>
                    </a:cubicBezTo>
                    <a:cubicBezTo>
                      <a:pt x="7025" y="11898"/>
                      <a:pt x="6988" y="11898"/>
                      <a:pt x="6952" y="11898"/>
                    </a:cubicBezTo>
                    <a:cubicBezTo>
                      <a:pt x="6916" y="11898"/>
                      <a:pt x="6880" y="11911"/>
                      <a:pt x="6843" y="11911"/>
                    </a:cubicBezTo>
                    <a:lnTo>
                      <a:pt x="6782" y="11911"/>
                    </a:lnTo>
                    <a:lnTo>
                      <a:pt x="6794" y="11898"/>
                    </a:lnTo>
                    <a:lnTo>
                      <a:pt x="6952" y="11741"/>
                    </a:lnTo>
                    <a:lnTo>
                      <a:pt x="6977" y="11717"/>
                    </a:lnTo>
                    <a:cubicBezTo>
                      <a:pt x="6988" y="11704"/>
                      <a:pt x="7013" y="11692"/>
                      <a:pt x="7025" y="11668"/>
                    </a:cubicBezTo>
                    <a:cubicBezTo>
                      <a:pt x="7050" y="11644"/>
                      <a:pt x="7086" y="11619"/>
                      <a:pt x="7110" y="11595"/>
                    </a:cubicBezTo>
                    <a:cubicBezTo>
                      <a:pt x="7159" y="11558"/>
                      <a:pt x="7196" y="11534"/>
                      <a:pt x="7244" y="11498"/>
                    </a:cubicBezTo>
                    <a:lnTo>
                      <a:pt x="7280" y="11473"/>
                    </a:lnTo>
                    <a:cubicBezTo>
                      <a:pt x="7317" y="11449"/>
                      <a:pt x="7353" y="11425"/>
                      <a:pt x="7377" y="11401"/>
                    </a:cubicBezTo>
                    <a:cubicBezTo>
                      <a:pt x="7450" y="11364"/>
                      <a:pt x="7499" y="11315"/>
                      <a:pt x="7560" y="11279"/>
                    </a:cubicBezTo>
                    <a:cubicBezTo>
                      <a:pt x="7584" y="11255"/>
                      <a:pt x="7620" y="11230"/>
                      <a:pt x="7645" y="11206"/>
                    </a:cubicBezTo>
                    <a:cubicBezTo>
                      <a:pt x="7669" y="11193"/>
                      <a:pt x="7693" y="11169"/>
                      <a:pt x="7718" y="11158"/>
                    </a:cubicBezTo>
                    <a:lnTo>
                      <a:pt x="7730" y="11145"/>
                    </a:lnTo>
                    <a:cubicBezTo>
                      <a:pt x="7779" y="11133"/>
                      <a:pt x="7815" y="11109"/>
                      <a:pt x="7852" y="11085"/>
                    </a:cubicBezTo>
                    <a:cubicBezTo>
                      <a:pt x="7900" y="11048"/>
                      <a:pt x="7961" y="11012"/>
                      <a:pt x="8022" y="10975"/>
                    </a:cubicBezTo>
                    <a:cubicBezTo>
                      <a:pt x="8058" y="10950"/>
                      <a:pt x="8082" y="10926"/>
                      <a:pt x="8119" y="10902"/>
                    </a:cubicBezTo>
                    <a:cubicBezTo>
                      <a:pt x="8144" y="10890"/>
                      <a:pt x="8179" y="10866"/>
                      <a:pt x="8204" y="10829"/>
                    </a:cubicBezTo>
                    <a:cubicBezTo>
                      <a:pt x="8228" y="10817"/>
                      <a:pt x="8241" y="10793"/>
                      <a:pt x="8265" y="10780"/>
                    </a:cubicBezTo>
                    <a:lnTo>
                      <a:pt x="8289" y="10756"/>
                    </a:lnTo>
                    <a:cubicBezTo>
                      <a:pt x="8314" y="10732"/>
                      <a:pt x="8338" y="10720"/>
                      <a:pt x="8362" y="10696"/>
                    </a:cubicBezTo>
                    <a:cubicBezTo>
                      <a:pt x="8387" y="10671"/>
                      <a:pt x="8411" y="10659"/>
                      <a:pt x="8435" y="10634"/>
                    </a:cubicBezTo>
                    <a:cubicBezTo>
                      <a:pt x="8447" y="10623"/>
                      <a:pt x="8471" y="10610"/>
                      <a:pt x="8495" y="10598"/>
                    </a:cubicBezTo>
                    <a:cubicBezTo>
                      <a:pt x="8508" y="10586"/>
                      <a:pt x="8532" y="10574"/>
                      <a:pt x="8544" y="10574"/>
                    </a:cubicBezTo>
                    <a:cubicBezTo>
                      <a:pt x="8532" y="10574"/>
                      <a:pt x="8520" y="10574"/>
                      <a:pt x="8508" y="10586"/>
                    </a:cubicBezTo>
                    <a:cubicBezTo>
                      <a:pt x="8495" y="10598"/>
                      <a:pt x="8471" y="10598"/>
                      <a:pt x="8460" y="10610"/>
                    </a:cubicBezTo>
                    <a:cubicBezTo>
                      <a:pt x="8423" y="10623"/>
                      <a:pt x="8398" y="10647"/>
                      <a:pt x="8362" y="10659"/>
                    </a:cubicBezTo>
                    <a:cubicBezTo>
                      <a:pt x="8325" y="10683"/>
                      <a:pt x="8301" y="10696"/>
                      <a:pt x="8277" y="10720"/>
                    </a:cubicBezTo>
                    <a:lnTo>
                      <a:pt x="8265" y="10720"/>
                    </a:lnTo>
                    <a:cubicBezTo>
                      <a:pt x="8241" y="10744"/>
                      <a:pt x="8216" y="10756"/>
                      <a:pt x="8192" y="10769"/>
                    </a:cubicBezTo>
                    <a:lnTo>
                      <a:pt x="8168" y="10780"/>
                    </a:lnTo>
                    <a:cubicBezTo>
                      <a:pt x="8155" y="10793"/>
                      <a:pt x="8131" y="10817"/>
                      <a:pt x="8107" y="10829"/>
                    </a:cubicBezTo>
                    <a:lnTo>
                      <a:pt x="8082" y="10842"/>
                    </a:lnTo>
                    <a:cubicBezTo>
                      <a:pt x="8046" y="10866"/>
                      <a:pt x="8022" y="10877"/>
                      <a:pt x="7985" y="10902"/>
                    </a:cubicBezTo>
                    <a:cubicBezTo>
                      <a:pt x="7973" y="10902"/>
                      <a:pt x="7949" y="10914"/>
                      <a:pt x="7936" y="10926"/>
                    </a:cubicBezTo>
                    <a:lnTo>
                      <a:pt x="7864" y="10963"/>
                    </a:lnTo>
                    <a:cubicBezTo>
                      <a:pt x="7839" y="10975"/>
                      <a:pt x="7828" y="10987"/>
                      <a:pt x="7803" y="10999"/>
                    </a:cubicBezTo>
                    <a:cubicBezTo>
                      <a:pt x="7766" y="11012"/>
                      <a:pt x="7742" y="11036"/>
                      <a:pt x="7706" y="11048"/>
                    </a:cubicBezTo>
                    <a:cubicBezTo>
                      <a:pt x="7669" y="11072"/>
                      <a:pt x="7645" y="11096"/>
                      <a:pt x="7609" y="11121"/>
                    </a:cubicBezTo>
                    <a:cubicBezTo>
                      <a:pt x="7572" y="11133"/>
                      <a:pt x="7548" y="11158"/>
                      <a:pt x="7523" y="11182"/>
                    </a:cubicBezTo>
                    <a:cubicBezTo>
                      <a:pt x="7487" y="11206"/>
                      <a:pt x="7463" y="11218"/>
                      <a:pt x="7439" y="11242"/>
                    </a:cubicBezTo>
                    <a:cubicBezTo>
                      <a:pt x="7366" y="11291"/>
                      <a:pt x="7317" y="11328"/>
                      <a:pt x="7256" y="11364"/>
                    </a:cubicBezTo>
                    <a:lnTo>
                      <a:pt x="7220" y="11401"/>
                    </a:lnTo>
                    <a:cubicBezTo>
                      <a:pt x="7171" y="11425"/>
                      <a:pt x="7123" y="11461"/>
                      <a:pt x="7086" y="11498"/>
                    </a:cubicBezTo>
                    <a:cubicBezTo>
                      <a:pt x="7050" y="11522"/>
                      <a:pt x="7013" y="11546"/>
                      <a:pt x="6988" y="11571"/>
                    </a:cubicBezTo>
                    <a:lnTo>
                      <a:pt x="6916" y="11644"/>
                    </a:lnTo>
                    <a:lnTo>
                      <a:pt x="6758" y="11801"/>
                    </a:lnTo>
                    <a:lnTo>
                      <a:pt x="6758" y="11789"/>
                    </a:lnTo>
                    <a:cubicBezTo>
                      <a:pt x="6770" y="11753"/>
                      <a:pt x="6794" y="11717"/>
                      <a:pt x="6807" y="11680"/>
                    </a:cubicBezTo>
                    <a:cubicBezTo>
                      <a:pt x="6818" y="11655"/>
                      <a:pt x="6831" y="11619"/>
                      <a:pt x="6843" y="11595"/>
                    </a:cubicBezTo>
                    <a:lnTo>
                      <a:pt x="6855" y="11571"/>
                    </a:lnTo>
                    <a:cubicBezTo>
                      <a:pt x="6867" y="11558"/>
                      <a:pt x="6867" y="11546"/>
                      <a:pt x="6880" y="11534"/>
                    </a:cubicBezTo>
                    <a:lnTo>
                      <a:pt x="6880" y="11522"/>
                    </a:lnTo>
                    <a:cubicBezTo>
                      <a:pt x="6891" y="11509"/>
                      <a:pt x="6891" y="11498"/>
                      <a:pt x="6891" y="11498"/>
                    </a:cubicBezTo>
                    <a:cubicBezTo>
                      <a:pt x="6891" y="11498"/>
                      <a:pt x="6891" y="11485"/>
                      <a:pt x="6904" y="11485"/>
                    </a:cubicBezTo>
                    <a:cubicBezTo>
                      <a:pt x="6904" y="11473"/>
                      <a:pt x="6904" y="11461"/>
                      <a:pt x="6916" y="11449"/>
                    </a:cubicBezTo>
                    <a:lnTo>
                      <a:pt x="6928" y="11437"/>
                    </a:lnTo>
                    <a:cubicBezTo>
                      <a:pt x="6928" y="11425"/>
                      <a:pt x="6928" y="11412"/>
                      <a:pt x="6940" y="11401"/>
                    </a:cubicBezTo>
                    <a:lnTo>
                      <a:pt x="6940" y="11388"/>
                    </a:lnTo>
                    <a:lnTo>
                      <a:pt x="6952" y="11388"/>
                    </a:lnTo>
                    <a:lnTo>
                      <a:pt x="6952" y="11376"/>
                    </a:lnTo>
                    <a:lnTo>
                      <a:pt x="6977" y="11339"/>
                    </a:lnTo>
                    <a:cubicBezTo>
                      <a:pt x="7001" y="11291"/>
                      <a:pt x="7037" y="11230"/>
                      <a:pt x="7061" y="11182"/>
                    </a:cubicBezTo>
                    <a:lnTo>
                      <a:pt x="7086" y="11145"/>
                    </a:lnTo>
                    <a:cubicBezTo>
                      <a:pt x="7098" y="11109"/>
                      <a:pt x="7123" y="11085"/>
                      <a:pt x="7134" y="11048"/>
                    </a:cubicBezTo>
                    <a:cubicBezTo>
                      <a:pt x="7159" y="11023"/>
                      <a:pt x="7171" y="10999"/>
                      <a:pt x="7196" y="10975"/>
                    </a:cubicBezTo>
                    <a:lnTo>
                      <a:pt x="7196" y="10963"/>
                    </a:lnTo>
                    <a:cubicBezTo>
                      <a:pt x="7207" y="10950"/>
                      <a:pt x="7220" y="10926"/>
                      <a:pt x="7232" y="10914"/>
                    </a:cubicBezTo>
                    <a:lnTo>
                      <a:pt x="7268" y="10877"/>
                    </a:lnTo>
                    <a:lnTo>
                      <a:pt x="7293" y="10853"/>
                    </a:lnTo>
                    <a:cubicBezTo>
                      <a:pt x="7317" y="10829"/>
                      <a:pt x="7329" y="10817"/>
                      <a:pt x="7341" y="10793"/>
                    </a:cubicBezTo>
                    <a:lnTo>
                      <a:pt x="7353" y="10793"/>
                    </a:lnTo>
                    <a:lnTo>
                      <a:pt x="7353" y="10780"/>
                    </a:lnTo>
                    <a:lnTo>
                      <a:pt x="7366" y="10769"/>
                    </a:lnTo>
                    <a:lnTo>
                      <a:pt x="7377" y="10769"/>
                    </a:lnTo>
                    <a:cubicBezTo>
                      <a:pt x="7402" y="10732"/>
                      <a:pt x="7426" y="10707"/>
                      <a:pt x="7450" y="10683"/>
                    </a:cubicBezTo>
                    <a:lnTo>
                      <a:pt x="7523" y="10610"/>
                    </a:lnTo>
                    <a:cubicBezTo>
                      <a:pt x="7536" y="10586"/>
                      <a:pt x="7560" y="10574"/>
                      <a:pt x="7572" y="10550"/>
                    </a:cubicBezTo>
                    <a:cubicBezTo>
                      <a:pt x="7596" y="10537"/>
                      <a:pt x="7609" y="10526"/>
                      <a:pt x="7620" y="10513"/>
                    </a:cubicBezTo>
                    <a:lnTo>
                      <a:pt x="7633" y="10501"/>
                    </a:lnTo>
                    <a:cubicBezTo>
                      <a:pt x="7645" y="10489"/>
                      <a:pt x="7669" y="10477"/>
                      <a:pt x="7682" y="10464"/>
                    </a:cubicBezTo>
                    <a:cubicBezTo>
                      <a:pt x="7693" y="10453"/>
                      <a:pt x="7718" y="10440"/>
                      <a:pt x="7730" y="10428"/>
                    </a:cubicBezTo>
                    <a:lnTo>
                      <a:pt x="7742" y="10428"/>
                    </a:lnTo>
                    <a:cubicBezTo>
                      <a:pt x="7766" y="10416"/>
                      <a:pt x="7779" y="10404"/>
                      <a:pt x="7791" y="10404"/>
                    </a:cubicBezTo>
                    <a:cubicBezTo>
                      <a:pt x="7815" y="10391"/>
                      <a:pt x="7839" y="10380"/>
                      <a:pt x="7852" y="10367"/>
                    </a:cubicBezTo>
                    <a:lnTo>
                      <a:pt x="7961" y="10331"/>
                    </a:lnTo>
                    <a:cubicBezTo>
                      <a:pt x="7985" y="10318"/>
                      <a:pt x="8022" y="10307"/>
                      <a:pt x="8046" y="10294"/>
                    </a:cubicBezTo>
                    <a:lnTo>
                      <a:pt x="8058" y="10282"/>
                    </a:lnTo>
                    <a:cubicBezTo>
                      <a:pt x="8082" y="10282"/>
                      <a:pt x="8095" y="10270"/>
                      <a:pt x="8119" y="10270"/>
                    </a:cubicBezTo>
                    <a:cubicBezTo>
                      <a:pt x="8168" y="10246"/>
                      <a:pt x="8216" y="10234"/>
                      <a:pt x="8265" y="10210"/>
                    </a:cubicBezTo>
                    <a:cubicBezTo>
                      <a:pt x="8289" y="10210"/>
                      <a:pt x="8314" y="10197"/>
                      <a:pt x="8338" y="10197"/>
                    </a:cubicBezTo>
                    <a:cubicBezTo>
                      <a:pt x="8362" y="10185"/>
                      <a:pt x="8387" y="10185"/>
                      <a:pt x="8423" y="10173"/>
                    </a:cubicBezTo>
                    <a:lnTo>
                      <a:pt x="8435" y="10173"/>
                    </a:lnTo>
                    <a:cubicBezTo>
                      <a:pt x="8471" y="10173"/>
                      <a:pt x="8508" y="10161"/>
                      <a:pt x="8557" y="10161"/>
                    </a:cubicBezTo>
                    <a:cubicBezTo>
                      <a:pt x="8593" y="10148"/>
                      <a:pt x="8641" y="10148"/>
                      <a:pt x="8690" y="10137"/>
                    </a:cubicBezTo>
                    <a:lnTo>
                      <a:pt x="8714" y="10137"/>
                    </a:lnTo>
                    <a:cubicBezTo>
                      <a:pt x="8775" y="10137"/>
                      <a:pt x="8848" y="10124"/>
                      <a:pt x="8909" y="10112"/>
                    </a:cubicBezTo>
                    <a:cubicBezTo>
                      <a:pt x="8994" y="10112"/>
                      <a:pt x="9067" y="10100"/>
                      <a:pt x="9140" y="10088"/>
                    </a:cubicBezTo>
                    <a:lnTo>
                      <a:pt x="9152" y="10088"/>
                    </a:lnTo>
                    <a:cubicBezTo>
                      <a:pt x="9189" y="10075"/>
                      <a:pt x="9225" y="10075"/>
                      <a:pt x="9273" y="10064"/>
                    </a:cubicBezTo>
                    <a:cubicBezTo>
                      <a:pt x="9346" y="10039"/>
                      <a:pt x="9419" y="10027"/>
                      <a:pt x="9492" y="10002"/>
                    </a:cubicBezTo>
                    <a:cubicBezTo>
                      <a:pt x="9529" y="9991"/>
                      <a:pt x="9578" y="9978"/>
                      <a:pt x="9614" y="9966"/>
                    </a:cubicBezTo>
                    <a:cubicBezTo>
                      <a:pt x="9651" y="9954"/>
                      <a:pt x="9675" y="9942"/>
                      <a:pt x="9699" y="9942"/>
                    </a:cubicBezTo>
                    <a:cubicBezTo>
                      <a:pt x="9711" y="9942"/>
                      <a:pt x="9711" y="9930"/>
                      <a:pt x="9711" y="9930"/>
                    </a:cubicBezTo>
                    <a:cubicBezTo>
                      <a:pt x="9723" y="9930"/>
                      <a:pt x="9748" y="9930"/>
                      <a:pt x="9759" y="9918"/>
                    </a:cubicBezTo>
                    <a:close/>
                    <a:moveTo>
                      <a:pt x="3622" y="12932"/>
                    </a:moveTo>
                    <a:cubicBezTo>
                      <a:pt x="3622" y="12932"/>
                      <a:pt x="3634" y="12932"/>
                      <a:pt x="3634" y="12944"/>
                    </a:cubicBezTo>
                    <a:lnTo>
                      <a:pt x="3658" y="12944"/>
                    </a:lnTo>
                    <a:cubicBezTo>
                      <a:pt x="3671" y="12944"/>
                      <a:pt x="3671" y="12956"/>
                      <a:pt x="3683" y="12956"/>
                    </a:cubicBezTo>
                    <a:cubicBezTo>
                      <a:pt x="3695" y="12956"/>
                      <a:pt x="3707" y="12968"/>
                      <a:pt x="3720" y="12981"/>
                    </a:cubicBezTo>
                    <a:cubicBezTo>
                      <a:pt x="3731" y="12981"/>
                      <a:pt x="3744" y="12992"/>
                      <a:pt x="3744" y="12992"/>
                    </a:cubicBezTo>
                    <a:cubicBezTo>
                      <a:pt x="3756" y="13005"/>
                      <a:pt x="3768" y="13029"/>
                      <a:pt x="3780" y="13041"/>
                    </a:cubicBezTo>
                    <a:lnTo>
                      <a:pt x="3817" y="13078"/>
                    </a:lnTo>
                    <a:cubicBezTo>
                      <a:pt x="3829" y="13089"/>
                      <a:pt x="3829" y="13102"/>
                      <a:pt x="3841" y="13102"/>
                    </a:cubicBezTo>
                    <a:cubicBezTo>
                      <a:pt x="3841" y="13126"/>
                      <a:pt x="3853" y="13138"/>
                      <a:pt x="3853" y="13151"/>
                    </a:cubicBezTo>
                    <a:cubicBezTo>
                      <a:pt x="3866" y="13175"/>
                      <a:pt x="3866" y="13199"/>
                      <a:pt x="3866" y="13211"/>
                    </a:cubicBezTo>
                    <a:cubicBezTo>
                      <a:pt x="3877" y="13248"/>
                      <a:pt x="3877" y="13272"/>
                      <a:pt x="3877" y="13297"/>
                    </a:cubicBezTo>
                    <a:cubicBezTo>
                      <a:pt x="3877" y="13321"/>
                      <a:pt x="3890" y="13357"/>
                      <a:pt x="3890" y="13381"/>
                    </a:cubicBezTo>
                    <a:lnTo>
                      <a:pt x="3890" y="13394"/>
                    </a:lnTo>
                    <a:cubicBezTo>
                      <a:pt x="3890" y="13418"/>
                      <a:pt x="3901" y="13442"/>
                      <a:pt x="3901" y="13467"/>
                    </a:cubicBezTo>
                    <a:cubicBezTo>
                      <a:pt x="3914" y="13503"/>
                      <a:pt x="3914" y="13527"/>
                      <a:pt x="3926" y="13564"/>
                    </a:cubicBezTo>
                    <a:lnTo>
                      <a:pt x="3890" y="13527"/>
                    </a:lnTo>
                    <a:cubicBezTo>
                      <a:pt x="3877" y="13503"/>
                      <a:pt x="3853" y="13491"/>
                      <a:pt x="3841" y="13478"/>
                    </a:cubicBezTo>
                    <a:cubicBezTo>
                      <a:pt x="3817" y="13467"/>
                      <a:pt x="3804" y="13454"/>
                      <a:pt x="3780" y="13442"/>
                    </a:cubicBezTo>
                    <a:lnTo>
                      <a:pt x="3731" y="13394"/>
                    </a:lnTo>
                    <a:cubicBezTo>
                      <a:pt x="3707" y="13381"/>
                      <a:pt x="3683" y="13369"/>
                      <a:pt x="3671" y="13357"/>
                    </a:cubicBezTo>
                    <a:cubicBezTo>
                      <a:pt x="3634" y="13332"/>
                      <a:pt x="3598" y="13308"/>
                      <a:pt x="3561" y="13272"/>
                    </a:cubicBezTo>
                    <a:lnTo>
                      <a:pt x="3537" y="13248"/>
                    </a:lnTo>
                    <a:cubicBezTo>
                      <a:pt x="3525" y="13235"/>
                      <a:pt x="3513" y="13224"/>
                      <a:pt x="3513" y="13211"/>
                    </a:cubicBezTo>
                    <a:cubicBezTo>
                      <a:pt x="3501" y="13199"/>
                      <a:pt x="3501" y="13187"/>
                      <a:pt x="3488" y="13175"/>
                    </a:cubicBezTo>
                    <a:cubicBezTo>
                      <a:pt x="3488" y="13175"/>
                      <a:pt x="3488" y="13162"/>
                      <a:pt x="3477" y="13151"/>
                    </a:cubicBezTo>
                    <a:cubicBezTo>
                      <a:pt x="3477" y="13138"/>
                      <a:pt x="3477" y="13126"/>
                      <a:pt x="3464" y="13114"/>
                    </a:cubicBezTo>
                    <a:lnTo>
                      <a:pt x="3464" y="13089"/>
                    </a:lnTo>
                    <a:lnTo>
                      <a:pt x="3464" y="13041"/>
                    </a:lnTo>
                    <a:lnTo>
                      <a:pt x="3464" y="13017"/>
                    </a:lnTo>
                    <a:lnTo>
                      <a:pt x="3464" y="13005"/>
                    </a:lnTo>
                    <a:lnTo>
                      <a:pt x="3464" y="12992"/>
                    </a:lnTo>
                    <a:lnTo>
                      <a:pt x="3477" y="12981"/>
                    </a:lnTo>
                    <a:lnTo>
                      <a:pt x="3477" y="12968"/>
                    </a:lnTo>
                    <a:lnTo>
                      <a:pt x="3488" y="12968"/>
                    </a:lnTo>
                    <a:lnTo>
                      <a:pt x="3488" y="12956"/>
                    </a:lnTo>
                    <a:lnTo>
                      <a:pt x="3501" y="12956"/>
                    </a:lnTo>
                    <a:cubicBezTo>
                      <a:pt x="3513" y="12956"/>
                      <a:pt x="3513" y="12944"/>
                      <a:pt x="3525" y="12944"/>
                    </a:cubicBezTo>
                    <a:lnTo>
                      <a:pt x="3550" y="12944"/>
                    </a:lnTo>
                    <a:cubicBezTo>
                      <a:pt x="3561" y="12932"/>
                      <a:pt x="3574" y="12932"/>
                      <a:pt x="3585" y="12932"/>
                    </a:cubicBezTo>
                    <a:close/>
                    <a:moveTo>
                      <a:pt x="5154" y="15642"/>
                    </a:moveTo>
                    <a:cubicBezTo>
                      <a:pt x="5165" y="15654"/>
                      <a:pt x="5165" y="15666"/>
                      <a:pt x="5178" y="15679"/>
                    </a:cubicBezTo>
                    <a:cubicBezTo>
                      <a:pt x="5178" y="15686"/>
                      <a:pt x="5179" y="15693"/>
                      <a:pt x="5181" y="15698"/>
                    </a:cubicBezTo>
                    <a:lnTo>
                      <a:pt x="5181" y="15698"/>
                    </a:lnTo>
                    <a:cubicBezTo>
                      <a:pt x="5174" y="15679"/>
                      <a:pt x="5165" y="15659"/>
                      <a:pt x="5154" y="15642"/>
                    </a:cubicBezTo>
                    <a:close/>
                    <a:moveTo>
                      <a:pt x="5185" y="15710"/>
                    </a:moveTo>
                    <a:cubicBezTo>
                      <a:pt x="5187" y="15715"/>
                      <a:pt x="5189" y="15719"/>
                      <a:pt x="5189" y="15723"/>
                    </a:cubicBezTo>
                    <a:lnTo>
                      <a:pt x="5189" y="15723"/>
                    </a:lnTo>
                    <a:cubicBezTo>
                      <a:pt x="5188" y="15719"/>
                      <a:pt x="5186" y="15714"/>
                      <a:pt x="5185" y="15710"/>
                    </a:cubicBezTo>
                    <a:close/>
                    <a:moveTo>
                      <a:pt x="5197" y="15747"/>
                    </a:moveTo>
                    <a:cubicBezTo>
                      <a:pt x="5200" y="15752"/>
                      <a:pt x="5202" y="15758"/>
                      <a:pt x="5202" y="15763"/>
                    </a:cubicBezTo>
                    <a:cubicBezTo>
                      <a:pt x="5201" y="15758"/>
                      <a:pt x="5199" y="15752"/>
                      <a:pt x="5197" y="15747"/>
                    </a:cubicBezTo>
                    <a:close/>
                    <a:moveTo>
                      <a:pt x="5202" y="15763"/>
                    </a:moveTo>
                    <a:lnTo>
                      <a:pt x="5202" y="15763"/>
                    </a:lnTo>
                    <a:cubicBezTo>
                      <a:pt x="5214" y="15776"/>
                      <a:pt x="5214" y="15787"/>
                      <a:pt x="5227" y="15800"/>
                    </a:cubicBezTo>
                    <a:lnTo>
                      <a:pt x="5227" y="15824"/>
                    </a:lnTo>
                    <a:cubicBezTo>
                      <a:pt x="5214" y="15812"/>
                      <a:pt x="5214" y="15787"/>
                      <a:pt x="5202" y="15763"/>
                    </a:cubicBezTo>
                    <a:close/>
                    <a:moveTo>
                      <a:pt x="7280" y="13442"/>
                    </a:moveTo>
                    <a:lnTo>
                      <a:pt x="7280" y="13454"/>
                    </a:lnTo>
                    <a:cubicBezTo>
                      <a:pt x="7293" y="13467"/>
                      <a:pt x="7293" y="13467"/>
                      <a:pt x="7293" y="13478"/>
                    </a:cubicBezTo>
                    <a:cubicBezTo>
                      <a:pt x="7304" y="13515"/>
                      <a:pt x="7329" y="13540"/>
                      <a:pt x="7341" y="13576"/>
                    </a:cubicBezTo>
                    <a:lnTo>
                      <a:pt x="7341" y="13588"/>
                    </a:lnTo>
                    <a:lnTo>
                      <a:pt x="7377" y="13648"/>
                    </a:lnTo>
                    <a:lnTo>
                      <a:pt x="7390" y="13697"/>
                    </a:lnTo>
                    <a:cubicBezTo>
                      <a:pt x="7402" y="13721"/>
                      <a:pt x="7414" y="13758"/>
                      <a:pt x="7426" y="13783"/>
                    </a:cubicBezTo>
                    <a:lnTo>
                      <a:pt x="7439" y="13807"/>
                    </a:lnTo>
                    <a:cubicBezTo>
                      <a:pt x="7450" y="13819"/>
                      <a:pt x="7450" y="13831"/>
                      <a:pt x="7463" y="13856"/>
                    </a:cubicBezTo>
                    <a:lnTo>
                      <a:pt x="7475" y="13880"/>
                    </a:lnTo>
                    <a:lnTo>
                      <a:pt x="7499" y="13928"/>
                    </a:lnTo>
                    <a:cubicBezTo>
                      <a:pt x="7512" y="13940"/>
                      <a:pt x="7512" y="13953"/>
                      <a:pt x="7523" y="13977"/>
                    </a:cubicBezTo>
                    <a:lnTo>
                      <a:pt x="7536" y="13989"/>
                    </a:lnTo>
                    <a:lnTo>
                      <a:pt x="7609" y="14099"/>
                    </a:lnTo>
                    <a:cubicBezTo>
                      <a:pt x="7645" y="14147"/>
                      <a:pt x="7682" y="14196"/>
                      <a:pt x="7730" y="14244"/>
                    </a:cubicBezTo>
                    <a:cubicBezTo>
                      <a:pt x="7742" y="14256"/>
                      <a:pt x="7755" y="14269"/>
                      <a:pt x="7779" y="14280"/>
                    </a:cubicBezTo>
                    <a:lnTo>
                      <a:pt x="7791" y="14293"/>
                    </a:lnTo>
                    <a:lnTo>
                      <a:pt x="7852" y="14353"/>
                    </a:lnTo>
                    <a:cubicBezTo>
                      <a:pt x="7876" y="14366"/>
                      <a:pt x="7900" y="14390"/>
                      <a:pt x="7912" y="14415"/>
                    </a:cubicBezTo>
                    <a:cubicBezTo>
                      <a:pt x="7936" y="14426"/>
                      <a:pt x="7949" y="14439"/>
                      <a:pt x="7961" y="14451"/>
                    </a:cubicBezTo>
                    <a:cubicBezTo>
                      <a:pt x="7985" y="14463"/>
                      <a:pt x="8009" y="14488"/>
                      <a:pt x="8034" y="14512"/>
                    </a:cubicBezTo>
                    <a:lnTo>
                      <a:pt x="8082" y="14548"/>
                    </a:lnTo>
                    <a:cubicBezTo>
                      <a:pt x="8107" y="14572"/>
                      <a:pt x="8131" y="14596"/>
                      <a:pt x="8168" y="14621"/>
                    </a:cubicBezTo>
                    <a:lnTo>
                      <a:pt x="8289" y="14742"/>
                    </a:lnTo>
                    <a:cubicBezTo>
                      <a:pt x="8314" y="14767"/>
                      <a:pt x="8338" y="14791"/>
                      <a:pt x="8350" y="14815"/>
                    </a:cubicBezTo>
                    <a:cubicBezTo>
                      <a:pt x="8374" y="14828"/>
                      <a:pt x="8387" y="14852"/>
                      <a:pt x="8398" y="14876"/>
                    </a:cubicBezTo>
                    <a:lnTo>
                      <a:pt x="8435" y="14949"/>
                    </a:lnTo>
                    <a:cubicBezTo>
                      <a:pt x="8447" y="14985"/>
                      <a:pt x="8460" y="15010"/>
                      <a:pt x="8471" y="15034"/>
                    </a:cubicBezTo>
                    <a:cubicBezTo>
                      <a:pt x="8484" y="15071"/>
                      <a:pt x="8484" y="15095"/>
                      <a:pt x="8495" y="15131"/>
                    </a:cubicBezTo>
                    <a:lnTo>
                      <a:pt x="8484" y="15131"/>
                    </a:lnTo>
                    <a:cubicBezTo>
                      <a:pt x="8495" y="15131"/>
                      <a:pt x="8495" y="15144"/>
                      <a:pt x="8495" y="15144"/>
                    </a:cubicBezTo>
                    <a:lnTo>
                      <a:pt x="8495" y="15156"/>
                    </a:lnTo>
                    <a:lnTo>
                      <a:pt x="8495" y="15241"/>
                    </a:lnTo>
                    <a:cubicBezTo>
                      <a:pt x="8495" y="15374"/>
                      <a:pt x="8495" y="15520"/>
                      <a:pt x="8484" y="15654"/>
                    </a:cubicBezTo>
                    <a:lnTo>
                      <a:pt x="8484" y="15860"/>
                    </a:lnTo>
                    <a:lnTo>
                      <a:pt x="8484" y="15922"/>
                    </a:lnTo>
                    <a:cubicBezTo>
                      <a:pt x="8471" y="16019"/>
                      <a:pt x="8471" y="16103"/>
                      <a:pt x="8471" y="16201"/>
                    </a:cubicBezTo>
                    <a:cubicBezTo>
                      <a:pt x="8460" y="16322"/>
                      <a:pt x="8460" y="16432"/>
                      <a:pt x="8447" y="16541"/>
                    </a:cubicBezTo>
                    <a:lnTo>
                      <a:pt x="8435" y="16590"/>
                    </a:lnTo>
                    <a:lnTo>
                      <a:pt x="8435" y="16663"/>
                    </a:lnTo>
                    <a:cubicBezTo>
                      <a:pt x="8423" y="16687"/>
                      <a:pt x="8423" y="16724"/>
                      <a:pt x="8423" y="16748"/>
                    </a:cubicBezTo>
                    <a:lnTo>
                      <a:pt x="8411" y="16772"/>
                    </a:lnTo>
                    <a:cubicBezTo>
                      <a:pt x="8398" y="16857"/>
                      <a:pt x="8387" y="16943"/>
                      <a:pt x="8387" y="17015"/>
                    </a:cubicBezTo>
                    <a:lnTo>
                      <a:pt x="8374" y="17040"/>
                    </a:lnTo>
                    <a:cubicBezTo>
                      <a:pt x="8374" y="17088"/>
                      <a:pt x="8362" y="17137"/>
                      <a:pt x="8362" y="17197"/>
                    </a:cubicBezTo>
                    <a:lnTo>
                      <a:pt x="8350" y="17246"/>
                    </a:lnTo>
                    <a:cubicBezTo>
                      <a:pt x="8350" y="17283"/>
                      <a:pt x="8338" y="17319"/>
                      <a:pt x="8338" y="17356"/>
                    </a:cubicBezTo>
                    <a:cubicBezTo>
                      <a:pt x="8325" y="17453"/>
                      <a:pt x="8314" y="17550"/>
                      <a:pt x="8314" y="17659"/>
                    </a:cubicBezTo>
                    <a:cubicBezTo>
                      <a:pt x="8314" y="17647"/>
                      <a:pt x="8314" y="17647"/>
                      <a:pt x="8301" y="17635"/>
                    </a:cubicBezTo>
                    <a:cubicBezTo>
                      <a:pt x="8301" y="17623"/>
                      <a:pt x="8289" y="17599"/>
                      <a:pt x="8289" y="17575"/>
                    </a:cubicBezTo>
                    <a:cubicBezTo>
                      <a:pt x="8265" y="17513"/>
                      <a:pt x="8252" y="17453"/>
                      <a:pt x="8228" y="17380"/>
                    </a:cubicBezTo>
                    <a:lnTo>
                      <a:pt x="8155" y="17197"/>
                    </a:lnTo>
                    <a:lnTo>
                      <a:pt x="8119" y="17124"/>
                    </a:lnTo>
                    <a:cubicBezTo>
                      <a:pt x="8082" y="17040"/>
                      <a:pt x="8046" y="16954"/>
                      <a:pt x="8022" y="16870"/>
                    </a:cubicBezTo>
                    <a:lnTo>
                      <a:pt x="7998" y="16821"/>
                    </a:lnTo>
                    <a:cubicBezTo>
                      <a:pt x="7973" y="16748"/>
                      <a:pt x="7949" y="16663"/>
                      <a:pt x="7925" y="16590"/>
                    </a:cubicBezTo>
                    <a:cubicBezTo>
                      <a:pt x="7888" y="16517"/>
                      <a:pt x="7852" y="16432"/>
                      <a:pt x="7803" y="16347"/>
                    </a:cubicBezTo>
                    <a:lnTo>
                      <a:pt x="7730" y="16238"/>
                    </a:lnTo>
                    <a:lnTo>
                      <a:pt x="7730" y="16225"/>
                    </a:lnTo>
                    <a:cubicBezTo>
                      <a:pt x="7706" y="16176"/>
                      <a:pt x="7682" y="16128"/>
                      <a:pt x="7657" y="16092"/>
                    </a:cubicBezTo>
                    <a:lnTo>
                      <a:pt x="7657" y="16092"/>
                    </a:lnTo>
                    <a:cubicBezTo>
                      <a:pt x="7657" y="16140"/>
                      <a:pt x="7669" y="16176"/>
                      <a:pt x="7669" y="16225"/>
                    </a:cubicBezTo>
                    <a:cubicBezTo>
                      <a:pt x="7669" y="16262"/>
                      <a:pt x="7682" y="16298"/>
                      <a:pt x="7693" y="16335"/>
                    </a:cubicBezTo>
                    <a:cubicBezTo>
                      <a:pt x="7706" y="16408"/>
                      <a:pt x="7730" y="16492"/>
                      <a:pt x="7755" y="16554"/>
                    </a:cubicBezTo>
                    <a:cubicBezTo>
                      <a:pt x="7766" y="16614"/>
                      <a:pt x="7791" y="16675"/>
                      <a:pt x="7815" y="16735"/>
                    </a:cubicBezTo>
                    <a:cubicBezTo>
                      <a:pt x="7815" y="16760"/>
                      <a:pt x="7828" y="16797"/>
                      <a:pt x="7839" y="16821"/>
                    </a:cubicBezTo>
                    <a:cubicBezTo>
                      <a:pt x="7876" y="16906"/>
                      <a:pt x="7900" y="17003"/>
                      <a:pt x="7936" y="17100"/>
                    </a:cubicBezTo>
                    <a:cubicBezTo>
                      <a:pt x="7961" y="17161"/>
                      <a:pt x="7985" y="17210"/>
                      <a:pt x="8009" y="17270"/>
                    </a:cubicBezTo>
                    <a:cubicBezTo>
                      <a:pt x="8022" y="17283"/>
                      <a:pt x="8022" y="17295"/>
                      <a:pt x="8034" y="17307"/>
                    </a:cubicBezTo>
                    <a:cubicBezTo>
                      <a:pt x="8034" y="17331"/>
                      <a:pt x="8046" y="17343"/>
                      <a:pt x="8046" y="17356"/>
                    </a:cubicBezTo>
                    <a:cubicBezTo>
                      <a:pt x="8071" y="17404"/>
                      <a:pt x="8082" y="17453"/>
                      <a:pt x="8095" y="17489"/>
                    </a:cubicBezTo>
                    <a:cubicBezTo>
                      <a:pt x="8107" y="17538"/>
                      <a:pt x="8131" y="17575"/>
                      <a:pt x="8144" y="17611"/>
                    </a:cubicBezTo>
                    <a:cubicBezTo>
                      <a:pt x="8144" y="17659"/>
                      <a:pt x="8155" y="17696"/>
                      <a:pt x="8168" y="17732"/>
                    </a:cubicBezTo>
                    <a:cubicBezTo>
                      <a:pt x="8179" y="17769"/>
                      <a:pt x="8179" y="17818"/>
                      <a:pt x="8192" y="17854"/>
                    </a:cubicBezTo>
                    <a:cubicBezTo>
                      <a:pt x="8204" y="17891"/>
                      <a:pt x="8204" y="17927"/>
                      <a:pt x="8216" y="17963"/>
                    </a:cubicBezTo>
                    <a:cubicBezTo>
                      <a:pt x="8216" y="17999"/>
                      <a:pt x="8228" y="18036"/>
                      <a:pt x="8228" y="18072"/>
                    </a:cubicBezTo>
                    <a:lnTo>
                      <a:pt x="8228" y="18085"/>
                    </a:lnTo>
                    <a:lnTo>
                      <a:pt x="8241" y="18097"/>
                    </a:lnTo>
                    <a:lnTo>
                      <a:pt x="8241" y="18097"/>
                    </a:lnTo>
                    <a:lnTo>
                      <a:pt x="8216" y="18085"/>
                    </a:lnTo>
                    <a:cubicBezTo>
                      <a:pt x="8216" y="18085"/>
                      <a:pt x="8204" y="18072"/>
                      <a:pt x="8192" y="18072"/>
                    </a:cubicBezTo>
                    <a:cubicBezTo>
                      <a:pt x="8192" y="18061"/>
                      <a:pt x="8192" y="18061"/>
                      <a:pt x="8179" y="18061"/>
                    </a:cubicBezTo>
                    <a:cubicBezTo>
                      <a:pt x="8168" y="18048"/>
                      <a:pt x="8155" y="18036"/>
                      <a:pt x="8155" y="18024"/>
                    </a:cubicBezTo>
                    <a:cubicBezTo>
                      <a:pt x="8119" y="18012"/>
                      <a:pt x="8095" y="17988"/>
                      <a:pt x="8071" y="17975"/>
                    </a:cubicBezTo>
                    <a:lnTo>
                      <a:pt x="8058" y="17963"/>
                    </a:lnTo>
                    <a:lnTo>
                      <a:pt x="8046" y="17951"/>
                    </a:lnTo>
                    <a:cubicBezTo>
                      <a:pt x="7985" y="17915"/>
                      <a:pt x="7936" y="17878"/>
                      <a:pt x="7876" y="17829"/>
                    </a:cubicBezTo>
                    <a:lnTo>
                      <a:pt x="7876" y="17842"/>
                    </a:lnTo>
                    <a:lnTo>
                      <a:pt x="7839" y="17805"/>
                    </a:lnTo>
                    <a:cubicBezTo>
                      <a:pt x="7828" y="17793"/>
                      <a:pt x="7815" y="17793"/>
                      <a:pt x="7803" y="17781"/>
                    </a:cubicBezTo>
                    <a:lnTo>
                      <a:pt x="7779" y="17756"/>
                    </a:lnTo>
                    <a:cubicBezTo>
                      <a:pt x="7755" y="17745"/>
                      <a:pt x="7730" y="17720"/>
                      <a:pt x="7706" y="17708"/>
                    </a:cubicBezTo>
                    <a:cubicBezTo>
                      <a:pt x="7657" y="17659"/>
                      <a:pt x="7596" y="17611"/>
                      <a:pt x="7548" y="17562"/>
                    </a:cubicBezTo>
                    <a:lnTo>
                      <a:pt x="7536" y="17550"/>
                    </a:lnTo>
                    <a:lnTo>
                      <a:pt x="7499" y="17513"/>
                    </a:lnTo>
                    <a:cubicBezTo>
                      <a:pt x="7475" y="17489"/>
                      <a:pt x="7463" y="17477"/>
                      <a:pt x="7450" y="17453"/>
                    </a:cubicBezTo>
                    <a:cubicBezTo>
                      <a:pt x="7426" y="17429"/>
                      <a:pt x="7402" y="17404"/>
                      <a:pt x="7390" y="17380"/>
                    </a:cubicBezTo>
                    <a:lnTo>
                      <a:pt x="7366" y="17343"/>
                    </a:lnTo>
                    <a:cubicBezTo>
                      <a:pt x="7329" y="17319"/>
                      <a:pt x="7304" y="17283"/>
                      <a:pt x="7280" y="17246"/>
                    </a:cubicBezTo>
                    <a:lnTo>
                      <a:pt x="7183" y="17149"/>
                    </a:lnTo>
                    <a:lnTo>
                      <a:pt x="7183" y="17137"/>
                    </a:lnTo>
                    <a:cubicBezTo>
                      <a:pt x="7171" y="17113"/>
                      <a:pt x="7147" y="17100"/>
                      <a:pt x="7134" y="17076"/>
                    </a:cubicBezTo>
                    <a:cubicBezTo>
                      <a:pt x="7123" y="17051"/>
                      <a:pt x="7110" y="17040"/>
                      <a:pt x="7098" y="17015"/>
                    </a:cubicBezTo>
                    <a:lnTo>
                      <a:pt x="7086" y="17003"/>
                    </a:lnTo>
                    <a:cubicBezTo>
                      <a:pt x="7074" y="16979"/>
                      <a:pt x="7061" y="16954"/>
                      <a:pt x="7061" y="16943"/>
                    </a:cubicBezTo>
                    <a:lnTo>
                      <a:pt x="7025" y="16870"/>
                    </a:lnTo>
                    <a:cubicBezTo>
                      <a:pt x="6988" y="16797"/>
                      <a:pt x="6964" y="16735"/>
                      <a:pt x="6940" y="16675"/>
                    </a:cubicBezTo>
                    <a:cubicBezTo>
                      <a:pt x="6928" y="16651"/>
                      <a:pt x="6916" y="16614"/>
                      <a:pt x="6904" y="16578"/>
                    </a:cubicBezTo>
                    <a:cubicBezTo>
                      <a:pt x="6904" y="16554"/>
                      <a:pt x="6891" y="16529"/>
                      <a:pt x="6880" y="16505"/>
                    </a:cubicBezTo>
                    <a:lnTo>
                      <a:pt x="6880" y="16492"/>
                    </a:lnTo>
                    <a:cubicBezTo>
                      <a:pt x="6880" y="16481"/>
                      <a:pt x="6867" y="16456"/>
                      <a:pt x="6867" y="16444"/>
                    </a:cubicBezTo>
                    <a:lnTo>
                      <a:pt x="6867" y="16419"/>
                    </a:lnTo>
                    <a:lnTo>
                      <a:pt x="6855" y="16419"/>
                    </a:lnTo>
                    <a:lnTo>
                      <a:pt x="6855" y="16408"/>
                    </a:lnTo>
                    <a:lnTo>
                      <a:pt x="6855" y="16359"/>
                    </a:lnTo>
                    <a:lnTo>
                      <a:pt x="6843" y="16335"/>
                    </a:lnTo>
                    <a:cubicBezTo>
                      <a:pt x="6843" y="16286"/>
                      <a:pt x="6831" y="16225"/>
                      <a:pt x="6831" y="16176"/>
                    </a:cubicBezTo>
                    <a:cubicBezTo>
                      <a:pt x="6831" y="16116"/>
                      <a:pt x="6843" y="16055"/>
                      <a:pt x="6843" y="16006"/>
                    </a:cubicBezTo>
                    <a:cubicBezTo>
                      <a:pt x="6855" y="15946"/>
                      <a:pt x="6855" y="15885"/>
                      <a:pt x="6867" y="15812"/>
                    </a:cubicBezTo>
                    <a:cubicBezTo>
                      <a:pt x="6880" y="15739"/>
                      <a:pt x="6891" y="15654"/>
                      <a:pt x="6916" y="15569"/>
                    </a:cubicBezTo>
                    <a:lnTo>
                      <a:pt x="6928" y="15484"/>
                    </a:lnTo>
                    <a:lnTo>
                      <a:pt x="6928" y="15436"/>
                    </a:lnTo>
                    <a:lnTo>
                      <a:pt x="6940" y="15387"/>
                    </a:lnTo>
                    <a:cubicBezTo>
                      <a:pt x="6940" y="15363"/>
                      <a:pt x="6952" y="15350"/>
                      <a:pt x="6952" y="15326"/>
                    </a:cubicBezTo>
                    <a:lnTo>
                      <a:pt x="6952" y="15301"/>
                    </a:lnTo>
                    <a:cubicBezTo>
                      <a:pt x="6964" y="15253"/>
                      <a:pt x="6964" y="15192"/>
                      <a:pt x="6977" y="15144"/>
                    </a:cubicBezTo>
                    <a:lnTo>
                      <a:pt x="6977" y="15131"/>
                    </a:lnTo>
                    <a:lnTo>
                      <a:pt x="6977" y="15083"/>
                    </a:lnTo>
                    <a:lnTo>
                      <a:pt x="6977" y="15058"/>
                    </a:lnTo>
                    <a:lnTo>
                      <a:pt x="6977" y="15034"/>
                    </a:lnTo>
                    <a:lnTo>
                      <a:pt x="6977" y="14985"/>
                    </a:lnTo>
                    <a:cubicBezTo>
                      <a:pt x="6977" y="14925"/>
                      <a:pt x="6977" y="14876"/>
                      <a:pt x="6988" y="14815"/>
                    </a:cubicBezTo>
                    <a:cubicBezTo>
                      <a:pt x="6988" y="14731"/>
                      <a:pt x="6988" y="14658"/>
                      <a:pt x="6977" y="14585"/>
                    </a:cubicBezTo>
                    <a:cubicBezTo>
                      <a:pt x="6977" y="14439"/>
                      <a:pt x="6977" y="14293"/>
                      <a:pt x="6988" y="14147"/>
                    </a:cubicBezTo>
                    <a:cubicBezTo>
                      <a:pt x="6988" y="14123"/>
                      <a:pt x="7001" y="14110"/>
                      <a:pt x="7001" y="14086"/>
                    </a:cubicBezTo>
                    <a:cubicBezTo>
                      <a:pt x="7013" y="14050"/>
                      <a:pt x="7025" y="14013"/>
                      <a:pt x="7037" y="13989"/>
                    </a:cubicBezTo>
                    <a:lnTo>
                      <a:pt x="7037" y="13977"/>
                    </a:lnTo>
                    <a:cubicBezTo>
                      <a:pt x="7086" y="13867"/>
                      <a:pt x="7134" y="13758"/>
                      <a:pt x="7171" y="13685"/>
                    </a:cubicBezTo>
                    <a:lnTo>
                      <a:pt x="7196" y="13624"/>
                    </a:lnTo>
                    <a:cubicBezTo>
                      <a:pt x="7207" y="13600"/>
                      <a:pt x="7220" y="13564"/>
                      <a:pt x="7244" y="13527"/>
                    </a:cubicBezTo>
                    <a:cubicBezTo>
                      <a:pt x="7256" y="13503"/>
                      <a:pt x="7268" y="13478"/>
                      <a:pt x="7268" y="13454"/>
                    </a:cubicBezTo>
                    <a:cubicBezTo>
                      <a:pt x="7280" y="13454"/>
                      <a:pt x="7280" y="13454"/>
                      <a:pt x="7280" y="13442"/>
                    </a:cubicBezTo>
                    <a:close/>
                    <a:moveTo>
                      <a:pt x="3306" y="16176"/>
                    </a:moveTo>
                    <a:cubicBezTo>
                      <a:pt x="3331" y="16189"/>
                      <a:pt x="3342" y="16189"/>
                      <a:pt x="3367" y="16201"/>
                    </a:cubicBezTo>
                    <a:cubicBezTo>
                      <a:pt x="3379" y="16201"/>
                      <a:pt x="3404" y="16201"/>
                      <a:pt x="3415" y="16213"/>
                    </a:cubicBezTo>
                    <a:cubicBezTo>
                      <a:pt x="3428" y="16225"/>
                      <a:pt x="3452" y="16238"/>
                      <a:pt x="3477" y="16249"/>
                    </a:cubicBezTo>
                    <a:cubicBezTo>
                      <a:pt x="3488" y="16249"/>
                      <a:pt x="3501" y="16262"/>
                      <a:pt x="3513" y="16274"/>
                    </a:cubicBezTo>
                    <a:cubicBezTo>
                      <a:pt x="3537" y="16286"/>
                      <a:pt x="3550" y="16311"/>
                      <a:pt x="3574" y="16322"/>
                    </a:cubicBezTo>
                    <a:cubicBezTo>
                      <a:pt x="3585" y="16347"/>
                      <a:pt x="3610" y="16371"/>
                      <a:pt x="3634" y="16408"/>
                    </a:cubicBezTo>
                    <a:lnTo>
                      <a:pt x="3707" y="16517"/>
                    </a:lnTo>
                    <a:cubicBezTo>
                      <a:pt x="3756" y="16627"/>
                      <a:pt x="3817" y="16735"/>
                      <a:pt x="3866" y="16870"/>
                    </a:cubicBezTo>
                    <a:lnTo>
                      <a:pt x="3901" y="16979"/>
                    </a:lnTo>
                    <a:lnTo>
                      <a:pt x="3938" y="17088"/>
                    </a:lnTo>
                    <a:cubicBezTo>
                      <a:pt x="3950" y="17149"/>
                      <a:pt x="3950" y="17197"/>
                      <a:pt x="3963" y="17259"/>
                    </a:cubicBezTo>
                    <a:lnTo>
                      <a:pt x="3963" y="17392"/>
                    </a:lnTo>
                    <a:cubicBezTo>
                      <a:pt x="3963" y="17416"/>
                      <a:pt x="3963" y="17440"/>
                      <a:pt x="3974" y="17465"/>
                    </a:cubicBezTo>
                    <a:lnTo>
                      <a:pt x="3974" y="17526"/>
                    </a:lnTo>
                    <a:lnTo>
                      <a:pt x="3974" y="17793"/>
                    </a:lnTo>
                    <a:lnTo>
                      <a:pt x="3974" y="17805"/>
                    </a:lnTo>
                    <a:cubicBezTo>
                      <a:pt x="3963" y="17854"/>
                      <a:pt x="3963" y="17891"/>
                      <a:pt x="3963" y="17939"/>
                    </a:cubicBezTo>
                    <a:cubicBezTo>
                      <a:pt x="3963" y="17963"/>
                      <a:pt x="3963" y="18012"/>
                      <a:pt x="3974" y="18048"/>
                    </a:cubicBezTo>
                    <a:cubicBezTo>
                      <a:pt x="3974" y="18085"/>
                      <a:pt x="3987" y="18134"/>
                      <a:pt x="3987" y="18170"/>
                    </a:cubicBezTo>
                    <a:cubicBezTo>
                      <a:pt x="3999" y="18218"/>
                      <a:pt x="4011" y="18267"/>
                      <a:pt x="4023" y="18304"/>
                    </a:cubicBezTo>
                    <a:lnTo>
                      <a:pt x="4023" y="18315"/>
                    </a:lnTo>
                    <a:cubicBezTo>
                      <a:pt x="4011" y="18315"/>
                      <a:pt x="3999" y="18304"/>
                      <a:pt x="3987" y="18291"/>
                    </a:cubicBezTo>
                    <a:cubicBezTo>
                      <a:pt x="3950" y="18267"/>
                      <a:pt x="3901" y="18242"/>
                      <a:pt x="3877" y="18218"/>
                    </a:cubicBezTo>
                    <a:cubicBezTo>
                      <a:pt x="3817" y="18182"/>
                      <a:pt x="3744" y="18158"/>
                      <a:pt x="3683" y="18121"/>
                    </a:cubicBezTo>
                    <a:lnTo>
                      <a:pt x="3634" y="18097"/>
                    </a:lnTo>
                    <a:cubicBezTo>
                      <a:pt x="3610" y="18085"/>
                      <a:pt x="3598" y="18072"/>
                      <a:pt x="3574" y="18072"/>
                    </a:cubicBezTo>
                    <a:cubicBezTo>
                      <a:pt x="3550" y="18061"/>
                      <a:pt x="3537" y="18061"/>
                      <a:pt x="3513" y="18048"/>
                    </a:cubicBezTo>
                    <a:cubicBezTo>
                      <a:pt x="3501" y="18036"/>
                      <a:pt x="3477" y="18036"/>
                      <a:pt x="3452" y="18036"/>
                    </a:cubicBezTo>
                    <a:cubicBezTo>
                      <a:pt x="3428" y="18024"/>
                      <a:pt x="3415" y="18024"/>
                      <a:pt x="3391" y="18024"/>
                    </a:cubicBezTo>
                    <a:lnTo>
                      <a:pt x="3379" y="18012"/>
                    </a:lnTo>
                    <a:lnTo>
                      <a:pt x="3367" y="18012"/>
                    </a:lnTo>
                    <a:cubicBezTo>
                      <a:pt x="3331" y="18012"/>
                      <a:pt x="3294" y="17999"/>
                      <a:pt x="3258" y="17999"/>
                    </a:cubicBezTo>
                    <a:cubicBezTo>
                      <a:pt x="3234" y="17988"/>
                      <a:pt x="3209" y="17988"/>
                      <a:pt x="3185" y="17975"/>
                    </a:cubicBezTo>
                    <a:lnTo>
                      <a:pt x="3136" y="17975"/>
                    </a:lnTo>
                    <a:cubicBezTo>
                      <a:pt x="3099" y="17963"/>
                      <a:pt x="3075" y="17963"/>
                      <a:pt x="3051" y="17951"/>
                    </a:cubicBezTo>
                    <a:lnTo>
                      <a:pt x="3002" y="17951"/>
                    </a:lnTo>
                    <a:cubicBezTo>
                      <a:pt x="2954" y="17939"/>
                      <a:pt x="2918" y="17927"/>
                      <a:pt x="2881" y="17915"/>
                    </a:cubicBezTo>
                    <a:cubicBezTo>
                      <a:pt x="2845" y="17902"/>
                      <a:pt x="2820" y="17902"/>
                      <a:pt x="2796" y="17891"/>
                    </a:cubicBezTo>
                    <a:cubicBezTo>
                      <a:pt x="2783" y="17878"/>
                      <a:pt x="2759" y="17866"/>
                      <a:pt x="2747" y="17866"/>
                    </a:cubicBezTo>
                    <a:cubicBezTo>
                      <a:pt x="2735" y="17854"/>
                      <a:pt x="2723" y="17854"/>
                      <a:pt x="2710" y="17842"/>
                    </a:cubicBezTo>
                    <a:cubicBezTo>
                      <a:pt x="2674" y="17818"/>
                      <a:pt x="2650" y="17793"/>
                      <a:pt x="2613" y="17769"/>
                    </a:cubicBezTo>
                    <a:cubicBezTo>
                      <a:pt x="2589" y="17756"/>
                      <a:pt x="2577" y="17732"/>
                      <a:pt x="2553" y="17720"/>
                    </a:cubicBezTo>
                    <a:cubicBezTo>
                      <a:pt x="2540" y="17696"/>
                      <a:pt x="2516" y="17672"/>
                      <a:pt x="2504" y="17659"/>
                    </a:cubicBezTo>
                    <a:lnTo>
                      <a:pt x="2492" y="17647"/>
                    </a:lnTo>
                    <a:cubicBezTo>
                      <a:pt x="2492" y="17635"/>
                      <a:pt x="2480" y="17623"/>
                      <a:pt x="2467" y="17611"/>
                    </a:cubicBezTo>
                    <a:cubicBezTo>
                      <a:pt x="2456" y="17586"/>
                      <a:pt x="2443" y="17575"/>
                      <a:pt x="2443" y="17550"/>
                    </a:cubicBezTo>
                    <a:lnTo>
                      <a:pt x="2370" y="17404"/>
                    </a:lnTo>
                    <a:cubicBezTo>
                      <a:pt x="2358" y="17367"/>
                      <a:pt x="2346" y="17343"/>
                      <a:pt x="2346" y="17319"/>
                    </a:cubicBezTo>
                    <a:cubicBezTo>
                      <a:pt x="2334" y="17295"/>
                      <a:pt x="2334" y="17270"/>
                      <a:pt x="2334" y="17246"/>
                    </a:cubicBezTo>
                    <a:lnTo>
                      <a:pt x="2334" y="17197"/>
                    </a:lnTo>
                    <a:lnTo>
                      <a:pt x="2334" y="17113"/>
                    </a:lnTo>
                    <a:cubicBezTo>
                      <a:pt x="2346" y="17051"/>
                      <a:pt x="2358" y="16991"/>
                      <a:pt x="2370" y="16943"/>
                    </a:cubicBezTo>
                    <a:lnTo>
                      <a:pt x="2383" y="16881"/>
                    </a:lnTo>
                    <a:lnTo>
                      <a:pt x="2383" y="16857"/>
                    </a:lnTo>
                    <a:cubicBezTo>
                      <a:pt x="2394" y="16797"/>
                      <a:pt x="2407" y="16724"/>
                      <a:pt x="2431" y="16663"/>
                    </a:cubicBezTo>
                    <a:cubicBezTo>
                      <a:pt x="2431" y="16638"/>
                      <a:pt x="2443" y="16614"/>
                      <a:pt x="2456" y="16578"/>
                    </a:cubicBezTo>
                    <a:cubicBezTo>
                      <a:pt x="2467" y="16565"/>
                      <a:pt x="2480" y="16541"/>
                      <a:pt x="2480" y="16529"/>
                    </a:cubicBezTo>
                    <a:cubicBezTo>
                      <a:pt x="2504" y="16505"/>
                      <a:pt x="2516" y="16481"/>
                      <a:pt x="2540" y="16456"/>
                    </a:cubicBezTo>
                    <a:cubicBezTo>
                      <a:pt x="2553" y="16432"/>
                      <a:pt x="2577" y="16408"/>
                      <a:pt x="2602" y="16383"/>
                    </a:cubicBezTo>
                    <a:cubicBezTo>
                      <a:pt x="2613" y="16371"/>
                      <a:pt x="2638" y="16347"/>
                      <a:pt x="2662" y="16335"/>
                    </a:cubicBezTo>
                    <a:cubicBezTo>
                      <a:pt x="2674" y="16322"/>
                      <a:pt x="2686" y="16311"/>
                      <a:pt x="2710" y="16311"/>
                    </a:cubicBezTo>
                    <a:lnTo>
                      <a:pt x="2710" y="16298"/>
                    </a:lnTo>
                    <a:lnTo>
                      <a:pt x="2735" y="16298"/>
                    </a:lnTo>
                    <a:cubicBezTo>
                      <a:pt x="2783" y="16262"/>
                      <a:pt x="2845" y="16238"/>
                      <a:pt x="2893" y="16225"/>
                    </a:cubicBezTo>
                    <a:cubicBezTo>
                      <a:pt x="2918" y="16213"/>
                      <a:pt x="2929" y="16213"/>
                      <a:pt x="2942" y="16201"/>
                    </a:cubicBezTo>
                    <a:cubicBezTo>
                      <a:pt x="2966" y="16201"/>
                      <a:pt x="2990" y="16201"/>
                      <a:pt x="3015" y="16189"/>
                    </a:cubicBezTo>
                    <a:lnTo>
                      <a:pt x="3112" y="16189"/>
                    </a:lnTo>
                    <a:cubicBezTo>
                      <a:pt x="3136" y="16189"/>
                      <a:pt x="3161" y="16189"/>
                      <a:pt x="3185" y="16176"/>
                    </a:cubicBezTo>
                    <a:close/>
                    <a:moveTo>
                      <a:pt x="4668" y="17769"/>
                    </a:moveTo>
                    <a:lnTo>
                      <a:pt x="4668" y="17781"/>
                    </a:lnTo>
                    <a:cubicBezTo>
                      <a:pt x="4655" y="17805"/>
                      <a:pt x="4643" y="17829"/>
                      <a:pt x="4643" y="17866"/>
                    </a:cubicBezTo>
                    <a:cubicBezTo>
                      <a:pt x="4606" y="17927"/>
                      <a:pt x="4570" y="17999"/>
                      <a:pt x="4522" y="18085"/>
                    </a:cubicBezTo>
                    <a:cubicBezTo>
                      <a:pt x="4509" y="18109"/>
                      <a:pt x="4485" y="18134"/>
                      <a:pt x="4473" y="18158"/>
                    </a:cubicBezTo>
                    <a:cubicBezTo>
                      <a:pt x="4461" y="18170"/>
                      <a:pt x="4449" y="18194"/>
                      <a:pt x="4436" y="18207"/>
                    </a:cubicBezTo>
                    <a:lnTo>
                      <a:pt x="4425" y="18231"/>
                    </a:lnTo>
                    <a:cubicBezTo>
                      <a:pt x="4412" y="18242"/>
                      <a:pt x="4400" y="18267"/>
                      <a:pt x="4388" y="18279"/>
                    </a:cubicBezTo>
                    <a:cubicBezTo>
                      <a:pt x="4363" y="18304"/>
                      <a:pt x="4352" y="18340"/>
                      <a:pt x="4327" y="18364"/>
                    </a:cubicBezTo>
                    <a:lnTo>
                      <a:pt x="4303" y="18388"/>
                    </a:lnTo>
                    <a:cubicBezTo>
                      <a:pt x="4290" y="18401"/>
                      <a:pt x="4290" y="18413"/>
                      <a:pt x="4279" y="18413"/>
                    </a:cubicBezTo>
                    <a:lnTo>
                      <a:pt x="4279" y="18364"/>
                    </a:lnTo>
                    <a:cubicBezTo>
                      <a:pt x="4279" y="18352"/>
                      <a:pt x="4290" y="18328"/>
                      <a:pt x="4290" y="18315"/>
                    </a:cubicBezTo>
                    <a:cubicBezTo>
                      <a:pt x="4290" y="18304"/>
                      <a:pt x="4303" y="18291"/>
                      <a:pt x="4303" y="18279"/>
                    </a:cubicBezTo>
                    <a:cubicBezTo>
                      <a:pt x="4315" y="18267"/>
                      <a:pt x="4327" y="18242"/>
                      <a:pt x="4339" y="18218"/>
                    </a:cubicBezTo>
                    <a:cubicBezTo>
                      <a:pt x="4352" y="18207"/>
                      <a:pt x="4363" y="18182"/>
                      <a:pt x="4376" y="18158"/>
                    </a:cubicBezTo>
                    <a:cubicBezTo>
                      <a:pt x="4388" y="18145"/>
                      <a:pt x="4388" y="18134"/>
                      <a:pt x="4400" y="18109"/>
                    </a:cubicBezTo>
                    <a:cubicBezTo>
                      <a:pt x="4412" y="18097"/>
                      <a:pt x="4425" y="18085"/>
                      <a:pt x="4425" y="18072"/>
                    </a:cubicBezTo>
                    <a:lnTo>
                      <a:pt x="4461" y="17999"/>
                    </a:lnTo>
                    <a:cubicBezTo>
                      <a:pt x="4473" y="17988"/>
                      <a:pt x="4485" y="17963"/>
                      <a:pt x="4497" y="17951"/>
                    </a:cubicBezTo>
                    <a:cubicBezTo>
                      <a:pt x="4522" y="17927"/>
                      <a:pt x="4546" y="17891"/>
                      <a:pt x="4582" y="17866"/>
                    </a:cubicBezTo>
                    <a:cubicBezTo>
                      <a:pt x="4595" y="17842"/>
                      <a:pt x="4619" y="17829"/>
                      <a:pt x="4643" y="17805"/>
                    </a:cubicBezTo>
                    <a:lnTo>
                      <a:pt x="4668" y="17769"/>
                    </a:lnTo>
                    <a:close/>
                    <a:moveTo>
                      <a:pt x="4242" y="16055"/>
                    </a:moveTo>
                    <a:cubicBezTo>
                      <a:pt x="4303" y="16068"/>
                      <a:pt x="4363" y="16092"/>
                      <a:pt x="4425" y="16103"/>
                    </a:cubicBezTo>
                    <a:lnTo>
                      <a:pt x="4449" y="16103"/>
                    </a:lnTo>
                    <a:cubicBezTo>
                      <a:pt x="4473" y="16116"/>
                      <a:pt x="4497" y="16128"/>
                      <a:pt x="4522" y="16128"/>
                    </a:cubicBezTo>
                    <a:cubicBezTo>
                      <a:pt x="4533" y="16140"/>
                      <a:pt x="4546" y="16140"/>
                      <a:pt x="4558" y="16152"/>
                    </a:cubicBezTo>
                    <a:cubicBezTo>
                      <a:pt x="4558" y="16165"/>
                      <a:pt x="4570" y="16165"/>
                      <a:pt x="4582" y="16176"/>
                    </a:cubicBezTo>
                    <a:cubicBezTo>
                      <a:pt x="4595" y="16176"/>
                      <a:pt x="4595" y="16189"/>
                      <a:pt x="4606" y="16201"/>
                    </a:cubicBezTo>
                    <a:cubicBezTo>
                      <a:pt x="4619" y="16213"/>
                      <a:pt x="4631" y="16213"/>
                      <a:pt x="4631" y="16225"/>
                    </a:cubicBezTo>
                    <a:cubicBezTo>
                      <a:pt x="4643" y="16249"/>
                      <a:pt x="4655" y="16262"/>
                      <a:pt x="4668" y="16274"/>
                    </a:cubicBezTo>
                    <a:cubicBezTo>
                      <a:pt x="4692" y="16322"/>
                      <a:pt x="4704" y="16371"/>
                      <a:pt x="4728" y="16419"/>
                    </a:cubicBezTo>
                    <a:cubicBezTo>
                      <a:pt x="4741" y="16456"/>
                      <a:pt x="4752" y="16492"/>
                      <a:pt x="4765" y="16541"/>
                    </a:cubicBezTo>
                    <a:lnTo>
                      <a:pt x="4765" y="16578"/>
                    </a:lnTo>
                    <a:cubicBezTo>
                      <a:pt x="4777" y="16602"/>
                      <a:pt x="4777" y="16614"/>
                      <a:pt x="4777" y="16638"/>
                    </a:cubicBezTo>
                    <a:cubicBezTo>
                      <a:pt x="4777" y="16675"/>
                      <a:pt x="4789" y="16699"/>
                      <a:pt x="4789" y="16735"/>
                    </a:cubicBezTo>
                    <a:lnTo>
                      <a:pt x="4789" y="16784"/>
                    </a:lnTo>
                    <a:lnTo>
                      <a:pt x="4789" y="16797"/>
                    </a:lnTo>
                    <a:cubicBezTo>
                      <a:pt x="4801" y="16833"/>
                      <a:pt x="4801" y="16881"/>
                      <a:pt x="4801" y="16918"/>
                    </a:cubicBezTo>
                    <a:lnTo>
                      <a:pt x="4801" y="16930"/>
                    </a:lnTo>
                    <a:lnTo>
                      <a:pt x="4801" y="17064"/>
                    </a:lnTo>
                    <a:lnTo>
                      <a:pt x="4801" y="17137"/>
                    </a:lnTo>
                    <a:cubicBezTo>
                      <a:pt x="4801" y="17210"/>
                      <a:pt x="4801" y="17259"/>
                      <a:pt x="4789" y="17319"/>
                    </a:cubicBezTo>
                    <a:cubicBezTo>
                      <a:pt x="4789" y="17343"/>
                      <a:pt x="4777" y="17367"/>
                      <a:pt x="4777" y="17380"/>
                    </a:cubicBezTo>
                    <a:cubicBezTo>
                      <a:pt x="4765" y="17392"/>
                      <a:pt x="4765" y="17416"/>
                      <a:pt x="4752" y="17429"/>
                    </a:cubicBezTo>
                    <a:cubicBezTo>
                      <a:pt x="4752" y="17440"/>
                      <a:pt x="4741" y="17453"/>
                      <a:pt x="4741" y="17465"/>
                    </a:cubicBezTo>
                    <a:cubicBezTo>
                      <a:pt x="4716" y="17489"/>
                      <a:pt x="4704" y="17526"/>
                      <a:pt x="4679" y="17550"/>
                    </a:cubicBezTo>
                    <a:cubicBezTo>
                      <a:pt x="4655" y="17575"/>
                      <a:pt x="4643" y="17599"/>
                      <a:pt x="4619" y="17623"/>
                    </a:cubicBezTo>
                    <a:lnTo>
                      <a:pt x="4595" y="17647"/>
                    </a:lnTo>
                    <a:cubicBezTo>
                      <a:pt x="4558" y="17683"/>
                      <a:pt x="4522" y="17732"/>
                      <a:pt x="4485" y="17756"/>
                    </a:cubicBezTo>
                    <a:lnTo>
                      <a:pt x="4473" y="17781"/>
                    </a:lnTo>
                    <a:cubicBezTo>
                      <a:pt x="4425" y="17829"/>
                      <a:pt x="4363" y="17878"/>
                      <a:pt x="4339" y="17951"/>
                    </a:cubicBezTo>
                    <a:cubicBezTo>
                      <a:pt x="4327" y="17975"/>
                      <a:pt x="4315" y="17988"/>
                      <a:pt x="4303" y="18012"/>
                    </a:cubicBezTo>
                    <a:cubicBezTo>
                      <a:pt x="4290" y="18036"/>
                      <a:pt x="4279" y="18072"/>
                      <a:pt x="4266" y="18097"/>
                    </a:cubicBezTo>
                    <a:lnTo>
                      <a:pt x="4254" y="18121"/>
                    </a:lnTo>
                    <a:cubicBezTo>
                      <a:pt x="4254" y="18121"/>
                      <a:pt x="4254" y="18134"/>
                      <a:pt x="4242" y="18134"/>
                    </a:cubicBezTo>
                    <a:cubicBezTo>
                      <a:pt x="4242" y="18145"/>
                      <a:pt x="4230" y="18158"/>
                      <a:pt x="4230" y="18170"/>
                    </a:cubicBezTo>
                    <a:lnTo>
                      <a:pt x="4193" y="18279"/>
                    </a:lnTo>
                    <a:cubicBezTo>
                      <a:pt x="4193" y="18315"/>
                      <a:pt x="4181" y="18340"/>
                      <a:pt x="4181" y="18377"/>
                    </a:cubicBezTo>
                    <a:lnTo>
                      <a:pt x="4181" y="18401"/>
                    </a:lnTo>
                    <a:lnTo>
                      <a:pt x="4193" y="18413"/>
                    </a:lnTo>
                    <a:cubicBezTo>
                      <a:pt x="4193" y="18425"/>
                      <a:pt x="4181" y="18425"/>
                      <a:pt x="4181" y="18437"/>
                    </a:cubicBezTo>
                    <a:lnTo>
                      <a:pt x="4181" y="18450"/>
                    </a:lnTo>
                    <a:lnTo>
                      <a:pt x="4181" y="18461"/>
                    </a:lnTo>
                    <a:lnTo>
                      <a:pt x="4133" y="18413"/>
                    </a:lnTo>
                    <a:cubicBezTo>
                      <a:pt x="4120" y="18388"/>
                      <a:pt x="4120" y="18364"/>
                      <a:pt x="4109" y="18340"/>
                    </a:cubicBezTo>
                    <a:cubicBezTo>
                      <a:pt x="4096" y="18291"/>
                      <a:pt x="4084" y="18231"/>
                      <a:pt x="4072" y="18170"/>
                    </a:cubicBezTo>
                    <a:cubicBezTo>
                      <a:pt x="4072" y="18121"/>
                      <a:pt x="4060" y="18072"/>
                      <a:pt x="4047" y="18024"/>
                    </a:cubicBezTo>
                    <a:lnTo>
                      <a:pt x="4047" y="17915"/>
                    </a:lnTo>
                    <a:cubicBezTo>
                      <a:pt x="4047" y="17878"/>
                      <a:pt x="4047" y="17842"/>
                      <a:pt x="4060" y="17805"/>
                    </a:cubicBezTo>
                    <a:lnTo>
                      <a:pt x="4060" y="17781"/>
                    </a:lnTo>
                    <a:lnTo>
                      <a:pt x="4060" y="17513"/>
                    </a:lnTo>
                    <a:lnTo>
                      <a:pt x="4060" y="17453"/>
                    </a:lnTo>
                    <a:lnTo>
                      <a:pt x="4060" y="17380"/>
                    </a:lnTo>
                    <a:lnTo>
                      <a:pt x="4060" y="17356"/>
                    </a:lnTo>
                    <a:lnTo>
                      <a:pt x="4060" y="17246"/>
                    </a:lnTo>
                    <a:cubicBezTo>
                      <a:pt x="4047" y="17197"/>
                      <a:pt x="4047" y="17149"/>
                      <a:pt x="4036" y="17113"/>
                    </a:cubicBezTo>
                    <a:cubicBezTo>
                      <a:pt x="4023" y="17064"/>
                      <a:pt x="4011" y="17015"/>
                      <a:pt x="3999" y="16979"/>
                    </a:cubicBezTo>
                    <a:cubicBezTo>
                      <a:pt x="3999" y="16954"/>
                      <a:pt x="3987" y="16930"/>
                      <a:pt x="3974" y="16918"/>
                    </a:cubicBezTo>
                    <a:cubicBezTo>
                      <a:pt x="3963" y="16870"/>
                      <a:pt x="3950" y="16833"/>
                      <a:pt x="3926" y="16784"/>
                    </a:cubicBezTo>
                    <a:cubicBezTo>
                      <a:pt x="3914" y="16760"/>
                      <a:pt x="3914" y="16735"/>
                      <a:pt x="3901" y="16711"/>
                    </a:cubicBezTo>
                    <a:lnTo>
                      <a:pt x="3877" y="16663"/>
                    </a:lnTo>
                    <a:cubicBezTo>
                      <a:pt x="3890" y="16651"/>
                      <a:pt x="3890" y="16627"/>
                      <a:pt x="3890" y="16590"/>
                    </a:cubicBezTo>
                    <a:cubicBezTo>
                      <a:pt x="3901" y="16578"/>
                      <a:pt x="3901" y="16565"/>
                      <a:pt x="3901" y="16554"/>
                    </a:cubicBezTo>
                    <a:lnTo>
                      <a:pt x="3901" y="16529"/>
                    </a:lnTo>
                    <a:cubicBezTo>
                      <a:pt x="3901" y="16517"/>
                      <a:pt x="3890" y="16517"/>
                      <a:pt x="3890" y="16505"/>
                    </a:cubicBezTo>
                    <a:cubicBezTo>
                      <a:pt x="3890" y="16492"/>
                      <a:pt x="3890" y="16492"/>
                      <a:pt x="3901" y="16481"/>
                    </a:cubicBezTo>
                    <a:cubicBezTo>
                      <a:pt x="3901" y="16468"/>
                      <a:pt x="3901" y="16456"/>
                      <a:pt x="3914" y="16432"/>
                    </a:cubicBezTo>
                    <a:lnTo>
                      <a:pt x="3914" y="16408"/>
                    </a:lnTo>
                    <a:cubicBezTo>
                      <a:pt x="3914" y="16395"/>
                      <a:pt x="3926" y="16383"/>
                      <a:pt x="3926" y="16371"/>
                    </a:cubicBezTo>
                    <a:cubicBezTo>
                      <a:pt x="3926" y="16359"/>
                      <a:pt x="3938" y="16347"/>
                      <a:pt x="3938" y="16335"/>
                    </a:cubicBezTo>
                    <a:lnTo>
                      <a:pt x="3938" y="16311"/>
                    </a:lnTo>
                    <a:lnTo>
                      <a:pt x="3950" y="16311"/>
                    </a:lnTo>
                    <a:cubicBezTo>
                      <a:pt x="3963" y="16262"/>
                      <a:pt x="3974" y="16213"/>
                      <a:pt x="3999" y="16176"/>
                    </a:cubicBezTo>
                    <a:cubicBezTo>
                      <a:pt x="3999" y="16165"/>
                      <a:pt x="3999" y="16152"/>
                      <a:pt x="4011" y="16140"/>
                    </a:cubicBezTo>
                    <a:cubicBezTo>
                      <a:pt x="4011" y="16128"/>
                      <a:pt x="4023" y="16128"/>
                      <a:pt x="4023" y="16116"/>
                    </a:cubicBezTo>
                    <a:cubicBezTo>
                      <a:pt x="4036" y="16116"/>
                      <a:pt x="4036" y="16103"/>
                      <a:pt x="4036" y="16103"/>
                    </a:cubicBezTo>
                    <a:cubicBezTo>
                      <a:pt x="4047" y="16092"/>
                      <a:pt x="4047" y="16092"/>
                      <a:pt x="4060" y="16092"/>
                    </a:cubicBezTo>
                    <a:cubicBezTo>
                      <a:pt x="4060" y="16079"/>
                      <a:pt x="4072" y="16079"/>
                      <a:pt x="4072" y="16079"/>
                    </a:cubicBezTo>
                    <a:cubicBezTo>
                      <a:pt x="4084" y="16079"/>
                      <a:pt x="4084" y="16068"/>
                      <a:pt x="4096" y="16068"/>
                    </a:cubicBezTo>
                    <a:lnTo>
                      <a:pt x="4109" y="16068"/>
                    </a:lnTo>
                    <a:cubicBezTo>
                      <a:pt x="4120" y="16055"/>
                      <a:pt x="4145" y="16055"/>
                      <a:pt x="4157" y="16055"/>
                    </a:cubicBezTo>
                    <a:close/>
                    <a:moveTo>
                      <a:pt x="2261" y="17538"/>
                    </a:moveTo>
                    <a:cubicBezTo>
                      <a:pt x="2273" y="17538"/>
                      <a:pt x="2273" y="17550"/>
                      <a:pt x="2273" y="17550"/>
                    </a:cubicBezTo>
                    <a:lnTo>
                      <a:pt x="2297" y="17550"/>
                    </a:lnTo>
                    <a:lnTo>
                      <a:pt x="2310" y="17562"/>
                    </a:lnTo>
                    <a:cubicBezTo>
                      <a:pt x="2334" y="17575"/>
                      <a:pt x="2346" y="17575"/>
                      <a:pt x="2370" y="17586"/>
                    </a:cubicBezTo>
                    <a:lnTo>
                      <a:pt x="2383" y="17586"/>
                    </a:lnTo>
                    <a:cubicBezTo>
                      <a:pt x="2394" y="17599"/>
                      <a:pt x="2394" y="17611"/>
                      <a:pt x="2407" y="17623"/>
                    </a:cubicBezTo>
                    <a:lnTo>
                      <a:pt x="2480" y="17732"/>
                    </a:lnTo>
                    <a:lnTo>
                      <a:pt x="2577" y="17829"/>
                    </a:lnTo>
                    <a:lnTo>
                      <a:pt x="2589" y="17829"/>
                    </a:lnTo>
                    <a:cubicBezTo>
                      <a:pt x="2602" y="17842"/>
                      <a:pt x="2626" y="17854"/>
                      <a:pt x="2638" y="17866"/>
                    </a:cubicBezTo>
                    <a:cubicBezTo>
                      <a:pt x="2662" y="17878"/>
                      <a:pt x="2686" y="17902"/>
                      <a:pt x="2699" y="17915"/>
                    </a:cubicBezTo>
                    <a:cubicBezTo>
                      <a:pt x="2723" y="17915"/>
                      <a:pt x="2747" y="17927"/>
                      <a:pt x="2759" y="17939"/>
                    </a:cubicBezTo>
                    <a:cubicBezTo>
                      <a:pt x="2783" y="17951"/>
                      <a:pt x="2808" y="17951"/>
                      <a:pt x="2832" y="17963"/>
                    </a:cubicBezTo>
                    <a:lnTo>
                      <a:pt x="2856" y="17963"/>
                    </a:lnTo>
                    <a:cubicBezTo>
                      <a:pt x="2893" y="17975"/>
                      <a:pt x="2918" y="17988"/>
                      <a:pt x="2954" y="17999"/>
                    </a:cubicBezTo>
                    <a:cubicBezTo>
                      <a:pt x="2978" y="17999"/>
                      <a:pt x="3002" y="17999"/>
                      <a:pt x="3015" y="18012"/>
                    </a:cubicBezTo>
                    <a:cubicBezTo>
                      <a:pt x="3039" y="18012"/>
                      <a:pt x="3063" y="18012"/>
                      <a:pt x="3088" y="18024"/>
                    </a:cubicBezTo>
                    <a:cubicBezTo>
                      <a:pt x="3136" y="18024"/>
                      <a:pt x="3172" y="18036"/>
                      <a:pt x="3209" y="18048"/>
                    </a:cubicBezTo>
                    <a:cubicBezTo>
                      <a:pt x="3245" y="18061"/>
                      <a:pt x="3294" y="18072"/>
                      <a:pt x="3342" y="18072"/>
                    </a:cubicBezTo>
                    <a:cubicBezTo>
                      <a:pt x="3379" y="18085"/>
                      <a:pt x="3428" y="18097"/>
                      <a:pt x="3464" y="18109"/>
                    </a:cubicBezTo>
                    <a:cubicBezTo>
                      <a:pt x="3488" y="18109"/>
                      <a:pt x="3513" y="18121"/>
                      <a:pt x="3537" y="18134"/>
                    </a:cubicBezTo>
                    <a:cubicBezTo>
                      <a:pt x="3574" y="18145"/>
                      <a:pt x="3610" y="18170"/>
                      <a:pt x="3647" y="18182"/>
                    </a:cubicBezTo>
                    <a:cubicBezTo>
                      <a:pt x="3658" y="18194"/>
                      <a:pt x="3683" y="18207"/>
                      <a:pt x="3695" y="18218"/>
                    </a:cubicBezTo>
                    <a:cubicBezTo>
                      <a:pt x="3744" y="18242"/>
                      <a:pt x="3793" y="18267"/>
                      <a:pt x="3841" y="18304"/>
                    </a:cubicBezTo>
                    <a:cubicBezTo>
                      <a:pt x="3890" y="18328"/>
                      <a:pt x="3926" y="18352"/>
                      <a:pt x="3963" y="18377"/>
                    </a:cubicBezTo>
                    <a:cubicBezTo>
                      <a:pt x="3963" y="18401"/>
                      <a:pt x="3963" y="18413"/>
                      <a:pt x="3987" y="18425"/>
                    </a:cubicBezTo>
                    <a:lnTo>
                      <a:pt x="3987" y="18437"/>
                    </a:lnTo>
                    <a:cubicBezTo>
                      <a:pt x="3950" y="18425"/>
                      <a:pt x="3914" y="18425"/>
                      <a:pt x="3877" y="18425"/>
                    </a:cubicBezTo>
                    <a:lnTo>
                      <a:pt x="3817" y="18425"/>
                    </a:lnTo>
                    <a:cubicBezTo>
                      <a:pt x="3793" y="18425"/>
                      <a:pt x="3768" y="18425"/>
                      <a:pt x="3744" y="18437"/>
                    </a:cubicBezTo>
                    <a:cubicBezTo>
                      <a:pt x="3707" y="18437"/>
                      <a:pt x="3683" y="18437"/>
                      <a:pt x="3647" y="18450"/>
                    </a:cubicBezTo>
                    <a:cubicBezTo>
                      <a:pt x="3610" y="18461"/>
                      <a:pt x="3574" y="18474"/>
                      <a:pt x="3537" y="18474"/>
                    </a:cubicBezTo>
                    <a:cubicBezTo>
                      <a:pt x="3513" y="18486"/>
                      <a:pt x="3488" y="18498"/>
                      <a:pt x="3452" y="18510"/>
                    </a:cubicBezTo>
                    <a:lnTo>
                      <a:pt x="3379" y="18547"/>
                    </a:lnTo>
                    <a:lnTo>
                      <a:pt x="3306" y="18583"/>
                    </a:lnTo>
                    <a:lnTo>
                      <a:pt x="3294" y="18595"/>
                    </a:lnTo>
                    <a:lnTo>
                      <a:pt x="3258" y="18620"/>
                    </a:lnTo>
                    <a:cubicBezTo>
                      <a:pt x="3209" y="18644"/>
                      <a:pt x="3172" y="18668"/>
                      <a:pt x="3136" y="18680"/>
                    </a:cubicBezTo>
                    <a:cubicBezTo>
                      <a:pt x="3051" y="18729"/>
                      <a:pt x="2966" y="18766"/>
                      <a:pt x="2881" y="18802"/>
                    </a:cubicBezTo>
                    <a:cubicBezTo>
                      <a:pt x="2869" y="18802"/>
                      <a:pt x="2856" y="18814"/>
                      <a:pt x="2856" y="18814"/>
                    </a:cubicBezTo>
                    <a:lnTo>
                      <a:pt x="2832" y="18814"/>
                    </a:lnTo>
                    <a:lnTo>
                      <a:pt x="2820" y="18826"/>
                    </a:lnTo>
                    <a:lnTo>
                      <a:pt x="2759" y="18826"/>
                    </a:lnTo>
                    <a:lnTo>
                      <a:pt x="2747" y="18838"/>
                    </a:lnTo>
                    <a:lnTo>
                      <a:pt x="2480" y="18838"/>
                    </a:lnTo>
                    <a:cubicBezTo>
                      <a:pt x="2443" y="18838"/>
                      <a:pt x="2407" y="18850"/>
                      <a:pt x="2358" y="18850"/>
                    </a:cubicBezTo>
                    <a:cubicBezTo>
                      <a:pt x="2322" y="18850"/>
                      <a:pt x="2297" y="18838"/>
                      <a:pt x="2261" y="18838"/>
                    </a:cubicBezTo>
                    <a:cubicBezTo>
                      <a:pt x="2224" y="18826"/>
                      <a:pt x="2200" y="18826"/>
                      <a:pt x="2164" y="18814"/>
                    </a:cubicBezTo>
                    <a:cubicBezTo>
                      <a:pt x="2115" y="18802"/>
                      <a:pt x="2067" y="18790"/>
                      <a:pt x="2030" y="18766"/>
                    </a:cubicBezTo>
                    <a:cubicBezTo>
                      <a:pt x="2018" y="18766"/>
                      <a:pt x="2006" y="18753"/>
                      <a:pt x="1994" y="18741"/>
                    </a:cubicBezTo>
                    <a:cubicBezTo>
                      <a:pt x="1970" y="18729"/>
                      <a:pt x="1945" y="18717"/>
                      <a:pt x="1921" y="18693"/>
                    </a:cubicBezTo>
                    <a:cubicBezTo>
                      <a:pt x="1884" y="18656"/>
                      <a:pt x="1848" y="18631"/>
                      <a:pt x="1811" y="18595"/>
                    </a:cubicBezTo>
                    <a:cubicBezTo>
                      <a:pt x="1799" y="18571"/>
                      <a:pt x="1787" y="18558"/>
                      <a:pt x="1775" y="18547"/>
                    </a:cubicBezTo>
                    <a:cubicBezTo>
                      <a:pt x="1751" y="18534"/>
                      <a:pt x="1738" y="18510"/>
                      <a:pt x="1714" y="18486"/>
                    </a:cubicBezTo>
                    <a:lnTo>
                      <a:pt x="1665" y="18437"/>
                    </a:lnTo>
                    <a:cubicBezTo>
                      <a:pt x="1654" y="18425"/>
                      <a:pt x="1641" y="18413"/>
                      <a:pt x="1617" y="18401"/>
                    </a:cubicBezTo>
                    <a:cubicBezTo>
                      <a:pt x="1605" y="18377"/>
                      <a:pt x="1581" y="18352"/>
                      <a:pt x="1568" y="18328"/>
                    </a:cubicBezTo>
                    <a:lnTo>
                      <a:pt x="1544" y="18304"/>
                    </a:lnTo>
                    <a:lnTo>
                      <a:pt x="1508" y="18267"/>
                    </a:lnTo>
                    <a:cubicBezTo>
                      <a:pt x="1495" y="18242"/>
                      <a:pt x="1471" y="18218"/>
                      <a:pt x="1459" y="18194"/>
                    </a:cubicBezTo>
                    <a:cubicBezTo>
                      <a:pt x="1446" y="18194"/>
                      <a:pt x="1435" y="18182"/>
                      <a:pt x="1422" y="18170"/>
                    </a:cubicBezTo>
                    <a:cubicBezTo>
                      <a:pt x="1422" y="18158"/>
                      <a:pt x="1411" y="18145"/>
                      <a:pt x="1398" y="18134"/>
                    </a:cubicBezTo>
                    <a:cubicBezTo>
                      <a:pt x="1386" y="18134"/>
                      <a:pt x="1386" y="18121"/>
                      <a:pt x="1374" y="18121"/>
                    </a:cubicBezTo>
                    <a:cubicBezTo>
                      <a:pt x="1374" y="18109"/>
                      <a:pt x="1362" y="18097"/>
                      <a:pt x="1349" y="18072"/>
                    </a:cubicBezTo>
                    <a:lnTo>
                      <a:pt x="1349" y="18061"/>
                    </a:lnTo>
                    <a:cubicBezTo>
                      <a:pt x="1338" y="18048"/>
                      <a:pt x="1338" y="18036"/>
                      <a:pt x="1338" y="18024"/>
                    </a:cubicBezTo>
                    <a:lnTo>
                      <a:pt x="1338" y="18012"/>
                    </a:lnTo>
                    <a:lnTo>
                      <a:pt x="1338" y="17975"/>
                    </a:lnTo>
                    <a:lnTo>
                      <a:pt x="1338" y="17951"/>
                    </a:lnTo>
                    <a:lnTo>
                      <a:pt x="1338" y="17915"/>
                    </a:lnTo>
                    <a:cubicBezTo>
                      <a:pt x="1349" y="17891"/>
                      <a:pt x="1362" y="17878"/>
                      <a:pt x="1362" y="17854"/>
                    </a:cubicBezTo>
                    <a:cubicBezTo>
                      <a:pt x="1374" y="17829"/>
                      <a:pt x="1386" y="17793"/>
                      <a:pt x="1411" y="17769"/>
                    </a:cubicBezTo>
                    <a:lnTo>
                      <a:pt x="1422" y="17756"/>
                    </a:lnTo>
                    <a:cubicBezTo>
                      <a:pt x="1435" y="17745"/>
                      <a:pt x="1435" y="17732"/>
                      <a:pt x="1446" y="17720"/>
                    </a:cubicBezTo>
                    <a:cubicBezTo>
                      <a:pt x="1446" y="17708"/>
                      <a:pt x="1459" y="17708"/>
                      <a:pt x="1459" y="17696"/>
                    </a:cubicBezTo>
                    <a:cubicBezTo>
                      <a:pt x="1471" y="17696"/>
                      <a:pt x="1471" y="17683"/>
                      <a:pt x="1483" y="17683"/>
                    </a:cubicBezTo>
                    <a:cubicBezTo>
                      <a:pt x="1483" y="17672"/>
                      <a:pt x="1495" y="17659"/>
                      <a:pt x="1508" y="17659"/>
                    </a:cubicBezTo>
                    <a:cubicBezTo>
                      <a:pt x="1519" y="17647"/>
                      <a:pt x="1544" y="17635"/>
                      <a:pt x="1556" y="17623"/>
                    </a:cubicBezTo>
                    <a:lnTo>
                      <a:pt x="1568" y="17623"/>
                    </a:lnTo>
                    <a:cubicBezTo>
                      <a:pt x="1581" y="17611"/>
                      <a:pt x="1592" y="17611"/>
                      <a:pt x="1605" y="17599"/>
                    </a:cubicBezTo>
                    <a:lnTo>
                      <a:pt x="1629" y="17599"/>
                    </a:lnTo>
                    <a:lnTo>
                      <a:pt x="1629" y="17586"/>
                    </a:lnTo>
                    <a:cubicBezTo>
                      <a:pt x="1641" y="17586"/>
                      <a:pt x="1665" y="17586"/>
                      <a:pt x="1678" y="17575"/>
                    </a:cubicBezTo>
                    <a:lnTo>
                      <a:pt x="1738" y="17575"/>
                    </a:lnTo>
                    <a:cubicBezTo>
                      <a:pt x="1751" y="17562"/>
                      <a:pt x="1775" y="17562"/>
                      <a:pt x="1811" y="17562"/>
                    </a:cubicBezTo>
                    <a:cubicBezTo>
                      <a:pt x="1835" y="17562"/>
                      <a:pt x="1860" y="17575"/>
                      <a:pt x="1884" y="17575"/>
                    </a:cubicBezTo>
                    <a:lnTo>
                      <a:pt x="2127" y="17575"/>
                    </a:lnTo>
                    <a:cubicBezTo>
                      <a:pt x="2151" y="17562"/>
                      <a:pt x="2164" y="17562"/>
                      <a:pt x="2188" y="17562"/>
                    </a:cubicBezTo>
                    <a:cubicBezTo>
                      <a:pt x="2200" y="17562"/>
                      <a:pt x="2200" y="17550"/>
                      <a:pt x="2213" y="17550"/>
                    </a:cubicBezTo>
                    <a:cubicBezTo>
                      <a:pt x="2224" y="17550"/>
                      <a:pt x="2224" y="17550"/>
                      <a:pt x="2237" y="17538"/>
                    </a:cubicBezTo>
                    <a:close/>
                    <a:moveTo>
                      <a:pt x="4023" y="18558"/>
                    </a:moveTo>
                    <a:cubicBezTo>
                      <a:pt x="4036" y="18558"/>
                      <a:pt x="4047" y="18558"/>
                      <a:pt x="4060" y="18571"/>
                    </a:cubicBezTo>
                    <a:cubicBezTo>
                      <a:pt x="4072" y="18571"/>
                      <a:pt x="4084" y="18583"/>
                      <a:pt x="4109" y="18583"/>
                    </a:cubicBezTo>
                    <a:cubicBezTo>
                      <a:pt x="4096" y="18595"/>
                      <a:pt x="4072" y="18595"/>
                      <a:pt x="4060" y="18595"/>
                    </a:cubicBezTo>
                    <a:cubicBezTo>
                      <a:pt x="4047" y="18595"/>
                      <a:pt x="4023" y="18607"/>
                      <a:pt x="4011" y="18607"/>
                    </a:cubicBezTo>
                    <a:cubicBezTo>
                      <a:pt x="3950" y="18620"/>
                      <a:pt x="3890" y="18644"/>
                      <a:pt x="3853" y="18680"/>
                    </a:cubicBezTo>
                    <a:cubicBezTo>
                      <a:pt x="3817" y="18717"/>
                      <a:pt x="3780" y="18741"/>
                      <a:pt x="3756" y="18777"/>
                    </a:cubicBezTo>
                    <a:cubicBezTo>
                      <a:pt x="3744" y="18790"/>
                      <a:pt x="3731" y="18802"/>
                      <a:pt x="3707" y="18814"/>
                    </a:cubicBezTo>
                    <a:cubicBezTo>
                      <a:pt x="3671" y="18850"/>
                      <a:pt x="3647" y="18887"/>
                      <a:pt x="3610" y="18911"/>
                    </a:cubicBezTo>
                    <a:cubicBezTo>
                      <a:pt x="3574" y="18947"/>
                      <a:pt x="3537" y="18972"/>
                      <a:pt x="3501" y="18996"/>
                    </a:cubicBezTo>
                    <a:cubicBezTo>
                      <a:pt x="3488" y="19009"/>
                      <a:pt x="3464" y="19020"/>
                      <a:pt x="3440" y="19033"/>
                    </a:cubicBezTo>
                    <a:cubicBezTo>
                      <a:pt x="3428" y="19045"/>
                      <a:pt x="3404" y="19057"/>
                      <a:pt x="3379" y="19069"/>
                    </a:cubicBezTo>
                    <a:cubicBezTo>
                      <a:pt x="3367" y="19082"/>
                      <a:pt x="3355" y="19093"/>
                      <a:pt x="3342" y="19093"/>
                    </a:cubicBezTo>
                    <a:cubicBezTo>
                      <a:pt x="3294" y="19118"/>
                      <a:pt x="3245" y="19142"/>
                      <a:pt x="3209" y="19154"/>
                    </a:cubicBezTo>
                    <a:lnTo>
                      <a:pt x="3099" y="19190"/>
                    </a:lnTo>
                    <a:cubicBezTo>
                      <a:pt x="3051" y="19203"/>
                      <a:pt x="3015" y="19203"/>
                      <a:pt x="2978" y="19215"/>
                    </a:cubicBezTo>
                    <a:lnTo>
                      <a:pt x="2929" y="19215"/>
                    </a:lnTo>
                    <a:cubicBezTo>
                      <a:pt x="2918" y="19215"/>
                      <a:pt x="2905" y="19215"/>
                      <a:pt x="2893" y="19203"/>
                    </a:cubicBezTo>
                    <a:lnTo>
                      <a:pt x="2856" y="19203"/>
                    </a:lnTo>
                    <a:cubicBezTo>
                      <a:pt x="2845" y="19190"/>
                      <a:pt x="2820" y="19190"/>
                      <a:pt x="2808" y="19179"/>
                    </a:cubicBezTo>
                    <a:lnTo>
                      <a:pt x="2783" y="19179"/>
                    </a:lnTo>
                    <a:cubicBezTo>
                      <a:pt x="2783" y="19166"/>
                      <a:pt x="2772" y="19166"/>
                      <a:pt x="2772" y="19166"/>
                    </a:cubicBezTo>
                    <a:lnTo>
                      <a:pt x="2759" y="19166"/>
                    </a:lnTo>
                    <a:lnTo>
                      <a:pt x="2686" y="19130"/>
                    </a:lnTo>
                    <a:lnTo>
                      <a:pt x="2674" y="19130"/>
                    </a:lnTo>
                    <a:cubicBezTo>
                      <a:pt x="2662" y="19130"/>
                      <a:pt x="2650" y="19118"/>
                      <a:pt x="2638" y="19118"/>
                    </a:cubicBezTo>
                    <a:lnTo>
                      <a:pt x="2565" y="19082"/>
                    </a:lnTo>
                    <a:cubicBezTo>
                      <a:pt x="2553" y="19069"/>
                      <a:pt x="2529" y="19069"/>
                      <a:pt x="2516" y="19057"/>
                    </a:cubicBezTo>
                    <a:cubicBezTo>
                      <a:pt x="2492" y="19057"/>
                      <a:pt x="2467" y="19045"/>
                      <a:pt x="2443" y="19033"/>
                    </a:cubicBezTo>
                    <a:cubicBezTo>
                      <a:pt x="2407" y="19020"/>
                      <a:pt x="2383" y="19009"/>
                      <a:pt x="2358" y="18984"/>
                    </a:cubicBezTo>
                    <a:lnTo>
                      <a:pt x="2346" y="18984"/>
                    </a:lnTo>
                    <a:cubicBezTo>
                      <a:pt x="2346" y="18984"/>
                      <a:pt x="2346" y="18972"/>
                      <a:pt x="2334" y="18972"/>
                    </a:cubicBezTo>
                    <a:cubicBezTo>
                      <a:pt x="2334" y="18972"/>
                      <a:pt x="2322" y="18960"/>
                      <a:pt x="2310" y="18960"/>
                    </a:cubicBezTo>
                    <a:lnTo>
                      <a:pt x="2310" y="18947"/>
                    </a:lnTo>
                    <a:cubicBezTo>
                      <a:pt x="2310" y="18947"/>
                      <a:pt x="2310" y="18960"/>
                      <a:pt x="2322" y="18960"/>
                    </a:cubicBezTo>
                    <a:lnTo>
                      <a:pt x="2686" y="18960"/>
                    </a:lnTo>
                    <a:cubicBezTo>
                      <a:pt x="2699" y="18972"/>
                      <a:pt x="2710" y="18972"/>
                      <a:pt x="2723" y="18972"/>
                    </a:cubicBezTo>
                    <a:cubicBezTo>
                      <a:pt x="2735" y="18972"/>
                      <a:pt x="2747" y="18972"/>
                      <a:pt x="2759" y="18960"/>
                    </a:cubicBezTo>
                    <a:lnTo>
                      <a:pt x="2856" y="18960"/>
                    </a:lnTo>
                    <a:cubicBezTo>
                      <a:pt x="2881" y="18947"/>
                      <a:pt x="2905" y="18947"/>
                      <a:pt x="2942" y="18936"/>
                    </a:cubicBezTo>
                    <a:cubicBezTo>
                      <a:pt x="3002" y="18911"/>
                      <a:pt x="3063" y="18887"/>
                      <a:pt x="3112" y="18863"/>
                    </a:cubicBezTo>
                    <a:lnTo>
                      <a:pt x="3124" y="18863"/>
                    </a:lnTo>
                    <a:cubicBezTo>
                      <a:pt x="3172" y="18838"/>
                      <a:pt x="3221" y="18814"/>
                      <a:pt x="3282" y="18790"/>
                    </a:cubicBezTo>
                    <a:cubicBezTo>
                      <a:pt x="3331" y="18766"/>
                      <a:pt x="3391" y="18741"/>
                      <a:pt x="3440" y="18704"/>
                    </a:cubicBezTo>
                    <a:cubicBezTo>
                      <a:pt x="3488" y="18680"/>
                      <a:pt x="3537" y="18668"/>
                      <a:pt x="3598" y="18644"/>
                    </a:cubicBezTo>
                    <a:cubicBezTo>
                      <a:pt x="3671" y="18620"/>
                      <a:pt x="3731" y="18595"/>
                      <a:pt x="3804" y="18583"/>
                    </a:cubicBezTo>
                    <a:cubicBezTo>
                      <a:pt x="3841" y="18571"/>
                      <a:pt x="3877" y="18571"/>
                      <a:pt x="3914" y="18558"/>
                    </a:cubicBezTo>
                    <a:close/>
                    <a:moveTo>
                      <a:pt x="7584" y="18972"/>
                    </a:moveTo>
                    <a:cubicBezTo>
                      <a:pt x="7584" y="18972"/>
                      <a:pt x="7596" y="18972"/>
                      <a:pt x="7596" y="18984"/>
                    </a:cubicBezTo>
                    <a:lnTo>
                      <a:pt x="7620" y="18984"/>
                    </a:lnTo>
                    <a:cubicBezTo>
                      <a:pt x="7620" y="18984"/>
                      <a:pt x="7620" y="18996"/>
                      <a:pt x="7633" y="18996"/>
                    </a:cubicBezTo>
                    <a:cubicBezTo>
                      <a:pt x="7633" y="18996"/>
                      <a:pt x="7645" y="18996"/>
                      <a:pt x="7645" y="19009"/>
                    </a:cubicBezTo>
                    <a:lnTo>
                      <a:pt x="7657" y="19020"/>
                    </a:lnTo>
                    <a:lnTo>
                      <a:pt x="7682" y="19045"/>
                    </a:lnTo>
                    <a:cubicBezTo>
                      <a:pt x="7682" y="19057"/>
                      <a:pt x="7693" y="19057"/>
                      <a:pt x="7693" y="19069"/>
                    </a:cubicBezTo>
                    <a:lnTo>
                      <a:pt x="7706" y="19082"/>
                    </a:lnTo>
                    <a:lnTo>
                      <a:pt x="7706" y="19093"/>
                    </a:lnTo>
                    <a:cubicBezTo>
                      <a:pt x="7718" y="19118"/>
                      <a:pt x="7730" y="19142"/>
                      <a:pt x="7730" y="19166"/>
                    </a:cubicBezTo>
                    <a:cubicBezTo>
                      <a:pt x="7755" y="19215"/>
                      <a:pt x="7766" y="19276"/>
                      <a:pt x="7766" y="19325"/>
                    </a:cubicBezTo>
                    <a:cubicBezTo>
                      <a:pt x="7779" y="19349"/>
                      <a:pt x="7779" y="19385"/>
                      <a:pt x="7791" y="19422"/>
                    </a:cubicBezTo>
                    <a:cubicBezTo>
                      <a:pt x="7791" y="19458"/>
                      <a:pt x="7791" y="19495"/>
                      <a:pt x="7803" y="19543"/>
                    </a:cubicBezTo>
                    <a:lnTo>
                      <a:pt x="7803" y="19652"/>
                    </a:lnTo>
                    <a:cubicBezTo>
                      <a:pt x="7730" y="19592"/>
                      <a:pt x="7645" y="19531"/>
                      <a:pt x="7572" y="19458"/>
                    </a:cubicBezTo>
                    <a:cubicBezTo>
                      <a:pt x="7560" y="19446"/>
                      <a:pt x="7536" y="19434"/>
                      <a:pt x="7523" y="19409"/>
                    </a:cubicBezTo>
                    <a:cubicBezTo>
                      <a:pt x="7499" y="19385"/>
                      <a:pt x="7487" y="19373"/>
                      <a:pt x="7475" y="19349"/>
                    </a:cubicBezTo>
                    <a:cubicBezTo>
                      <a:pt x="7463" y="19336"/>
                      <a:pt x="7463" y="19325"/>
                      <a:pt x="7450" y="19312"/>
                    </a:cubicBezTo>
                    <a:cubicBezTo>
                      <a:pt x="7439" y="19288"/>
                      <a:pt x="7439" y="19276"/>
                      <a:pt x="7426" y="19252"/>
                    </a:cubicBezTo>
                    <a:cubicBezTo>
                      <a:pt x="7426" y="19239"/>
                      <a:pt x="7426" y="19215"/>
                      <a:pt x="7414" y="19203"/>
                    </a:cubicBezTo>
                    <a:lnTo>
                      <a:pt x="7414" y="19190"/>
                    </a:lnTo>
                    <a:lnTo>
                      <a:pt x="7414" y="19154"/>
                    </a:lnTo>
                    <a:lnTo>
                      <a:pt x="7414" y="19118"/>
                    </a:lnTo>
                    <a:lnTo>
                      <a:pt x="7414" y="19093"/>
                    </a:lnTo>
                    <a:cubicBezTo>
                      <a:pt x="7414" y="19082"/>
                      <a:pt x="7426" y="19069"/>
                      <a:pt x="7426" y="19057"/>
                    </a:cubicBezTo>
                    <a:cubicBezTo>
                      <a:pt x="7426" y="19057"/>
                      <a:pt x="7426" y="19045"/>
                      <a:pt x="7439" y="19033"/>
                    </a:cubicBezTo>
                    <a:cubicBezTo>
                      <a:pt x="7439" y="19020"/>
                      <a:pt x="7450" y="19020"/>
                      <a:pt x="7450" y="19020"/>
                    </a:cubicBezTo>
                    <a:lnTo>
                      <a:pt x="7450" y="19009"/>
                    </a:lnTo>
                    <a:lnTo>
                      <a:pt x="7463" y="19009"/>
                    </a:lnTo>
                    <a:lnTo>
                      <a:pt x="7475" y="18996"/>
                    </a:lnTo>
                    <a:cubicBezTo>
                      <a:pt x="7487" y="18996"/>
                      <a:pt x="7487" y="18996"/>
                      <a:pt x="7499" y="18984"/>
                    </a:cubicBezTo>
                    <a:lnTo>
                      <a:pt x="7536" y="18984"/>
                    </a:lnTo>
                    <a:cubicBezTo>
                      <a:pt x="7548" y="18972"/>
                      <a:pt x="7560" y="18972"/>
                      <a:pt x="7560" y="18972"/>
                    </a:cubicBezTo>
                    <a:close/>
                    <a:moveTo>
                      <a:pt x="10829" y="16590"/>
                    </a:moveTo>
                    <a:lnTo>
                      <a:pt x="10829" y="16602"/>
                    </a:lnTo>
                    <a:lnTo>
                      <a:pt x="10829" y="16614"/>
                    </a:lnTo>
                    <a:lnTo>
                      <a:pt x="10842" y="16638"/>
                    </a:lnTo>
                    <a:lnTo>
                      <a:pt x="10853" y="16675"/>
                    </a:lnTo>
                    <a:cubicBezTo>
                      <a:pt x="10853" y="16699"/>
                      <a:pt x="10853" y="16711"/>
                      <a:pt x="10866" y="16735"/>
                    </a:cubicBezTo>
                    <a:cubicBezTo>
                      <a:pt x="10866" y="16760"/>
                      <a:pt x="10878" y="16772"/>
                      <a:pt x="10878" y="16797"/>
                    </a:cubicBezTo>
                    <a:cubicBezTo>
                      <a:pt x="10890" y="16857"/>
                      <a:pt x="10902" y="16930"/>
                      <a:pt x="10915" y="16991"/>
                    </a:cubicBezTo>
                    <a:lnTo>
                      <a:pt x="10926" y="17027"/>
                    </a:lnTo>
                    <a:cubicBezTo>
                      <a:pt x="10926" y="17064"/>
                      <a:pt x="10939" y="17100"/>
                      <a:pt x="10950" y="17137"/>
                    </a:cubicBezTo>
                    <a:cubicBezTo>
                      <a:pt x="10950" y="17186"/>
                      <a:pt x="10963" y="17222"/>
                      <a:pt x="10975" y="17270"/>
                    </a:cubicBezTo>
                    <a:lnTo>
                      <a:pt x="10975" y="17295"/>
                    </a:lnTo>
                    <a:lnTo>
                      <a:pt x="10975" y="17307"/>
                    </a:lnTo>
                    <a:lnTo>
                      <a:pt x="10987" y="17307"/>
                    </a:lnTo>
                    <a:lnTo>
                      <a:pt x="11023" y="17562"/>
                    </a:lnTo>
                    <a:cubicBezTo>
                      <a:pt x="11023" y="17599"/>
                      <a:pt x="11036" y="17635"/>
                      <a:pt x="11036" y="17672"/>
                    </a:cubicBezTo>
                    <a:cubicBezTo>
                      <a:pt x="11036" y="17696"/>
                      <a:pt x="11048" y="17720"/>
                      <a:pt x="11048" y="17745"/>
                    </a:cubicBezTo>
                    <a:lnTo>
                      <a:pt x="11048" y="17793"/>
                    </a:lnTo>
                    <a:lnTo>
                      <a:pt x="11048" y="17805"/>
                    </a:lnTo>
                    <a:lnTo>
                      <a:pt x="11048" y="17878"/>
                    </a:lnTo>
                    <a:cubicBezTo>
                      <a:pt x="11048" y="17902"/>
                      <a:pt x="11036" y="17939"/>
                      <a:pt x="11036" y="17963"/>
                    </a:cubicBezTo>
                    <a:cubicBezTo>
                      <a:pt x="11023" y="17988"/>
                      <a:pt x="11023" y="18012"/>
                      <a:pt x="11012" y="18036"/>
                    </a:cubicBezTo>
                    <a:cubicBezTo>
                      <a:pt x="10999" y="18061"/>
                      <a:pt x="10999" y="18097"/>
                      <a:pt x="10987" y="18134"/>
                    </a:cubicBezTo>
                    <a:cubicBezTo>
                      <a:pt x="10963" y="18207"/>
                      <a:pt x="10939" y="18279"/>
                      <a:pt x="10915" y="18364"/>
                    </a:cubicBezTo>
                    <a:lnTo>
                      <a:pt x="10915" y="18388"/>
                    </a:lnTo>
                    <a:cubicBezTo>
                      <a:pt x="10902" y="18425"/>
                      <a:pt x="10890" y="18461"/>
                      <a:pt x="10890" y="18486"/>
                    </a:cubicBezTo>
                    <a:cubicBezTo>
                      <a:pt x="10878" y="18510"/>
                      <a:pt x="10878" y="18534"/>
                      <a:pt x="10866" y="18547"/>
                    </a:cubicBezTo>
                    <a:cubicBezTo>
                      <a:pt x="10866" y="18558"/>
                      <a:pt x="10866" y="18571"/>
                      <a:pt x="10853" y="18583"/>
                    </a:cubicBezTo>
                    <a:lnTo>
                      <a:pt x="10853" y="18607"/>
                    </a:lnTo>
                    <a:lnTo>
                      <a:pt x="10853" y="18620"/>
                    </a:lnTo>
                    <a:cubicBezTo>
                      <a:pt x="10842" y="18620"/>
                      <a:pt x="10842" y="18631"/>
                      <a:pt x="10842" y="18644"/>
                    </a:cubicBezTo>
                    <a:lnTo>
                      <a:pt x="10829" y="18656"/>
                    </a:lnTo>
                    <a:cubicBezTo>
                      <a:pt x="10817" y="18704"/>
                      <a:pt x="10793" y="18766"/>
                      <a:pt x="10769" y="18802"/>
                    </a:cubicBezTo>
                    <a:cubicBezTo>
                      <a:pt x="10744" y="18838"/>
                      <a:pt x="10732" y="18874"/>
                      <a:pt x="10720" y="18899"/>
                    </a:cubicBezTo>
                    <a:cubicBezTo>
                      <a:pt x="10696" y="18923"/>
                      <a:pt x="10683" y="18960"/>
                      <a:pt x="10659" y="18984"/>
                    </a:cubicBezTo>
                    <a:cubicBezTo>
                      <a:pt x="10634" y="19009"/>
                      <a:pt x="10623" y="19033"/>
                      <a:pt x="10599" y="19057"/>
                    </a:cubicBezTo>
                    <a:lnTo>
                      <a:pt x="10586" y="19069"/>
                    </a:lnTo>
                    <a:cubicBezTo>
                      <a:pt x="10586" y="19082"/>
                      <a:pt x="10574" y="19093"/>
                      <a:pt x="10574" y="19093"/>
                    </a:cubicBezTo>
                    <a:lnTo>
                      <a:pt x="10537" y="19130"/>
                    </a:lnTo>
                    <a:lnTo>
                      <a:pt x="10501" y="19166"/>
                    </a:lnTo>
                    <a:cubicBezTo>
                      <a:pt x="10501" y="19179"/>
                      <a:pt x="10489" y="19190"/>
                      <a:pt x="10489" y="19190"/>
                    </a:cubicBezTo>
                    <a:lnTo>
                      <a:pt x="10477" y="19203"/>
                    </a:lnTo>
                    <a:cubicBezTo>
                      <a:pt x="10453" y="19227"/>
                      <a:pt x="10428" y="19239"/>
                      <a:pt x="10416" y="19263"/>
                    </a:cubicBezTo>
                    <a:cubicBezTo>
                      <a:pt x="10391" y="19276"/>
                      <a:pt x="10367" y="19300"/>
                      <a:pt x="10343" y="19312"/>
                    </a:cubicBezTo>
                    <a:lnTo>
                      <a:pt x="10294" y="19361"/>
                    </a:lnTo>
                    <a:lnTo>
                      <a:pt x="10210" y="19422"/>
                    </a:lnTo>
                    <a:cubicBezTo>
                      <a:pt x="10173" y="19446"/>
                      <a:pt x="10137" y="19482"/>
                      <a:pt x="10100" y="19506"/>
                    </a:cubicBezTo>
                    <a:cubicBezTo>
                      <a:pt x="10075" y="19519"/>
                      <a:pt x="10064" y="19543"/>
                      <a:pt x="10039" y="19555"/>
                    </a:cubicBezTo>
                    <a:cubicBezTo>
                      <a:pt x="10027" y="19568"/>
                      <a:pt x="10015" y="19579"/>
                      <a:pt x="9991" y="19592"/>
                    </a:cubicBezTo>
                    <a:lnTo>
                      <a:pt x="9978" y="19604"/>
                    </a:lnTo>
                    <a:lnTo>
                      <a:pt x="9978" y="19592"/>
                    </a:lnTo>
                    <a:cubicBezTo>
                      <a:pt x="10003" y="19568"/>
                      <a:pt x="10015" y="19543"/>
                      <a:pt x="10027" y="19531"/>
                    </a:cubicBezTo>
                    <a:cubicBezTo>
                      <a:pt x="10027" y="19506"/>
                      <a:pt x="10039" y="19495"/>
                      <a:pt x="10039" y="19482"/>
                    </a:cubicBezTo>
                    <a:cubicBezTo>
                      <a:pt x="10064" y="19446"/>
                      <a:pt x="10075" y="19409"/>
                      <a:pt x="10088" y="19385"/>
                    </a:cubicBezTo>
                    <a:cubicBezTo>
                      <a:pt x="10100" y="19361"/>
                      <a:pt x="10100" y="19336"/>
                      <a:pt x="10112" y="19312"/>
                    </a:cubicBezTo>
                    <a:cubicBezTo>
                      <a:pt x="10124" y="19288"/>
                      <a:pt x="10124" y="19263"/>
                      <a:pt x="10137" y="19239"/>
                    </a:cubicBezTo>
                    <a:cubicBezTo>
                      <a:pt x="10148" y="19190"/>
                      <a:pt x="10161" y="19154"/>
                      <a:pt x="10173" y="19106"/>
                    </a:cubicBezTo>
                    <a:lnTo>
                      <a:pt x="10173" y="19082"/>
                    </a:lnTo>
                    <a:cubicBezTo>
                      <a:pt x="10185" y="19033"/>
                      <a:pt x="10197" y="18984"/>
                      <a:pt x="10221" y="18936"/>
                    </a:cubicBezTo>
                    <a:cubicBezTo>
                      <a:pt x="10221" y="18911"/>
                      <a:pt x="10234" y="18887"/>
                      <a:pt x="10246" y="18874"/>
                    </a:cubicBezTo>
                    <a:cubicBezTo>
                      <a:pt x="10246" y="18863"/>
                      <a:pt x="10246" y="18850"/>
                      <a:pt x="10258" y="18826"/>
                    </a:cubicBezTo>
                    <a:cubicBezTo>
                      <a:pt x="10258" y="18814"/>
                      <a:pt x="10258" y="18802"/>
                      <a:pt x="10270" y="18790"/>
                    </a:cubicBezTo>
                    <a:cubicBezTo>
                      <a:pt x="10283" y="18753"/>
                      <a:pt x="10283" y="18717"/>
                      <a:pt x="10294" y="18680"/>
                    </a:cubicBezTo>
                    <a:cubicBezTo>
                      <a:pt x="10307" y="18668"/>
                      <a:pt x="10307" y="18656"/>
                      <a:pt x="10307" y="18644"/>
                    </a:cubicBezTo>
                    <a:cubicBezTo>
                      <a:pt x="10331" y="18547"/>
                      <a:pt x="10343" y="18461"/>
                      <a:pt x="10355" y="18364"/>
                    </a:cubicBezTo>
                    <a:cubicBezTo>
                      <a:pt x="10367" y="18328"/>
                      <a:pt x="10367" y="18291"/>
                      <a:pt x="10380" y="18255"/>
                    </a:cubicBezTo>
                    <a:lnTo>
                      <a:pt x="10380" y="18255"/>
                    </a:lnTo>
                    <a:lnTo>
                      <a:pt x="10355" y="18315"/>
                    </a:lnTo>
                    <a:cubicBezTo>
                      <a:pt x="10318" y="18377"/>
                      <a:pt x="10294" y="18450"/>
                      <a:pt x="10270" y="18510"/>
                    </a:cubicBezTo>
                    <a:lnTo>
                      <a:pt x="10270" y="18534"/>
                    </a:lnTo>
                    <a:lnTo>
                      <a:pt x="10234" y="18607"/>
                    </a:lnTo>
                    <a:cubicBezTo>
                      <a:pt x="10234" y="18631"/>
                      <a:pt x="10221" y="18656"/>
                      <a:pt x="10210" y="18693"/>
                    </a:cubicBezTo>
                    <a:cubicBezTo>
                      <a:pt x="10197" y="18729"/>
                      <a:pt x="10185" y="18777"/>
                      <a:pt x="10161" y="18826"/>
                    </a:cubicBezTo>
                    <a:cubicBezTo>
                      <a:pt x="10148" y="18874"/>
                      <a:pt x="10124" y="18923"/>
                      <a:pt x="10112" y="18984"/>
                    </a:cubicBezTo>
                    <a:cubicBezTo>
                      <a:pt x="10100" y="19009"/>
                      <a:pt x="10100" y="19033"/>
                      <a:pt x="10088" y="19069"/>
                    </a:cubicBezTo>
                    <a:cubicBezTo>
                      <a:pt x="10088" y="19082"/>
                      <a:pt x="10075" y="19106"/>
                      <a:pt x="10075" y="19130"/>
                    </a:cubicBezTo>
                    <a:cubicBezTo>
                      <a:pt x="10064" y="19190"/>
                      <a:pt x="10039" y="19239"/>
                      <a:pt x="10027" y="19276"/>
                    </a:cubicBezTo>
                    <a:lnTo>
                      <a:pt x="10027" y="19288"/>
                    </a:lnTo>
                    <a:lnTo>
                      <a:pt x="9991" y="19361"/>
                    </a:lnTo>
                    <a:cubicBezTo>
                      <a:pt x="9991" y="19373"/>
                      <a:pt x="9978" y="19398"/>
                      <a:pt x="9967" y="19422"/>
                    </a:cubicBezTo>
                    <a:lnTo>
                      <a:pt x="9954" y="19434"/>
                    </a:lnTo>
                    <a:cubicBezTo>
                      <a:pt x="9942" y="19470"/>
                      <a:pt x="9918" y="19495"/>
                      <a:pt x="9905" y="19531"/>
                    </a:cubicBezTo>
                    <a:lnTo>
                      <a:pt x="9869" y="19568"/>
                    </a:lnTo>
                    <a:lnTo>
                      <a:pt x="9832" y="19641"/>
                    </a:lnTo>
                    <a:cubicBezTo>
                      <a:pt x="9772" y="19725"/>
                      <a:pt x="9723" y="19811"/>
                      <a:pt x="9675" y="19895"/>
                    </a:cubicBezTo>
                    <a:cubicBezTo>
                      <a:pt x="9662" y="19908"/>
                      <a:pt x="9651" y="19932"/>
                      <a:pt x="9638" y="19957"/>
                    </a:cubicBezTo>
                    <a:cubicBezTo>
                      <a:pt x="9626" y="19968"/>
                      <a:pt x="9626" y="19981"/>
                      <a:pt x="9614" y="19981"/>
                    </a:cubicBezTo>
                    <a:cubicBezTo>
                      <a:pt x="9614" y="20005"/>
                      <a:pt x="9602" y="20017"/>
                      <a:pt x="9589" y="20030"/>
                    </a:cubicBezTo>
                    <a:cubicBezTo>
                      <a:pt x="9578" y="20054"/>
                      <a:pt x="9565" y="20078"/>
                      <a:pt x="9553" y="20090"/>
                    </a:cubicBezTo>
                    <a:lnTo>
                      <a:pt x="9553" y="20041"/>
                    </a:lnTo>
                    <a:cubicBezTo>
                      <a:pt x="9565" y="19957"/>
                      <a:pt x="9565" y="19871"/>
                      <a:pt x="9553" y="19798"/>
                    </a:cubicBezTo>
                    <a:lnTo>
                      <a:pt x="9553" y="19786"/>
                    </a:lnTo>
                    <a:lnTo>
                      <a:pt x="9553" y="19774"/>
                    </a:lnTo>
                    <a:lnTo>
                      <a:pt x="9553" y="19762"/>
                    </a:lnTo>
                    <a:lnTo>
                      <a:pt x="9553" y="19652"/>
                    </a:lnTo>
                    <a:cubicBezTo>
                      <a:pt x="9541" y="19616"/>
                      <a:pt x="9541" y="19579"/>
                      <a:pt x="9541" y="19531"/>
                    </a:cubicBezTo>
                    <a:cubicBezTo>
                      <a:pt x="9529" y="19495"/>
                      <a:pt x="9529" y="19458"/>
                      <a:pt x="9529" y="19422"/>
                    </a:cubicBezTo>
                    <a:cubicBezTo>
                      <a:pt x="9516" y="19385"/>
                      <a:pt x="9516" y="19349"/>
                      <a:pt x="9516" y="19312"/>
                    </a:cubicBezTo>
                    <a:cubicBezTo>
                      <a:pt x="9505" y="19263"/>
                      <a:pt x="9505" y="19215"/>
                      <a:pt x="9492" y="19166"/>
                    </a:cubicBezTo>
                    <a:lnTo>
                      <a:pt x="9480" y="19069"/>
                    </a:lnTo>
                    <a:lnTo>
                      <a:pt x="9480" y="18984"/>
                    </a:lnTo>
                    <a:cubicBezTo>
                      <a:pt x="9468" y="18923"/>
                      <a:pt x="9456" y="18874"/>
                      <a:pt x="9456" y="18826"/>
                    </a:cubicBezTo>
                    <a:lnTo>
                      <a:pt x="9456" y="18741"/>
                    </a:lnTo>
                    <a:lnTo>
                      <a:pt x="9456" y="18668"/>
                    </a:lnTo>
                    <a:lnTo>
                      <a:pt x="9456" y="18644"/>
                    </a:lnTo>
                    <a:cubicBezTo>
                      <a:pt x="9456" y="18631"/>
                      <a:pt x="9468" y="18607"/>
                      <a:pt x="9468" y="18583"/>
                    </a:cubicBezTo>
                    <a:lnTo>
                      <a:pt x="9468" y="18486"/>
                    </a:lnTo>
                    <a:cubicBezTo>
                      <a:pt x="9468" y="18461"/>
                      <a:pt x="9480" y="18437"/>
                      <a:pt x="9480" y="18413"/>
                    </a:cubicBezTo>
                    <a:cubicBezTo>
                      <a:pt x="9480" y="18388"/>
                      <a:pt x="9492" y="18364"/>
                      <a:pt x="9492" y="18340"/>
                    </a:cubicBezTo>
                    <a:lnTo>
                      <a:pt x="9492" y="18315"/>
                    </a:lnTo>
                    <a:cubicBezTo>
                      <a:pt x="9505" y="18304"/>
                      <a:pt x="9505" y="18291"/>
                      <a:pt x="9505" y="18279"/>
                    </a:cubicBezTo>
                    <a:cubicBezTo>
                      <a:pt x="9505" y="18279"/>
                      <a:pt x="9505" y="18267"/>
                      <a:pt x="9516" y="18267"/>
                    </a:cubicBezTo>
                    <a:cubicBezTo>
                      <a:pt x="9516" y="18242"/>
                      <a:pt x="9529" y="18218"/>
                      <a:pt x="9541" y="18194"/>
                    </a:cubicBezTo>
                    <a:lnTo>
                      <a:pt x="9541" y="18170"/>
                    </a:lnTo>
                    <a:cubicBezTo>
                      <a:pt x="9565" y="18121"/>
                      <a:pt x="9589" y="18072"/>
                      <a:pt x="9602" y="18024"/>
                    </a:cubicBezTo>
                    <a:cubicBezTo>
                      <a:pt x="9614" y="17999"/>
                      <a:pt x="9626" y="17963"/>
                      <a:pt x="9638" y="17939"/>
                    </a:cubicBezTo>
                    <a:cubicBezTo>
                      <a:pt x="9651" y="17915"/>
                      <a:pt x="9662" y="17891"/>
                      <a:pt x="9675" y="17878"/>
                    </a:cubicBezTo>
                    <a:lnTo>
                      <a:pt x="9675" y="17866"/>
                    </a:lnTo>
                    <a:cubicBezTo>
                      <a:pt x="9711" y="17805"/>
                      <a:pt x="9735" y="17756"/>
                      <a:pt x="9772" y="17696"/>
                    </a:cubicBezTo>
                    <a:cubicBezTo>
                      <a:pt x="9784" y="17659"/>
                      <a:pt x="9808" y="17635"/>
                      <a:pt x="9821" y="17611"/>
                    </a:cubicBezTo>
                    <a:cubicBezTo>
                      <a:pt x="9832" y="17575"/>
                      <a:pt x="9857" y="17550"/>
                      <a:pt x="9869" y="17526"/>
                    </a:cubicBezTo>
                    <a:cubicBezTo>
                      <a:pt x="9881" y="17502"/>
                      <a:pt x="9905" y="17477"/>
                      <a:pt x="9918" y="17453"/>
                    </a:cubicBezTo>
                    <a:cubicBezTo>
                      <a:pt x="9967" y="17380"/>
                      <a:pt x="10015" y="17319"/>
                      <a:pt x="10064" y="17246"/>
                    </a:cubicBezTo>
                    <a:lnTo>
                      <a:pt x="10075" y="17234"/>
                    </a:lnTo>
                    <a:cubicBezTo>
                      <a:pt x="10100" y="17210"/>
                      <a:pt x="10124" y="17173"/>
                      <a:pt x="10137" y="17149"/>
                    </a:cubicBezTo>
                    <a:cubicBezTo>
                      <a:pt x="10148" y="17124"/>
                      <a:pt x="10161" y="17113"/>
                      <a:pt x="10173" y="17100"/>
                    </a:cubicBezTo>
                    <a:cubicBezTo>
                      <a:pt x="10185" y="17088"/>
                      <a:pt x="10197" y="17076"/>
                      <a:pt x="10210" y="17051"/>
                    </a:cubicBezTo>
                    <a:cubicBezTo>
                      <a:pt x="10246" y="17027"/>
                      <a:pt x="10270" y="17003"/>
                      <a:pt x="10294" y="16979"/>
                    </a:cubicBezTo>
                    <a:lnTo>
                      <a:pt x="10367" y="16906"/>
                    </a:lnTo>
                    <a:cubicBezTo>
                      <a:pt x="10440" y="16845"/>
                      <a:pt x="10513" y="16784"/>
                      <a:pt x="10599" y="16735"/>
                    </a:cubicBezTo>
                    <a:lnTo>
                      <a:pt x="10610" y="16724"/>
                    </a:lnTo>
                    <a:lnTo>
                      <a:pt x="10623" y="16711"/>
                    </a:lnTo>
                    <a:cubicBezTo>
                      <a:pt x="10659" y="16687"/>
                      <a:pt x="10696" y="16675"/>
                      <a:pt x="10732" y="16651"/>
                    </a:cubicBezTo>
                    <a:lnTo>
                      <a:pt x="10744" y="16638"/>
                    </a:lnTo>
                    <a:lnTo>
                      <a:pt x="10769" y="16627"/>
                    </a:lnTo>
                    <a:lnTo>
                      <a:pt x="10805" y="16602"/>
                    </a:lnTo>
                    <a:lnTo>
                      <a:pt x="10817" y="16602"/>
                    </a:lnTo>
                    <a:cubicBezTo>
                      <a:pt x="10817" y="16590"/>
                      <a:pt x="10829" y="16590"/>
                      <a:pt x="10829" y="16590"/>
                    </a:cubicBezTo>
                    <a:close/>
                    <a:moveTo>
                      <a:pt x="5797" y="14317"/>
                    </a:moveTo>
                    <a:cubicBezTo>
                      <a:pt x="5822" y="14378"/>
                      <a:pt x="5846" y="14451"/>
                      <a:pt x="5870" y="14512"/>
                    </a:cubicBezTo>
                    <a:cubicBezTo>
                      <a:pt x="5883" y="14548"/>
                      <a:pt x="5907" y="14585"/>
                      <a:pt x="5919" y="14633"/>
                    </a:cubicBezTo>
                    <a:cubicBezTo>
                      <a:pt x="5919" y="14669"/>
                      <a:pt x="5932" y="14706"/>
                      <a:pt x="5943" y="14742"/>
                    </a:cubicBezTo>
                    <a:cubicBezTo>
                      <a:pt x="5956" y="14779"/>
                      <a:pt x="5968" y="14828"/>
                      <a:pt x="5980" y="14876"/>
                    </a:cubicBezTo>
                    <a:cubicBezTo>
                      <a:pt x="5992" y="14912"/>
                      <a:pt x="5992" y="14961"/>
                      <a:pt x="6005" y="15010"/>
                    </a:cubicBezTo>
                    <a:lnTo>
                      <a:pt x="6040" y="15301"/>
                    </a:lnTo>
                    <a:cubicBezTo>
                      <a:pt x="6053" y="15411"/>
                      <a:pt x="6053" y="15520"/>
                      <a:pt x="6065" y="15617"/>
                    </a:cubicBezTo>
                    <a:cubicBezTo>
                      <a:pt x="6077" y="15715"/>
                      <a:pt x="6089" y="15800"/>
                      <a:pt x="6102" y="15897"/>
                    </a:cubicBezTo>
                    <a:cubicBezTo>
                      <a:pt x="6126" y="15982"/>
                      <a:pt x="6138" y="16079"/>
                      <a:pt x="6162" y="16165"/>
                    </a:cubicBezTo>
                    <a:cubicBezTo>
                      <a:pt x="6186" y="16347"/>
                      <a:pt x="6235" y="16517"/>
                      <a:pt x="6272" y="16687"/>
                    </a:cubicBezTo>
                    <a:cubicBezTo>
                      <a:pt x="6356" y="17027"/>
                      <a:pt x="6454" y="17356"/>
                      <a:pt x="6527" y="17696"/>
                    </a:cubicBezTo>
                    <a:cubicBezTo>
                      <a:pt x="6564" y="17878"/>
                      <a:pt x="6600" y="18061"/>
                      <a:pt x="6636" y="18255"/>
                    </a:cubicBezTo>
                    <a:cubicBezTo>
                      <a:pt x="6672" y="18425"/>
                      <a:pt x="6721" y="18607"/>
                      <a:pt x="6758" y="18790"/>
                    </a:cubicBezTo>
                    <a:cubicBezTo>
                      <a:pt x="6782" y="18960"/>
                      <a:pt x="6818" y="19130"/>
                      <a:pt x="6855" y="19288"/>
                    </a:cubicBezTo>
                    <a:cubicBezTo>
                      <a:pt x="6891" y="19470"/>
                      <a:pt x="6928" y="19641"/>
                      <a:pt x="6964" y="19822"/>
                    </a:cubicBezTo>
                    <a:cubicBezTo>
                      <a:pt x="6977" y="19944"/>
                      <a:pt x="6988" y="20054"/>
                      <a:pt x="7001" y="20175"/>
                    </a:cubicBezTo>
                    <a:cubicBezTo>
                      <a:pt x="7001" y="20200"/>
                      <a:pt x="7013" y="20224"/>
                      <a:pt x="7013" y="20248"/>
                    </a:cubicBezTo>
                    <a:cubicBezTo>
                      <a:pt x="7001" y="20224"/>
                      <a:pt x="6988" y="20187"/>
                      <a:pt x="6964" y="20163"/>
                    </a:cubicBezTo>
                    <a:cubicBezTo>
                      <a:pt x="6952" y="20138"/>
                      <a:pt x="6940" y="20114"/>
                      <a:pt x="6928" y="20078"/>
                    </a:cubicBezTo>
                    <a:cubicBezTo>
                      <a:pt x="6880" y="19981"/>
                      <a:pt x="6818" y="19895"/>
                      <a:pt x="6758" y="19798"/>
                    </a:cubicBezTo>
                    <a:cubicBezTo>
                      <a:pt x="6697" y="19714"/>
                      <a:pt x="6624" y="19628"/>
                      <a:pt x="6564" y="19531"/>
                    </a:cubicBezTo>
                    <a:cubicBezTo>
                      <a:pt x="6539" y="19519"/>
                      <a:pt x="6527" y="19495"/>
                      <a:pt x="6515" y="19470"/>
                    </a:cubicBezTo>
                    <a:cubicBezTo>
                      <a:pt x="6491" y="19434"/>
                      <a:pt x="6466" y="19409"/>
                      <a:pt x="6454" y="19385"/>
                    </a:cubicBezTo>
                    <a:cubicBezTo>
                      <a:pt x="6429" y="19349"/>
                      <a:pt x="6405" y="19300"/>
                      <a:pt x="6381" y="19263"/>
                    </a:cubicBezTo>
                    <a:cubicBezTo>
                      <a:pt x="6356" y="19227"/>
                      <a:pt x="6332" y="19179"/>
                      <a:pt x="6308" y="19142"/>
                    </a:cubicBezTo>
                    <a:cubicBezTo>
                      <a:pt x="6296" y="19106"/>
                      <a:pt x="6272" y="19069"/>
                      <a:pt x="6248" y="19020"/>
                    </a:cubicBezTo>
                    <a:cubicBezTo>
                      <a:pt x="6211" y="18947"/>
                      <a:pt x="6175" y="18874"/>
                      <a:pt x="6126" y="18802"/>
                    </a:cubicBezTo>
                    <a:cubicBezTo>
                      <a:pt x="6053" y="18656"/>
                      <a:pt x="5968" y="18510"/>
                      <a:pt x="5870" y="18364"/>
                    </a:cubicBezTo>
                    <a:cubicBezTo>
                      <a:pt x="5846" y="18315"/>
                      <a:pt x="5822" y="18267"/>
                      <a:pt x="5786" y="18218"/>
                    </a:cubicBezTo>
                    <a:cubicBezTo>
                      <a:pt x="5773" y="18207"/>
                      <a:pt x="5761" y="18182"/>
                      <a:pt x="5749" y="18158"/>
                    </a:cubicBezTo>
                    <a:cubicBezTo>
                      <a:pt x="5737" y="18134"/>
                      <a:pt x="5724" y="18097"/>
                      <a:pt x="5713" y="18072"/>
                    </a:cubicBezTo>
                    <a:cubicBezTo>
                      <a:pt x="5700" y="18048"/>
                      <a:pt x="5689" y="18024"/>
                      <a:pt x="5676" y="17988"/>
                    </a:cubicBezTo>
                    <a:cubicBezTo>
                      <a:pt x="5676" y="17963"/>
                      <a:pt x="5664" y="17951"/>
                      <a:pt x="5652" y="17927"/>
                    </a:cubicBezTo>
                    <a:cubicBezTo>
                      <a:pt x="5640" y="17866"/>
                      <a:pt x="5616" y="17818"/>
                      <a:pt x="5603" y="17756"/>
                    </a:cubicBezTo>
                    <a:cubicBezTo>
                      <a:pt x="5591" y="17696"/>
                      <a:pt x="5579" y="17647"/>
                      <a:pt x="5554" y="17586"/>
                    </a:cubicBezTo>
                    <a:cubicBezTo>
                      <a:pt x="5543" y="17526"/>
                      <a:pt x="5543" y="17477"/>
                      <a:pt x="5530" y="17416"/>
                    </a:cubicBezTo>
                    <a:cubicBezTo>
                      <a:pt x="5518" y="17367"/>
                      <a:pt x="5518" y="17331"/>
                      <a:pt x="5506" y="17283"/>
                    </a:cubicBezTo>
                    <a:cubicBezTo>
                      <a:pt x="5506" y="17234"/>
                      <a:pt x="5494" y="17173"/>
                      <a:pt x="5494" y="17124"/>
                    </a:cubicBezTo>
                    <a:cubicBezTo>
                      <a:pt x="5481" y="17027"/>
                      <a:pt x="5470" y="16930"/>
                      <a:pt x="5470" y="16821"/>
                    </a:cubicBezTo>
                    <a:lnTo>
                      <a:pt x="5470" y="16529"/>
                    </a:lnTo>
                    <a:cubicBezTo>
                      <a:pt x="5470" y="16419"/>
                      <a:pt x="5470" y="16311"/>
                      <a:pt x="5481" y="16201"/>
                    </a:cubicBezTo>
                    <a:cubicBezTo>
                      <a:pt x="5481" y="16103"/>
                      <a:pt x="5494" y="16006"/>
                      <a:pt x="5494" y="15909"/>
                    </a:cubicBezTo>
                    <a:cubicBezTo>
                      <a:pt x="5506" y="15849"/>
                      <a:pt x="5506" y="15800"/>
                      <a:pt x="5518" y="15739"/>
                    </a:cubicBezTo>
                    <a:cubicBezTo>
                      <a:pt x="5518" y="15690"/>
                      <a:pt x="5518" y="15654"/>
                      <a:pt x="5530" y="15606"/>
                    </a:cubicBezTo>
                    <a:lnTo>
                      <a:pt x="5567" y="15350"/>
                    </a:lnTo>
                    <a:cubicBezTo>
                      <a:pt x="5591" y="15253"/>
                      <a:pt x="5603" y="15168"/>
                      <a:pt x="5627" y="15083"/>
                    </a:cubicBezTo>
                    <a:cubicBezTo>
                      <a:pt x="5664" y="14901"/>
                      <a:pt x="5700" y="14731"/>
                      <a:pt x="5749" y="14560"/>
                    </a:cubicBezTo>
                    <a:cubicBezTo>
                      <a:pt x="5761" y="14475"/>
                      <a:pt x="5786" y="14402"/>
                      <a:pt x="5797" y="14317"/>
                    </a:cubicBezTo>
                    <a:close/>
                    <a:moveTo>
                      <a:pt x="4206" y="21402"/>
                    </a:moveTo>
                    <a:cubicBezTo>
                      <a:pt x="4207" y="21403"/>
                      <a:pt x="4208" y="21404"/>
                      <a:pt x="4209" y="21405"/>
                    </a:cubicBezTo>
                    <a:lnTo>
                      <a:pt x="4209" y="21405"/>
                    </a:lnTo>
                    <a:lnTo>
                      <a:pt x="4206" y="21402"/>
                    </a:lnTo>
                    <a:close/>
                    <a:moveTo>
                      <a:pt x="9602" y="21524"/>
                    </a:moveTo>
                    <a:cubicBezTo>
                      <a:pt x="9602" y="21524"/>
                      <a:pt x="9602" y="21537"/>
                      <a:pt x="9614" y="21537"/>
                    </a:cubicBezTo>
                    <a:lnTo>
                      <a:pt x="9626" y="21537"/>
                    </a:lnTo>
                    <a:lnTo>
                      <a:pt x="9638" y="21548"/>
                    </a:lnTo>
                    <a:lnTo>
                      <a:pt x="9651" y="21548"/>
                    </a:lnTo>
                    <a:cubicBezTo>
                      <a:pt x="9651" y="21561"/>
                      <a:pt x="9651" y="21561"/>
                      <a:pt x="9662" y="21561"/>
                    </a:cubicBezTo>
                    <a:lnTo>
                      <a:pt x="9662" y="21573"/>
                    </a:lnTo>
                    <a:lnTo>
                      <a:pt x="9675" y="21585"/>
                    </a:lnTo>
                    <a:cubicBezTo>
                      <a:pt x="9675" y="21597"/>
                      <a:pt x="9687" y="21597"/>
                      <a:pt x="9687" y="21609"/>
                    </a:cubicBezTo>
                    <a:lnTo>
                      <a:pt x="9687" y="21621"/>
                    </a:lnTo>
                    <a:lnTo>
                      <a:pt x="9687" y="21634"/>
                    </a:lnTo>
                    <a:lnTo>
                      <a:pt x="9687" y="21658"/>
                    </a:lnTo>
                    <a:cubicBezTo>
                      <a:pt x="9687" y="21658"/>
                      <a:pt x="9675" y="21670"/>
                      <a:pt x="9675" y="21682"/>
                    </a:cubicBezTo>
                    <a:cubicBezTo>
                      <a:pt x="9675" y="21694"/>
                      <a:pt x="9662" y="21694"/>
                      <a:pt x="9662" y="21707"/>
                    </a:cubicBezTo>
                    <a:cubicBezTo>
                      <a:pt x="9651" y="21718"/>
                      <a:pt x="9651" y="21743"/>
                      <a:pt x="9638" y="21755"/>
                    </a:cubicBezTo>
                    <a:cubicBezTo>
                      <a:pt x="9626" y="21755"/>
                      <a:pt x="9626" y="21767"/>
                      <a:pt x="9614" y="21780"/>
                    </a:cubicBezTo>
                    <a:lnTo>
                      <a:pt x="9589" y="21804"/>
                    </a:lnTo>
                    <a:cubicBezTo>
                      <a:pt x="9578" y="21804"/>
                      <a:pt x="9565" y="21816"/>
                      <a:pt x="9565" y="21828"/>
                    </a:cubicBezTo>
                    <a:cubicBezTo>
                      <a:pt x="9541" y="21840"/>
                      <a:pt x="9516" y="21853"/>
                      <a:pt x="9492" y="21853"/>
                    </a:cubicBezTo>
                    <a:cubicBezTo>
                      <a:pt x="9468" y="21877"/>
                      <a:pt x="9432" y="21889"/>
                      <a:pt x="9407" y="21889"/>
                    </a:cubicBezTo>
                    <a:lnTo>
                      <a:pt x="9395" y="21901"/>
                    </a:lnTo>
                    <a:lnTo>
                      <a:pt x="9383" y="21901"/>
                    </a:lnTo>
                    <a:cubicBezTo>
                      <a:pt x="9371" y="21901"/>
                      <a:pt x="9346" y="21913"/>
                      <a:pt x="9335" y="21913"/>
                    </a:cubicBezTo>
                    <a:lnTo>
                      <a:pt x="9322" y="21913"/>
                    </a:lnTo>
                    <a:cubicBezTo>
                      <a:pt x="9298" y="21925"/>
                      <a:pt x="9262" y="21925"/>
                      <a:pt x="9237" y="21925"/>
                    </a:cubicBezTo>
                    <a:lnTo>
                      <a:pt x="9225" y="21925"/>
                    </a:lnTo>
                    <a:cubicBezTo>
                      <a:pt x="9200" y="21925"/>
                      <a:pt x="9176" y="21925"/>
                      <a:pt x="9152" y="21937"/>
                    </a:cubicBezTo>
                    <a:cubicBezTo>
                      <a:pt x="9103" y="21950"/>
                      <a:pt x="9055" y="21961"/>
                      <a:pt x="9019" y="21986"/>
                    </a:cubicBezTo>
                    <a:cubicBezTo>
                      <a:pt x="9043" y="21950"/>
                      <a:pt x="9067" y="21925"/>
                      <a:pt x="9091" y="21901"/>
                    </a:cubicBezTo>
                    <a:cubicBezTo>
                      <a:pt x="9103" y="21889"/>
                      <a:pt x="9103" y="21877"/>
                      <a:pt x="9116" y="21864"/>
                    </a:cubicBezTo>
                    <a:lnTo>
                      <a:pt x="9127" y="21853"/>
                    </a:lnTo>
                    <a:cubicBezTo>
                      <a:pt x="9140" y="21840"/>
                      <a:pt x="9152" y="21828"/>
                      <a:pt x="9152" y="21816"/>
                    </a:cubicBezTo>
                    <a:lnTo>
                      <a:pt x="9176" y="21804"/>
                    </a:lnTo>
                    <a:cubicBezTo>
                      <a:pt x="9189" y="21780"/>
                      <a:pt x="9200" y="21767"/>
                      <a:pt x="9225" y="21743"/>
                    </a:cubicBezTo>
                    <a:lnTo>
                      <a:pt x="9262" y="21707"/>
                    </a:lnTo>
                    <a:lnTo>
                      <a:pt x="9273" y="21694"/>
                    </a:lnTo>
                    <a:cubicBezTo>
                      <a:pt x="9298" y="21670"/>
                      <a:pt x="9335" y="21645"/>
                      <a:pt x="9359" y="21634"/>
                    </a:cubicBezTo>
                    <a:cubicBezTo>
                      <a:pt x="9395" y="21609"/>
                      <a:pt x="9419" y="21585"/>
                      <a:pt x="9443" y="21561"/>
                    </a:cubicBezTo>
                    <a:cubicBezTo>
                      <a:pt x="9456" y="21561"/>
                      <a:pt x="9468" y="21548"/>
                      <a:pt x="9480" y="21548"/>
                    </a:cubicBezTo>
                    <a:cubicBezTo>
                      <a:pt x="9492" y="21537"/>
                      <a:pt x="9505" y="21537"/>
                      <a:pt x="9505" y="21537"/>
                    </a:cubicBezTo>
                    <a:cubicBezTo>
                      <a:pt x="9516" y="21537"/>
                      <a:pt x="9529" y="21524"/>
                      <a:pt x="9541" y="21524"/>
                    </a:cubicBezTo>
                    <a:close/>
                    <a:moveTo>
                      <a:pt x="3002" y="21013"/>
                    </a:moveTo>
                    <a:cubicBezTo>
                      <a:pt x="3026" y="21013"/>
                      <a:pt x="3051" y="21026"/>
                      <a:pt x="3088" y="21026"/>
                    </a:cubicBezTo>
                    <a:cubicBezTo>
                      <a:pt x="3112" y="21038"/>
                      <a:pt x="3124" y="21038"/>
                      <a:pt x="3148" y="21038"/>
                    </a:cubicBezTo>
                    <a:cubicBezTo>
                      <a:pt x="3172" y="21050"/>
                      <a:pt x="3197" y="21050"/>
                      <a:pt x="3221" y="21050"/>
                    </a:cubicBezTo>
                    <a:cubicBezTo>
                      <a:pt x="3258" y="21050"/>
                      <a:pt x="3306" y="21062"/>
                      <a:pt x="3355" y="21062"/>
                    </a:cubicBezTo>
                    <a:lnTo>
                      <a:pt x="3477" y="21062"/>
                    </a:lnTo>
                    <a:cubicBezTo>
                      <a:pt x="3525" y="21075"/>
                      <a:pt x="3574" y="21075"/>
                      <a:pt x="3610" y="21075"/>
                    </a:cubicBezTo>
                    <a:lnTo>
                      <a:pt x="3647" y="21075"/>
                    </a:lnTo>
                    <a:lnTo>
                      <a:pt x="3683" y="21086"/>
                    </a:lnTo>
                    <a:lnTo>
                      <a:pt x="3793" y="21086"/>
                    </a:lnTo>
                    <a:cubicBezTo>
                      <a:pt x="3804" y="21086"/>
                      <a:pt x="3804" y="21086"/>
                      <a:pt x="3817" y="21099"/>
                    </a:cubicBezTo>
                    <a:lnTo>
                      <a:pt x="3974" y="21099"/>
                    </a:lnTo>
                    <a:cubicBezTo>
                      <a:pt x="4011" y="21099"/>
                      <a:pt x="4047" y="21099"/>
                      <a:pt x="4084" y="21111"/>
                    </a:cubicBezTo>
                    <a:lnTo>
                      <a:pt x="4217" y="21111"/>
                    </a:lnTo>
                    <a:cubicBezTo>
                      <a:pt x="4266" y="21111"/>
                      <a:pt x="4315" y="21123"/>
                      <a:pt x="4352" y="21123"/>
                    </a:cubicBezTo>
                    <a:lnTo>
                      <a:pt x="4485" y="21123"/>
                    </a:lnTo>
                    <a:lnTo>
                      <a:pt x="4522" y="21135"/>
                    </a:lnTo>
                    <a:lnTo>
                      <a:pt x="4668" y="21135"/>
                    </a:lnTo>
                    <a:cubicBezTo>
                      <a:pt x="4692" y="21148"/>
                      <a:pt x="4716" y="21148"/>
                      <a:pt x="4741" y="21148"/>
                    </a:cubicBezTo>
                    <a:cubicBezTo>
                      <a:pt x="4765" y="21159"/>
                      <a:pt x="4789" y="21159"/>
                      <a:pt x="4801" y="21172"/>
                    </a:cubicBezTo>
                    <a:cubicBezTo>
                      <a:pt x="4825" y="21172"/>
                      <a:pt x="4838" y="21184"/>
                      <a:pt x="4862" y="21184"/>
                    </a:cubicBezTo>
                    <a:lnTo>
                      <a:pt x="4874" y="21196"/>
                    </a:lnTo>
                    <a:cubicBezTo>
                      <a:pt x="4898" y="21208"/>
                      <a:pt x="4922" y="21208"/>
                      <a:pt x="4935" y="21221"/>
                    </a:cubicBezTo>
                    <a:lnTo>
                      <a:pt x="5008" y="21257"/>
                    </a:lnTo>
                    <a:cubicBezTo>
                      <a:pt x="5032" y="21257"/>
                      <a:pt x="5044" y="21269"/>
                      <a:pt x="5057" y="21281"/>
                    </a:cubicBezTo>
                    <a:cubicBezTo>
                      <a:pt x="5068" y="21281"/>
                      <a:pt x="5081" y="21293"/>
                      <a:pt x="5105" y="21305"/>
                    </a:cubicBezTo>
                    <a:cubicBezTo>
                      <a:pt x="5141" y="21329"/>
                      <a:pt x="5165" y="21342"/>
                      <a:pt x="5178" y="21366"/>
                    </a:cubicBezTo>
                    <a:cubicBezTo>
                      <a:pt x="5202" y="21378"/>
                      <a:pt x="5227" y="21402"/>
                      <a:pt x="5251" y="21427"/>
                    </a:cubicBezTo>
                    <a:lnTo>
                      <a:pt x="5263" y="21427"/>
                    </a:lnTo>
                    <a:lnTo>
                      <a:pt x="5384" y="21548"/>
                    </a:lnTo>
                    <a:lnTo>
                      <a:pt x="5433" y="21597"/>
                    </a:lnTo>
                    <a:lnTo>
                      <a:pt x="5445" y="21609"/>
                    </a:lnTo>
                    <a:cubicBezTo>
                      <a:pt x="5470" y="21634"/>
                      <a:pt x="5494" y="21645"/>
                      <a:pt x="5518" y="21670"/>
                    </a:cubicBezTo>
                    <a:lnTo>
                      <a:pt x="5518" y="21682"/>
                    </a:lnTo>
                    <a:lnTo>
                      <a:pt x="5530" y="21694"/>
                    </a:lnTo>
                    <a:lnTo>
                      <a:pt x="5554" y="21718"/>
                    </a:lnTo>
                    <a:lnTo>
                      <a:pt x="5579" y="21743"/>
                    </a:lnTo>
                    <a:cubicBezTo>
                      <a:pt x="5579" y="21755"/>
                      <a:pt x="5591" y="21755"/>
                      <a:pt x="5603" y="21767"/>
                    </a:cubicBezTo>
                    <a:cubicBezTo>
                      <a:pt x="5627" y="21804"/>
                      <a:pt x="5652" y="21840"/>
                      <a:pt x="5689" y="21864"/>
                    </a:cubicBezTo>
                    <a:cubicBezTo>
                      <a:pt x="5713" y="21889"/>
                      <a:pt x="5724" y="21925"/>
                      <a:pt x="5749" y="21950"/>
                    </a:cubicBezTo>
                    <a:cubicBezTo>
                      <a:pt x="5773" y="21974"/>
                      <a:pt x="5797" y="21998"/>
                      <a:pt x="5810" y="22023"/>
                    </a:cubicBezTo>
                    <a:cubicBezTo>
                      <a:pt x="5797" y="22023"/>
                      <a:pt x="5786" y="22010"/>
                      <a:pt x="5786" y="22010"/>
                    </a:cubicBezTo>
                    <a:lnTo>
                      <a:pt x="5761" y="21998"/>
                    </a:lnTo>
                    <a:lnTo>
                      <a:pt x="5749" y="21986"/>
                    </a:lnTo>
                    <a:lnTo>
                      <a:pt x="5724" y="21961"/>
                    </a:lnTo>
                    <a:lnTo>
                      <a:pt x="5713" y="21961"/>
                    </a:lnTo>
                    <a:lnTo>
                      <a:pt x="5700" y="21950"/>
                    </a:lnTo>
                    <a:cubicBezTo>
                      <a:pt x="5664" y="21925"/>
                      <a:pt x="5616" y="21889"/>
                      <a:pt x="5579" y="21877"/>
                    </a:cubicBezTo>
                    <a:cubicBezTo>
                      <a:pt x="5530" y="21853"/>
                      <a:pt x="5494" y="21840"/>
                      <a:pt x="5445" y="21828"/>
                    </a:cubicBezTo>
                    <a:cubicBezTo>
                      <a:pt x="5433" y="21828"/>
                      <a:pt x="5421" y="21816"/>
                      <a:pt x="5409" y="21816"/>
                    </a:cubicBezTo>
                    <a:lnTo>
                      <a:pt x="5300" y="21780"/>
                    </a:lnTo>
                    <a:cubicBezTo>
                      <a:pt x="5238" y="21755"/>
                      <a:pt x="5178" y="21731"/>
                      <a:pt x="5105" y="21718"/>
                    </a:cubicBezTo>
                    <a:cubicBezTo>
                      <a:pt x="5093" y="21707"/>
                      <a:pt x="5068" y="21707"/>
                      <a:pt x="5057" y="21694"/>
                    </a:cubicBezTo>
                    <a:cubicBezTo>
                      <a:pt x="5032" y="21694"/>
                      <a:pt x="5020" y="21694"/>
                      <a:pt x="4995" y="21682"/>
                    </a:cubicBezTo>
                    <a:lnTo>
                      <a:pt x="4947" y="21670"/>
                    </a:lnTo>
                    <a:cubicBezTo>
                      <a:pt x="4886" y="21658"/>
                      <a:pt x="4825" y="21634"/>
                      <a:pt x="4789" y="21621"/>
                    </a:cubicBezTo>
                    <a:cubicBezTo>
                      <a:pt x="4752" y="21609"/>
                      <a:pt x="4716" y="21609"/>
                      <a:pt x="4668" y="21597"/>
                    </a:cubicBezTo>
                    <a:lnTo>
                      <a:pt x="4619" y="21573"/>
                    </a:lnTo>
                    <a:cubicBezTo>
                      <a:pt x="4606" y="21573"/>
                      <a:pt x="4582" y="21561"/>
                      <a:pt x="4570" y="21561"/>
                    </a:cubicBezTo>
                    <a:cubicBezTo>
                      <a:pt x="4533" y="21548"/>
                      <a:pt x="4485" y="21537"/>
                      <a:pt x="4449" y="21524"/>
                    </a:cubicBezTo>
                    <a:cubicBezTo>
                      <a:pt x="4412" y="21512"/>
                      <a:pt x="4388" y="21500"/>
                      <a:pt x="4352" y="21488"/>
                    </a:cubicBezTo>
                    <a:cubicBezTo>
                      <a:pt x="4327" y="21475"/>
                      <a:pt x="4303" y="21451"/>
                      <a:pt x="4266" y="21439"/>
                    </a:cubicBezTo>
                    <a:cubicBezTo>
                      <a:pt x="4244" y="21428"/>
                      <a:pt x="4221" y="21417"/>
                      <a:pt x="4209" y="21405"/>
                    </a:cubicBezTo>
                    <a:lnTo>
                      <a:pt x="4209" y="21405"/>
                    </a:lnTo>
                    <a:lnTo>
                      <a:pt x="4230" y="21427"/>
                    </a:lnTo>
                    <a:cubicBezTo>
                      <a:pt x="4254" y="21464"/>
                      <a:pt x="4303" y="21488"/>
                      <a:pt x="4339" y="21524"/>
                    </a:cubicBezTo>
                    <a:cubicBezTo>
                      <a:pt x="4400" y="21573"/>
                      <a:pt x="4461" y="21609"/>
                      <a:pt x="4533" y="21634"/>
                    </a:cubicBezTo>
                    <a:cubicBezTo>
                      <a:pt x="4570" y="21645"/>
                      <a:pt x="4619" y="21670"/>
                      <a:pt x="4668" y="21682"/>
                    </a:cubicBezTo>
                    <a:lnTo>
                      <a:pt x="4692" y="21694"/>
                    </a:lnTo>
                    <a:cubicBezTo>
                      <a:pt x="4741" y="21707"/>
                      <a:pt x="4801" y="21731"/>
                      <a:pt x="4849" y="21743"/>
                    </a:cubicBezTo>
                    <a:cubicBezTo>
                      <a:pt x="4898" y="21755"/>
                      <a:pt x="4947" y="21780"/>
                      <a:pt x="5008" y="21791"/>
                    </a:cubicBezTo>
                    <a:cubicBezTo>
                      <a:pt x="5032" y="21804"/>
                      <a:pt x="5057" y="21804"/>
                      <a:pt x="5081" y="21816"/>
                    </a:cubicBezTo>
                    <a:cubicBezTo>
                      <a:pt x="5105" y="21828"/>
                      <a:pt x="5129" y="21828"/>
                      <a:pt x="5154" y="21840"/>
                    </a:cubicBezTo>
                    <a:cubicBezTo>
                      <a:pt x="5178" y="21853"/>
                      <a:pt x="5214" y="21864"/>
                      <a:pt x="5238" y="21877"/>
                    </a:cubicBezTo>
                    <a:cubicBezTo>
                      <a:pt x="5263" y="21889"/>
                      <a:pt x="5300" y="21901"/>
                      <a:pt x="5324" y="21913"/>
                    </a:cubicBezTo>
                    <a:cubicBezTo>
                      <a:pt x="5348" y="21913"/>
                      <a:pt x="5360" y="21925"/>
                      <a:pt x="5384" y="21937"/>
                    </a:cubicBezTo>
                    <a:cubicBezTo>
                      <a:pt x="5421" y="21950"/>
                      <a:pt x="5445" y="21961"/>
                      <a:pt x="5481" y="21974"/>
                    </a:cubicBezTo>
                    <a:cubicBezTo>
                      <a:pt x="5506" y="21986"/>
                      <a:pt x="5530" y="21998"/>
                      <a:pt x="5543" y="22010"/>
                    </a:cubicBezTo>
                    <a:cubicBezTo>
                      <a:pt x="5567" y="22023"/>
                      <a:pt x="5579" y="22034"/>
                      <a:pt x="5603" y="22047"/>
                    </a:cubicBezTo>
                    <a:cubicBezTo>
                      <a:pt x="5627" y="22071"/>
                      <a:pt x="5652" y="22083"/>
                      <a:pt x="5676" y="22096"/>
                    </a:cubicBezTo>
                    <a:cubicBezTo>
                      <a:pt x="5700" y="22120"/>
                      <a:pt x="5737" y="22144"/>
                      <a:pt x="5773" y="22169"/>
                    </a:cubicBezTo>
                    <a:cubicBezTo>
                      <a:pt x="5810" y="22180"/>
                      <a:pt x="5834" y="22205"/>
                      <a:pt x="5859" y="22217"/>
                    </a:cubicBezTo>
                    <a:cubicBezTo>
                      <a:pt x="5834" y="22217"/>
                      <a:pt x="5810" y="22217"/>
                      <a:pt x="5786" y="22229"/>
                    </a:cubicBezTo>
                    <a:lnTo>
                      <a:pt x="5724" y="22229"/>
                    </a:lnTo>
                    <a:cubicBezTo>
                      <a:pt x="5676" y="22241"/>
                      <a:pt x="5627" y="22253"/>
                      <a:pt x="5579" y="22253"/>
                    </a:cubicBezTo>
                    <a:cubicBezTo>
                      <a:pt x="5554" y="22266"/>
                      <a:pt x="5543" y="22266"/>
                      <a:pt x="5518" y="22277"/>
                    </a:cubicBezTo>
                    <a:lnTo>
                      <a:pt x="5506" y="22277"/>
                    </a:lnTo>
                    <a:cubicBezTo>
                      <a:pt x="5494" y="22290"/>
                      <a:pt x="5470" y="22290"/>
                      <a:pt x="5457" y="22302"/>
                    </a:cubicBezTo>
                    <a:lnTo>
                      <a:pt x="5275" y="22375"/>
                    </a:lnTo>
                    <a:lnTo>
                      <a:pt x="5202" y="22412"/>
                    </a:lnTo>
                    <a:lnTo>
                      <a:pt x="5190" y="22412"/>
                    </a:lnTo>
                    <a:cubicBezTo>
                      <a:pt x="5154" y="22423"/>
                      <a:pt x="5117" y="22436"/>
                      <a:pt x="5093" y="22448"/>
                    </a:cubicBezTo>
                    <a:lnTo>
                      <a:pt x="5081" y="22460"/>
                    </a:lnTo>
                    <a:cubicBezTo>
                      <a:pt x="5068" y="22460"/>
                      <a:pt x="5057" y="22472"/>
                      <a:pt x="5044" y="22472"/>
                    </a:cubicBezTo>
                    <a:lnTo>
                      <a:pt x="5032" y="22472"/>
                    </a:lnTo>
                    <a:lnTo>
                      <a:pt x="5008" y="22485"/>
                    </a:lnTo>
                    <a:cubicBezTo>
                      <a:pt x="4984" y="22496"/>
                      <a:pt x="4971" y="22496"/>
                      <a:pt x="4959" y="22496"/>
                    </a:cubicBezTo>
                    <a:cubicBezTo>
                      <a:pt x="4911" y="22509"/>
                      <a:pt x="4874" y="22521"/>
                      <a:pt x="4838" y="22533"/>
                    </a:cubicBezTo>
                    <a:cubicBezTo>
                      <a:pt x="4801" y="22545"/>
                      <a:pt x="4765" y="22557"/>
                      <a:pt x="4728" y="22557"/>
                    </a:cubicBezTo>
                    <a:lnTo>
                      <a:pt x="4704" y="22557"/>
                    </a:lnTo>
                    <a:cubicBezTo>
                      <a:pt x="4668" y="22569"/>
                      <a:pt x="4643" y="22569"/>
                      <a:pt x="4606" y="22569"/>
                    </a:cubicBezTo>
                    <a:lnTo>
                      <a:pt x="4509" y="22569"/>
                    </a:lnTo>
                    <a:cubicBezTo>
                      <a:pt x="4485" y="22569"/>
                      <a:pt x="4473" y="22569"/>
                      <a:pt x="4449" y="22557"/>
                    </a:cubicBezTo>
                    <a:cubicBezTo>
                      <a:pt x="4425" y="22557"/>
                      <a:pt x="4388" y="22545"/>
                      <a:pt x="4363" y="22533"/>
                    </a:cubicBezTo>
                    <a:cubicBezTo>
                      <a:pt x="4303" y="22509"/>
                      <a:pt x="4242" y="22485"/>
                      <a:pt x="4181" y="22448"/>
                    </a:cubicBezTo>
                    <a:lnTo>
                      <a:pt x="4133" y="22423"/>
                    </a:lnTo>
                    <a:lnTo>
                      <a:pt x="4120" y="22412"/>
                    </a:lnTo>
                    <a:cubicBezTo>
                      <a:pt x="4096" y="22412"/>
                      <a:pt x="4084" y="22399"/>
                      <a:pt x="4072" y="22387"/>
                    </a:cubicBezTo>
                    <a:cubicBezTo>
                      <a:pt x="4060" y="22375"/>
                      <a:pt x="4036" y="22363"/>
                      <a:pt x="4023" y="22363"/>
                    </a:cubicBezTo>
                    <a:cubicBezTo>
                      <a:pt x="3999" y="22339"/>
                      <a:pt x="3963" y="22314"/>
                      <a:pt x="3938" y="22290"/>
                    </a:cubicBezTo>
                    <a:cubicBezTo>
                      <a:pt x="3901" y="22266"/>
                      <a:pt x="3866" y="22229"/>
                      <a:pt x="3841" y="22193"/>
                    </a:cubicBezTo>
                    <a:cubicBezTo>
                      <a:pt x="3829" y="22180"/>
                      <a:pt x="3829" y="22169"/>
                      <a:pt x="3817" y="22156"/>
                    </a:cubicBezTo>
                    <a:cubicBezTo>
                      <a:pt x="3804" y="22144"/>
                      <a:pt x="3793" y="22132"/>
                      <a:pt x="3793" y="22120"/>
                    </a:cubicBezTo>
                    <a:lnTo>
                      <a:pt x="3756" y="22083"/>
                    </a:lnTo>
                    <a:cubicBezTo>
                      <a:pt x="3744" y="22071"/>
                      <a:pt x="3731" y="22047"/>
                      <a:pt x="3720" y="22034"/>
                    </a:cubicBezTo>
                    <a:cubicBezTo>
                      <a:pt x="3707" y="22023"/>
                      <a:pt x="3695" y="22010"/>
                      <a:pt x="3695" y="21998"/>
                    </a:cubicBezTo>
                    <a:lnTo>
                      <a:pt x="3671" y="21986"/>
                    </a:lnTo>
                    <a:lnTo>
                      <a:pt x="3658" y="21961"/>
                    </a:lnTo>
                    <a:cubicBezTo>
                      <a:pt x="3658" y="21961"/>
                      <a:pt x="3658" y="21950"/>
                      <a:pt x="3647" y="21950"/>
                    </a:cubicBezTo>
                    <a:cubicBezTo>
                      <a:pt x="3647" y="21937"/>
                      <a:pt x="3634" y="21937"/>
                      <a:pt x="3634" y="21925"/>
                    </a:cubicBezTo>
                    <a:cubicBezTo>
                      <a:pt x="3622" y="21913"/>
                      <a:pt x="3622" y="21901"/>
                      <a:pt x="3610" y="21889"/>
                    </a:cubicBezTo>
                    <a:lnTo>
                      <a:pt x="3598" y="21877"/>
                    </a:lnTo>
                    <a:cubicBezTo>
                      <a:pt x="3585" y="21864"/>
                      <a:pt x="3585" y="21853"/>
                      <a:pt x="3585" y="21853"/>
                    </a:cubicBezTo>
                    <a:cubicBezTo>
                      <a:pt x="3574" y="21840"/>
                      <a:pt x="3561" y="21828"/>
                      <a:pt x="3561" y="21816"/>
                    </a:cubicBezTo>
                    <a:cubicBezTo>
                      <a:pt x="3537" y="21791"/>
                      <a:pt x="3513" y="21755"/>
                      <a:pt x="3501" y="21731"/>
                    </a:cubicBezTo>
                    <a:lnTo>
                      <a:pt x="3477" y="21707"/>
                    </a:lnTo>
                    <a:cubicBezTo>
                      <a:pt x="3440" y="21658"/>
                      <a:pt x="3415" y="21609"/>
                      <a:pt x="3379" y="21548"/>
                    </a:cubicBezTo>
                    <a:cubicBezTo>
                      <a:pt x="3355" y="21524"/>
                      <a:pt x="3342" y="21500"/>
                      <a:pt x="3331" y="21475"/>
                    </a:cubicBezTo>
                    <a:cubicBezTo>
                      <a:pt x="3306" y="21451"/>
                      <a:pt x="3282" y="21427"/>
                      <a:pt x="3269" y="21402"/>
                    </a:cubicBezTo>
                    <a:lnTo>
                      <a:pt x="3245" y="21366"/>
                    </a:lnTo>
                    <a:cubicBezTo>
                      <a:pt x="3234" y="21342"/>
                      <a:pt x="3209" y="21318"/>
                      <a:pt x="3197" y="21293"/>
                    </a:cubicBezTo>
                    <a:lnTo>
                      <a:pt x="3172" y="21269"/>
                    </a:lnTo>
                    <a:cubicBezTo>
                      <a:pt x="3161" y="21245"/>
                      <a:pt x="3148" y="21232"/>
                      <a:pt x="3136" y="21208"/>
                    </a:cubicBezTo>
                    <a:cubicBezTo>
                      <a:pt x="3124" y="21196"/>
                      <a:pt x="3112" y="21184"/>
                      <a:pt x="3099" y="21159"/>
                    </a:cubicBezTo>
                    <a:lnTo>
                      <a:pt x="3088" y="21148"/>
                    </a:lnTo>
                    <a:lnTo>
                      <a:pt x="3075" y="21135"/>
                    </a:lnTo>
                    <a:cubicBezTo>
                      <a:pt x="3063" y="21111"/>
                      <a:pt x="3051" y="21086"/>
                      <a:pt x="3039" y="21075"/>
                    </a:cubicBezTo>
                    <a:lnTo>
                      <a:pt x="3002" y="21038"/>
                    </a:lnTo>
                    <a:cubicBezTo>
                      <a:pt x="3002" y="21026"/>
                      <a:pt x="3002" y="21013"/>
                      <a:pt x="2990" y="21013"/>
                    </a:cubicBezTo>
                    <a:close/>
                    <a:moveTo>
                      <a:pt x="4825" y="1"/>
                    </a:moveTo>
                    <a:cubicBezTo>
                      <a:pt x="4813" y="1"/>
                      <a:pt x="4813" y="1"/>
                      <a:pt x="4801" y="12"/>
                    </a:cubicBezTo>
                    <a:cubicBezTo>
                      <a:pt x="4789" y="12"/>
                      <a:pt x="4777" y="25"/>
                      <a:pt x="4765" y="37"/>
                    </a:cubicBezTo>
                    <a:cubicBezTo>
                      <a:pt x="4752" y="49"/>
                      <a:pt x="4741" y="61"/>
                      <a:pt x="4716" y="74"/>
                    </a:cubicBezTo>
                    <a:lnTo>
                      <a:pt x="4570" y="182"/>
                    </a:lnTo>
                    <a:lnTo>
                      <a:pt x="4388" y="292"/>
                    </a:lnTo>
                    <a:lnTo>
                      <a:pt x="4352" y="328"/>
                    </a:lnTo>
                    <a:cubicBezTo>
                      <a:pt x="4327" y="328"/>
                      <a:pt x="4315" y="341"/>
                      <a:pt x="4303" y="353"/>
                    </a:cubicBezTo>
                    <a:cubicBezTo>
                      <a:pt x="4279" y="365"/>
                      <a:pt x="4266" y="377"/>
                      <a:pt x="4254" y="390"/>
                    </a:cubicBezTo>
                    <a:cubicBezTo>
                      <a:pt x="4242" y="401"/>
                      <a:pt x="4230" y="401"/>
                      <a:pt x="4217" y="414"/>
                    </a:cubicBezTo>
                    <a:lnTo>
                      <a:pt x="4206" y="414"/>
                    </a:lnTo>
                    <a:lnTo>
                      <a:pt x="4206" y="426"/>
                    </a:lnTo>
                    <a:lnTo>
                      <a:pt x="4193" y="426"/>
                    </a:lnTo>
                    <a:lnTo>
                      <a:pt x="4193" y="438"/>
                    </a:lnTo>
                    <a:cubicBezTo>
                      <a:pt x="4181" y="438"/>
                      <a:pt x="4181" y="438"/>
                      <a:pt x="4169" y="450"/>
                    </a:cubicBezTo>
                    <a:lnTo>
                      <a:pt x="4157" y="462"/>
                    </a:lnTo>
                    <a:cubicBezTo>
                      <a:pt x="4145" y="462"/>
                      <a:pt x="4145" y="462"/>
                      <a:pt x="4145" y="474"/>
                    </a:cubicBezTo>
                    <a:lnTo>
                      <a:pt x="4145" y="462"/>
                    </a:lnTo>
                    <a:cubicBezTo>
                      <a:pt x="4133" y="487"/>
                      <a:pt x="4109" y="498"/>
                      <a:pt x="4096" y="511"/>
                    </a:cubicBezTo>
                    <a:cubicBezTo>
                      <a:pt x="4084" y="535"/>
                      <a:pt x="4060" y="547"/>
                      <a:pt x="4047" y="560"/>
                    </a:cubicBezTo>
                    <a:lnTo>
                      <a:pt x="3938" y="669"/>
                    </a:lnTo>
                    <a:cubicBezTo>
                      <a:pt x="3914" y="693"/>
                      <a:pt x="3890" y="730"/>
                      <a:pt x="3853" y="754"/>
                    </a:cubicBezTo>
                    <a:cubicBezTo>
                      <a:pt x="3817" y="790"/>
                      <a:pt x="3780" y="814"/>
                      <a:pt x="3744" y="851"/>
                    </a:cubicBezTo>
                    <a:cubicBezTo>
                      <a:pt x="3707" y="887"/>
                      <a:pt x="3671" y="924"/>
                      <a:pt x="3634" y="949"/>
                    </a:cubicBezTo>
                    <a:cubicBezTo>
                      <a:pt x="3598" y="985"/>
                      <a:pt x="3561" y="1009"/>
                      <a:pt x="3525" y="1046"/>
                    </a:cubicBezTo>
                    <a:lnTo>
                      <a:pt x="3488" y="1082"/>
                    </a:lnTo>
                    <a:cubicBezTo>
                      <a:pt x="3464" y="1094"/>
                      <a:pt x="3452" y="1119"/>
                      <a:pt x="3428" y="1130"/>
                    </a:cubicBezTo>
                    <a:cubicBezTo>
                      <a:pt x="3415" y="1143"/>
                      <a:pt x="3404" y="1167"/>
                      <a:pt x="3379" y="1179"/>
                    </a:cubicBezTo>
                    <a:cubicBezTo>
                      <a:pt x="3367" y="1203"/>
                      <a:pt x="3342" y="1228"/>
                      <a:pt x="3331" y="1252"/>
                    </a:cubicBezTo>
                    <a:cubicBezTo>
                      <a:pt x="3306" y="1265"/>
                      <a:pt x="3294" y="1276"/>
                      <a:pt x="3282" y="1289"/>
                    </a:cubicBezTo>
                    <a:cubicBezTo>
                      <a:pt x="3269" y="1301"/>
                      <a:pt x="3269" y="1313"/>
                      <a:pt x="3258" y="1338"/>
                    </a:cubicBezTo>
                    <a:cubicBezTo>
                      <a:pt x="3245" y="1338"/>
                      <a:pt x="3245" y="1338"/>
                      <a:pt x="3245" y="1349"/>
                    </a:cubicBezTo>
                    <a:cubicBezTo>
                      <a:pt x="3221" y="1373"/>
                      <a:pt x="3197" y="1410"/>
                      <a:pt x="3172" y="1435"/>
                    </a:cubicBezTo>
                    <a:cubicBezTo>
                      <a:pt x="3172" y="1446"/>
                      <a:pt x="3161" y="1459"/>
                      <a:pt x="3148" y="1471"/>
                    </a:cubicBezTo>
                    <a:cubicBezTo>
                      <a:pt x="3136" y="1495"/>
                      <a:pt x="3124" y="1508"/>
                      <a:pt x="3112" y="1532"/>
                    </a:cubicBezTo>
                    <a:cubicBezTo>
                      <a:pt x="3099" y="1556"/>
                      <a:pt x="3088" y="1592"/>
                      <a:pt x="3063" y="1617"/>
                    </a:cubicBezTo>
                    <a:cubicBezTo>
                      <a:pt x="3051" y="1641"/>
                      <a:pt x="3039" y="1678"/>
                      <a:pt x="3015" y="1702"/>
                    </a:cubicBezTo>
                    <a:cubicBezTo>
                      <a:pt x="3002" y="1738"/>
                      <a:pt x="2978" y="1775"/>
                      <a:pt x="2966" y="1811"/>
                    </a:cubicBezTo>
                    <a:cubicBezTo>
                      <a:pt x="2954" y="1848"/>
                      <a:pt x="2942" y="1872"/>
                      <a:pt x="2929" y="1908"/>
                    </a:cubicBezTo>
                    <a:cubicBezTo>
                      <a:pt x="2918" y="1945"/>
                      <a:pt x="2905" y="1969"/>
                      <a:pt x="2905" y="2005"/>
                    </a:cubicBezTo>
                    <a:cubicBezTo>
                      <a:pt x="2893" y="2042"/>
                      <a:pt x="2881" y="2091"/>
                      <a:pt x="2869" y="2140"/>
                    </a:cubicBezTo>
                    <a:cubicBezTo>
                      <a:pt x="2869" y="2164"/>
                      <a:pt x="2869" y="2200"/>
                      <a:pt x="2856" y="2224"/>
                    </a:cubicBezTo>
                    <a:cubicBezTo>
                      <a:pt x="2856" y="2249"/>
                      <a:pt x="2856" y="2261"/>
                      <a:pt x="2845" y="2285"/>
                    </a:cubicBezTo>
                    <a:cubicBezTo>
                      <a:pt x="2845" y="2334"/>
                      <a:pt x="2832" y="2383"/>
                      <a:pt x="2832" y="2419"/>
                    </a:cubicBezTo>
                    <a:cubicBezTo>
                      <a:pt x="2832" y="2456"/>
                      <a:pt x="2820" y="2480"/>
                      <a:pt x="2820" y="2504"/>
                    </a:cubicBezTo>
                    <a:lnTo>
                      <a:pt x="2820" y="2577"/>
                    </a:lnTo>
                    <a:lnTo>
                      <a:pt x="2820" y="2710"/>
                    </a:lnTo>
                    <a:cubicBezTo>
                      <a:pt x="2808" y="2808"/>
                      <a:pt x="2832" y="2905"/>
                      <a:pt x="2856" y="2990"/>
                    </a:cubicBezTo>
                    <a:cubicBezTo>
                      <a:pt x="2881" y="3088"/>
                      <a:pt x="2918" y="3172"/>
                      <a:pt x="2966" y="3258"/>
                    </a:cubicBezTo>
                    <a:cubicBezTo>
                      <a:pt x="3002" y="3331"/>
                      <a:pt x="3063" y="3404"/>
                      <a:pt x="3112" y="3477"/>
                    </a:cubicBezTo>
                    <a:cubicBezTo>
                      <a:pt x="3161" y="3561"/>
                      <a:pt x="3221" y="3647"/>
                      <a:pt x="3269" y="3720"/>
                    </a:cubicBezTo>
                    <a:cubicBezTo>
                      <a:pt x="3294" y="3756"/>
                      <a:pt x="3331" y="3793"/>
                      <a:pt x="3355" y="3828"/>
                    </a:cubicBezTo>
                    <a:cubicBezTo>
                      <a:pt x="3367" y="3853"/>
                      <a:pt x="3379" y="3865"/>
                      <a:pt x="3404" y="3890"/>
                    </a:cubicBezTo>
                    <a:cubicBezTo>
                      <a:pt x="3415" y="3914"/>
                      <a:pt x="3440" y="3938"/>
                      <a:pt x="3452" y="3963"/>
                    </a:cubicBezTo>
                    <a:cubicBezTo>
                      <a:pt x="3464" y="3974"/>
                      <a:pt x="3464" y="3974"/>
                      <a:pt x="3464" y="3987"/>
                    </a:cubicBezTo>
                    <a:lnTo>
                      <a:pt x="3464" y="3974"/>
                    </a:lnTo>
                    <a:cubicBezTo>
                      <a:pt x="3477" y="3987"/>
                      <a:pt x="3477" y="3999"/>
                      <a:pt x="3488" y="4011"/>
                    </a:cubicBezTo>
                    <a:lnTo>
                      <a:pt x="3488" y="4036"/>
                    </a:lnTo>
                    <a:cubicBezTo>
                      <a:pt x="3501" y="4047"/>
                      <a:pt x="3501" y="4072"/>
                      <a:pt x="3501" y="4096"/>
                    </a:cubicBezTo>
                    <a:cubicBezTo>
                      <a:pt x="3513" y="4108"/>
                      <a:pt x="3525" y="4120"/>
                      <a:pt x="3537" y="4120"/>
                    </a:cubicBezTo>
                    <a:cubicBezTo>
                      <a:pt x="3525" y="4230"/>
                      <a:pt x="3513" y="4327"/>
                      <a:pt x="3501" y="4424"/>
                    </a:cubicBezTo>
                    <a:cubicBezTo>
                      <a:pt x="3488" y="4449"/>
                      <a:pt x="3488" y="4473"/>
                      <a:pt x="3488" y="4497"/>
                    </a:cubicBezTo>
                    <a:cubicBezTo>
                      <a:pt x="3488" y="4533"/>
                      <a:pt x="3477" y="4558"/>
                      <a:pt x="3477" y="4595"/>
                    </a:cubicBezTo>
                    <a:lnTo>
                      <a:pt x="3477" y="4668"/>
                    </a:lnTo>
                    <a:lnTo>
                      <a:pt x="3477" y="4752"/>
                    </a:lnTo>
                    <a:cubicBezTo>
                      <a:pt x="3477" y="4862"/>
                      <a:pt x="3477" y="4971"/>
                      <a:pt x="3488" y="5081"/>
                    </a:cubicBezTo>
                    <a:cubicBezTo>
                      <a:pt x="3488" y="5190"/>
                      <a:pt x="3488" y="5300"/>
                      <a:pt x="3501" y="5408"/>
                    </a:cubicBezTo>
                    <a:cubicBezTo>
                      <a:pt x="3501" y="5530"/>
                      <a:pt x="3525" y="5640"/>
                      <a:pt x="3537" y="5749"/>
                    </a:cubicBezTo>
                    <a:lnTo>
                      <a:pt x="3537" y="5870"/>
                    </a:lnTo>
                    <a:cubicBezTo>
                      <a:pt x="3537" y="5834"/>
                      <a:pt x="3525" y="5797"/>
                      <a:pt x="3501" y="5761"/>
                    </a:cubicBezTo>
                    <a:cubicBezTo>
                      <a:pt x="3501" y="5749"/>
                      <a:pt x="3488" y="5737"/>
                      <a:pt x="3488" y="5724"/>
                    </a:cubicBezTo>
                    <a:cubicBezTo>
                      <a:pt x="3477" y="5713"/>
                      <a:pt x="3477" y="5700"/>
                      <a:pt x="3464" y="5700"/>
                    </a:cubicBezTo>
                    <a:cubicBezTo>
                      <a:pt x="3464" y="5688"/>
                      <a:pt x="3452" y="5676"/>
                      <a:pt x="3452" y="5664"/>
                    </a:cubicBezTo>
                    <a:cubicBezTo>
                      <a:pt x="3440" y="5652"/>
                      <a:pt x="3440" y="5640"/>
                      <a:pt x="3428" y="5640"/>
                    </a:cubicBezTo>
                    <a:cubicBezTo>
                      <a:pt x="3415" y="5616"/>
                      <a:pt x="3391" y="5603"/>
                      <a:pt x="3379" y="5579"/>
                    </a:cubicBezTo>
                    <a:cubicBezTo>
                      <a:pt x="3367" y="5554"/>
                      <a:pt x="3342" y="5543"/>
                      <a:pt x="3331" y="5518"/>
                    </a:cubicBezTo>
                    <a:cubicBezTo>
                      <a:pt x="3294" y="5481"/>
                      <a:pt x="3258" y="5457"/>
                      <a:pt x="3234" y="5421"/>
                    </a:cubicBezTo>
                    <a:cubicBezTo>
                      <a:pt x="3197" y="5397"/>
                      <a:pt x="3172" y="5360"/>
                      <a:pt x="3136" y="5336"/>
                    </a:cubicBezTo>
                    <a:lnTo>
                      <a:pt x="3136" y="5324"/>
                    </a:lnTo>
                    <a:cubicBezTo>
                      <a:pt x="3124" y="5311"/>
                      <a:pt x="3112" y="5287"/>
                      <a:pt x="3112" y="5275"/>
                    </a:cubicBezTo>
                    <a:lnTo>
                      <a:pt x="3075" y="5202"/>
                    </a:lnTo>
                    <a:cubicBezTo>
                      <a:pt x="3051" y="5141"/>
                      <a:pt x="3026" y="5081"/>
                      <a:pt x="2990" y="5008"/>
                    </a:cubicBezTo>
                    <a:cubicBezTo>
                      <a:pt x="2990" y="4995"/>
                      <a:pt x="2978" y="4971"/>
                      <a:pt x="2966" y="4947"/>
                    </a:cubicBezTo>
                    <a:lnTo>
                      <a:pt x="2966" y="4959"/>
                    </a:lnTo>
                    <a:cubicBezTo>
                      <a:pt x="2942" y="4886"/>
                      <a:pt x="2905" y="4825"/>
                      <a:pt x="2856" y="4765"/>
                    </a:cubicBezTo>
                    <a:cubicBezTo>
                      <a:pt x="2832" y="4728"/>
                      <a:pt x="2808" y="4704"/>
                      <a:pt x="2796" y="4668"/>
                    </a:cubicBezTo>
                    <a:cubicBezTo>
                      <a:pt x="2772" y="4643"/>
                      <a:pt x="2747" y="4606"/>
                      <a:pt x="2735" y="4582"/>
                    </a:cubicBezTo>
                    <a:cubicBezTo>
                      <a:pt x="2710" y="4533"/>
                      <a:pt x="2686" y="4497"/>
                      <a:pt x="2650" y="4449"/>
                    </a:cubicBezTo>
                    <a:cubicBezTo>
                      <a:pt x="2626" y="4412"/>
                      <a:pt x="2589" y="4376"/>
                      <a:pt x="2553" y="4327"/>
                    </a:cubicBezTo>
                    <a:cubicBezTo>
                      <a:pt x="2492" y="4266"/>
                      <a:pt x="2419" y="4206"/>
                      <a:pt x="2334" y="4157"/>
                    </a:cubicBezTo>
                    <a:lnTo>
                      <a:pt x="2224" y="4084"/>
                    </a:lnTo>
                    <a:cubicBezTo>
                      <a:pt x="2200" y="4072"/>
                      <a:pt x="2176" y="4060"/>
                      <a:pt x="2164" y="4047"/>
                    </a:cubicBezTo>
                    <a:lnTo>
                      <a:pt x="2091" y="4011"/>
                    </a:lnTo>
                    <a:cubicBezTo>
                      <a:pt x="2078" y="4011"/>
                      <a:pt x="2054" y="3999"/>
                      <a:pt x="2030" y="3987"/>
                    </a:cubicBezTo>
                    <a:cubicBezTo>
                      <a:pt x="2018" y="3987"/>
                      <a:pt x="2006" y="3987"/>
                      <a:pt x="1994" y="3974"/>
                    </a:cubicBezTo>
                    <a:cubicBezTo>
                      <a:pt x="1981" y="3974"/>
                      <a:pt x="1970" y="3963"/>
                      <a:pt x="1970" y="3963"/>
                    </a:cubicBezTo>
                    <a:lnTo>
                      <a:pt x="1824" y="3926"/>
                    </a:lnTo>
                    <a:cubicBezTo>
                      <a:pt x="1738" y="3901"/>
                      <a:pt x="1641" y="3877"/>
                      <a:pt x="1556" y="3853"/>
                    </a:cubicBezTo>
                    <a:cubicBezTo>
                      <a:pt x="1459" y="3828"/>
                      <a:pt x="1374" y="3804"/>
                      <a:pt x="1276" y="3793"/>
                    </a:cubicBezTo>
                    <a:cubicBezTo>
                      <a:pt x="1228" y="3780"/>
                      <a:pt x="1192" y="3780"/>
                      <a:pt x="1143" y="3768"/>
                    </a:cubicBezTo>
                    <a:lnTo>
                      <a:pt x="924" y="3768"/>
                    </a:lnTo>
                    <a:cubicBezTo>
                      <a:pt x="912" y="3768"/>
                      <a:pt x="887" y="3780"/>
                      <a:pt x="863" y="3780"/>
                    </a:cubicBezTo>
                    <a:cubicBezTo>
                      <a:pt x="815" y="3793"/>
                      <a:pt x="779" y="3793"/>
                      <a:pt x="730" y="3804"/>
                    </a:cubicBezTo>
                    <a:cubicBezTo>
                      <a:pt x="644" y="3828"/>
                      <a:pt x="547" y="3853"/>
                      <a:pt x="463" y="3865"/>
                    </a:cubicBezTo>
                    <a:cubicBezTo>
                      <a:pt x="438" y="3865"/>
                      <a:pt x="426" y="3877"/>
                      <a:pt x="401" y="3877"/>
                    </a:cubicBezTo>
                    <a:lnTo>
                      <a:pt x="353" y="3877"/>
                    </a:lnTo>
                    <a:cubicBezTo>
                      <a:pt x="292" y="3877"/>
                      <a:pt x="231" y="3877"/>
                      <a:pt x="171" y="3865"/>
                    </a:cubicBezTo>
                    <a:lnTo>
                      <a:pt x="74" y="3865"/>
                    </a:lnTo>
                    <a:cubicBezTo>
                      <a:pt x="61" y="3853"/>
                      <a:pt x="49" y="3853"/>
                      <a:pt x="37" y="3853"/>
                    </a:cubicBezTo>
                    <a:lnTo>
                      <a:pt x="1" y="3890"/>
                    </a:lnTo>
                    <a:lnTo>
                      <a:pt x="1" y="3926"/>
                    </a:lnTo>
                    <a:lnTo>
                      <a:pt x="74" y="4036"/>
                    </a:lnTo>
                    <a:lnTo>
                      <a:pt x="122" y="4084"/>
                    </a:lnTo>
                    <a:lnTo>
                      <a:pt x="195" y="4157"/>
                    </a:lnTo>
                    <a:cubicBezTo>
                      <a:pt x="219" y="4169"/>
                      <a:pt x="231" y="4193"/>
                      <a:pt x="255" y="4206"/>
                    </a:cubicBezTo>
                    <a:lnTo>
                      <a:pt x="292" y="4242"/>
                    </a:lnTo>
                    <a:cubicBezTo>
                      <a:pt x="304" y="4254"/>
                      <a:pt x="304" y="4254"/>
                      <a:pt x="317" y="4254"/>
                    </a:cubicBezTo>
                    <a:lnTo>
                      <a:pt x="304" y="4254"/>
                    </a:lnTo>
                    <a:cubicBezTo>
                      <a:pt x="317" y="4254"/>
                      <a:pt x="317" y="4266"/>
                      <a:pt x="317" y="4266"/>
                    </a:cubicBezTo>
                    <a:cubicBezTo>
                      <a:pt x="353" y="4290"/>
                      <a:pt x="377" y="4327"/>
                      <a:pt x="401" y="4352"/>
                    </a:cubicBezTo>
                    <a:cubicBezTo>
                      <a:pt x="438" y="4388"/>
                      <a:pt x="474" y="4424"/>
                      <a:pt x="499" y="4460"/>
                    </a:cubicBezTo>
                    <a:cubicBezTo>
                      <a:pt x="560" y="4522"/>
                      <a:pt x="620" y="4582"/>
                      <a:pt x="681" y="4655"/>
                    </a:cubicBezTo>
                    <a:cubicBezTo>
                      <a:pt x="693" y="4668"/>
                      <a:pt x="706" y="4679"/>
                      <a:pt x="717" y="4704"/>
                    </a:cubicBezTo>
                    <a:cubicBezTo>
                      <a:pt x="730" y="4716"/>
                      <a:pt x="742" y="4728"/>
                      <a:pt x="742" y="4740"/>
                    </a:cubicBezTo>
                    <a:cubicBezTo>
                      <a:pt x="766" y="4752"/>
                      <a:pt x="779" y="4776"/>
                      <a:pt x="803" y="4801"/>
                    </a:cubicBezTo>
                    <a:cubicBezTo>
                      <a:pt x="863" y="4862"/>
                      <a:pt x="936" y="4911"/>
                      <a:pt x="997" y="4971"/>
                    </a:cubicBezTo>
                    <a:lnTo>
                      <a:pt x="1143" y="5081"/>
                    </a:lnTo>
                    <a:cubicBezTo>
                      <a:pt x="1155" y="5092"/>
                      <a:pt x="1167" y="5105"/>
                      <a:pt x="1192" y="5117"/>
                    </a:cubicBezTo>
                    <a:cubicBezTo>
                      <a:pt x="1203" y="5129"/>
                      <a:pt x="1216" y="5141"/>
                      <a:pt x="1240" y="5154"/>
                    </a:cubicBezTo>
                    <a:cubicBezTo>
                      <a:pt x="1265" y="5165"/>
                      <a:pt x="1289" y="5190"/>
                      <a:pt x="1325" y="5202"/>
                    </a:cubicBezTo>
                    <a:cubicBezTo>
                      <a:pt x="1362" y="5227"/>
                      <a:pt x="1398" y="5251"/>
                      <a:pt x="1446" y="5263"/>
                    </a:cubicBezTo>
                    <a:cubicBezTo>
                      <a:pt x="1483" y="5287"/>
                      <a:pt x="1532" y="5300"/>
                      <a:pt x="1581" y="5324"/>
                    </a:cubicBezTo>
                    <a:cubicBezTo>
                      <a:pt x="1605" y="5324"/>
                      <a:pt x="1617" y="5336"/>
                      <a:pt x="1641" y="5336"/>
                    </a:cubicBezTo>
                    <a:cubicBezTo>
                      <a:pt x="1665" y="5348"/>
                      <a:pt x="1690" y="5348"/>
                      <a:pt x="1714" y="5360"/>
                    </a:cubicBezTo>
                    <a:cubicBezTo>
                      <a:pt x="1751" y="5372"/>
                      <a:pt x="1799" y="5372"/>
                      <a:pt x="1835" y="5384"/>
                    </a:cubicBezTo>
                    <a:lnTo>
                      <a:pt x="1981" y="5421"/>
                    </a:lnTo>
                    <a:cubicBezTo>
                      <a:pt x="2018" y="5421"/>
                      <a:pt x="2067" y="5433"/>
                      <a:pt x="2115" y="5433"/>
                    </a:cubicBezTo>
                    <a:cubicBezTo>
                      <a:pt x="2164" y="5445"/>
                      <a:pt x="2213" y="5445"/>
                      <a:pt x="2261" y="5445"/>
                    </a:cubicBezTo>
                    <a:lnTo>
                      <a:pt x="2394" y="5445"/>
                    </a:lnTo>
                    <a:cubicBezTo>
                      <a:pt x="2443" y="5445"/>
                      <a:pt x="2480" y="5433"/>
                      <a:pt x="2529" y="5433"/>
                    </a:cubicBezTo>
                    <a:cubicBezTo>
                      <a:pt x="2577" y="5433"/>
                      <a:pt x="2626" y="5421"/>
                      <a:pt x="2662" y="5408"/>
                    </a:cubicBezTo>
                    <a:cubicBezTo>
                      <a:pt x="2710" y="5408"/>
                      <a:pt x="2747" y="5397"/>
                      <a:pt x="2796" y="5384"/>
                    </a:cubicBezTo>
                    <a:cubicBezTo>
                      <a:pt x="2820" y="5372"/>
                      <a:pt x="2845" y="5360"/>
                      <a:pt x="2856" y="5360"/>
                    </a:cubicBezTo>
                    <a:cubicBezTo>
                      <a:pt x="2881" y="5348"/>
                      <a:pt x="2893" y="5336"/>
                      <a:pt x="2918" y="5336"/>
                    </a:cubicBezTo>
                    <a:lnTo>
                      <a:pt x="2929" y="5336"/>
                    </a:lnTo>
                    <a:cubicBezTo>
                      <a:pt x="2942" y="5324"/>
                      <a:pt x="2954" y="5324"/>
                      <a:pt x="2966" y="5324"/>
                    </a:cubicBezTo>
                    <a:cubicBezTo>
                      <a:pt x="2966" y="5324"/>
                      <a:pt x="2966" y="5336"/>
                      <a:pt x="2978" y="5336"/>
                    </a:cubicBezTo>
                    <a:cubicBezTo>
                      <a:pt x="3002" y="5348"/>
                      <a:pt x="3026" y="5372"/>
                      <a:pt x="3051" y="5397"/>
                    </a:cubicBezTo>
                    <a:lnTo>
                      <a:pt x="3197" y="5543"/>
                    </a:lnTo>
                    <a:cubicBezTo>
                      <a:pt x="3221" y="5567"/>
                      <a:pt x="3245" y="5603"/>
                      <a:pt x="3269" y="5627"/>
                    </a:cubicBezTo>
                    <a:cubicBezTo>
                      <a:pt x="3294" y="5652"/>
                      <a:pt x="3318" y="5676"/>
                      <a:pt x="3331" y="5700"/>
                    </a:cubicBezTo>
                    <a:lnTo>
                      <a:pt x="3367" y="5737"/>
                    </a:lnTo>
                    <a:cubicBezTo>
                      <a:pt x="3379" y="5749"/>
                      <a:pt x="3379" y="5773"/>
                      <a:pt x="3391" y="5786"/>
                    </a:cubicBezTo>
                    <a:cubicBezTo>
                      <a:pt x="3404" y="5797"/>
                      <a:pt x="3415" y="5822"/>
                      <a:pt x="3428" y="5846"/>
                    </a:cubicBezTo>
                    <a:cubicBezTo>
                      <a:pt x="3440" y="5859"/>
                      <a:pt x="3440" y="5883"/>
                      <a:pt x="3452" y="5907"/>
                    </a:cubicBezTo>
                    <a:lnTo>
                      <a:pt x="3488" y="5980"/>
                    </a:lnTo>
                    <a:cubicBezTo>
                      <a:pt x="3501" y="5992"/>
                      <a:pt x="3501" y="6004"/>
                      <a:pt x="3513" y="6016"/>
                    </a:cubicBezTo>
                    <a:cubicBezTo>
                      <a:pt x="3513" y="6029"/>
                      <a:pt x="3513" y="6029"/>
                      <a:pt x="3525" y="6040"/>
                    </a:cubicBezTo>
                    <a:lnTo>
                      <a:pt x="3525" y="6053"/>
                    </a:lnTo>
                    <a:cubicBezTo>
                      <a:pt x="3537" y="6065"/>
                      <a:pt x="3537" y="6077"/>
                      <a:pt x="3550" y="6089"/>
                    </a:cubicBezTo>
                    <a:lnTo>
                      <a:pt x="3561" y="6102"/>
                    </a:lnTo>
                    <a:cubicBezTo>
                      <a:pt x="3561" y="6138"/>
                      <a:pt x="3561" y="6162"/>
                      <a:pt x="3574" y="6199"/>
                    </a:cubicBezTo>
                    <a:cubicBezTo>
                      <a:pt x="3585" y="6259"/>
                      <a:pt x="3585" y="6308"/>
                      <a:pt x="3598" y="6369"/>
                    </a:cubicBezTo>
                    <a:cubicBezTo>
                      <a:pt x="3610" y="6429"/>
                      <a:pt x="3622" y="6478"/>
                      <a:pt x="3634" y="6539"/>
                    </a:cubicBezTo>
                    <a:lnTo>
                      <a:pt x="3671" y="6685"/>
                    </a:lnTo>
                    <a:cubicBezTo>
                      <a:pt x="3671" y="6721"/>
                      <a:pt x="3683" y="6745"/>
                      <a:pt x="3683" y="6782"/>
                    </a:cubicBezTo>
                    <a:cubicBezTo>
                      <a:pt x="3695" y="6794"/>
                      <a:pt x="3695" y="6818"/>
                      <a:pt x="3695" y="6843"/>
                    </a:cubicBezTo>
                    <a:cubicBezTo>
                      <a:pt x="3707" y="6855"/>
                      <a:pt x="3707" y="6867"/>
                      <a:pt x="3720" y="6891"/>
                    </a:cubicBezTo>
                    <a:cubicBezTo>
                      <a:pt x="3720" y="6904"/>
                      <a:pt x="3731" y="6928"/>
                      <a:pt x="3731" y="6940"/>
                    </a:cubicBezTo>
                    <a:lnTo>
                      <a:pt x="3744" y="6952"/>
                    </a:lnTo>
                    <a:cubicBezTo>
                      <a:pt x="3720" y="6940"/>
                      <a:pt x="3695" y="6928"/>
                      <a:pt x="3683" y="6928"/>
                    </a:cubicBezTo>
                    <a:cubicBezTo>
                      <a:pt x="3647" y="6904"/>
                      <a:pt x="3622" y="6891"/>
                      <a:pt x="3585" y="6867"/>
                    </a:cubicBezTo>
                    <a:lnTo>
                      <a:pt x="3585" y="6867"/>
                    </a:lnTo>
                    <a:cubicBezTo>
                      <a:pt x="3585" y="6869"/>
                      <a:pt x="3586" y="6870"/>
                      <a:pt x="3586" y="6872"/>
                    </a:cubicBezTo>
                    <a:lnTo>
                      <a:pt x="3586" y="6872"/>
                    </a:lnTo>
                    <a:cubicBezTo>
                      <a:pt x="3556" y="6852"/>
                      <a:pt x="3533" y="6840"/>
                      <a:pt x="3501" y="6818"/>
                    </a:cubicBezTo>
                    <a:cubicBezTo>
                      <a:pt x="3464" y="6794"/>
                      <a:pt x="3428" y="6782"/>
                      <a:pt x="3391" y="6758"/>
                    </a:cubicBezTo>
                    <a:cubicBezTo>
                      <a:pt x="3355" y="6734"/>
                      <a:pt x="3318" y="6709"/>
                      <a:pt x="3294" y="6685"/>
                    </a:cubicBezTo>
                    <a:cubicBezTo>
                      <a:pt x="3258" y="6661"/>
                      <a:pt x="3221" y="6636"/>
                      <a:pt x="3197" y="6612"/>
                    </a:cubicBezTo>
                    <a:cubicBezTo>
                      <a:pt x="3166" y="6591"/>
                      <a:pt x="3134" y="6561"/>
                      <a:pt x="3095" y="6561"/>
                    </a:cubicBezTo>
                    <a:cubicBezTo>
                      <a:pt x="3088" y="6561"/>
                      <a:pt x="3082" y="6562"/>
                      <a:pt x="3075" y="6563"/>
                    </a:cubicBezTo>
                    <a:cubicBezTo>
                      <a:pt x="3063" y="6575"/>
                      <a:pt x="3051" y="6575"/>
                      <a:pt x="3051" y="6588"/>
                    </a:cubicBezTo>
                    <a:cubicBezTo>
                      <a:pt x="3039" y="6599"/>
                      <a:pt x="3039" y="6599"/>
                      <a:pt x="3039" y="6612"/>
                    </a:cubicBezTo>
                    <a:cubicBezTo>
                      <a:pt x="3026" y="6624"/>
                      <a:pt x="3026" y="6648"/>
                      <a:pt x="3026" y="6661"/>
                    </a:cubicBezTo>
                    <a:cubicBezTo>
                      <a:pt x="3039" y="6697"/>
                      <a:pt x="3039" y="6734"/>
                      <a:pt x="3039" y="6770"/>
                    </a:cubicBezTo>
                    <a:lnTo>
                      <a:pt x="3039" y="6807"/>
                    </a:lnTo>
                    <a:cubicBezTo>
                      <a:pt x="3039" y="6843"/>
                      <a:pt x="3026" y="6867"/>
                      <a:pt x="3026" y="6891"/>
                    </a:cubicBezTo>
                    <a:cubicBezTo>
                      <a:pt x="2990" y="6988"/>
                      <a:pt x="2966" y="7086"/>
                      <a:pt x="2929" y="7171"/>
                    </a:cubicBezTo>
                    <a:cubicBezTo>
                      <a:pt x="2905" y="7268"/>
                      <a:pt x="2881" y="7366"/>
                      <a:pt x="2869" y="7450"/>
                    </a:cubicBezTo>
                    <a:cubicBezTo>
                      <a:pt x="2845" y="7584"/>
                      <a:pt x="2820" y="7706"/>
                      <a:pt x="2808" y="7827"/>
                    </a:cubicBezTo>
                    <a:cubicBezTo>
                      <a:pt x="2783" y="7973"/>
                      <a:pt x="2772" y="8107"/>
                      <a:pt x="2759" y="8241"/>
                    </a:cubicBezTo>
                    <a:cubicBezTo>
                      <a:pt x="2759" y="8301"/>
                      <a:pt x="2747" y="8362"/>
                      <a:pt x="2747" y="8411"/>
                    </a:cubicBezTo>
                    <a:lnTo>
                      <a:pt x="2747" y="8520"/>
                    </a:lnTo>
                    <a:lnTo>
                      <a:pt x="2747" y="8605"/>
                    </a:lnTo>
                    <a:cubicBezTo>
                      <a:pt x="2759" y="8654"/>
                      <a:pt x="2772" y="8690"/>
                      <a:pt x="2783" y="8738"/>
                    </a:cubicBezTo>
                    <a:cubicBezTo>
                      <a:pt x="2808" y="8824"/>
                      <a:pt x="2832" y="8909"/>
                      <a:pt x="2869" y="8982"/>
                    </a:cubicBezTo>
                    <a:cubicBezTo>
                      <a:pt x="2905" y="9067"/>
                      <a:pt x="2954" y="9152"/>
                      <a:pt x="3002" y="9225"/>
                    </a:cubicBezTo>
                    <a:cubicBezTo>
                      <a:pt x="3051" y="9310"/>
                      <a:pt x="3099" y="9383"/>
                      <a:pt x="3161" y="9456"/>
                    </a:cubicBezTo>
                    <a:lnTo>
                      <a:pt x="3269" y="9602"/>
                    </a:lnTo>
                    <a:cubicBezTo>
                      <a:pt x="3306" y="9650"/>
                      <a:pt x="3342" y="9699"/>
                      <a:pt x="3391" y="9748"/>
                    </a:cubicBezTo>
                    <a:lnTo>
                      <a:pt x="3464" y="9821"/>
                    </a:lnTo>
                    <a:cubicBezTo>
                      <a:pt x="3488" y="9845"/>
                      <a:pt x="3513" y="9869"/>
                      <a:pt x="3537" y="9881"/>
                    </a:cubicBezTo>
                    <a:lnTo>
                      <a:pt x="3683" y="9991"/>
                    </a:lnTo>
                    <a:cubicBezTo>
                      <a:pt x="3707" y="10015"/>
                      <a:pt x="3731" y="10027"/>
                      <a:pt x="3756" y="10051"/>
                    </a:cubicBezTo>
                    <a:cubicBezTo>
                      <a:pt x="3780" y="10064"/>
                      <a:pt x="3793" y="10088"/>
                      <a:pt x="3817" y="10112"/>
                    </a:cubicBezTo>
                    <a:cubicBezTo>
                      <a:pt x="3890" y="10173"/>
                      <a:pt x="3950" y="10246"/>
                      <a:pt x="4023" y="10307"/>
                    </a:cubicBezTo>
                    <a:cubicBezTo>
                      <a:pt x="4084" y="10367"/>
                      <a:pt x="4133" y="10416"/>
                      <a:pt x="4181" y="10477"/>
                    </a:cubicBezTo>
                    <a:cubicBezTo>
                      <a:pt x="4193" y="10489"/>
                      <a:pt x="4206" y="10513"/>
                      <a:pt x="4217" y="10526"/>
                    </a:cubicBezTo>
                    <a:cubicBezTo>
                      <a:pt x="4230" y="10537"/>
                      <a:pt x="4242" y="10550"/>
                      <a:pt x="4254" y="10574"/>
                    </a:cubicBezTo>
                    <a:cubicBezTo>
                      <a:pt x="4290" y="10598"/>
                      <a:pt x="4315" y="10634"/>
                      <a:pt x="4339" y="10671"/>
                    </a:cubicBezTo>
                    <a:lnTo>
                      <a:pt x="4376" y="10707"/>
                    </a:lnTo>
                    <a:cubicBezTo>
                      <a:pt x="4376" y="10720"/>
                      <a:pt x="4388" y="10732"/>
                      <a:pt x="4400" y="10756"/>
                    </a:cubicBezTo>
                    <a:lnTo>
                      <a:pt x="4400" y="10769"/>
                    </a:lnTo>
                    <a:cubicBezTo>
                      <a:pt x="4400" y="10780"/>
                      <a:pt x="4412" y="10780"/>
                      <a:pt x="4412" y="10780"/>
                    </a:cubicBezTo>
                    <a:cubicBezTo>
                      <a:pt x="4425" y="10817"/>
                      <a:pt x="4449" y="10853"/>
                      <a:pt x="4461" y="10890"/>
                    </a:cubicBezTo>
                    <a:lnTo>
                      <a:pt x="4461" y="10914"/>
                    </a:lnTo>
                    <a:cubicBezTo>
                      <a:pt x="4461" y="10926"/>
                      <a:pt x="4473" y="10950"/>
                      <a:pt x="4473" y="10963"/>
                    </a:cubicBezTo>
                    <a:cubicBezTo>
                      <a:pt x="4485" y="10975"/>
                      <a:pt x="4497" y="10987"/>
                      <a:pt x="4497" y="10999"/>
                    </a:cubicBezTo>
                    <a:cubicBezTo>
                      <a:pt x="4533" y="11060"/>
                      <a:pt x="4558" y="11121"/>
                      <a:pt x="4582" y="11182"/>
                    </a:cubicBezTo>
                    <a:cubicBezTo>
                      <a:pt x="4606" y="11255"/>
                      <a:pt x="4643" y="11328"/>
                      <a:pt x="4668" y="11401"/>
                    </a:cubicBezTo>
                    <a:cubicBezTo>
                      <a:pt x="4692" y="11461"/>
                      <a:pt x="4716" y="11534"/>
                      <a:pt x="4741" y="11595"/>
                    </a:cubicBezTo>
                    <a:cubicBezTo>
                      <a:pt x="4752" y="11595"/>
                      <a:pt x="4752" y="11607"/>
                      <a:pt x="4752" y="11607"/>
                    </a:cubicBezTo>
                    <a:lnTo>
                      <a:pt x="4752" y="11619"/>
                    </a:lnTo>
                    <a:cubicBezTo>
                      <a:pt x="4765" y="11631"/>
                      <a:pt x="4765" y="11644"/>
                      <a:pt x="4777" y="11655"/>
                    </a:cubicBezTo>
                    <a:cubicBezTo>
                      <a:pt x="4777" y="11668"/>
                      <a:pt x="4777" y="11680"/>
                      <a:pt x="4789" y="11680"/>
                    </a:cubicBezTo>
                    <a:lnTo>
                      <a:pt x="4789" y="11692"/>
                    </a:lnTo>
                    <a:lnTo>
                      <a:pt x="4789" y="11704"/>
                    </a:lnTo>
                    <a:cubicBezTo>
                      <a:pt x="4849" y="11825"/>
                      <a:pt x="4911" y="11947"/>
                      <a:pt x="4959" y="12069"/>
                    </a:cubicBezTo>
                    <a:cubicBezTo>
                      <a:pt x="5008" y="12178"/>
                      <a:pt x="5044" y="12287"/>
                      <a:pt x="5093" y="12397"/>
                    </a:cubicBezTo>
                    <a:cubicBezTo>
                      <a:pt x="5105" y="12446"/>
                      <a:pt x="5129" y="12494"/>
                      <a:pt x="5154" y="12543"/>
                    </a:cubicBezTo>
                    <a:cubicBezTo>
                      <a:pt x="5141" y="12530"/>
                      <a:pt x="5129" y="12519"/>
                      <a:pt x="5129" y="12506"/>
                    </a:cubicBezTo>
                    <a:lnTo>
                      <a:pt x="5093" y="12470"/>
                    </a:lnTo>
                    <a:cubicBezTo>
                      <a:pt x="5081" y="12446"/>
                      <a:pt x="5068" y="12433"/>
                      <a:pt x="5057" y="12421"/>
                    </a:cubicBezTo>
                    <a:cubicBezTo>
                      <a:pt x="5057" y="12409"/>
                      <a:pt x="5044" y="12397"/>
                      <a:pt x="5032" y="12397"/>
                    </a:cubicBezTo>
                    <a:cubicBezTo>
                      <a:pt x="5020" y="12385"/>
                      <a:pt x="5008" y="12385"/>
                      <a:pt x="4995" y="12385"/>
                    </a:cubicBezTo>
                    <a:lnTo>
                      <a:pt x="4984" y="12385"/>
                    </a:lnTo>
                    <a:cubicBezTo>
                      <a:pt x="4971" y="12373"/>
                      <a:pt x="4959" y="12373"/>
                      <a:pt x="4947" y="12360"/>
                    </a:cubicBezTo>
                    <a:cubicBezTo>
                      <a:pt x="4935" y="12360"/>
                      <a:pt x="4935" y="12349"/>
                      <a:pt x="4922" y="12349"/>
                    </a:cubicBezTo>
                    <a:cubicBezTo>
                      <a:pt x="4911" y="12336"/>
                      <a:pt x="4886" y="12324"/>
                      <a:pt x="4874" y="12324"/>
                    </a:cubicBezTo>
                    <a:cubicBezTo>
                      <a:pt x="4825" y="12300"/>
                      <a:pt x="4789" y="12276"/>
                      <a:pt x="4741" y="12251"/>
                    </a:cubicBezTo>
                    <a:cubicBezTo>
                      <a:pt x="4692" y="12227"/>
                      <a:pt x="4643" y="12203"/>
                      <a:pt x="4595" y="12190"/>
                    </a:cubicBezTo>
                    <a:cubicBezTo>
                      <a:pt x="4497" y="12141"/>
                      <a:pt x="4412" y="12105"/>
                      <a:pt x="4315" y="12057"/>
                    </a:cubicBezTo>
                    <a:cubicBezTo>
                      <a:pt x="4279" y="12044"/>
                      <a:pt x="4230" y="12020"/>
                      <a:pt x="4193" y="11996"/>
                    </a:cubicBezTo>
                    <a:cubicBezTo>
                      <a:pt x="4145" y="11971"/>
                      <a:pt x="4096" y="11960"/>
                      <a:pt x="4060" y="11935"/>
                    </a:cubicBezTo>
                    <a:cubicBezTo>
                      <a:pt x="3999" y="11911"/>
                      <a:pt x="3950" y="11898"/>
                      <a:pt x="3901" y="11874"/>
                    </a:cubicBezTo>
                    <a:cubicBezTo>
                      <a:pt x="3853" y="11862"/>
                      <a:pt x="3804" y="11838"/>
                      <a:pt x="3756" y="11825"/>
                    </a:cubicBezTo>
                    <a:cubicBezTo>
                      <a:pt x="3683" y="11801"/>
                      <a:pt x="3598" y="11765"/>
                      <a:pt x="3513" y="11741"/>
                    </a:cubicBezTo>
                    <a:cubicBezTo>
                      <a:pt x="3440" y="11704"/>
                      <a:pt x="3355" y="11680"/>
                      <a:pt x="3282" y="11655"/>
                    </a:cubicBezTo>
                    <a:cubicBezTo>
                      <a:pt x="3209" y="11631"/>
                      <a:pt x="3136" y="11595"/>
                      <a:pt x="3075" y="11571"/>
                    </a:cubicBezTo>
                    <a:lnTo>
                      <a:pt x="3051" y="11571"/>
                    </a:lnTo>
                    <a:cubicBezTo>
                      <a:pt x="3051" y="11571"/>
                      <a:pt x="3051" y="11558"/>
                      <a:pt x="3039" y="11558"/>
                    </a:cubicBezTo>
                    <a:cubicBezTo>
                      <a:pt x="3002" y="11546"/>
                      <a:pt x="2978" y="11534"/>
                      <a:pt x="2942" y="11534"/>
                    </a:cubicBezTo>
                    <a:cubicBezTo>
                      <a:pt x="2893" y="11509"/>
                      <a:pt x="2832" y="11498"/>
                      <a:pt x="2783" y="11485"/>
                    </a:cubicBezTo>
                    <a:lnTo>
                      <a:pt x="2638" y="11449"/>
                    </a:lnTo>
                    <a:cubicBezTo>
                      <a:pt x="2602" y="11425"/>
                      <a:pt x="2553" y="11412"/>
                      <a:pt x="2504" y="11401"/>
                    </a:cubicBezTo>
                    <a:cubicBezTo>
                      <a:pt x="2467" y="11388"/>
                      <a:pt x="2431" y="11376"/>
                      <a:pt x="2383" y="11364"/>
                    </a:cubicBezTo>
                    <a:lnTo>
                      <a:pt x="2383" y="11315"/>
                    </a:lnTo>
                    <a:cubicBezTo>
                      <a:pt x="2383" y="11315"/>
                      <a:pt x="2370" y="11315"/>
                      <a:pt x="2370" y="11303"/>
                    </a:cubicBezTo>
                    <a:lnTo>
                      <a:pt x="2383" y="11303"/>
                    </a:lnTo>
                    <a:lnTo>
                      <a:pt x="2383" y="11279"/>
                    </a:lnTo>
                    <a:lnTo>
                      <a:pt x="2383" y="11242"/>
                    </a:lnTo>
                    <a:cubicBezTo>
                      <a:pt x="2383" y="11230"/>
                      <a:pt x="2383" y="11218"/>
                      <a:pt x="2394" y="11206"/>
                    </a:cubicBezTo>
                    <a:lnTo>
                      <a:pt x="2394" y="11158"/>
                    </a:lnTo>
                    <a:cubicBezTo>
                      <a:pt x="2394" y="11133"/>
                      <a:pt x="2407" y="11109"/>
                      <a:pt x="2407" y="11085"/>
                    </a:cubicBezTo>
                    <a:cubicBezTo>
                      <a:pt x="2419" y="11036"/>
                      <a:pt x="2419" y="10987"/>
                      <a:pt x="2431" y="10950"/>
                    </a:cubicBezTo>
                    <a:cubicBezTo>
                      <a:pt x="2443" y="10877"/>
                      <a:pt x="2456" y="10805"/>
                      <a:pt x="2456" y="10732"/>
                    </a:cubicBezTo>
                    <a:cubicBezTo>
                      <a:pt x="2456" y="10720"/>
                      <a:pt x="2467" y="10696"/>
                      <a:pt x="2467" y="10671"/>
                    </a:cubicBezTo>
                    <a:lnTo>
                      <a:pt x="2467" y="10623"/>
                    </a:lnTo>
                    <a:lnTo>
                      <a:pt x="2467" y="10550"/>
                    </a:lnTo>
                    <a:lnTo>
                      <a:pt x="2431" y="10404"/>
                    </a:lnTo>
                    <a:cubicBezTo>
                      <a:pt x="2419" y="10355"/>
                      <a:pt x="2394" y="10307"/>
                      <a:pt x="2370" y="10270"/>
                    </a:cubicBezTo>
                    <a:cubicBezTo>
                      <a:pt x="2358" y="10234"/>
                      <a:pt x="2334" y="10197"/>
                      <a:pt x="2322" y="10161"/>
                    </a:cubicBezTo>
                    <a:cubicBezTo>
                      <a:pt x="2310" y="10148"/>
                      <a:pt x="2297" y="10124"/>
                      <a:pt x="2286" y="10112"/>
                    </a:cubicBezTo>
                    <a:cubicBezTo>
                      <a:pt x="2286" y="10100"/>
                      <a:pt x="2273" y="10088"/>
                      <a:pt x="2261" y="10075"/>
                    </a:cubicBezTo>
                    <a:cubicBezTo>
                      <a:pt x="2249" y="10064"/>
                      <a:pt x="2249" y="10051"/>
                      <a:pt x="2237" y="10039"/>
                    </a:cubicBezTo>
                    <a:lnTo>
                      <a:pt x="2224" y="10027"/>
                    </a:lnTo>
                    <a:cubicBezTo>
                      <a:pt x="2213" y="10015"/>
                      <a:pt x="2200" y="9991"/>
                      <a:pt x="2188" y="9978"/>
                    </a:cubicBezTo>
                    <a:lnTo>
                      <a:pt x="2115" y="9905"/>
                    </a:lnTo>
                    <a:cubicBezTo>
                      <a:pt x="2091" y="9881"/>
                      <a:pt x="2054" y="9857"/>
                      <a:pt x="2030" y="9832"/>
                    </a:cubicBezTo>
                    <a:cubicBezTo>
                      <a:pt x="2018" y="9821"/>
                      <a:pt x="1994" y="9821"/>
                      <a:pt x="1981" y="9808"/>
                    </a:cubicBezTo>
                    <a:cubicBezTo>
                      <a:pt x="1957" y="9784"/>
                      <a:pt x="1921" y="9772"/>
                      <a:pt x="1897" y="9748"/>
                    </a:cubicBezTo>
                    <a:cubicBezTo>
                      <a:pt x="1897" y="9748"/>
                      <a:pt x="1897" y="9735"/>
                      <a:pt x="1884" y="9735"/>
                    </a:cubicBezTo>
                    <a:cubicBezTo>
                      <a:pt x="1860" y="9699"/>
                      <a:pt x="1835" y="9675"/>
                      <a:pt x="1799" y="9650"/>
                    </a:cubicBezTo>
                    <a:cubicBezTo>
                      <a:pt x="1762" y="9626"/>
                      <a:pt x="1726" y="9602"/>
                      <a:pt x="1678" y="9565"/>
                    </a:cubicBezTo>
                    <a:cubicBezTo>
                      <a:pt x="1665" y="9553"/>
                      <a:pt x="1641" y="9541"/>
                      <a:pt x="1617" y="9529"/>
                    </a:cubicBezTo>
                    <a:cubicBezTo>
                      <a:pt x="1581" y="9505"/>
                      <a:pt x="1544" y="9492"/>
                      <a:pt x="1495" y="9468"/>
                    </a:cubicBezTo>
                    <a:cubicBezTo>
                      <a:pt x="1471" y="9456"/>
                      <a:pt x="1435" y="9456"/>
                      <a:pt x="1411" y="9443"/>
                    </a:cubicBezTo>
                    <a:cubicBezTo>
                      <a:pt x="1398" y="9443"/>
                      <a:pt x="1374" y="9443"/>
                      <a:pt x="1362" y="9432"/>
                    </a:cubicBezTo>
                    <a:lnTo>
                      <a:pt x="1289" y="9432"/>
                    </a:lnTo>
                    <a:cubicBezTo>
                      <a:pt x="1216" y="9419"/>
                      <a:pt x="1143" y="9419"/>
                      <a:pt x="1070" y="9419"/>
                    </a:cubicBezTo>
                    <a:cubicBezTo>
                      <a:pt x="1046" y="9419"/>
                      <a:pt x="1009" y="9432"/>
                      <a:pt x="985" y="9432"/>
                    </a:cubicBezTo>
                    <a:cubicBezTo>
                      <a:pt x="924" y="9443"/>
                      <a:pt x="863" y="9468"/>
                      <a:pt x="815" y="9492"/>
                    </a:cubicBezTo>
                    <a:lnTo>
                      <a:pt x="742" y="9529"/>
                    </a:lnTo>
                    <a:cubicBezTo>
                      <a:pt x="717" y="9541"/>
                      <a:pt x="706" y="9553"/>
                      <a:pt x="681" y="9565"/>
                    </a:cubicBezTo>
                    <a:lnTo>
                      <a:pt x="571" y="9638"/>
                    </a:lnTo>
                    <a:cubicBezTo>
                      <a:pt x="547" y="9650"/>
                      <a:pt x="523" y="9662"/>
                      <a:pt x="499" y="9686"/>
                    </a:cubicBezTo>
                    <a:cubicBezTo>
                      <a:pt x="474" y="9699"/>
                      <a:pt x="463" y="9711"/>
                      <a:pt x="438" y="9723"/>
                    </a:cubicBezTo>
                    <a:cubicBezTo>
                      <a:pt x="426" y="9735"/>
                      <a:pt x="401" y="9748"/>
                      <a:pt x="390" y="9759"/>
                    </a:cubicBezTo>
                    <a:cubicBezTo>
                      <a:pt x="377" y="9772"/>
                      <a:pt x="365" y="9772"/>
                      <a:pt x="353" y="9784"/>
                    </a:cubicBezTo>
                    <a:lnTo>
                      <a:pt x="317" y="9821"/>
                    </a:lnTo>
                    <a:lnTo>
                      <a:pt x="244" y="9894"/>
                    </a:lnTo>
                    <a:cubicBezTo>
                      <a:pt x="231" y="9905"/>
                      <a:pt x="219" y="9942"/>
                      <a:pt x="207" y="9966"/>
                    </a:cubicBezTo>
                    <a:cubicBezTo>
                      <a:pt x="183" y="10015"/>
                      <a:pt x="171" y="10064"/>
                      <a:pt x="158" y="10124"/>
                    </a:cubicBezTo>
                    <a:cubicBezTo>
                      <a:pt x="147" y="10173"/>
                      <a:pt x="147" y="10221"/>
                      <a:pt x="147" y="10270"/>
                    </a:cubicBezTo>
                    <a:cubicBezTo>
                      <a:pt x="134" y="10318"/>
                      <a:pt x="147" y="10367"/>
                      <a:pt x="147" y="10416"/>
                    </a:cubicBezTo>
                    <a:cubicBezTo>
                      <a:pt x="147" y="10477"/>
                      <a:pt x="158" y="10537"/>
                      <a:pt x="183" y="10586"/>
                    </a:cubicBezTo>
                    <a:cubicBezTo>
                      <a:pt x="195" y="10610"/>
                      <a:pt x="207" y="10634"/>
                      <a:pt x="219" y="10647"/>
                    </a:cubicBezTo>
                    <a:cubicBezTo>
                      <a:pt x="231" y="10659"/>
                      <a:pt x="231" y="10671"/>
                      <a:pt x="244" y="10683"/>
                    </a:cubicBezTo>
                    <a:cubicBezTo>
                      <a:pt x="255" y="10696"/>
                      <a:pt x="255" y="10707"/>
                      <a:pt x="268" y="10720"/>
                    </a:cubicBezTo>
                    <a:cubicBezTo>
                      <a:pt x="268" y="10732"/>
                      <a:pt x="280" y="10732"/>
                      <a:pt x="280" y="10744"/>
                    </a:cubicBezTo>
                    <a:lnTo>
                      <a:pt x="292" y="10756"/>
                    </a:lnTo>
                    <a:cubicBezTo>
                      <a:pt x="280" y="10756"/>
                      <a:pt x="280" y="10769"/>
                      <a:pt x="280" y="10769"/>
                    </a:cubicBezTo>
                    <a:lnTo>
                      <a:pt x="280" y="10793"/>
                    </a:lnTo>
                    <a:cubicBezTo>
                      <a:pt x="280" y="10793"/>
                      <a:pt x="280" y="10805"/>
                      <a:pt x="292" y="10805"/>
                    </a:cubicBezTo>
                    <a:lnTo>
                      <a:pt x="292" y="10842"/>
                    </a:lnTo>
                    <a:cubicBezTo>
                      <a:pt x="304" y="10866"/>
                      <a:pt x="317" y="10890"/>
                      <a:pt x="317" y="10914"/>
                    </a:cubicBezTo>
                    <a:cubicBezTo>
                      <a:pt x="341" y="10963"/>
                      <a:pt x="353" y="11012"/>
                      <a:pt x="377" y="11048"/>
                    </a:cubicBezTo>
                    <a:cubicBezTo>
                      <a:pt x="390" y="11096"/>
                      <a:pt x="414" y="11133"/>
                      <a:pt x="426" y="11169"/>
                    </a:cubicBezTo>
                    <a:cubicBezTo>
                      <a:pt x="450" y="11206"/>
                      <a:pt x="463" y="11242"/>
                      <a:pt x="474" y="11279"/>
                    </a:cubicBezTo>
                    <a:lnTo>
                      <a:pt x="511" y="11352"/>
                    </a:lnTo>
                    <a:cubicBezTo>
                      <a:pt x="523" y="11364"/>
                      <a:pt x="523" y="11388"/>
                      <a:pt x="535" y="11401"/>
                    </a:cubicBezTo>
                    <a:cubicBezTo>
                      <a:pt x="547" y="11412"/>
                      <a:pt x="547" y="11425"/>
                      <a:pt x="560" y="11437"/>
                    </a:cubicBezTo>
                    <a:lnTo>
                      <a:pt x="584" y="11461"/>
                    </a:lnTo>
                    <a:cubicBezTo>
                      <a:pt x="596" y="11485"/>
                      <a:pt x="608" y="11498"/>
                      <a:pt x="633" y="11509"/>
                    </a:cubicBezTo>
                    <a:cubicBezTo>
                      <a:pt x="644" y="11534"/>
                      <a:pt x="669" y="11546"/>
                      <a:pt x="681" y="11571"/>
                    </a:cubicBezTo>
                    <a:cubicBezTo>
                      <a:pt x="706" y="11582"/>
                      <a:pt x="730" y="11595"/>
                      <a:pt x="754" y="11619"/>
                    </a:cubicBezTo>
                    <a:cubicBezTo>
                      <a:pt x="790" y="11644"/>
                      <a:pt x="839" y="11668"/>
                      <a:pt x="876" y="11692"/>
                    </a:cubicBezTo>
                    <a:cubicBezTo>
                      <a:pt x="924" y="11717"/>
                      <a:pt x="960" y="11741"/>
                      <a:pt x="1009" y="11765"/>
                    </a:cubicBezTo>
                    <a:cubicBezTo>
                      <a:pt x="1058" y="11789"/>
                      <a:pt x="1106" y="11801"/>
                      <a:pt x="1167" y="11814"/>
                    </a:cubicBezTo>
                    <a:cubicBezTo>
                      <a:pt x="1192" y="11825"/>
                      <a:pt x="1216" y="11825"/>
                      <a:pt x="1240" y="11838"/>
                    </a:cubicBezTo>
                    <a:cubicBezTo>
                      <a:pt x="1265" y="11838"/>
                      <a:pt x="1289" y="11838"/>
                      <a:pt x="1313" y="11850"/>
                    </a:cubicBezTo>
                    <a:lnTo>
                      <a:pt x="1471" y="11850"/>
                    </a:lnTo>
                    <a:cubicBezTo>
                      <a:pt x="1519" y="11838"/>
                      <a:pt x="1568" y="11838"/>
                      <a:pt x="1617" y="11838"/>
                    </a:cubicBezTo>
                    <a:cubicBezTo>
                      <a:pt x="1665" y="11825"/>
                      <a:pt x="1714" y="11825"/>
                      <a:pt x="1775" y="11814"/>
                    </a:cubicBezTo>
                    <a:cubicBezTo>
                      <a:pt x="1824" y="11801"/>
                      <a:pt x="1872" y="11801"/>
                      <a:pt x="1921" y="11789"/>
                    </a:cubicBezTo>
                    <a:cubicBezTo>
                      <a:pt x="1970" y="11777"/>
                      <a:pt x="2018" y="11777"/>
                      <a:pt x="2078" y="11753"/>
                    </a:cubicBezTo>
                    <a:cubicBezTo>
                      <a:pt x="2103" y="11741"/>
                      <a:pt x="2127" y="11741"/>
                      <a:pt x="2151" y="11717"/>
                    </a:cubicBezTo>
                    <a:cubicBezTo>
                      <a:pt x="2176" y="11717"/>
                      <a:pt x="2188" y="11704"/>
                      <a:pt x="2213" y="11680"/>
                    </a:cubicBezTo>
                    <a:cubicBezTo>
                      <a:pt x="2261" y="11655"/>
                      <a:pt x="2297" y="11631"/>
                      <a:pt x="2334" y="11607"/>
                    </a:cubicBezTo>
                    <a:cubicBezTo>
                      <a:pt x="2358" y="11582"/>
                      <a:pt x="2370" y="11571"/>
                      <a:pt x="2383" y="11546"/>
                    </a:cubicBezTo>
                    <a:cubicBezTo>
                      <a:pt x="2407" y="11534"/>
                      <a:pt x="2419" y="11509"/>
                      <a:pt x="2431" y="11498"/>
                    </a:cubicBezTo>
                    <a:lnTo>
                      <a:pt x="2577" y="11534"/>
                    </a:lnTo>
                    <a:cubicBezTo>
                      <a:pt x="2626" y="11558"/>
                      <a:pt x="2674" y="11571"/>
                      <a:pt x="2723" y="11582"/>
                    </a:cubicBezTo>
                    <a:lnTo>
                      <a:pt x="2869" y="11619"/>
                    </a:lnTo>
                    <a:cubicBezTo>
                      <a:pt x="2918" y="11631"/>
                      <a:pt x="2966" y="11655"/>
                      <a:pt x="3015" y="11668"/>
                    </a:cubicBezTo>
                    <a:cubicBezTo>
                      <a:pt x="3026" y="11668"/>
                      <a:pt x="3039" y="11680"/>
                      <a:pt x="3051" y="11680"/>
                    </a:cubicBezTo>
                    <a:cubicBezTo>
                      <a:pt x="3112" y="11704"/>
                      <a:pt x="3161" y="11728"/>
                      <a:pt x="3209" y="11741"/>
                    </a:cubicBezTo>
                    <a:cubicBezTo>
                      <a:pt x="3269" y="11765"/>
                      <a:pt x="3331" y="11789"/>
                      <a:pt x="3391" y="11801"/>
                    </a:cubicBezTo>
                    <a:cubicBezTo>
                      <a:pt x="3488" y="11838"/>
                      <a:pt x="3585" y="11862"/>
                      <a:pt x="3683" y="11898"/>
                    </a:cubicBezTo>
                    <a:cubicBezTo>
                      <a:pt x="3731" y="11923"/>
                      <a:pt x="3780" y="11935"/>
                      <a:pt x="3829" y="11947"/>
                    </a:cubicBezTo>
                    <a:cubicBezTo>
                      <a:pt x="3866" y="11960"/>
                      <a:pt x="3914" y="11984"/>
                      <a:pt x="3963" y="11996"/>
                    </a:cubicBezTo>
                    <a:cubicBezTo>
                      <a:pt x="4011" y="12020"/>
                      <a:pt x="4060" y="12044"/>
                      <a:pt x="4120" y="12057"/>
                    </a:cubicBezTo>
                    <a:cubicBezTo>
                      <a:pt x="4169" y="12081"/>
                      <a:pt x="4230" y="12117"/>
                      <a:pt x="4279" y="12141"/>
                    </a:cubicBezTo>
                    <a:cubicBezTo>
                      <a:pt x="4376" y="12178"/>
                      <a:pt x="4461" y="12214"/>
                      <a:pt x="4558" y="12251"/>
                    </a:cubicBezTo>
                    <a:cubicBezTo>
                      <a:pt x="4595" y="12276"/>
                      <a:pt x="4643" y="12300"/>
                      <a:pt x="4692" y="12324"/>
                    </a:cubicBezTo>
                    <a:cubicBezTo>
                      <a:pt x="4716" y="12336"/>
                      <a:pt x="4741" y="12336"/>
                      <a:pt x="4765" y="12349"/>
                    </a:cubicBezTo>
                    <a:cubicBezTo>
                      <a:pt x="4789" y="12360"/>
                      <a:pt x="4813" y="12373"/>
                      <a:pt x="4825" y="12385"/>
                    </a:cubicBezTo>
                    <a:cubicBezTo>
                      <a:pt x="4849" y="12397"/>
                      <a:pt x="4862" y="12409"/>
                      <a:pt x="4886" y="12409"/>
                    </a:cubicBezTo>
                    <a:cubicBezTo>
                      <a:pt x="4898" y="12421"/>
                      <a:pt x="4922" y="12433"/>
                      <a:pt x="4947" y="12446"/>
                    </a:cubicBezTo>
                    <a:cubicBezTo>
                      <a:pt x="4959" y="12446"/>
                      <a:pt x="4959" y="12457"/>
                      <a:pt x="4971" y="12457"/>
                    </a:cubicBezTo>
                    <a:lnTo>
                      <a:pt x="4995" y="12457"/>
                    </a:lnTo>
                    <a:cubicBezTo>
                      <a:pt x="5008" y="12470"/>
                      <a:pt x="5020" y="12494"/>
                      <a:pt x="5032" y="12506"/>
                    </a:cubicBezTo>
                    <a:cubicBezTo>
                      <a:pt x="5044" y="12530"/>
                      <a:pt x="5057" y="12543"/>
                      <a:pt x="5068" y="12567"/>
                    </a:cubicBezTo>
                    <a:cubicBezTo>
                      <a:pt x="5105" y="12592"/>
                      <a:pt x="5129" y="12628"/>
                      <a:pt x="5154" y="12665"/>
                    </a:cubicBezTo>
                    <a:cubicBezTo>
                      <a:pt x="5178" y="12701"/>
                      <a:pt x="5202" y="12725"/>
                      <a:pt x="5227" y="12762"/>
                    </a:cubicBezTo>
                    <a:cubicBezTo>
                      <a:pt x="5238" y="12773"/>
                      <a:pt x="5251" y="12786"/>
                      <a:pt x="5263" y="12810"/>
                    </a:cubicBezTo>
                    <a:cubicBezTo>
                      <a:pt x="5275" y="12871"/>
                      <a:pt x="5300" y="12919"/>
                      <a:pt x="5324" y="12981"/>
                    </a:cubicBezTo>
                    <a:cubicBezTo>
                      <a:pt x="5360" y="13065"/>
                      <a:pt x="5397" y="13138"/>
                      <a:pt x="5433" y="13224"/>
                    </a:cubicBezTo>
                    <a:cubicBezTo>
                      <a:pt x="5470" y="13308"/>
                      <a:pt x="5494" y="13394"/>
                      <a:pt x="5530" y="13491"/>
                    </a:cubicBezTo>
                    <a:cubicBezTo>
                      <a:pt x="5554" y="13576"/>
                      <a:pt x="5591" y="13673"/>
                      <a:pt x="5616" y="13758"/>
                    </a:cubicBezTo>
                    <a:cubicBezTo>
                      <a:pt x="5652" y="13867"/>
                      <a:pt x="5689" y="13989"/>
                      <a:pt x="5724" y="14099"/>
                    </a:cubicBezTo>
                    <a:cubicBezTo>
                      <a:pt x="5713" y="14135"/>
                      <a:pt x="5700" y="14172"/>
                      <a:pt x="5700" y="14208"/>
                    </a:cubicBezTo>
                    <a:cubicBezTo>
                      <a:pt x="5676" y="14317"/>
                      <a:pt x="5652" y="14415"/>
                      <a:pt x="5627" y="14524"/>
                    </a:cubicBezTo>
                    <a:cubicBezTo>
                      <a:pt x="5603" y="14596"/>
                      <a:pt x="5591" y="14669"/>
                      <a:pt x="5567" y="14731"/>
                    </a:cubicBezTo>
                    <a:cubicBezTo>
                      <a:pt x="5543" y="14840"/>
                      <a:pt x="5506" y="14949"/>
                      <a:pt x="5481" y="15047"/>
                    </a:cubicBezTo>
                    <a:lnTo>
                      <a:pt x="5409" y="15374"/>
                    </a:lnTo>
                    <a:cubicBezTo>
                      <a:pt x="5384" y="15484"/>
                      <a:pt x="5360" y="15593"/>
                      <a:pt x="5348" y="15703"/>
                    </a:cubicBezTo>
                    <a:lnTo>
                      <a:pt x="5311" y="16031"/>
                    </a:lnTo>
                    <a:lnTo>
                      <a:pt x="5311" y="16079"/>
                    </a:lnTo>
                    <a:lnTo>
                      <a:pt x="5300" y="16068"/>
                    </a:lnTo>
                    <a:lnTo>
                      <a:pt x="5300" y="16043"/>
                    </a:lnTo>
                    <a:cubicBezTo>
                      <a:pt x="5300" y="15995"/>
                      <a:pt x="5287" y="15933"/>
                      <a:pt x="5287" y="15885"/>
                    </a:cubicBezTo>
                    <a:cubicBezTo>
                      <a:pt x="5275" y="15860"/>
                      <a:pt x="5275" y="15836"/>
                      <a:pt x="5275" y="15824"/>
                    </a:cubicBezTo>
                    <a:lnTo>
                      <a:pt x="5275" y="15787"/>
                    </a:lnTo>
                    <a:cubicBezTo>
                      <a:pt x="5263" y="15776"/>
                      <a:pt x="5263" y="15763"/>
                      <a:pt x="5263" y="15752"/>
                    </a:cubicBezTo>
                    <a:cubicBezTo>
                      <a:pt x="5251" y="15739"/>
                      <a:pt x="5251" y="15727"/>
                      <a:pt x="5251" y="15715"/>
                    </a:cubicBezTo>
                    <a:cubicBezTo>
                      <a:pt x="5227" y="15666"/>
                      <a:pt x="5214" y="15630"/>
                      <a:pt x="5190" y="15581"/>
                    </a:cubicBezTo>
                    <a:cubicBezTo>
                      <a:pt x="5178" y="15533"/>
                      <a:pt x="5165" y="15496"/>
                      <a:pt x="5141" y="15460"/>
                    </a:cubicBezTo>
                    <a:cubicBezTo>
                      <a:pt x="5129" y="15436"/>
                      <a:pt x="5129" y="15423"/>
                      <a:pt x="5117" y="15399"/>
                    </a:cubicBezTo>
                    <a:lnTo>
                      <a:pt x="5117" y="15411"/>
                    </a:lnTo>
                    <a:lnTo>
                      <a:pt x="5081" y="15338"/>
                    </a:lnTo>
                    <a:lnTo>
                      <a:pt x="5081" y="15326"/>
                    </a:lnTo>
                    <a:cubicBezTo>
                      <a:pt x="5044" y="15241"/>
                      <a:pt x="4995" y="15156"/>
                      <a:pt x="4959" y="15058"/>
                    </a:cubicBezTo>
                    <a:cubicBezTo>
                      <a:pt x="4922" y="14974"/>
                      <a:pt x="4886" y="14888"/>
                      <a:pt x="4838" y="14804"/>
                    </a:cubicBezTo>
                    <a:lnTo>
                      <a:pt x="4765" y="14694"/>
                    </a:lnTo>
                    <a:cubicBezTo>
                      <a:pt x="4741" y="14645"/>
                      <a:pt x="4716" y="14609"/>
                      <a:pt x="4692" y="14572"/>
                    </a:cubicBezTo>
                    <a:cubicBezTo>
                      <a:pt x="4643" y="14488"/>
                      <a:pt x="4595" y="14415"/>
                      <a:pt x="4546" y="14329"/>
                    </a:cubicBezTo>
                    <a:cubicBezTo>
                      <a:pt x="4497" y="14256"/>
                      <a:pt x="4436" y="14183"/>
                      <a:pt x="4388" y="14110"/>
                    </a:cubicBezTo>
                    <a:cubicBezTo>
                      <a:pt x="4363" y="14074"/>
                      <a:pt x="4327" y="14037"/>
                      <a:pt x="4303" y="14001"/>
                    </a:cubicBezTo>
                    <a:cubicBezTo>
                      <a:pt x="4266" y="13964"/>
                      <a:pt x="4230" y="13940"/>
                      <a:pt x="4206" y="13904"/>
                    </a:cubicBezTo>
                    <a:cubicBezTo>
                      <a:pt x="4206" y="13892"/>
                      <a:pt x="4193" y="13892"/>
                      <a:pt x="4181" y="13880"/>
                    </a:cubicBezTo>
                    <a:cubicBezTo>
                      <a:pt x="4169" y="13867"/>
                      <a:pt x="4169" y="13856"/>
                      <a:pt x="4157" y="13843"/>
                    </a:cubicBezTo>
                    <a:cubicBezTo>
                      <a:pt x="4145" y="13819"/>
                      <a:pt x="4145" y="13807"/>
                      <a:pt x="4133" y="13794"/>
                    </a:cubicBezTo>
                    <a:cubicBezTo>
                      <a:pt x="4109" y="13721"/>
                      <a:pt x="4084" y="13648"/>
                      <a:pt x="4060" y="13564"/>
                    </a:cubicBezTo>
                    <a:cubicBezTo>
                      <a:pt x="4047" y="13551"/>
                      <a:pt x="4047" y="13527"/>
                      <a:pt x="4036" y="13515"/>
                    </a:cubicBezTo>
                    <a:cubicBezTo>
                      <a:pt x="4036" y="13503"/>
                      <a:pt x="4036" y="13491"/>
                      <a:pt x="4023" y="13478"/>
                    </a:cubicBezTo>
                    <a:cubicBezTo>
                      <a:pt x="4023" y="13467"/>
                      <a:pt x="4023" y="13454"/>
                      <a:pt x="4011" y="13442"/>
                    </a:cubicBezTo>
                    <a:lnTo>
                      <a:pt x="4011" y="13405"/>
                    </a:lnTo>
                    <a:cubicBezTo>
                      <a:pt x="3999" y="13357"/>
                      <a:pt x="3999" y="13308"/>
                      <a:pt x="3987" y="13260"/>
                    </a:cubicBezTo>
                    <a:cubicBezTo>
                      <a:pt x="3987" y="13211"/>
                      <a:pt x="3974" y="13162"/>
                      <a:pt x="3963" y="13114"/>
                    </a:cubicBezTo>
                    <a:lnTo>
                      <a:pt x="3950" y="13102"/>
                    </a:lnTo>
                    <a:cubicBezTo>
                      <a:pt x="3938" y="13053"/>
                      <a:pt x="3914" y="13017"/>
                      <a:pt x="3890" y="12981"/>
                    </a:cubicBezTo>
                    <a:cubicBezTo>
                      <a:pt x="3877" y="12956"/>
                      <a:pt x="3866" y="12944"/>
                      <a:pt x="3841" y="12932"/>
                    </a:cubicBezTo>
                    <a:cubicBezTo>
                      <a:pt x="3829" y="12908"/>
                      <a:pt x="3817" y="12895"/>
                      <a:pt x="3793" y="12883"/>
                    </a:cubicBezTo>
                    <a:cubicBezTo>
                      <a:pt x="3768" y="12871"/>
                      <a:pt x="3756" y="12846"/>
                      <a:pt x="3731" y="12835"/>
                    </a:cubicBezTo>
                    <a:cubicBezTo>
                      <a:pt x="3683" y="12810"/>
                      <a:pt x="3622" y="12810"/>
                      <a:pt x="3574" y="12810"/>
                    </a:cubicBezTo>
                    <a:cubicBezTo>
                      <a:pt x="3537" y="12810"/>
                      <a:pt x="3501" y="12822"/>
                      <a:pt x="3477" y="12835"/>
                    </a:cubicBezTo>
                    <a:cubicBezTo>
                      <a:pt x="3440" y="12846"/>
                      <a:pt x="3415" y="12859"/>
                      <a:pt x="3404" y="12871"/>
                    </a:cubicBezTo>
                    <a:cubicBezTo>
                      <a:pt x="3379" y="12895"/>
                      <a:pt x="3367" y="12919"/>
                      <a:pt x="3355" y="12944"/>
                    </a:cubicBezTo>
                    <a:cubicBezTo>
                      <a:pt x="3342" y="12968"/>
                      <a:pt x="3342" y="12992"/>
                      <a:pt x="3342" y="13029"/>
                    </a:cubicBezTo>
                    <a:cubicBezTo>
                      <a:pt x="3342" y="13078"/>
                      <a:pt x="3355" y="13138"/>
                      <a:pt x="3367" y="13187"/>
                    </a:cubicBezTo>
                    <a:cubicBezTo>
                      <a:pt x="3379" y="13224"/>
                      <a:pt x="3404" y="13248"/>
                      <a:pt x="3428" y="13284"/>
                    </a:cubicBezTo>
                    <a:cubicBezTo>
                      <a:pt x="3440" y="13297"/>
                      <a:pt x="3452" y="13321"/>
                      <a:pt x="3477" y="13332"/>
                    </a:cubicBezTo>
                    <a:cubicBezTo>
                      <a:pt x="3501" y="13369"/>
                      <a:pt x="3537" y="13394"/>
                      <a:pt x="3574" y="13430"/>
                    </a:cubicBezTo>
                    <a:cubicBezTo>
                      <a:pt x="3622" y="13454"/>
                      <a:pt x="3658" y="13478"/>
                      <a:pt x="3695" y="13503"/>
                    </a:cubicBezTo>
                    <a:cubicBezTo>
                      <a:pt x="3731" y="13527"/>
                      <a:pt x="3768" y="13551"/>
                      <a:pt x="3793" y="13588"/>
                    </a:cubicBezTo>
                    <a:lnTo>
                      <a:pt x="3938" y="13734"/>
                    </a:lnTo>
                    <a:cubicBezTo>
                      <a:pt x="3963" y="13770"/>
                      <a:pt x="3999" y="13807"/>
                      <a:pt x="4036" y="13856"/>
                    </a:cubicBezTo>
                    <a:cubicBezTo>
                      <a:pt x="4036" y="13867"/>
                      <a:pt x="4047" y="13880"/>
                      <a:pt x="4060" y="13904"/>
                    </a:cubicBezTo>
                    <a:cubicBezTo>
                      <a:pt x="4060" y="13916"/>
                      <a:pt x="4072" y="13928"/>
                      <a:pt x="4084" y="13928"/>
                    </a:cubicBezTo>
                    <a:cubicBezTo>
                      <a:pt x="4084" y="13940"/>
                      <a:pt x="4096" y="13953"/>
                      <a:pt x="4096" y="13953"/>
                    </a:cubicBezTo>
                    <a:cubicBezTo>
                      <a:pt x="4120" y="13977"/>
                      <a:pt x="4145" y="14001"/>
                      <a:pt x="4181" y="14013"/>
                    </a:cubicBezTo>
                    <a:cubicBezTo>
                      <a:pt x="4181" y="14026"/>
                      <a:pt x="4181" y="14026"/>
                      <a:pt x="4193" y="14026"/>
                    </a:cubicBezTo>
                    <a:cubicBezTo>
                      <a:pt x="4206" y="14037"/>
                      <a:pt x="4217" y="14062"/>
                      <a:pt x="4230" y="14074"/>
                    </a:cubicBezTo>
                    <a:lnTo>
                      <a:pt x="4279" y="14123"/>
                    </a:lnTo>
                    <a:cubicBezTo>
                      <a:pt x="4327" y="14183"/>
                      <a:pt x="4363" y="14244"/>
                      <a:pt x="4412" y="14317"/>
                    </a:cubicBezTo>
                    <a:cubicBezTo>
                      <a:pt x="4461" y="14378"/>
                      <a:pt x="4509" y="14439"/>
                      <a:pt x="4546" y="14499"/>
                    </a:cubicBezTo>
                    <a:cubicBezTo>
                      <a:pt x="4558" y="14499"/>
                      <a:pt x="4558" y="14512"/>
                      <a:pt x="4558" y="14512"/>
                    </a:cubicBezTo>
                    <a:lnTo>
                      <a:pt x="4570" y="14524"/>
                    </a:lnTo>
                    <a:lnTo>
                      <a:pt x="4558" y="14524"/>
                    </a:lnTo>
                    <a:cubicBezTo>
                      <a:pt x="4570" y="14524"/>
                      <a:pt x="4570" y="14524"/>
                      <a:pt x="4570" y="14536"/>
                    </a:cubicBezTo>
                    <a:cubicBezTo>
                      <a:pt x="4595" y="14560"/>
                      <a:pt x="4606" y="14596"/>
                      <a:pt x="4631" y="14621"/>
                    </a:cubicBezTo>
                    <a:cubicBezTo>
                      <a:pt x="4643" y="14658"/>
                      <a:pt x="4668" y="14694"/>
                      <a:pt x="4679" y="14731"/>
                    </a:cubicBezTo>
                    <a:cubicBezTo>
                      <a:pt x="4716" y="14791"/>
                      <a:pt x="4752" y="14852"/>
                      <a:pt x="4777" y="14925"/>
                    </a:cubicBezTo>
                    <a:cubicBezTo>
                      <a:pt x="4813" y="14985"/>
                      <a:pt x="4838" y="15047"/>
                      <a:pt x="4862" y="15107"/>
                    </a:cubicBezTo>
                    <a:cubicBezTo>
                      <a:pt x="4886" y="15180"/>
                      <a:pt x="4922" y="15241"/>
                      <a:pt x="4947" y="15314"/>
                    </a:cubicBezTo>
                    <a:lnTo>
                      <a:pt x="4984" y="15423"/>
                    </a:lnTo>
                    <a:cubicBezTo>
                      <a:pt x="5008" y="15460"/>
                      <a:pt x="5020" y="15496"/>
                      <a:pt x="5032" y="15533"/>
                    </a:cubicBezTo>
                    <a:cubicBezTo>
                      <a:pt x="5068" y="15606"/>
                      <a:pt x="5093" y="15679"/>
                      <a:pt x="5117" y="15752"/>
                    </a:cubicBezTo>
                    <a:lnTo>
                      <a:pt x="5190" y="15970"/>
                    </a:lnTo>
                    <a:cubicBezTo>
                      <a:pt x="5214" y="16031"/>
                      <a:pt x="5227" y="16092"/>
                      <a:pt x="5238" y="16165"/>
                    </a:cubicBezTo>
                    <a:cubicBezTo>
                      <a:pt x="5251" y="16225"/>
                      <a:pt x="5263" y="16298"/>
                      <a:pt x="5263" y="16371"/>
                    </a:cubicBezTo>
                    <a:cubicBezTo>
                      <a:pt x="5275" y="16408"/>
                      <a:pt x="5275" y="16444"/>
                      <a:pt x="5275" y="16481"/>
                    </a:cubicBezTo>
                    <a:lnTo>
                      <a:pt x="5275" y="16711"/>
                    </a:lnTo>
                    <a:lnTo>
                      <a:pt x="5275" y="16906"/>
                    </a:lnTo>
                    <a:lnTo>
                      <a:pt x="5275" y="17076"/>
                    </a:lnTo>
                    <a:cubicBezTo>
                      <a:pt x="5287" y="17124"/>
                      <a:pt x="5287" y="17173"/>
                      <a:pt x="5287" y="17222"/>
                    </a:cubicBezTo>
                    <a:cubicBezTo>
                      <a:pt x="5300" y="17259"/>
                      <a:pt x="5300" y="17295"/>
                      <a:pt x="5300" y="17319"/>
                    </a:cubicBezTo>
                    <a:cubicBezTo>
                      <a:pt x="5311" y="17356"/>
                      <a:pt x="5311" y="17380"/>
                      <a:pt x="5311" y="17416"/>
                    </a:cubicBezTo>
                    <a:cubicBezTo>
                      <a:pt x="5336" y="17526"/>
                      <a:pt x="5348" y="17635"/>
                      <a:pt x="5384" y="17745"/>
                    </a:cubicBezTo>
                    <a:cubicBezTo>
                      <a:pt x="5384" y="17769"/>
                      <a:pt x="5397" y="17805"/>
                      <a:pt x="5409" y="17829"/>
                    </a:cubicBezTo>
                    <a:cubicBezTo>
                      <a:pt x="5409" y="17866"/>
                      <a:pt x="5421" y="17891"/>
                      <a:pt x="5433" y="17927"/>
                    </a:cubicBezTo>
                    <a:cubicBezTo>
                      <a:pt x="5445" y="17951"/>
                      <a:pt x="5445" y="17975"/>
                      <a:pt x="5457" y="17999"/>
                    </a:cubicBezTo>
                    <a:cubicBezTo>
                      <a:pt x="5470" y="18024"/>
                      <a:pt x="5470" y="18048"/>
                      <a:pt x="5481" y="18061"/>
                    </a:cubicBezTo>
                    <a:cubicBezTo>
                      <a:pt x="5494" y="18097"/>
                      <a:pt x="5506" y="18121"/>
                      <a:pt x="5518" y="18158"/>
                    </a:cubicBezTo>
                    <a:cubicBezTo>
                      <a:pt x="5530" y="18182"/>
                      <a:pt x="5543" y="18218"/>
                      <a:pt x="5554" y="18242"/>
                    </a:cubicBezTo>
                    <a:lnTo>
                      <a:pt x="5591" y="18315"/>
                    </a:lnTo>
                    <a:cubicBezTo>
                      <a:pt x="5603" y="18340"/>
                      <a:pt x="5616" y="18364"/>
                      <a:pt x="5627" y="18377"/>
                    </a:cubicBezTo>
                    <a:cubicBezTo>
                      <a:pt x="5664" y="18437"/>
                      <a:pt x="5700" y="18486"/>
                      <a:pt x="5724" y="18534"/>
                    </a:cubicBezTo>
                    <a:cubicBezTo>
                      <a:pt x="5761" y="18583"/>
                      <a:pt x="5786" y="18631"/>
                      <a:pt x="5810" y="18680"/>
                    </a:cubicBezTo>
                    <a:cubicBezTo>
                      <a:pt x="5846" y="18729"/>
                      <a:pt x="5870" y="18766"/>
                      <a:pt x="5895" y="18814"/>
                    </a:cubicBezTo>
                    <a:cubicBezTo>
                      <a:pt x="5956" y="18911"/>
                      <a:pt x="6005" y="19020"/>
                      <a:pt x="6065" y="19118"/>
                    </a:cubicBezTo>
                    <a:cubicBezTo>
                      <a:pt x="6113" y="19215"/>
                      <a:pt x="6162" y="19325"/>
                      <a:pt x="6235" y="19422"/>
                    </a:cubicBezTo>
                    <a:cubicBezTo>
                      <a:pt x="6248" y="19446"/>
                      <a:pt x="6259" y="19458"/>
                      <a:pt x="6272" y="19482"/>
                    </a:cubicBezTo>
                    <a:cubicBezTo>
                      <a:pt x="6296" y="19519"/>
                      <a:pt x="6308" y="19543"/>
                      <a:pt x="6332" y="19568"/>
                    </a:cubicBezTo>
                    <a:cubicBezTo>
                      <a:pt x="6345" y="19592"/>
                      <a:pt x="6369" y="19604"/>
                      <a:pt x="6381" y="19628"/>
                    </a:cubicBezTo>
                    <a:cubicBezTo>
                      <a:pt x="6393" y="19652"/>
                      <a:pt x="6418" y="19677"/>
                      <a:pt x="6429" y="19689"/>
                    </a:cubicBezTo>
                    <a:cubicBezTo>
                      <a:pt x="6502" y="19774"/>
                      <a:pt x="6575" y="19871"/>
                      <a:pt x="6648" y="19957"/>
                    </a:cubicBezTo>
                    <a:lnTo>
                      <a:pt x="6648" y="19944"/>
                    </a:lnTo>
                    <a:cubicBezTo>
                      <a:pt x="6661" y="19968"/>
                      <a:pt x="6685" y="20005"/>
                      <a:pt x="6709" y="20030"/>
                    </a:cubicBezTo>
                    <a:cubicBezTo>
                      <a:pt x="6721" y="20054"/>
                      <a:pt x="6745" y="20066"/>
                      <a:pt x="6758" y="20090"/>
                    </a:cubicBezTo>
                    <a:cubicBezTo>
                      <a:pt x="6794" y="20138"/>
                      <a:pt x="6818" y="20187"/>
                      <a:pt x="6843" y="20224"/>
                    </a:cubicBezTo>
                    <a:cubicBezTo>
                      <a:pt x="6867" y="20260"/>
                      <a:pt x="6891" y="20297"/>
                      <a:pt x="6904" y="20333"/>
                    </a:cubicBezTo>
                    <a:cubicBezTo>
                      <a:pt x="6928" y="20370"/>
                      <a:pt x="6940" y="20406"/>
                      <a:pt x="6964" y="20430"/>
                    </a:cubicBezTo>
                    <a:cubicBezTo>
                      <a:pt x="6988" y="20479"/>
                      <a:pt x="7013" y="20540"/>
                      <a:pt x="7037" y="20589"/>
                    </a:cubicBezTo>
                    <a:lnTo>
                      <a:pt x="7074" y="20916"/>
                    </a:lnTo>
                    <a:cubicBezTo>
                      <a:pt x="7086" y="21050"/>
                      <a:pt x="7086" y="21184"/>
                      <a:pt x="7098" y="21305"/>
                    </a:cubicBezTo>
                    <a:cubicBezTo>
                      <a:pt x="7098" y="21573"/>
                      <a:pt x="7086" y="21840"/>
                      <a:pt x="7110" y="22107"/>
                    </a:cubicBezTo>
                    <a:cubicBezTo>
                      <a:pt x="7123" y="22290"/>
                      <a:pt x="7147" y="22472"/>
                      <a:pt x="7159" y="22655"/>
                    </a:cubicBezTo>
                    <a:cubicBezTo>
                      <a:pt x="7183" y="22837"/>
                      <a:pt x="7196" y="23019"/>
                      <a:pt x="7207" y="23201"/>
                    </a:cubicBezTo>
                    <a:cubicBezTo>
                      <a:pt x="7207" y="23274"/>
                      <a:pt x="7220" y="23360"/>
                      <a:pt x="7220" y="23444"/>
                    </a:cubicBezTo>
                    <a:cubicBezTo>
                      <a:pt x="7232" y="23530"/>
                      <a:pt x="7244" y="23627"/>
                      <a:pt x="7244" y="23712"/>
                    </a:cubicBezTo>
                    <a:cubicBezTo>
                      <a:pt x="7256" y="23797"/>
                      <a:pt x="7256" y="23870"/>
                      <a:pt x="7268" y="23955"/>
                    </a:cubicBezTo>
                    <a:cubicBezTo>
                      <a:pt x="7232" y="23870"/>
                      <a:pt x="7207" y="23797"/>
                      <a:pt x="7183" y="23712"/>
                    </a:cubicBezTo>
                    <a:cubicBezTo>
                      <a:pt x="7159" y="23627"/>
                      <a:pt x="7134" y="23530"/>
                      <a:pt x="7110" y="23444"/>
                    </a:cubicBezTo>
                    <a:cubicBezTo>
                      <a:pt x="7074" y="23347"/>
                      <a:pt x="7050" y="23250"/>
                      <a:pt x="7025" y="23165"/>
                    </a:cubicBezTo>
                    <a:cubicBezTo>
                      <a:pt x="6988" y="23080"/>
                      <a:pt x="6977" y="22982"/>
                      <a:pt x="6952" y="22898"/>
                    </a:cubicBezTo>
                    <a:cubicBezTo>
                      <a:pt x="6928" y="22812"/>
                      <a:pt x="6904" y="22728"/>
                      <a:pt x="6880" y="22630"/>
                    </a:cubicBezTo>
                    <a:cubicBezTo>
                      <a:pt x="6843" y="22545"/>
                      <a:pt x="6818" y="22460"/>
                      <a:pt x="6782" y="22375"/>
                    </a:cubicBezTo>
                    <a:cubicBezTo>
                      <a:pt x="6745" y="22277"/>
                      <a:pt x="6709" y="22193"/>
                      <a:pt x="6672" y="22107"/>
                    </a:cubicBezTo>
                    <a:cubicBezTo>
                      <a:pt x="6661" y="22071"/>
                      <a:pt x="6636" y="22023"/>
                      <a:pt x="6612" y="21974"/>
                    </a:cubicBezTo>
                    <a:cubicBezTo>
                      <a:pt x="6600" y="21937"/>
                      <a:pt x="6575" y="21889"/>
                      <a:pt x="6551" y="21853"/>
                    </a:cubicBezTo>
                    <a:cubicBezTo>
                      <a:pt x="6502" y="21767"/>
                      <a:pt x="6466" y="21682"/>
                      <a:pt x="6418" y="21597"/>
                    </a:cubicBezTo>
                    <a:cubicBezTo>
                      <a:pt x="6369" y="21524"/>
                      <a:pt x="6332" y="21439"/>
                      <a:pt x="6284" y="21354"/>
                    </a:cubicBezTo>
                    <a:cubicBezTo>
                      <a:pt x="6186" y="21196"/>
                      <a:pt x="6102" y="21038"/>
                      <a:pt x="6016" y="20880"/>
                    </a:cubicBezTo>
                    <a:lnTo>
                      <a:pt x="5870" y="20625"/>
                    </a:lnTo>
                    <a:cubicBezTo>
                      <a:pt x="5846" y="20589"/>
                      <a:pt x="5822" y="20552"/>
                      <a:pt x="5797" y="20503"/>
                    </a:cubicBezTo>
                    <a:lnTo>
                      <a:pt x="5724" y="20394"/>
                    </a:lnTo>
                    <a:cubicBezTo>
                      <a:pt x="5664" y="20321"/>
                      <a:pt x="5616" y="20248"/>
                      <a:pt x="5579" y="20175"/>
                    </a:cubicBezTo>
                    <a:cubicBezTo>
                      <a:pt x="5530" y="20090"/>
                      <a:pt x="5481" y="20005"/>
                      <a:pt x="5433" y="19932"/>
                    </a:cubicBezTo>
                    <a:cubicBezTo>
                      <a:pt x="5324" y="19786"/>
                      <a:pt x="5214" y="19641"/>
                      <a:pt x="5093" y="19495"/>
                    </a:cubicBezTo>
                    <a:cubicBezTo>
                      <a:pt x="5044" y="19422"/>
                      <a:pt x="4984" y="19349"/>
                      <a:pt x="4922" y="19276"/>
                    </a:cubicBezTo>
                    <a:cubicBezTo>
                      <a:pt x="4898" y="19239"/>
                      <a:pt x="4874" y="19203"/>
                      <a:pt x="4849" y="19179"/>
                    </a:cubicBezTo>
                    <a:lnTo>
                      <a:pt x="4741" y="19069"/>
                    </a:lnTo>
                    <a:lnTo>
                      <a:pt x="4752" y="19069"/>
                    </a:lnTo>
                    <a:lnTo>
                      <a:pt x="4668" y="18984"/>
                    </a:lnTo>
                    <a:cubicBezTo>
                      <a:pt x="4655" y="18972"/>
                      <a:pt x="4643" y="18960"/>
                      <a:pt x="4631" y="18936"/>
                    </a:cubicBezTo>
                    <a:cubicBezTo>
                      <a:pt x="4570" y="18874"/>
                      <a:pt x="4522" y="18802"/>
                      <a:pt x="4461" y="18741"/>
                    </a:cubicBezTo>
                    <a:lnTo>
                      <a:pt x="4412" y="18693"/>
                    </a:lnTo>
                    <a:lnTo>
                      <a:pt x="4363" y="18644"/>
                    </a:lnTo>
                    <a:cubicBezTo>
                      <a:pt x="4363" y="18644"/>
                      <a:pt x="4363" y="18631"/>
                      <a:pt x="4352" y="18631"/>
                    </a:cubicBezTo>
                    <a:cubicBezTo>
                      <a:pt x="4352" y="18620"/>
                      <a:pt x="4339" y="18607"/>
                      <a:pt x="4339" y="18595"/>
                    </a:cubicBezTo>
                    <a:cubicBezTo>
                      <a:pt x="4327" y="18583"/>
                      <a:pt x="4315" y="18558"/>
                      <a:pt x="4303" y="18547"/>
                    </a:cubicBezTo>
                    <a:cubicBezTo>
                      <a:pt x="4303" y="18534"/>
                      <a:pt x="4290" y="18510"/>
                      <a:pt x="4290" y="18498"/>
                    </a:cubicBezTo>
                    <a:lnTo>
                      <a:pt x="4290" y="18486"/>
                    </a:lnTo>
                    <a:cubicBezTo>
                      <a:pt x="4290" y="18486"/>
                      <a:pt x="4303" y="18486"/>
                      <a:pt x="4303" y="18474"/>
                    </a:cubicBezTo>
                    <a:lnTo>
                      <a:pt x="4363" y="18413"/>
                    </a:lnTo>
                    <a:cubicBezTo>
                      <a:pt x="4376" y="18401"/>
                      <a:pt x="4400" y="18388"/>
                      <a:pt x="4412" y="18364"/>
                    </a:cubicBezTo>
                    <a:cubicBezTo>
                      <a:pt x="4449" y="18328"/>
                      <a:pt x="4473" y="18291"/>
                      <a:pt x="4509" y="18255"/>
                    </a:cubicBezTo>
                    <a:cubicBezTo>
                      <a:pt x="4546" y="18218"/>
                      <a:pt x="4570" y="18182"/>
                      <a:pt x="4595" y="18145"/>
                    </a:cubicBezTo>
                    <a:cubicBezTo>
                      <a:pt x="4619" y="18109"/>
                      <a:pt x="4643" y="18072"/>
                      <a:pt x="4668" y="18024"/>
                    </a:cubicBezTo>
                    <a:cubicBezTo>
                      <a:pt x="4716" y="17951"/>
                      <a:pt x="4765" y="17866"/>
                      <a:pt x="4789" y="17781"/>
                    </a:cubicBezTo>
                    <a:cubicBezTo>
                      <a:pt x="4801" y="17732"/>
                      <a:pt x="4813" y="17696"/>
                      <a:pt x="4813" y="17659"/>
                    </a:cubicBezTo>
                    <a:cubicBezTo>
                      <a:pt x="4825" y="17647"/>
                      <a:pt x="4825" y="17635"/>
                      <a:pt x="4825" y="17623"/>
                    </a:cubicBezTo>
                    <a:lnTo>
                      <a:pt x="4825" y="17586"/>
                    </a:lnTo>
                    <a:cubicBezTo>
                      <a:pt x="4838" y="17575"/>
                      <a:pt x="4825" y="17562"/>
                      <a:pt x="4825" y="17550"/>
                    </a:cubicBezTo>
                    <a:cubicBezTo>
                      <a:pt x="4849" y="17502"/>
                      <a:pt x="4874" y="17453"/>
                      <a:pt x="4874" y="17404"/>
                    </a:cubicBezTo>
                    <a:cubicBezTo>
                      <a:pt x="4886" y="17343"/>
                      <a:pt x="4886" y="17295"/>
                      <a:pt x="4898" y="17234"/>
                    </a:cubicBezTo>
                    <a:cubicBezTo>
                      <a:pt x="4898" y="17186"/>
                      <a:pt x="4886" y="17137"/>
                      <a:pt x="4886" y="17088"/>
                    </a:cubicBezTo>
                    <a:cubicBezTo>
                      <a:pt x="4886" y="17040"/>
                      <a:pt x="4886" y="16979"/>
                      <a:pt x="4874" y="16930"/>
                    </a:cubicBezTo>
                    <a:cubicBezTo>
                      <a:pt x="4874" y="16833"/>
                      <a:pt x="4849" y="16735"/>
                      <a:pt x="4838" y="16638"/>
                    </a:cubicBezTo>
                    <a:lnTo>
                      <a:pt x="4838" y="16627"/>
                    </a:lnTo>
                    <a:lnTo>
                      <a:pt x="4838" y="16602"/>
                    </a:lnTo>
                    <a:cubicBezTo>
                      <a:pt x="4838" y="16554"/>
                      <a:pt x="4825" y="16505"/>
                      <a:pt x="4813" y="16456"/>
                    </a:cubicBezTo>
                    <a:cubicBezTo>
                      <a:pt x="4789" y="16408"/>
                      <a:pt x="4765" y="16347"/>
                      <a:pt x="4741" y="16298"/>
                    </a:cubicBezTo>
                    <a:cubicBezTo>
                      <a:pt x="4728" y="16249"/>
                      <a:pt x="4692" y="16189"/>
                      <a:pt x="4655" y="16152"/>
                    </a:cubicBezTo>
                    <a:lnTo>
                      <a:pt x="4582" y="16079"/>
                    </a:lnTo>
                    <a:cubicBezTo>
                      <a:pt x="4558" y="16068"/>
                      <a:pt x="4546" y="16068"/>
                      <a:pt x="4522" y="16055"/>
                    </a:cubicBezTo>
                    <a:cubicBezTo>
                      <a:pt x="4473" y="16031"/>
                      <a:pt x="4425" y="16019"/>
                      <a:pt x="4376" y="15995"/>
                    </a:cubicBezTo>
                    <a:cubicBezTo>
                      <a:pt x="4315" y="15982"/>
                      <a:pt x="4242" y="15958"/>
                      <a:pt x="4181" y="15958"/>
                    </a:cubicBezTo>
                    <a:cubicBezTo>
                      <a:pt x="4120" y="15958"/>
                      <a:pt x="4060" y="15958"/>
                      <a:pt x="3999" y="15995"/>
                    </a:cubicBezTo>
                    <a:lnTo>
                      <a:pt x="3926" y="16068"/>
                    </a:lnTo>
                    <a:cubicBezTo>
                      <a:pt x="3914" y="16092"/>
                      <a:pt x="3890" y="16116"/>
                      <a:pt x="3877" y="16152"/>
                    </a:cubicBezTo>
                    <a:cubicBezTo>
                      <a:pt x="3866" y="16201"/>
                      <a:pt x="3841" y="16249"/>
                      <a:pt x="3829" y="16298"/>
                    </a:cubicBezTo>
                    <a:cubicBezTo>
                      <a:pt x="3817" y="16322"/>
                      <a:pt x="3804" y="16347"/>
                      <a:pt x="3804" y="16371"/>
                    </a:cubicBezTo>
                    <a:cubicBezTo>
                      <a:pt x="3793" y="16395"/>
                      <a:pt x="3780" y="16419"/>
                      <a:pt x="3780" y="16456"/>
                    </a:cubicBezTo>
                    <a:cubicBezTo>
                      <a:pt x="3756" y="16419"/>
                      <a:pt x="3731" y="16383"/>
                      <a:pt x="3695" y="16347"/>
                    </a:cubicBezTo>
                    <a:cubicBezTo>
                      <a:pt x="3671" y="16311"/>
                      <a:pt x="3647" y="16274"/>
                      <a:pt x="3610" y="16238"/>
                    </a:cubicBezTo>
                    <a:cubicBezTo>
                      <a:pt x="3585" y="16225"/>
                      <a:pt x="3574" y="16213"/>
                      <a:pt x="3550" y="16189"/>
                    </a:cubicBezTo>
                    <a:cubicBezTo>
                      <a:pt x="3537" y="16176"/>
                      <a:pt x="3513" y="16165"/>
                      <a:pt x="3501" y="16152"/>
                    </a:cubicBezTo>
                    <a:cubicBezTo>
                      <a:pt x="3464" y="16140"/>
                      <a:pt x="3415" y="16128"/>
                      <a:pt x="3379" y="16116"/>
                    </a:cubicBezTo>
                    <a:cubicBezTo>
                      <a:pt x="3342" y="16103"/>
                      <a:pt x="3294" y="16092"/>
                      <a:pt x="3245" y="16092"/>
                    </a:cubicBezTo>
                    <a:cubicBezTo>
                      <a:pt x="3197" y="16092"/>
                      <a:pt x="3161" y="16103"/>
                      <a:pt x="3112" y="16103"/>
                    </a:cubicBezTo>
                    <a:cubicBezTo>
                      <a:pt x="3051" y="16116"/>
                      <a:pt x="2990" y="16103"/>
                      <a:pt x="2918" y="16128"/>
                    </a:cubicBezTo>
                    <a:lnTo>
                      <a:pt x="2735" y="16201"/>
                    </a:lnTo>
                    <a:cubicBezTo>
                      <a:pt x="2674" y="16238"/>
                      <a:pt x="2613" y="16274"/>
                      <a:pt x="2565" y="16311"/>
                    </a:cubicBezTo>
                    <a:cubicBezTo>
                      <a:pt x="2516" y="16359"/>
                      <a:pt x="2467" y="16408"/>
                      <a:pt x="2431" y="16456"/>
                    </a:cubicBezTo>
                    <a:cubicBezTo>
                      <a:pt x="2407" y="16505"/>
                      <a:pt x="2394" y="16541"/>
                      <a:pt x="2370" y="16578"/>
                    </a:cubicBezTo>
                    <a:cubicBezTo>
                      <a:pt x="2358" y="16627"/>
                      <a:pt x="2346" y="16675"/>
                      <a:pt x="2334" y="16711"/>
                    </a:cubicBezTo>
                    <a:cubicBezTo>
                      <a:pt x="2322" y="16808"/>
                      <a:pt x="2310" y="16894"/>
                      <a:pt x="2286" y="16991"/>
                    </a:cubicBezTo>
                    <a:cubicBezTo>
                      <a:pt x="2286" y="17027"/>
                      <a:pt x="2273" y="17064"/>
                      <a:pt x="2273" y="17113"/>
                    </a:cubicBezTo>
                    <a:cubicBezTo>
                      <a:pt x="2261" y="17161"/>
                      <a:pt x="2261" y="17197"/>
                      <a:pt x="2261" y="17246"/>
                    </a:cubicBezTo>
                    <a:cubicBezTo>
                      <a:pt x="2273" y="17295"/>
                      <a:pt x="2286" y="17331"/>
                      <a:pt x="2297" y="17380"/>
                    </a:cubicBezTo>
                    <a:cubicBezTo>
                      <a:pt x="2297" y="17416"/>
                      <a:pt x="2322" y="17440"/>
                      <a:pt x="2334" y="17477"/>
                    </a:cubicBezTo>
                    <a:cubicBezTo>
                      <a:pt x="2307" y="17460"/>
                      <a:pt x="2274" y="17448"/>
                      <a:pt x="2244" y="17448"/>
                    </a:cubicBezTo>
                    <a:cubicBezTo>
                      <a:pt x="2233" y="17448"/>
                      <a:pt x="2222" y="17450"/>
                      <a:pt x="2213" y="17453"/>
                    </a:cubicBezTo>
                    <a:cubicBezTo>
                      <a:pt x="2188" y="17465"/>
                      <a:pt x="2176" y="17465"/>
                      <a:pt x="2151" y="17477"/>
                    </a:cubicBezTo>
                    <a:lnTo>
                      <a:pt x="2115" y="17477"/>
                    </a:lnTo>
                    <a:cubicBezTo>
                      <a:pt x="2078" y="17489"/>
                      <a:pt x="2030" y="17489"/>
                      <a:pt x="1994" y="17489"/>
                    </a:cubicBezTo>
                    <a:cubicBezTo>
                      <a:pt x="1970" y="17477"/>
                      <a:pt x="1945" y="17477"/>
                      <a:pt x="1921" y="17477"/>
                    </a:cubicBezTo>
                    <a:cubicBezTo>
                      <a:pt x="1884" y="17465"/>
                      <a:pt x="1848" y="17465"/>
                      <a:pt x="1811" y="17465"/>
                    </a:cubicBezTo>
                    <a:cubicBezTo>
                      <a:pt x="1793" y="17459"/>
                      <a:pt x="1775" y="17456"/>
                      <a:pt x="1757" y="17456"/>
                    </a:cubicBezTo>
                    <a:cubicBezTo>
                      <a:pt x="1738" y="17456"/>
                      <a:pt x="1720" y="17459"/>
                      <a:pt x="1702" y="17465"/>
                    </a:cubicBezTo>
                    <a:cubicBezTo>
                      <a:pt x="1665" y="17465"/>
                      <a:pt x="1617" y="17477"/>
                      <a:pt x="1581" y="17489"/>
                    </a:cubicBezTo>
                    <a:cubicBezTo>
                      <a:pt x="1544" y="17502"/>
                      <a:pt x="1508" y="17513"/>
                      <a:pt x="1483" y="17538"/>
                    </a:cubicBezTo>
                    <a:cubicBezTo>
                      <a:pt x="1446" y="17562"/>
                      <a:pt x="1411" y="17599"/>
                      <a:pt x="1386" y="17623"/>
                    </a:cubicBezTo>
                    <a:cubicBezTo>
                      <a:pt x="1374" y="17659"/>
                      <a:pt x="1362" y="17683"/>
                      <a:pt x="1349" y="17708"/>
                    </a:cubicBezTo>
                    <a:cubicBezTo>
                      <a:pt x="1325" y="17756"/>
                      <a:pt x="1301" y="17818"/>
                      <a:pt x="1289" y="17878"/>
                    </a:cubicBezTo>
                    <a:cubicBezTo>
                      <a:pt x="1265" y="17939"/>
                      <a:pt x="1265" y="17999"/>
                      <a:pt x="1276" y="18048"/>
                    </a:cubicBezTo>
                    <a:cubicBezTo>
                      <a:pt x="1289" y="18085"/>
                      <a:pt x="1313" y="18121"/>
                      <a:pt x="1325" y="18158"/>
                    </a:cubicBezTo>
                    <a:cubicBezTo>
                      <a:pt x="1349" y="18182"/>
                      <a:pt x="1362" y="18207"/>
                      <a:pt x="1386" y="18218"/>
                    </a:cubicBezTo>
                    <a:cubicBezTo>
                      <a:pt x="1411" y="18242"/>
                      <a:pt x="1422" y="18267"/>
                      <a:pt x="1435" y="18291"/>
                    </a:cubicBezTo>
                    <a:cubicBezTo>
                      <a:pt x="1471" y="18328"/>
                      <a:pt x="1495" y="18364"/>
                      <a:pt x="1519" y="18401"/>
                    </a:cubicBezTo>
                    <a:cubicBezTo>
                      <a:pt x="1544" y="18437"/>
                      <a:pt x="1568" y="18474"/>
                      <a:pt x="1605" y="18510"/>
                    </a:cubicBezTo>
                    <a:lnTo>
                      <a:pt x="1617" y="18510"/>
                    </a:lnTo>
                    <a:lnTo>
                      <a:pt x="1617" y="18523"/>
                    </a:lnTo>
                    <a:cubicBezTo>
                      <a:pt x="1665" y="18571"/>
                      <a:pt x="1702" y="18620"/>
                      <a:pt x="1738" y="18656"/>
                    </a:cubicBezTo>
                    <a:lnTo>
                      <a:pt x="1751" y="18668"/>
                    </a:lnTo>
                    <a:lnTo>
                      <a:pt x="1762" y="18680"/>
                    </a:lnTo>
                    <a:cubicBezTo>
                      <a:pt x="1787" y="18717"/>
                      <a:pt x="1824" y="18741"/>
                      <a:pt x="1848" y="18766"/>
                    </a:cubicBezTo>
                    <a:cubicBezTo>
                      <a:pt x="1908" y="18814"/>
                      <a:pt x="1970" y="18863"/>
                      <a:pt x="2042" y="18887"/>
                    </a:cubicBezTo>
                    <a:lnTo>
                      <a:pt x="2151" y="18923"/>
                    </a:lnTo>
                    <a:lnTo>
                      <a:pt x="2224" y="18996"/>
                    </a:lnTo>
                    <a:cubicBezTo>
                      <a:pt x="2249" y="19009"/>
                      <a:pt x="2261" y="19020"/>
                      <a:pt x="2286" y="19033"/>
                    </a:cubicBezTo>
                    <a:cubicBezTo>
                      <a:pt x="2310" y="19045"/>
                      <a:pt x="2322" y="19057"/>
                      <a:pt x="2346" y="19069"/>
                    </a:cubicBezTo>
                    <a:cubicBezTo>
                      <a:pt x="2383" y="19093"/>
                      <a:pt x="2419" y="19118"/>
                      <a:pt x="2467" y="19130"/>
                    </a:cubicBezTo>
                    <a:cubicBezTo>
                      <a:pt x="2504" y="19142"/>
                      <a:pt x="2540" y="19154"/>
                      <a:pt x="2589" y="19166"/>
                    </a:cubicBezTo>
                    <a:lnTo>
                      <a:pt x="2662" y="19203"/>
                    </a:lnTo>
                    <a:cubicBezTo>
                      <a:pt x="2699" y="19215"/>
                      <a:pt x="2723" y="19227"/>
                      <a:pt x="2747" y="19239"/>
                    </a:cubicBezTo>
                    <a:cubicBezTo>
                      <a:pt x="2783" y="19252"/>
                      <a:pt x="2808" y="19263"/>
                      <a:pt x="2832" y="19276"/>
                    </a:cubicBezTo>
                    <a:cubicBezTo>
                      <a:pt x="2856" y="19276"/>
                      <a:pt x="2881" y="19288"/>
                      <a:pt x="2905" y="19288"/>
                    </a:cubicBezTo>
                    <a:lnTo>
                      <a:pt x="2966" y="19288"/>
                    </a:lnTo>
                    <a:cubicBezTo>
                      <a:pt x="3002" y="19288"/>
                      <a:pt x="3051" y="19288"/>
                      <a:pt x="3099" y="19276"/>
                    </a:cubicBezTo>
                    <a:cubicBezTo>
                      <a:pt x="3148" y="19263"/>
                      <a:pt x="3197" y="19263"/>
                      <a:pt x="3234" y="19239"/>
                    </a:cubicBezTo>
                    <a:cubicBezTo>
                      <a:pt x="3331" y="19215"/>
                      <a:pt x="3415" y="19166"/>
                      <a:pt x="3501" y="19118"/>
                    </a:cubicBezTo>
                    <a:cubicBezTo>
                      <a:pt x="3574" y="19069"/>
                      <a:pt x="3647" y="19009"/>
                      <a:pt x="3720" y="18947"/>
                    </a:cubicBezTo>
                    <a:cubicBezTo>
                      <a:pt x="3756" y="18923"/>
                      <a:pt x="3793" y="18887"/>
                      <a:pt x="3829" y="18850"/>
                    </a:cubicBezTo>
                    <a:cubicBezTo>
                      <a:pt x="3866" y="18826"/>
                      <a:pt x="3890" y="18790"/>
                      <a:pt x="3926" y="18766"/>
                    </a:cubicBezTo>
                    <a:lnTo>
                      <a:pt x="3963" y="18729"/>
                    </a:lnTo>
                    <a:cubicBezTo>
                      <a:pt x="3974" y="18729"/>
                      <a:pt x="3987" y="18717"/>
                      <a:pt x="3999" y="18704"/>
                    </a:cubicBezTo>
                    <a:cubicBezTo>
                      <a:pt x="4011" y="18704"/>
                      <a:pt x="4036" y="18693"/>
                      <a:pt x="4060" y="18680"/>
                    </a:cubicBezTo>
                    <a:cubicBezTo>
                      <a:pt x="4072" y="18680"/>
                      <a:pt x="4084" y="18668"/>
                      <a:pt x="4109" y="18668"/>
                    </a:cubicBezTo>
                    <a:lnTo>
                      <a:pt x="4169" y="18668"/>
                    </a:lnTo>
                    <a:cubicBezTo>
                      <a:pt x="4181" y="18680"/>
                      <a:pt x="4193" y="18693"/>
                      <a:pt x="4217" y="18704"/>
                    </a:cubicBezTo>
                    <a:lnTo>
                      <a:pt x="4217" y="18693"/>
                    </a:lnTo>
                    <a:lnTo>
                      <a:pt x="4217" y="18680"/>
                    </a:lnTo>
                    <a:cubicBezTo>
                      <a:pt x="4217" y="18680"/>
                      <a:pt x="4230" y="18680"/>
                      <a:pt x="4242" y="18693"/>
                    </a:cubicBezTo>
                    <a:cubicBezTo>
                      <a:pt x="4254" y="18704"/>
                      <a:pt x="4266" y="18729"/>
                      <a:pt x="4290" y="18741"/>
                    </a:cubicBezTo>
                    <a:cubicBezTo>
                      <a:pt x="4315" y="18777"/>
                      <a:pt x="4339" y="18802"/>
                      <a:pt x="4376" y="18826"/>
                    </a:cubicBezTo>
                    <a:cubicBezTo>
                      <a:pt x="4388" y="18850"/>
                      <a:pt x="4412" y="18863"/>
                      <a:pt x="4425" y="18887"/>
                    </a:cubicBezTo>
                    <a:cubicBezTo>
                      <a:pt x="4461" y="18936"/>
                      <a:pt x="4509" y="18996"/>
                      <a:pt x="4546" y="19057"/>
                    </a:cubicBezTo>
                    <a:cubicBezTo>
                      <a:pt x="4595" y="19130"/>
                      <a:pt x="4655" y="19190"/>
                      <a:pt x="4704" y="19263"/>
                    </a:cubicBezTo>
                    <a:cubicBezTo>
                      <a:pt x="4752" y="19336"/>
                      <a:pt x="4801" y="19398"/>
                      <a:pt x="4849" y="19470"/>
                    </a:cubicBezTo>
                    <a:cubicBezTo>
                      <a:pt x="4898" y="19531"/>
                      <a:pt x="4947" y="19592"/>
                      <a:pt x="5008" y="19665"/>
                    </a:cubicBezTo>
                    <a:cubicBezTo>
                      <a:pt x="5057" y="19725"/>
                      <a:pt x="5105" y="19786"/>
                      <a:pt x="5165" y="19847"/>
                    </a:cubicBezTo>
                    <a:cubicBezTo>
                      <a:pt x="5214" y="19920"/>
                      <a:pt x="5263" y="19981"/>
                      <a:pt x="5324" y="20041"/>
                    </a:cubicBezTo>
                    <a:cubicBezTo>
                      <a:pt x="5384" y="20138"/>
                      <a:pt x="5445" y="20236"/>
                      <a:pt x="5518" y="20333"/>
                    </a:cubicBezTo>
                    <a:cubicBezTo>
                      <a:pt x="5591" y="20430"/>
                      <a:pt x="5664" y="20516"/>
                      <a:pt x="5724" y="20613"/>
                    </a:cubicBezTo>
                    <a:cubicBezTo>
                      <a:pt x="5773" y="20673"/>
                      <a:pt x="5822" y="20746"/>
                      <a:pt x="5870" y="20819"/>
                    </a:cubicBezTo>
                    <a:cubicBezTo>
                      <a:pt x="5919" y="20905"/>
                      <a:pt x="5956" y="20978"/>
                      <a:pt x="6005" y="21050"/>
                    </a:cubicBezTo>
                    <a:cubicBezTo>
                      <a:pt x="6089" y="21196"/>
                      <a:pt x="6175" y="21354"/>
                      <a:pt x="6259" y="21500"/>
                    </a:cubicBezTo>
                    <a:lnTo>
                      <a:pt x="6248" y="21500"/>
                    </a:lnTo>
                    <a:cubicBezTo>
                      <a:pt x="6308" y="21609"/>
                      <a:pt x="6369" y="21707"/>
                      <a:pt x="6429" y="21816"/>
                    </a:cubicBezTo>
                    <a:cubicBezTo>
                      <a:pt x="6454" y="21877"/>
                      <a:pt x="6478" y="21925"/>
                      <a:pt x="6502" y="21974"/>
                    </a:cubicBezTo>
                    <a:cubicBezTo>
                      <a:pt x="6527" y="22034"/>
                      <a:pt x="6564" y="22096"/>
                      <a:pt x="6588" y="22144"/>
                    </a:cubicBezTo>
                    <a:cubicBezTo>
                      <a:pt x="6636" y="22253"/>
                      <a:pt x="6672" y="22363"/>
                      <a:pt x="6721" y="22485"/>
                    </a:cubicBezTo>
                    <a:lnTo>
                      <a:pt x="6794" y="22703"/>
                    </a:lnTo>
                    <a:cubicBezTo>
                      <a:pt x="6794" y="22715"/>
                      <a:pt x="6807" y="22739"/>
                      <a:pt x="6807" y="22764"/>
                    </a:cubicBezTo>
                    <a:cubicBezTo>
                      <a:pt x="6794" y="22752"/>
                      <a:pt x="6782" y="22739"/>
                      <a:pt x="6770" y="22715"/>
                    </a:cubicBezTo>
                    <a:cubicBezTo>
                      <a:pt x="6721" y="22679"/>
                      <a:pt x="6672" y="22630"/>
                      <a:pt x="6624" y="22593"/>
                    </a:cubicBezTo>
                    <a:lnTo>
                      <a:pt x="6539" y="22509"/>
                    </a:lnTo>
                    <a:lnTo>
                      <a:pt x="6466" y="22436"/>
                    </a:lnTo>
                    <a:cubicBezTo>
                      <a:pt x="6429" y="22399"/>
                      <a:pt x="6381" y="22363"/>
                      <a:pt x="6345" y="22326"/>
                    </a:cubicBezTo>
                    <a:cubicBezTo>
                      <a:pt x="6321" y="22314"/>
                      <a:pt x="6296" y="22302"/>
                      <a:pt x="6284" y="22277"/>
                    </a:cubicBezTo>
                    <a:cubicBezTo>
                      <a:pt x="6248" y="22266"/>
                      <a:pt x="6223" y="22253"/>
                      <a:pt x="6199" y="22229"/>
                    </a:cubicBezTo>
                    <a:lnTo>
                      <a:pt x="6053" y="22156"/>
                    </a:lnTo>
                    <a:lnTo>
                      <a:pt x="5907" y="22083"/>
                    </a:lnTo>
                    <a:cubicBezTo>
                      <a:pt x="5870" y="22034"/>
                      <a:pt x="5834" y="21974"/>
                      <a:pt x="5797" y="21925"/>
                    </a:cubicBezTo>
                    <a:lnTo>
                      <a:pt x="5797" y="21913"/>
                    </a:lnTo>
                    <a:cubicBezTo>
                      <a:pt x="5786" y="21901"/>
                      <a:pt x="5773" y="21889"/>
                      <a:pt x="5761" y="21864"/>
                    </a:cubicBezTo>
                    <a:cubicBezTo>
                      <a:pt x="5749" y="21840"/>
                      <a:pt x="5724" y="21816"/>
                      <a:pt x="5713" y="21780"/>
                    </a:cubicBezTo>
                    <a:cubicBezTo>
                      <a:pt x="5689" y="21767"/>
                      <a:pt x="5676" y="21743"/>
                      <a:pt x="5652" y="21718"/>
                    </a:cubicBezTo>
                    <a:lnTo>
                      <a:pt x="5579" y="21609"/>
                    </a:lnTo>
                    <a:cubicBezTo>
                      <a:pt x="5543" y="21573"/>
                      <a:pt x="5518" y="21537"/>
                      <a:pt x="5481" y="21500"/>
                    </a:cubicBezTo>
                    <a:cubicBezTo>
                      <a:pt x="5421" y="21427"/>
                      <a:pt x="5360" y="21366"/>
                      <a:pt x="5300" y="21305"/>
                    </a:cubicBezTo>
                    <a:cubicBezTo>
                      <a:pt x="5263" y="21281"/>
                      <a:pt x="5227" y="21257"/>
                      <a:pt x="5190" y="21221"/>
                    </a:cubicBezTo>
                    <a:cubicBezTo>
                      <a:pt x="5178" y="21208"/>
                      <a:pt x="5154" y="21196"/>
                      <a:pt x="5141" y="21184"/>
                    </a:cubicBezTo>
                    <a:cubicBezTo>
                      <a:pt x="5117" y="21172"/>
                      <a:pt x="5093" y="21159"/>
                      <a:pt x="5081" y="21148"/>
                    </a:cubicBezTo>
                    <a:cubicBezTo>
                      <a:pt x="5032" y="21123"/>
                      <a:pt x="4995" y="21111"/>
                      <a:pt x="4947" y="21086"/>
                    </a:cubicBezTo>
                    <a:cubicBezTo>
                      <a:pt x="4911" y="21075"/>
                      <a:pt x="4862" y="21062"/>
                      <a:pt x="4825" y="21038"/>
                    </a:cubicBezTo>
                    <a:lnTo>
                      <a:pt x="4789" y="21038"/>
                    </a:lnTo>
                    <a:cubicBezTo>
                      <a:pt x="4777" y="21038"/>
                      <a:pt x="4765" y="21026"/>
                      <a:pt x="4765" y="21026"/>
                    </a:cubicBezTo>
                    <a:lnTo>
                      <a:pt x="4728" y="21026"/>
                    </a:lnTo>
                    <a:cubicBezTo>
                      <a:pt x="4716" y="21026"/>
                      <a:pt x="4704" y="21026"/>
                      <a:pt x="4692" y="21013"/>
                    </a:cubicBezTo>
                    <a:lnTo>
                      <a:pt x="4558" y="21013"/>
                    </a:lnTo>
                    <a:cubicBezTo>
                      <a:pt x="4473" y="21013"/>
                      <a:pt x="4376" y="21002"/>
                      <a:pt x="4290" y="21002"/>
                    </a:cubicBezTo>
                    <a:lnTo>
                      <a:pt x="4011" y="21002"/>
                    </a:lnTo>
                    <a:cubicBezTo>
                      <a:pt x="3926" y="20989"/>
                      <a:pt x="3841" y="20989"/>
                      <a:pt x="3756" y="20978"/>
                    </a:cubicBezTo>
                    <a:lnTo>
                      <a:pt x="3731" y="20978"/>
                    </a:lnTo>
                    <a:cubicBezTo>
                      <a:pt x="3707" y="20978"/>
                      <a:pt x="3671" y="20978"/>
                      <a:pt x="3634" y="20965"/>
                    </a:cubicBezTo>
                    <a:lnTo>
                      <a:pt x="3391" y="20965"/>
                    </a:lnTo>
                    <a:cubicBezTo>
                      <a:pt x="3355" y="20965"/>
                      <a:pt x="3331" y="20965"/>
                      <a:pt x="3294" y="20953"/>
                    </a:cubicBezTo>
                    <a:lnTo>
                      <a:pt x="3185" y="20953"/>
                    </a:lnTo>
                    <a:cubicBezTo>
                      <a:pt x="3172" y="20941"/>
                      <a:pt x="3148" y="20941"/>
                      <a:pt x="3124" y="20941"/>
                    </a:cubicBezTo>
                    <a:cubicBezTo>
                      <a:pt x="3112" y="20929"/>
                      <a:pt x="3088" y="20929"/>
                      <a:pt x="3063" y="20929"/>
                    </a:cubicBezTo>
                    <a:cubicBezTo>
                      <a:pt x="3039" y="20916"/>
                      <a:pt x="3002" y="20905"/>
                      <a:pt x="2978" y="20905"/>
                    </a:cubicBezTo>
                    <a:cubicBezTo>
                      <a:pt x="2966" y="20905"/>
                      <a:pt x="2954" y="20892"/>
                      <a:pt x="2942" y="20892"/>
                    </a:cubicBezTo>
                    <a:cubicBezTo>
                      <a:pt x="2918" y="20892"/>
                      <a:pt x="2893" y="20905"/>
                      <a:pt x="2881" y="20916"/>
                    </a:cubicBezTo>
                    <a:lnTo>
                      <a:pt x="2881" y="20929"/>
                    </a:lnTo>
                    <a:cubicBezTo>
                      <a:pt x="2869" y="20941"/>
                      <a:pt x="2869" y="20941"/>
                      <a:pt x="2869" y="20953"/>
                    </a:cubicBezTo>
                    <a:lnTo>
                      <a:pt x="2869" y="20978"/>
                    </a:lnTo>
                    <a:lnTo>
                      <a:pt x="2905" y="21050"/>
                    </a:lnTo>
                    <a:cubicBezTo>
                      <a:pt x="2918" y="21086"/>
                      <a:pt x="2942" y="21111"/>
                      <a:pt x="2966" y="21148"/>
                    </a:cubicBezTo>
                    <a:cubicBezTo>
                      <a:pt x="2978" y="21159"/>
                      <a:pt x="2990" y="21184"/>
                      <a:pt x="3002" y="21196"/>
                    </a:cubicBezTo>
                    <a:cubicBezTo>
                      <a:pt x="3039" y="21232"/>
                      <a:pt x="3063" y="21269"/>
                      <a:pt x="3088" y="21305"/>
                    </a:cubicBezTo>
                    <a:cubicBezTo>
                      <a:pt x="3148" y="21378"/>
                      <a:pt x="3197" y="21451"/>
                      <a:pt x="3258" y="21524"/>
                    </a:cubicBezTo>
                    <a:lnTo>
                      <a:pt x="3331" y="21634"/>
                    </a:lnTo>
                    <a:cubicBezTo>
                      <a:pt x="3355" y="21670"/>
                      <a:pt x="3391" y="21707"/>
                      <a:pt x="3415" y="21755"/>
                    </a:cubicBezTo>
                    <a:cubicBezTo>
                      <a:pt x="3440" y="21791"/>
                      <a:pt x="3464" y="21816"/>
                      <a:pt x="3488" y="21853"/>
                    </a:cubicBezTo>
                    <a:cubicBezTo>
                      <a:pt x="3513" y="21889"/>
                      <a:pt x="3550" y="21925"/>
                      <a:pt x="3574" y="21961"/>
                    </a:cubicBezTo>
                    <a:cubicBezTo>
                      <a:pt x="3622" y="22034"/>
                      <a:pt x="3683" y="22107"/>
                      <a:pt x="3731" y="22180"/>
                    </a:cubicBezTo>
                    <a:cubicBezTo>
                      <a:pt x="3817" y="22266"/>
                      <a:pt x="3901" y="22363"/>
                      <a:pt x="3999" y="22423"/>
                    </a:cubicBezTo>
                    <a:cubicBezTo>
                      <a:pt x="4036" y="22448"/>
                      <a:pt x="4060" y="22460"/>
                      <a:pt x="4096" y="22485"/>
                    </a:cubicBezTo>
                    <a:cubicBezTo>
                      <a:pt x="4109" y="22496"/>
                      <a:pt x="4133" y="22509"/>
                      <a:pt x="4145" y="22509"/>
                    </a:cubicBezTo>
                    <a:lnTo>
                      <a:pt x="4217" y="22545"/>
                    </a:lnTo>
                    <a:lnTo>
                      <a:pt x="4290" y="22582"/>
                    </a:lnTo>
                    <a:cubicBezTo>
                      <a:pt x="4327" y="22593"/>
                      <a:pt x="4376" y="22606"/>
                      <a:pt x="4412" y="22618"/>
                    </a:cubicBezTo>
                    <a:cubicBezTo>
                      <a:pt x="4461" y="22630"/>
                      <a:pt x="4522" y="22642"/>
                      <a:pt x="4570" y="22642"/>
                    </a:cubicBezTo>
                    <a:lnTo>
                      <a:pt x="4595" y="22642"/>
                    </a:lnTo>
                    <a:cubicBezTo>
                      <a:pt x="4668" y="22642"/>
                      <a:pt x="4728" y="22630"/>
                      <a:pt x="4789" y="22618"/>
                    </a:cubicBezTo>
                    <a:cubicBezTo>
                      <a:pt x="4813" y="22606"/>
                      <a:pt x="4838" y="22606"/>
                      <a:pt x="4862" y="22593"/>
                    </a:cubicBezTo>
                    <a:cubicBezTo>
                      <a:pt x="4886" y="22593"/>
                      <a:pt x="4898" y="22593"/>
                      <a:pt x="4911" y="22582"/>
                    </a:cubicBezTo>
                    <a:cubicBezTo>
                      <a:pt x="4935" y="22582"/>
                      <a:pt x="4959" y="22569"/>
                      <a:pt x="4984" y="22569"/>
                    </a:cubicBezTo>
                    <a:cubicBezTo>
                      <a:pt x="5008" y="22557"/>
                      <a:pt x="5032" y="22545"/>
                      <a:pt x="5057" y="22545"/>
                    </a:cubicBezTo>
                    <a:cubicBezTo>
                      <a:pt x="5093" y="22533"/>
                      <a:pt x="5129" y="22521"/>
                      <a:pt x="5165" y="22496"/>
                    </a:cubicBezTo>
                    <a:cubicBezTo>
                      <a:pt x="5202" y="22485"/>
                      <a:pt x="5238" y="22472"/>
                      <a:pt x="5287" y="22460"/>
                    </a:cubicBezTo>
                    <a:cubicBezTo>
                      <a:pt x="5348" y="22423"/>
                      <a:pt x="5421" y="22399"/>
                      <a:pt x="5494" y="22387"/>
                    </a:cubicBezTo>
                    <a:cubicBezTo>
                      <a:pt x="5518" y="22375"/>
                      <a:pt x="5543" y="22363"/>
                      <a:pt x="5567" y="22363"/>
                    </a:cubicBezTo>
                    <a:cubicBezTo>
                      <a:pt x="5591" y="22350"/>
                      <a:pt x="5616" y="22350"/>
                      <a:pt x="5640" y="22350"/>
                    </a:cubicBezTo>
                    <a:cubicBezTo>
                      <a:pt x="5676" y="22339"/>
                      <a:pt x="5724" y="22339"/>
                      <a:pt x="5773" y="22326"/>
                    </a:cubicBezTo>
                    <a:cubicBezTo>
                      <a:pt x="5822" y="22326"/>
                      <a:pt x="5859" y="22314"/>
                      <a:pt x="5907" y="22314"/>
                    </a:cubicBezTo>
                    <a:lnTo>
                      <a:pt x="6077" y="22314"/>
                    </a:lnTo>
                    <a:lnTo>
                      <a:pt x="6077" y="22326"/>
                    </a:lnTo>
                    <a:cubicBezTo>
                      <a:pt x="6113" y="22339"/>
                      <a:pt x="6138" y="22350"/>
                      <a:pt x="6175" y="22375"/>
                    </a:cubicBezTo>
                    <a:cubicBezTo>
                      <a:pt x="6199" y="22387"/>
                      <a:pt x="6235" y="22412"/>
                      <a:pt x="6259" y="22436"/>
                    </a:cubicBezTo>
                    <a:cubicBezTo>
                      <a:pt x="6296" y="22460"/>
                      <a:pt x="6332" y="22472"/>
                      <a:pt x="6356" y="22496"/>
                    </a:cubicBezTo>
                    <a:cubicBezTo>
                      <a:pt x="6393" y="22521"/>
                      <a:pt x="6418" y="22557"/>
                      <a:pt x="6454" y="22569"/>
                    </a:cubicBezTo>
                    <a:cubicBezTo>
                      <a:pt x="6527" y="22618"/>
                      <a:pt x="6588" y="22679"/>
                      <a:pt x="6648" y="22728"/>
                    </a:cubicBezTo>
                    <a:cubicBezTo>
                      <a:pt x="6672" y="22739"/>
                      <a:pt x="6685" y="22764"/>
                      <a:pt x="6697" y="22776"/>
                    </a:cubicBezTo>
                    <a:cubicBezTo>
                      <a:pt x="6709" y="22788"/>
                      <a:pt x="6721" y="22788"/>
                      <a:pt x="6734" y="22801"/>
                    </a:cubicBezTo>
                    <a:cubicBezTo>
                      <a:pt x="6745" y="22812"/>
                      <a:pt x="6758" y="22837"/>
                      <a:pt x="6770" y="22849"/>
                    </a:cubicBezTo>
                    <a:lnTo>
                      <a:pt x="6807" y="22885"/>
                    </a:lnTo>
                    <a:cubicBezTo>
                      <a:pt x="6807" y="22898"/>
                      <a:pt x="6818" y="22898"/>
                      <a:pt x="6831" y="22898"/>
                    </a:cubicBezTo>
                    <a:cubicBezTo>
                      <a:pt x="6831" y="22909"/>
                      <a:pt x="6843" y="22909"/>
                      <a:pt x="6855" y="22909"/>
                    </a:cubicBezTo>
                    <a:lnTo>
                      <a:pt x="6855" y="22922"/>
                    </a:lnTo>
                    <a:cubicBezTo>
                      <a:pt x="6867" y="22971"/>
                      <a:pt x="6880" y="23007"/>
                      <a:pt x="6891" y="23044"/>
                    </a:cubicBezTo>
                    <a:cubicBezTo>
                      <a:pt x="6904" y="23092"/>
                      <a:pt x="6916" y="23141"/>
                      <a:pt x="6928" y="23177"/>
                    </a:cubicBezTo>
                    <a:cubicBezTo>
                      <a:pt x="6952" y="23274"/>
                      <a:pt x="6988" y="23371"/>
                      <a:pt x="7013" y="23457"/>
                    </a:cubicBezTo>
                    <a:cubicBezTo>
                      <a:pt x="7037" y="23554"/>
                      <a:pt x="7061" y="23639"/>
                      <a:pt x="7086" y="23736"/>
                    </a:cubicBezTo>
                    <a:cubicBezTo>
                      <a:pt x="7110" y="23821"/>
                      <a:pt x="7147" y="23919"/>
                      <a:pt x="7183" y="24003"/>
                    </a:cubicBezTo>
                    <a:cubicBezTo>
                      <a:pt x="7207" y="24100"/>
                      <a:pt x="7244" y="24186"/>
                      <a:pt x="7280" y="24283"/>
                    </a:cubicBezTo>
                    <a:lnTo>
                      <a:pt x="7280" y="24308"/>
                    </a:lnTo>
                    <a:cubicBezTo>
                      <a:pt x="7280" y="24416"/>
                      <a:pt x="7280" y="24538"/>
                      <a:pt x="7293" y="24648"/>
                    </a:cubicBezTo>
                    <a:cubicBezTo>
                      <a:pt x="7293" y="24794"/>
                      <a:pt x="7304" y="24927"/>
                      <a:pt x="7317" y="25073"/>
                    </a:cubicBezTo>
                    <a:cubicBezTo>
                      <a:pt x="7317" y="25194"/>
                      <a:pt x="7304" y="25316"/>
                      <a:pt x="7293" y="25437"/>
                    </a:cubicBezTo>
                    <a:cubicBezTo>
                      <a:pt x="7293" y="25559"/>
                      <a:pt x="7280" y="25680"/>
                      <a:pt x="7268" y="25815"/>
                    </a:cubicBezTo>
                    <a:cubicBezTo>
                      <a:pt x="7256" y="25875"/>
                      <a:pt x="7244" y="25948"/>
                      <a:pt x="7232" y="26021"/>
                    </a:cubicBezTo>
                    <a:cubicBezTo>
                      <a:pt x="7220" y="26082"/>
                      <a:pt x="7207" y="26155"/>
                      <a:pt x="7196" y="26215"/>
                    </a:cubicBezTo>
                    <a:cubicBezTo>
                      <a:pt x="7159" y="26361"/>
                      <a:pt x="7147" y="26519"/>
                      <a:pt x="7134" y="26665"/>
                    </a:cubicBezTo>
                    <a:cubicBezTo>
                      <a:pt x="7123" y="26701"/>
                      <a:pt x="7123" y="26726"/>
                      <a:pt x="7123" y="26763"/>
                    </a:cubicBezTo>
                    <a:cubicBezTo>
                      <a:pt x="7110" y="26847"/>
                      <a:pt x="7110" y="26933"/>
                      <a:pt x="7123" y="27030"/>
                    </a:cubicBezTo>
                    <a:cubicBezTo>
                      <a:pt x="7134" y="27103"/>
                      <a:pt x="7134" y="27187"/>
                      <a:pt x="7147" y="27273"/>
                    </a:cubicBezTo>
                    <a:cubicBezTo>
                      <a:pt x="7159" y="27346"/>
                      <a:pt x="7196" y="27419"/>
                      <a:pt x="7256" y="27467"/>
                    </a:cubicBezTo>
                    <a:cubicBezTo>
                      <a:pt x="7304" y="27503"/>
                      <a:pt x="7353" y="27528"/>
                      <a:pt x="7402" y="27528"/>
                    </a:cubicBezTo>
                    <a:lnTo>
                      <a:pt x="7426" y="27528"/>
                    </a:lnTo>
                    <a:cubicBezTo>
                      <a:pt x="7499" y="27516"/>
                      <a:pt x="7560" y="27467"/>
                      <a:pt x="7596" y="27406"/>
                    </a:cubicBezTo>
                    <a:cubicBezTo>
                      <a:pt x="7620" y="27346"/>
                      <a:pt x="7620" y="27273"/>
                      <a:pt x="7633" y="27212"/>
                    </a:cubicBezTo>
                    <a:cubicBezTo>
                      <a:pt x="7633" y="27176"/>
                      <a:pt x="7620" y="27127"/>
                      <a:pt x="7620" y="27079"/>
                    </a:cubicBezTo>
                    <a:cubicBezTo>
                      <a:pt x="7609" y="27006"/>
                      <a:pt x="7596" y="26920"/>
                      <a:pt x="7584" y="26835"/>
                    </a:cubicBezTo>
                    <a:cubicBezTo>
                      <a:pt x="7572" y="26763"/>
                      <a:pt x="7572" y="26690"/>
                      <a:pt x="7560" y="26617"/>
                    </a:cubicBezTo>
                    <a:cubicBezTo>
                      <a:pt x="7548" y="26544"/>
                      <a:pt x="7536" y="26471"/>
                      <a:pt x="7536" y="26385"/>
                    </a:cubicBezTo>
                    <a:cubicBezTo>
                      <a:pt x="7536" y="26252"/>
                      <a:pt x="7523" y="26118"/>
                      <a:pt x="7523" y="25985"/>
                    </a:cubicBezTo>
                    <a:lnTo>
                      <a:pt x="7523" y="25972"/>
                    </a:lnTo>
                    <a:lnTo>
                      <a:pt x="7523" y="25960"/>
                    </a:lnTo>
                    <a:cubicBezTo>
                      <a:pt x="7536" y="25888"/>
                      <a:pt x="7536" y="25802"/>
                      <a:pt x="7548" y="25729"/>
                    </a:cubicBezTo>
                    <a:cubicBezTo>
                      <a:pt x="7560" y="25644"/>
                      <a:pt x="7560" y="25572"/>
                      <a:pt x="7572" y="25486"/>
                    </a:cubicBezTo>
                    <a:cubicBezTo>
                      <a:pt x="7584" y="25316"/>
                      <a:pt x="7596" y="25146"/>
                      <a:pt x="7584" y="24976"/>
                    </a:cubicBezTo>
                    <a:cubicBezTo>
                      <a:pt x="7584" y="24903"/>
                      <a:pt x="7572" y="24818"/>
                      <a:pt x="7560" y="24745"/>
                    </a:cubicBezTo>
                    <a:lnTo>
                      <a:pt x="7560" y="24514"/>
                    </a:lnTo>
                    <a:cubicBezTo>
                      <a:pt x="7560" y="24453"/>
                      <a:pt x="7548" y="24392"/>
                      <a:pt x="7548" y="24332"/>
                    </a:cubicBezTo>
                    <a:cubicBezTo>
                      <a:pt x="7560" y="24283"/>
                      <a:pt x="7560" y="24222"/>
                      <a:pt x="7572" y="24173"/>
                    </a:cubicBezTo>
                    <a:lnTo>
                      <a:pt x="7645" y="23590"/>
                    </a:lnTo>
                    <a:cubicBezTo>
                      <a:pt x="7669" y="23408"/>
                      <a:pt x="7718" y="23225"/>
                      <a:pt x="7755" y="23044"/>
                    </a:cubicBezTo>
                    <a:cubicBezTo>
                      <a:pt x="7766" y="23007"/>
                      <a:pt x="7779" y="22971"/>
                      <a:pt x="7779" y="22946"/>
                    </a:cubicBezTo>
                    <a:cubicBezTo>
                      <a:pt x="7791" y="22934"/>
                      <a:pt x="7791" y="22934"/>
                      <a:pt x="7791" y="22922"/>
                    </a:cubicBezTo>
                    <a:cubicBezTo>
                      <a:pt x="7803" y="22898"/>
                      <a:pt x="7828" y="22885"/>
                      <a:pt x="7839" y="22861"/>
                    </a:cubicBezTo>
                    <a:lnTo>
                      <a:pt x="7852" y="22849"/>
                    </a:lnTo>
                    <a:cubicBezTo>
                      <a:pt x="7864" y="22837"/>
                      <a:pt x="7888" y="22825"/>
                      <a:pt x="7912" y="22812"/>
                    </a:cubicBezTo>
                    <a:lnTo>
                      <a:pt x="7949" y="22776"/>
                    </a:lnTo>
                    <a:cubicBezTo>
                      <a:pt x="7985" y="22764"/>
                      <a:pt x="8022" y="22739"/>
                      <a:pt x="8058" y="22715"/>
                    </a:cubicBezTo>
                    <a:cubicBezTo>
                      <a:pt x="8082" y="22703"/>
                      <a:pt x="8119" y="22679"/>
                      <a:pt x="8155" y="22655"/>
                    </a:cubicBezTo>
                    <a:cubicBezTo>
                      <a:pt x="8192" y="22642"/>
                      <a:pt x="8228" y="22618"/>
                      <a:pt x="8252" y="22593"/>
                    </a:cubicBezTo>
                    <a:lnTo>
                      <a:pt x="8362" y="22521"/>
                    </a:lnTo>
                    <a:cubicBezTo>
                      <a:pt x="8398" y="22496"/>
                      <a:pt x="8423" y="22472"/>
                      <a:pt x="8460" y="22448"/>
                    </a:cubicBezTo>
                    <a:cubicBezTo>
                      <a:pt x="8495" y="22423"/>
                      <a:pt x="8532" y="22387"/>
                      <a:pt x="8568" y="22363"/>
                    </a:cubicBezTo>
                    <a:cubicBezTo>
                      <a:pt x="8641" y="22314"/>
                      <a:pt x="8727" y="22266"/>
                      <a:pt x="8800" y="22205"/>
                    </a:cubicBezTo>
                    <a:lnTo>
                      <a:pt x="8848" y="22156"/>
                    </a:lnTo>
                    <a:cubicBezTo>
                      <a:pt x="8873" y="22144"/>
                      <a:pt x="8884" y="22120"/>
                      <a:pt x="8897" y="22107"/>
                    </a:cubicBezTo>
                    <a:cubicBezTo>
                      <a:pt x="8933" y="22071"/>
                      <a:pt x="8957" y="22034"/>
                      <a:pt x="8994" y="22010"/>
                    </a:cubicBezTo>
                    <a:lnTo>
                      <a:pt x="8994" y="21998"/>
                    </a:lnTo>
                    <a:cubicBezTo>
                      <a:pt x="9019" y="22010"/>
                      <a:pt x="9043" y="22010"/>
                      <a:pt x="9067" y="22023"/>
                    </a:cubicBezTo>
                    <a:cubicBezTo>
                      <a:pt x="9091" y="22023"/>
                      <a:pt x="9127" y="22023"/>
                      <a:pt x="9152" y="22034"/>
                    </a:cubicBezTo>
                    <a:cubicBezTo>
                      <a:pt x="9200" y="22034"/>
                      <a:pt x="9249" y="22023"/>
                      <a:pt x="9298" y="22023"/>
                    </a:cubicBezTo>
                    <a:cubicBezTo>
                      <a:pt x="9335" y="22023"/>
                      <a:pt x="9383" y="22010"/>
                      <a:pt x="9432" y="21986"/>
                    </a:cubicBezTo>
                    <a:cubicBezTo>
                      <a:pt x="9480" y="21974"/>
                      <a:pt x="9516" y="21961"/>
                      <a:pt x="9565" y="21937"/>
                    </a:cubicBezTo>
                    <a:cubicBezTo>
                      <a:pt x="9602" y="21913"/>
                      <a:pt x="9638" y="21889"/>
                      <a:pt x="9675" y="21853"/>
                    </a:cubicBezTo>
                    <a:cubicBezTo>
                      <a:pt x="9687" y="21840"/>
                      <a:pt x="9711" y="21828"/>
                      <a:pt x="9723" y="21804"/>
                    </a:cubicBezTo>
                    <a:cubicBezTo>
                      <a:pt x="9735" y="21780"/>
                      <a:pt x="9748" y="21755"/>
                      <a:pt x="9759" y="21743"/>
                    </a:cubicBezTo>
                    <a:cubicBezTo>
                      <a:pt x="9772" y="21707"/>
                      <a:pt x="9784" y="21670"/>
                      <a:pt x="9784" y="21645"/>
                    </a:cubicBezTo>
                    <a:cubicBezTo>
                      <a:pt x="9796" y="21585"/>
                      <a:pt x="9772" y="21524"/>
                      <a:pt x="9735" y="21488"/>
                    </a:cubicBezTo>
                    <a:cubicBezTo>
                      <a:pt x="9699" y="21451"/>
                      <a:pt x="9651" y="21427"/>
                      <a:pt x="9602" y="21415"/>
                    </a:cubicBezTo>
                    <a:cubicBezTo>
                      <a:pt x="9591" y="21411"/>
                      <a:pt x="9579" y="21410"/>
                      <a:pt x="9567" y="21410"/>
                    </a:cubicBezTo>
                    <a:cubicBezTo>
                      <a:pt x="9537" y="21410"/>
                      <a:pt x="9506" y="21418"/>
                      <a:pt x="9480" y="21427"/>
                    </a:cubicBezTo>
                    <a:cubicBezTo>
                      <a:pt x="9456" y="21427"/>
                      <a:pt x="9432" y="21439"/>
                      <a:pt x="9407" y="21451"/>
                    </a:cubicBezTo>
                    <a:cubicBezTo>
                      <a:pt x="9383" y="21464"/>
                      <a:pt x="9359" y="21475"/>
                      <a:pt x="9346" y="21488"/>
                    </a:cubicBezTo>
                    <a:lnTo>
                      <a:pt x="9237" y="21561"/>
                    </a:lnTo>
                    <a:cubicBezTo>
                      <a:pt x="9200" y="21597"/>
                      <a:pt x="9164" y="21621"/>
                      <a:pt x="9127" y="21658"/>
                    </a:cubicBezTo>
                    <a:cubicBezTo>
                      <a:pt x="9091" y="21694"/>
                      <a:pt x="9067" y="21731"/>
                      <a:pt x="9030" y="21767"/>
                    </a:cubicBezTo>
                    <a:cubicBezTo>
                      <a:pt x="9006" y="21791"/>
                      <a:pt x="8982" y="21828"/>
                      <a:pt x="8946" y="21864"/>
                    </a:cubicBezTo>
                    <a:cubicBezTo>
                      <a:pt x="8909" y="21901"/>
                      <a:pt x="8873" y="21937"/>
                      <a:pt x="8848" y="21974"/>
                    </a:cubicBezTo>
                    <a:lnTo>
                      <a:pt x="8739" y="22083"/>
                    </a:lnTo>
                    <a:lnTo>
                      <a:pt x="8714" y="22107"/>
                    </a:lnTo>
                    <a:cubicBezTo>
                      <a:pt x="8690" y="22120"/>
                      <a:pt x="8678" y="22132"/>
                      <a:pt x="8654" y="22144"/>
                    </a:cubicBezTo>
                    <a:cubicBezTo>
                      <a:pt x="8641" y="22156"/>
                      <a:pt x="8617" y="22169"/>
                      <a:pt x="8605" y="22180"/>
                    </a:cubicBezTo>
                    <a:cubicBezTo>
                      <a:pt x="8568" y="22217"/>
                      <a:pt x="8532" y="22241"/>
                      <a:pt x="8484" y="22266"/>
                    </a:cubicBezTo>
                    <a:cubicBezTo>
                      <a:pt x="8447" y="22290"/>
                      <a:pt x="8411" y="22314"/>
                      <a:pt x="8387" y="22350"/>
                    </a:cubicBezTo>
                    <a:lnTo>
                      <a:pt x="8277" y="22423"/>
                    </a:lnTo>
                    <a:cubicBezTo>
                      <a:pt x="8241" y="22460"/>
                      <a:pt x="8204" y="22485"/>
                      <a:pt x="8168" y="22521"/>
                    </a:cubicBezTo>
                    <a:cubicBezTo>
                      <a:pt x="8095" y="22569"/>
                      <a:pt x="8022" y="22630"/>
                      <a:pt x="7961" y="22679"/>
                    </a:cubicBezTo>
                    <a:cubicBezTo>
                      <a:pt x="7912" y="22715"/>
                      <a:pt x="7876" y="22739"/>
                      <a:pt x="7839" y="22776"/>
                    </a:cubicBezTo>
                    <a:cubicBezTo>
                      <a:pt x="7839" y="22776"/>
                      <a:pt x="7832" y="22776"/>
                      <a:pt x="7829" y="22782"/>
                    </a:cubicBezTo>
                    <a:lnTo>
                      <a:pt x="7829" y="22782"/>
                    </a:lnTo>
                    <a:cubicBezTo>
                      <a:pt x="7840" y="22735"/>
                      <a:pt x="7852" y="22689"/>
                      <a:pt x="7864" y="22655"/>
                    </a:cubicBezTo>
                    <a:cubicBezTo>
                      <a:pt x="7900" y="22557"/>
                      <a:pt x="7936" y="22472"/>
                      <a:pt x="7961" y="22387"/>
                    </a:cubicBezTo>
                    <a:cubicBezTo>
                      <a:pt x="7998" y="22290"/>
                      <a:pt x="8034" y="22205"/>
                      <a:pt x="8058" y="22120"/>
                    </a:cubicBezTo>
                    <a:cubicBezTo>
                      <a:pt x="8107" y="22023"/>
                      <a:pt x="8155" y="21937"/>
                      <a:pt x="8216" y="21853"/>
                    </a:cubicBezTo>
                    <a:cubicBezTo>
                      <a:pt x="8241" y="21804"/>
                      <a:pt x="8277" y="21767"/>
                      <a:pt x="8301" y="21718"/>
                    </a:cubicBezTo>
                    <a:lnTo>
                      <a:pt x="8301" y="21707"/>
                    </a:lnTo>
                    <a:cubicBezTo>
                      <a:pt x="8338" y="21670"/>
                      <a:pt x="8374" y="21621"/>
                      <a:pt x="8411" y="21573"/>
                    </a:cubicBezTo>
                    <a:cubicBezTo>
                      <a:pt x="8435" y="21524"/>
                      <a:pt x="8460" y="21488"/>
                      <a:pt x="8495" y="21439"/>
                    </a:cubicBezTo>
                    <a:cubicBezTo>
                      <a:pt x="8495" y="21439"/>
                      <a:pt x="8495" y="21427"/>
                      <a:pt x="8508" y="21427"/>
                    </a:cubicBezTo>
                    <a:cubicBezTo>
                      <a:pt x="8520" y="21415"/>
                      <a:pt x="8532" y="21415"/>
                      <a:pt x="8544" y="21402"/>
                    </a:cubicBezTo>
                    <a:cubicBezTo>
                      <a:pt x="8557" y="21391"/>
                      <a:pt x="8568" y="21391"/>
                      <a:pt x="8568" y="21378"/>
                    </a:cubicBezTo>
                    <a:cubicBezTo>
                      <a:pt x="8593" y="21366"/>
                      <a:pt x="8605" y="21354"/>
                      <a:pt x="8617" y="21342"/>
                    </a:cubicBezTo>
                    <a:cubicBezTo>
                      <a:pt x="8654" y="21318"/>
                      <a:pt x="8678" y="21293"/>
                      <a:pt x="8714" y="21269"/>
                    </a:cubicBezTo>
                    <a:cubicBezTo>
                      <a:pt x="8775" y="21221"/>
                      <a:pt x="8836" y="21159"/>
                      <a:pt x="8884" y="21099"/>
                    </a:cubicBezTo>
                    <a:cubicBezTo>
                      <a:pt x="8921" y="21062"/>
                      <a:pt x="8957" y="21013"/>
                      <a:pt x="8994" y="20978"/>
                    </a:cubicBezTo>
                    <a:cubicBezTo>
                      <a:pt x="9030" y="20941"/>
                      <a:pt x="9055" y="20892"/>
                      <a:pt x="9079" y="20856"/>
                    </a:cubicBezTo>
                    <a:cubicBezTo>
                      <a:pt x="9116" y="20819"/>
                      <a:pt x="9140" y="20783"/>
                      <a:pt x="9176" y="20734"/>
                    </a:cubicBezTo>
                    <a:cubicBezTo>
                      <a:pt x="9213" y="20697"/>
                      <a:pt x="9249" y="20662"/>
                      <a:pt x="9286" y="20613"/>
                    </a:cubicBezTo>
                    <a:lnTo>
                      <a:pt x="9298" y="20600"/>
                    </a:lnTo>
                    <a:cubicBezTo>
                      <a:pt x="9335" y="20552"/>
                      <a:pt x="9383" y="20516"/>
                      <a:pt x="9419" y="20467"/>
                    </a:cubicBezTo>
                    <a:cubicBezTo>
                      <a:pt x="9456" y="20418"/>
                      <a:pt x="9505" y="20370"/>
                      <a:pt x="9541" y="20333"/>
                    </a:cubicBezTo>
                    <a:cubicBezTo>
                      <a:pt x="9565" y="20284"/>
                      <a:pt x="9602" y="20248"/>
                      <a:pt x="9626" y="20200"/>
                    </a:cubicBezTo>
                    <a:cubicBezTo>
                      <a:pt x="9651" y="20151"/>
                      <a:pt x="9675" y="20114"/>
                      <a:pt x="9699" y="20066"/>
                    </a:cubicBezTo>
                    <a:cubicBezTo>
                      <a:pt x="9723" y="20054"/>
                      <a:pt x="9735" y="20030"/>
                      <a:pt x="9748" y="20017"/>
                    </a:cubicBezTo>
                    <a:cubicBezTo>
                      <a:pt x="9772" y="19981"/>
                      <a:pt x="9796" y="19957"/>
                      <a:pt x="9821" y="19932"/>
                    </a:cubicBezTo>
                    <a:lnTo>
                      <a:pt x="9832" y="19920"/>
                    </a:lnTo>
                    <a:lnTo>
                      <a:pt x="9832" y="19920"/>
                    </a:lnTo>
                    <a:cubicBezTo>
                      <a:pt x="9832" y="19920"/>
                      <a:pt x="9832" y="19920"/>
                      <a:pt x="9832" y="19920"/>
                    </a:cubicBezTo>
                    <a:cubicBezTo>
                      <a:pt x="9832" y="19920"/>
                      <a:pt x="9832" y="19908"/>
                      <a:pt x="9845" y="19908"/>
                    </a:cubicBezTo>
                    <a:lnTo>
                      <a:pt x="9845" y="19895"/>
                    </a:lnTo>
                    <a:lnTo>
                      <a:pt x="9857" y="19895"/>
                    </a:lnTo>
                    <a:cubicBezTo>
                      <a:pt x="9881" y="19859"/>
                      <a:pt x="9918" y="19822"/>
                      <a:pt x="9954" y="19786"/>
                    </a:cubicBezTo>
                    <a:cubicBezTo>
                      <a:pt x="9991" y="19750"/>
                      <a:pt x="10027" y="19725"/>
                      <a:pt x="10064" y="19689"/>
                    </a:cubicBezTo>
                    <a:lnTo>
                      <a:pt x="10088" y="19665"/>
                    </a:lnTo>
                    <a:cubicBezTo>
                      <a:pt x="10148" y="19604"/>
                      <a:pt x="10221" y="19555"/>
                      <a:pt x="10283" y="19506"/>
                    </a:cubicBezTo>
                    <a:cubicBezTo>
                      <a:pt x="10318" y="19482"/>
                      <a:pt x="10355" y="19446"/>
                      <a:pt x="10380" y="19422"/>
                    </a:cubicBezTo>
                    <a:cubicBezTo>
                      <a:pt x="10416" y="19398"/>
                      <a:pt x="10453" y="19373"/>
                      <a:pt x="10477" y="19336"/>
                    </a:cubicBezTo>
                    <a:cubicBezTo>
                      <a:pt x="10489" y="19325"/>
                      <a:pt x="10513" y="19312"/>
                      <a:pt x="10526" y="19300"/>
                    </a:cubicBezTo>
                    <a:cubicBezTo>
                      <a:pt x="10537" y="19276"/>
                      <a:pt x="10550" y="19263"/>
                      <a:pt x="10574" y="19239"/>
                    </a:cubicBezTo>
                    <a:cubicBezTo>
                      <a:pt x="10586" y="19227"/>
                      <a:pt x="10599" y="19215"/>
                      <a:pt x="10610" y="19190"/>
                    </a:cubicBezTo>
                    <a:lnTo>
                      <a:pt x="10647" y="19154"/>
                    </a:lnTo>
                    <a:cubicBezTo>
                      <a:pt x="10696" y="19082"/>
                      <a:pt x="10744" y="19020"/>
                      <a:pt x="10793" y="18947"/>
                    </a:cubicBezTo>
                    <a:cubicBezTo>
                      <a:pt x="10805" y="18911"/>
                      <a:pt x="10829" y="18874"/>
                      <a:pt x="10842" y="18838"/>
                    </a:cubicBezTo>
                    <a:cubicBezTo>
                      <a:pt x="10866" y="18790"/>
                      <a:pt x="10878" y="18753"/>
                      <a:pt x="10902" y="18717"/>
                    </a:cubicBezTo>
                    <a:cubicBezTo>
                      <a:pt x="10915" y="18680"/>
                      <a:pt x="10926" y="18656"/>
                      <a:pt x="10926" y="18620"/>
                    </a:cubicBezTo>
                    <a:lnTo>
                      <a:pt x="10963" y="18510"/>
                    </a:lnTo>
                    <a:cubicBezTo>
                      <a:pt x="10975" y="18437"/>
                      <a:pt x="10999" y="18364"/>
                      <a:pt x="11012" y="18304"/>
                    </a:cubicBezTo>
                    <a:cubicBezTo>
                      <a:pt x="11023" y="18255"/>
                      <a:pt x="11036" y="18218"/>
                      <a:pt x="11048" y="18170"/>
                    </a:cubicBezTo>
                    <a:lnTo>
                      <a:pt x="11085" y="18061"/>
                    </a:lnTo>
                    <a:cubicBezTo>
                      <a:pt x="11085" y="18036"/>
                      <a:pt x="11096" y="18024"/>
                      <a:pt x="11096" y="17999"/>
                    </a:cubicBezTo>
                    <a:cubicBezTo>
                      <a:pt x="11109" y="17975"/>
                      <a:pt x="11109" y="17951"/>
                      <a:pt x="11121" y="17939"/>
                    </a:cubicBezTo>
                    <a:lnTo>
                      <a:pt x="11121" y="17818"/>
                    </a:lnTo>
                    <a:lnTo>
                      <a:pt x="11121" y="17756"/>
                    </a:lnTo>
                    <a:lnTo>
                      <a:pt x="11085" y="17502"/>
                    </a:lnTo>
                    <a:cubicBezTo>
                      <a:pt x="11072" y="17416"/>
                      <a:pt x="11060" y="17343"/>
                      <a:pt x="11048" y="17259"/>
                    </a:cubicBezTo>
                    <a:cubicBezTo>
                      <a:pt x="11036" y="17234"/>
                      <a:pt x="11036" y="17210"/>
                      <a:pt x="11036" y="17186"/>
                    </a:cubicBezTo>
                    <a:cubicBezTo>
                      <a:pt x="11023" y="17149"/>
                      <a:pt x="11012" y="17113"/>
                      <a:pt x="11012" y="17064"/>
                    </a:cubicBezTo>
                    <a:cubicBezTo>
                      <a:pt x="10999" y="17027"/>
                      <a:pt x="10987" y="16991"/>
                      <a:pt x="10987" y="16954"/>
                    </a:cubicBezTo>
                    <a:cubicBezTo>
                      <a:pt x="10963" y="16870"/>
                      <a:pt x="10950" y="16784"/>
                      <a:pt x="10939" y="16711"/>
                    </a:cubicBezTo>
                    <a:cubicBezTo>
                      <a:pt x="10926" y="16663"/>
                      <a:pt x="10915" y="16627"/>
                      <a:pt x="10915" y="16590"/>
                    </a:cubicBezTo>
                    <a:cubicBezTo>
                      <a:pt x="10902" y="16578"/>
                      <a:pt x="10902" y="16554"/>
                      <a:pt x="10890" y="16529"/>
                    </a:cubicBezTo>
                    <a:cubicBezTo>
                      <a:pt x="10890" y="16517"/>
                      <a:pt x="10890" y="16505"/>
                      <a:pt x="10878" y="16505"/>
                    </a:cubicBezTo>
                    <a:cubicBezTo>
                      <a:pt x="10866" y="16492"/>
                      <a:pt x="10853" y="16492"/>
                      <a:pt x="10853" y="16492"/>
                    </a:cubicBezTo>
                    <a:cubicBezTo>
                      <a:pt x="10842" y="16492"/>
                      <a:pt x="10829" y="16492"/>
                      <a:pt x="10817" y="16505"/>
                    </a:cubicBezTo>
                    <a:cubicBezTo>
                      <a:pt x="10780" y="16517"/>
                      <a:pt x="10744" y="16541"/>
                      <a:pt x="10720" y="16565"/>
                    </a:cubicBezTo>
                    <a:cubicBezTo>
                      <a:pt x="10683" y="16578"/>
                      <a:pt x="10647" y="16602"/>
                      <a:pt x="10610" y="16627"/>
                    </a:cubicBezTo>
                    <a:cubicBezTo>
                      <a:pt x="10537" y="16663"/>
                      <a:pt x="10464" y="16711"/>
                      <a:pt x="10404" y="16760"/>
                    </a:cubicBezTo>
                    <a:cubicBezTo>
                      <a:pt x="10343" y="16808"/>
                      <a:pt x="10270" y="16870"/>
                      <a:pt x="10210" y="16930"/>
                    </a:cubicBezTo>
                    <a:lnTo>
                      <a:pt x="10124" y="17015"/>
                    </a:lnTo>
                    <a:cubicBezTo>
                      <a:pt x="10100" y="17051"/>
                      <a:pt x="10075" y="17088"/>
                      <a:pt x="10051" y="17113"/>
                    </a:cubicBezTo>
                    <a:cubicBezTo>
                      <a:pt x="10027" y="17149"/>
                      <a:pt x="10003" y="17186"/>
                      <a:pt x="9978" y="17210"/>
                    </a:cubicBezTo>
                    <a:lnTo>
                      <a:pt x="9905" y="17319"/>
                    </a:lnTo>
                    <a:cubicBezTo>
                      <a:pt x="9857" y="17392"/>
                      <a:pt x="9808" y="17453"/>
                      <a:pt x="9759" y="17526"/>
                    </a:cubicBezTo>
                    <a:cubicBezTo>
                      <a:pt x="9711" y="17599"/>
                      <a:pt x="9675" y="17672"/>
                      <a:pt x="9638" y="17745"/>
                    </a:cubicBezTo>
                    <a:lnTo>
                      <a:pt x="9529" y="17963"/>
                    </a:lnTo>
                    <a:cubicBezTo>
                      <a:pt x="9492" y="18036"/>
                      <a:pt x="9456" y="18109"/>
                      <a:pt x="9432" y="18194"/>
                    </a:cubicBezTo>
                    <a:cubicBezTo>
                      <a:pt x="9432" y="18207"/>
                      <a:pt x="9419" y="18207"/>
                      <a:pt x="9419" y="18218"/>
                    </a:cubicBezTo>
                    <a:lnTo>
                      <a:pt x="9419" y="18207"/>
                    </a:lnTo>
                    <a:cubicBezTo>
                      <a:pt x="9395" y="18267"/>
                      <a:pt x="9383" y="18340"/>
                      <a:pt x="9371" y="18401"/>
                    </a:cubicBezTo>
                    <a:cubicBezTo>
                      <a:pt x="9359" y="18461"/>
                      <a:pt x="9359" y="18523"/>
                      <a:pt x="9346" y="18595"/>
                    </a:cubicBezTo>
                    <a:cubicBezTo>
                      <a:pt x="9346" y="18668"/>
                      <a:pt x="9335" y="18753"/>
                      <a:pt x="9335" y="18838"/>
                    </a:cubicBezTo>
                    <a:cubicBezTo>
                      <a:pt x="9346" y="18887"/>
                      <a:pt x="9346" y="18923"/>
                      <a:pt x="9346" y="18960"/>
                    </a:cubicBezTo>
                    <a:cubicBezTo>
                      <a:pt x="9359" y="19009"/>
                      <a:pt x="9359" y="19045"/>
                      <a:pt x="9371" y="19093"/>
                    </a:cubicBezTo>
                    <a:cubicBezTo>
                      <a:pt x="9383" y="19166"/>
                      <a:pt x="9383" y="19252"/>
                      <a:pt x="9395" y="19325"/>
                    </a:cubicBezTo>
                    <a:cubicBezTo>
                      <a:pt x="9407" y="19409"/>
                      <a:pt x="9419" y="19495"/>
                      <a:pt x="9432" y="19568"/>
                    </a:cubicBezTo>
                    <a:cubicBezTo>
                      <a:pt x="9443" y="19652"/>
                      <a:pt x="9456" y="19738"/>
                      <a:pt x="9468" y="19811"/>
                    </a:cubicBezTo>
                    <a:cubicBezTo>
                      <a:pt x="9480" y="19859"/>
                      <a:pt x="9480" y="19895"/>
                      <a:pt x="9480" y="19932"/>
                    </a:cubicBezTo>
                    <a:cubicBezTo>
                      <a:pt x="9492" y="19957"/>
                      <a:pt x="9492" y="19981"/>
                      <a:pt x="9492" y="20005"/>
                    </a:cubicBezTo>
                    <a:lnTo>
                      <a:pt x="9492" y="20066"/>
                    </a:lnTo>
                    <a:lnTo>
                      <a:pt x="9492" y="20102"/>
                    </a:lnTo>
                    <a:lnTo>
                      <a:pt x="9492" y="20138"/>
                    </a:lnTo>
                    <a:lnTo>
                      <a:pt x="9492" y="20163"/>
                    </a:lnTo>
                    <a:lnTo>
                      <a:pt x="9492" y="20187"/>
                    </a:lnTo>
                    <a:cubicBezTo>
                      <a:pt x="9468" y="20211"/>
                      <a:pt x="9456" y="20236"/>
                      <a:pt x="9443" y="20248"/>
                    </a:cubicBezTo>
                    <a:cubicBezTo>
                      <a:pt x="9419" y="20273"/>
                      <a:pt x="9395" y="20309"/>
                      <a:pt x="9371" y="20333"/>
                    </a:cubicBezTo>
                    <a:cubicBezTo>
                      <a:pt x="9322" y="20394"/>
                      <a:pt x="9262" y="20454"/>
                      <a:pt x="9213" y="20503"/>
                    </a:cubicBezTo>
                    <a:cubicBezTo>
                      <a:pt x="9140" y="20589"/>
                      <a:pt x="9079" y="20662"/>
                      <a:pt x="9006" y="20746"/>
                    </a:cubicBezTo>
                    <a:cubicBezTo>
                      <a:pt x="8982" y="20795"/>
                      <a:pt x="8946" y="20832"/>
                      <a:pt x="8909" y="20880"/>
                    </a:cubicBezTo>
                    <a:cubicBezTo>
                      <a:pt x="8884" y="20916"/>
                      <a:pt x="8848" y="20953"/>
                      <a:pt x="8824" y="20989"/>
                    </a:cubicBezTo>
                    <a:cubicBezTo>
                      <a:pt x="8811" y="21013"/>
                      <a:pt x="8800" y="21026"/>
                      <a:pt x="8787" y="21038"/>
                    </a:cubicBezTo>
                    <a:cubicBezTo>
                      <a:pt x="8763" y="21062"/>
                      <a:pt x="8739" y="21075"/>
                      <a:pt x="8727" y="21099"/>
                    </a:cubicBezTo>
                    <a:cubicBezTo>
                      <a:pt x="8703" y="21123"/>
                      <a:pt x="8678" y="21135"/>
                      <a:pt x="8666" y="21159"/>
                    </a:cubicBezTo>
                    <a:cubicBezTo>
                      <a:pt x="8617" y="21196"/>
                      <a:pt x="8568" y="21245"/>
                      <a:pt x="8532" y="21281"/>
                    </a:cubicBezTo>
                    <a:cubicBezTo>
                      <a:pt x="8508" y="21293"/>
                      <a:pt x="8484" y="21318"/>
                      <a:pt x="8471" y="21329"/>
                    </a:cubicBezTo>
                    <a:cubicBezTo>
                      <a:pt x="8460" y="21329"/>
                      <a:pt x="8447" y="21342"/>
                      <a:pt x="8435" y="21342"/>
                    </a:cubicBezTo>
                    <a:cubicBezTo>
                      <a:pt x="8435" y="21354"/>
                      <a:pt x="8423" y="21366"/>
                      <a:pt x="8423" y="21378"/>
                    </a:cubicBezTo>
                    <a:cubicBezTo>
                      <a:pt x="8411" y="21391"/>
                      <a:pt x="8398" y="21402"/>
                      <a:pt x="8387" y="21427"/>
                    </a:cubicBezTo>
                    <a:cubicBezTo>
                      <a:pt x="8374" y="21439"/>
                      <a:pt x="8362" y="21464"/>
                      <a:pt x="8350" y="21475"/>
                    </a:cubicBezTo>
                    <a:cubicBezTo>
                      <a:pt x="8325" y="21512"/>
                      <a:pt x="8314" y="21537"/>
                      <a:pt x="8289" y="21573"/>
                    </a:cubicBezTo>
                    <a:cubicBezTo>
                      <a:pt x="8265" y="21609"/>
                      <a:pt x="8228" y="21658"/>
                      <a:pt x="8204" y="21694"/>
                    </a:cubicBezTo>
                    <a:cubicBezTo>
                      <a:pt x="8192" y="21707"/>
                      <a:pt x="8192" y="21731"/>
                      <a:pt x="8179" y="21743"/>
                    </a:cubicBezTo>
                    <a:cubicBezTo>
                      <a:pt x="8216" y="21585"/>
                      <a:pt x="8252" y="21439"/>
                      <a:pt x="8301" y="21281"/>
                    </a:cubicBezTo>
                    <a:cubicBezTo>
                      <a:pt x="8325" y="21184"/>
                      <a:pt x="8350" y="21086"/>
                      <a:pt x="8362" y="20989"/>
                    </a:cubicBezTo>
                    <a:cubicBezTo>
                      <a:pt x="8387" y="20905"/>
                      <a:pt x="8398" y="20819"/>
                      <a:pt x="8411" y="20722"/>
                    </a:cubicBezTo>
                    <a:cubicBezTo>
                      <a:pt x="8411" y="20637"/>
                      <a:pt x="8423" y="20540"/>
                      <a:pt x="8435" y="20443"/>
                    </a:cubicBezTo>
                    <a:cubicBezTo>
                      <a:pt x="8435" y="20357"/>
                      <a:pt x="8447" y="20260"/>
                      <a:pt x="8460" y="20175"/>
                    </a:cubicBezTo>
                    <a:lnTo>
                      <a:pt x="8460" y="20030"/>
                    </a:lnTo>
                    <a:lnTo>
                      <a:pt x="8460" y="19884"/>
                    </a:lnTo>
                    <a:cubicBezTo>
                      <a:pt x="8460" y="19786"/>
                      <a:pt x="8460" y="19701"/>
                      <a:pt x="8447" y="19604"/>
                    </a:cubicBezTo>
                    <a:lnTo>
                      <a:pt x="8447" y="19592"/>
                    </a:lnTo>
                    <a:lnTo>
                      <a:pt x="8447" y="19579"/>
                    </a:lnTo>
                    <a:lnTo>
                      <a:pt x="8447" y="19543"/>
                    </a:lnTo>
                    <a:lnTo>
                      <a:pt x="8447" y="19325"/>
                    </a:lnTo>
                    <a:lnTo>
                      <a:pt x="8447" y="19045"/>
                    </a:lnTo>
                    <a:cubicBezTo>
                      <a:pt x="8447" y="18947"/>
                      <a:pt x="8460" y="18850"/>
                      <a:pt x="8460" y="18766"/>
                    </a:cubicBezTo>
                    <a:cubicBezTo>
                      <a:pt x="8447" y="18668"/>
                      <a:pt x="8435" y="18571"/>
                      <a:pt x="8435" y="18486"/>
                    </a:cubicBezTo>
                    <a:cubicBezTo>
                      <a:pt x="8435" y="18388"/>
                      <a:pt x="8423" y="18304"/>
                      <a:pt x="8411" y="18218"/>
                    </a:cubicBezTo>
                    <a:cubicBezTo>
                      <a:pt x="8411" y="18170"/>
                      <a:pt x="8398" y="18121"/>
                      <a:pt x="8398" y="18072"/>
                    </a:cubicBezTo>
                    <a:lnTo>
                      <a:pt x="8398" y="17999"/>
                    </a:lnTo>
                    <a:cubicBezTo>
                      <a:pt x="8398" y="17939"/>
                      <a:pt x="8411" y="17891"/>
                      <a:pt x="8411" y="17829"/>
                    </a:cubicBezTo>
                    <a:cubicBezTo>
                      <a:pt x="8411" y="17781"/>
                      <a:pt x="8423" y="17732"/>
                      <a:pt x="8423" y="17672"/>
                    </a:cubicBezTo>
                    <a:cubicBezTo>
                      <a:pt x="8423" y="17623"/>
                      <a:pt x="8435" y="17562"/>
                      <a:pt x="8435" y="17513"/>
                    </a:cubicBezTo>
                    <a:cubicBezTo>
                      <a:pt x="8447" y="17465"/>
                      <a:pt x="8447" y="17404"/>
                      <a:pt x="8460" y="17356"/>
                    </a:cubicBezTo>
                    <a:cubicBezTo>
                      <a:pt x="8460" y="17295"/>
                      <a:pt x="8471" y="17246"/>
                      <a:pt x="8484" y="17186"/>
                    </a:cubicBezTo>
                    <a:cubicBezTo>
                      <a:pt x="8495" y="17137"/>
                      <a:pt x="8508" y="17088"/>
                      <a:pt x="8508" y="17027"/>
                    </a:cubicBezTo>
                    <a:cubicBezTo>
                      <a:pt x="8520" y="16979"/>
                      <a:pt x="8532" y="16918"/>
                      <a:pt x="8544" y="16870"/>
                    </a:cubicBezTo>
                    <a:cubicBezTo>
                      <a:pt x="8557" y="16808"/>
                      <a:pt x="8557" y="16760"/>
                      <a:pt x="8568" y="16699"/>
                    </a:cubicBezTo>
                    <a:cubicBezTo>
                      <a:pt x="8581" y="16638"/>
                      <a:pt x="8593" y="16578"/>
                      <a:pt x="8593" y="16529"/>
                    </a:cubicBezTo>
                    <a:cubicBezTo>
                      <a:pt x="8593" y="16468"/>
                      <a:pt x="8605" y="16408"/>
                      <a:pt x="8605" y="16359"/>
                    </a:cubicBezTo>
                    <a:cubicBezTo>
                      <a:pt x="8605" y="16238"/>
                      <a:pt x="8617" y="16128"/>
                      <a:pt x="8605" y="16019"/>
                    </a:cubicBezTo>
                    <a:lnTo>
                      <a:pt x="8605" y="16006"/>
                    </a:lnTo>
                    <a:lnTo>
                      <a:pt x="8605" y="15970"/>
                    </a:lnTo>
                    <a:lnTo>
                      <a:pt x="8605" y="15946"/>
                    </a:lnTo>
                    <a:lnTo>
                      <a:pt x="8605" y="15933"/>
                    </a:lnTo>
                    <a:lnTo>
                      <a:pt x="8605" y="15860"/>
                    </a:lnTo>
                    <a:lnTo>
                      <a:pt x="8605" y="15581"/>
                    </a:lnTo>
                    <a:lnTo>
                      <a:pt x="8605" y="15253"/>
                    </a:lnTo>
                    <a:cubicBezTo>
                      <a:pt x="8605" y="15095"/>
                      <a:pt x="8568" y="14949"/>
                      <a:pt x="8495" y="14815"/>
                    </a:cubicBezTo>
                    <a:cubicBezTo>
                      <a:pt x="8460" y="14755"/>
                      <a:pt x="8423" y="14706"/>
                      <a:pt x="8362" y="14645"/>
                    </a:cubicBezTo>
                    <a:cubicBezTo>
                      <a:pt x="8350" y="14633"/>
                      <a:pt x="8325" y="14609"/>
                      <a:pt x="8301" y="14596"/>
                    </a:cubicBezTo>
                    <a:lnTo>
                      <a:pt x="8046" y="14378"/>
                    </a:lnTo>
                    <a:cubicBezTo>
                      <a:pt x="8009" y="14342"/>
                      <a:pt x="7961" y="14305"/>
                      <a:pt x="7925" y="14269"/>
                    </a:cubicBezTo>
                    <a:cubicBezTo>
                      <a:pt x="7864" y="14220"/>
                      <a:pt x="7815" y="14183"/>
                      <a:pt x="7766" y="14135"/>
                    </a:cubicBezTo>
                    <a:lnTo>
                      <a:pt x="7682" y="14050"/>
                    </a:lnTo>
                    <a:cubicBezTo>
                      <a:pt x="7645" y="14001"/>
                      <a:pt x="7620" y="13940"/>
                      <a:pt x="7584" y="13892"/>
                    </a:cubicBezTo>
                    <a:cubicBezTo>
                      <a:pt x="7560" y="13856"/>
                      <a:pt x="7536" y="13819"/>
                      <a:pt x="7523" y="13783"/>
                    </a:cubicBezTo>
                    <a:cubicBezTo>
                      <a:pt x="7499" y="13734"/>
                      <a:pt x="7475" y="13697"/>
                      <a:pt x="7450" y="13648"/>
                    </a:cubicBezTo>
                    <a:cubicBezTo>
                      <a:pt x="7439" y="13613"/>
                      <a:pt x="7414" y="13576"/>
                      <a:pt x="7402" y="13540"/>
                    </a:cubicBezTo>
                    <a:cubicBezTo>
                      <a:pt x="7377" y="13491"/>
                      <a:pt x="7353" y="13454"/>
                      <a:pt x="7341" y="13418"/>
                    </a:cubicBezTo>
                    <a:cubicBezTo>
                      <a:pt x="7329" y="13405"/>
                      <a:pt x="7329" y="13394"/>
                      <a:pt x="7329" y="13381"/>
                    </a:cubicBezTo>
                    <a:cubicBezTo>
                      <a:pt x="7317" y="13369"/>
                      <a:pt x="7317" y="13357"/>
                      <a:pt x="7293" y="13345"/>
                    </a:cubicBezTo>
                    <a:lnTo>
                      <a:pt x="7256" y="13345"/>
                    </a:lnTo>
                    <a:cubicBezTo>
                      <a:pt x="7256" y="13357"/>
                      <a:pt x="7244" y="13369"/>
                      <a:pt x="7244" y="13381"/>
                    </a:cubicBezTo>
                    <a:cubicBezTo>
                      <a:pt x="7220" y="13418"/>
                      <a:pt x="7207" y="13467"/>
                      <a:pt x="7183" y="13503"/>
                    </a:cubicBezTo>
                    <a:cubicBezTo>
                      <a:pt x="7134" y="13588"/>
                      <a:pt x="7086" y="13673"/>
                      <a:pt x="7050" y="13758"/>
                    </a:cubicBezTo>
                    <a:cubicBezTo>
                      <a:pt x="7025" y="13807"/>
                      <a:pt x="7001" y="13843"/>
                      <a:pt x="6977" y="13892"/>
                    </a:cubicBezTo>
                    <a:cubicBezTo>
                      <a:pt x="6952" y="13953"/>
                      <a:pt x="6928" y="14013"/>
                      <a:pt x="6904" y="14086"/>
                    </a:cubicBezTo>
                    <a:cubicBezTo>
                      <a:pt x="6891" y="14147"/>
                      <a:pt x="6891" y="14220"/>
                      <a:pt x="6880" y="14293"/>
                    </a:cubicBezTo>
                    <a:lnTo>
                      <a:pt x="6880" y="14451"/>
                    </a:lnTo>
                    <a:cubicBezTo>
                      <a:pt x="6880" y="14560"/>
                      <a:pt x="6880" y="14669"/>
                      <a:pt x="6867" y="14779"/>
                    </a:cubicBezTo>
                    <a:lnTo>
                      <a:pt x="6867" y="14961"/>
                    </a:lnTo>
                    <a:cubicBezTo>
                      <a:pt x="6855" y="15022"/>
                      <a:pt x="6855" y="15071"/>
                      <a:pt x="6855" y="15131"/>
                    </a:cubicBezTo>
                    <a:cubicBezTo>
                      <a:pt x="6843" y="15168"/>
                      <a:pt x="6843" y="15204"/>
                      <a:pt x="6843" y="15241"/>
                    </a:cubicBezTo>
                    <a:cubicBezTo>
                      <a:pt x="6831" y="15277"/>
                      <a:pt x="6831" y="15314"/>
                      <a:pt x="6818" y="15350"/>
                    </a:cubicBezTo>
                    <a:cubicBezTo>
                      <a:pt x="6818" y="15387"/>
                      <a:pt x="6807" y="15423"/>
                      <a:pt x="6807" y="15460"/>
                    </a:cubicBezTo>
                    <a:cubicBezTo>
                      <a:pt x="6794" y="15496"/>
                      <a:pt x="6782" y="15533"/>
                      <a:pt x="6782" y="15569"/>
                    </a:cubicBezTo>
                    <a:cubicBezTo>
                      <a:pt x="6758" y="15679"/>
                      <a:pt x="6745" y="15776"/>
                      <a:pt x="6734" y="15885"/>
                    </a:cubicBezTo>
                    <a:cubicBezTo>
                      <a:pt x="6721" y="15946"/>
                      <a:pt x="6709" y="15995"/>
                      <a:pt x="6709" y="16043"/>
                    </a:cubicBezTo>
                    <a:cubicBezTo>
                      <a:pt x="6709" y="16103"/>
                      <a:pt x="6697" y="16152"/>
                      <a:pt x="6709" y="16213"/>
                    </a:cubicBezTo>
                    <a:cubicBezTo>
                      <a:pt x="6709" y="16262"/>
                      <a:pt x="6709" y="16311"/>
                      <a:pt x="6721" y="16371"/>
                    </a:cubicBezTo>
                    <a:cubicBezTo>
                      <a:pt x="6721" y="16432"/>
                      <a:pt x="6734" y="16492"/>
                      <a:pt x="6758" y="16541"/>
                    </a:cubicBezTo>
                    <a:cubicBezTo>
                      <a:pt x="6758" y="16578"/>
                      <a:pt x="6770" y="16602"/>
                      <a:pt x="6782" y="16638"/>
                    </a:cubicBezTo>
                    <a:cubicBezTo>
                      <a:pt x="6794" y="16663"/>
                      <a:pt x="6807" y="16687"/>
                      <a:pt x="6807" y="16711"/>
                    </a:cubicBezTo>
                    <a:cubicBezTo>
                      <a:pt x="6831" y="16760"/>
                      <a:pt x="6855" y="16821"/>
                      <a:pt x="6880" y="16870"/>
                    </a:cubicBezTo>
                    <a:cubicBezTo>
                      <a:pt x="6891" y="16918"/>
                      <a:pt x="6916" y="16967"/>
                      <a:pt x="6940" y="17015"/>
                    </a:cubicBezTo>
                    <a:cubicBezTo>
                      <a:pt x="6964" y="17064"/>
                      <a:pt x="7001" y="17113"/>
                      <a:pt x="7025" y="17161"/>
                    </a:cubicBezTo>
                    <a:cubicBezTo>
                      <a:pt x="7061" y="17210"/>
                      <a:pt x="7098" y="17259"/>
                      <a:pt x="7134" y="17295"/>
                    </a:cubicBezTo>
                    <a:cubicBezTo>
                      <a:pt x="7171" y="17343"/>
                      <a:pt x="7207" y="17380"/>
                      <a:pt x="7244" y="17429"/>
                    </a:cubicBezTo>
                    <a:cubicBezTo>
                      <a:pt x="7317" y="17502"/>
                      <a:pt x="7377" y="17599"/>
                      <a:pt x="7463" y="17672"/>
                    </a:cubicBezTo>
                    <a:cubicBezTo>
                      <a:pt x="7548" y="17745"/>
                      <a:pt x="7633" y="17818"/>
                      <a:pt x="7730" y="17878"/>
                    </a:cubicBezTo>
                    <a:cubicBezTo>
                      <a:pt x="7779" y="17915"/>
                      <a:pt x="7815" y="17951"/>
                      <a:pt x="7864" y="17975"/>
                    </a:cubicBezTo>
                    <a:cubicBezTo>
                      <a:pt x="7912" y="17999"/>
                      <a:pt x="7961" y="18036"/>
                      <a:pt x="8009" y="18061"/>
                    </a:cubicBezTo>
                    <a:lnTo>
                      <a:pt x="8082" y="18097"/>
                    </a:lnTo>
                    <a:cubicBezTo>
                      <a:pt x="8107" y="18121"/>
                      <a:pt x="8144" y="18134"/>
                      <a:pt x="8168" y="18158"/>
                    </a:cubicBezTo>
                    <a:cubicBezTo>
                      <a:pt x="8179" y="18170"/>
                      <a:pt x="8192" y="18170"/>
                      <a:pt x="8192" y="18182"/>
                    </a:cubicBezTo>
                    <a:cubicBezTo>
                      <a:pt x="8204" y="18194"/>
                      <a:pt x="8204" y="18207"/>
                      <a:pt x="8204" y="18218"/>
                    </a:cubicBezTo>
                    <a:cubicBezTo>
                      <a:pt x="8228" y="18242"/>
                      <a:pt x="8241" y="18279"/>
                      <a:pt x="8241" y="18304"/>
                    </a:cubicBezTo>
                    <a:cubicBezTo>
                      <a:pt x="8252" y="18315"/>
                      <a:pt x="8252" y="18328"/>
                      <a:pt x="8252" y="18328"/>
                    </a:cubicBezTo>
                    <a:cubicBezTo>
                      <a:pt x="8252" y="18340"/>
                      <a:pt x="8265" y="18340"/>
                      <a:pt x="8265" y="18340"/>
                    </a:cubicBezTo>
                    <a:lnTo>
                      <a:pt x="8265" y="18425"/>
                    </a:lnTo>
                    <a:cubicBezTo>
                      <a:pt x="8265" y="18474"/>
                      <a:pt x="8277" y="18534"/>
                      <a:pt x="8277" y="18595"/>
                    </a:cubicBezTo>
                    <a:cubicBezTo>
                      <a:pt x="8277" y="18644"/>
                      <a:pt x="8289" y="18704"/>
                      <a:pt x="8289" y="18753"/>
                    </a:cubicBezTo>
                    <a:cubicBezTo>
                      <a:pt x="8289" y="18838"/>
                      <a:pt x="8289" y="18923"/>
                      <a:pt x="8277" y="19009"/>
                    </a:cubicBezTo>
                    <a:lnTo>
                      <a:pt x="8277" y="19276"/>
                    </a:lnTo>
                    <a:lnTo>
                      <a:pt x="8277" y="19543"/>
                    </a:lnTo>
                    <a:lnTo>
                      <a:pt x="8277" y="19786"/>
                    </a:lnTo>
                    <a:lnTo>
                      <a:pt x="8277" y="19798"/>
                    </a:lnTo>
                    <a:lnTo>
                      <a:pt x="8277" y="19811"/>
                    </a:lnTo>
                    <a:lnTo>
                      <a:pt x="8277" y="19822"/>
                    </a:lnTo>
                    <a:lnTo>
                      <a:pt x="8277" y="19981"/>
                    </a:lnTo>
                    <a:cubicBezTo>
                      <a:pt x="8277" y="20090"/>
                      <a:pt x="8277" y="20211"/>
                      <a:pt x="8265" y="20321"/>
                    </a:cubicBezTo>
                    <a:cubicBezTo>
                      <a:pt x="8252" y="20382"/>
                      <a:pt x="8252" y="20454"/>
                      <a:pt x="8241" y="20516"/>
                    </a:cubicBezTo>
                    <a:cubicBezTo>
                      <a:pt x="8241" y="20491"/>
                      <a:pt x="8228" y="20467"/>
                      <a:pt x="8216" y="20443"/>
                    </a:cubicBezTo>
                    <a:lnTo>
                      <a:pt x="8216" y="20443"/>
                    </a:lnTo>
                    <a:lnTo>
                      <a:pt x="8228" y="20454"/>
                    </a:lnTo>
                    <a:cubicBezTo>
                      <a:pt x="8216" y="20443"/>
                      <a:pt x="8216" y="20430"/>
                      <a:pt x="8216" y="20406"/>
                    </a:cubicBezTo>
                    <a:cubicBezTo>
                      <a:pt x="8179" y="20333"/>
                      <a:pt x="8155" y="20248"/>
                      <a:pt x="8119" y="20175"/>
                    </a:cubicBezTo>
                    <a:cubicBezTo>
                      <a:pt x="8095" y="20090"/>
                      <a:pt x="8058" y="20017"/>
                      <a:pt x="8034" y="19932"/>
                    </a:cubicBezTo>
                    <a:cubicBezTo>
                      <a:pt x="8022" y="19932"/>
                      <a:pt x="8022" y="19920"/>
                      <a:pt x="8022" y="19908"/>
                    </a:cubicBezTo>
                    <a:lnTo>
                      <a:pt x="8022" y="19920"/>
                    </a:lnTo>
                    <a:cubicBezTo>
                      <a:pt x="7998" y="19859"/>
                      <a:pt x="7985" y="19786"/>
                      <a:pt x="7936" y="19750"/>
                    </a:cubicBezTo>
                    <a:cubicBezTo>
                      <a:pt x="7936" y="19738"/>
                      <a:pt x="7936" y="19738"/>
                      <a:pt x="7925" y="19738"/>
                    </a:cubicBezTo>
                    <a:lnTo>
                      <a:pt x="7925" y="19701"/>
                    </a:lnTo>
                    <a:cubicBezTo>
                      <a:pt x="7925" y="19641"/>
                      <a:pt x="7912" y="19592"/>
                      <a:pt x="7912" y="19531"/>
                    </a:cubicBezTo>
                    <a:cubicBezTo>
                      <a:pt x="7912" y="19482"/>
                      <a:pt x="7900" y="19422"/>
                      <a:pt x="7888" y="19373"/>
                    </a:cubicBezTo>
                    <a:cubicBezTo>
                      <a:pt x="7888" y="19312"/>
                      <a:pt x="7876" y="19263"/>
                      <a:pt x="7864" y="19203"/>
                    </a:cubicBezTo>
                    <a:cubicBezTo>
                      <a:pt x="7852" y="19154"/>
                      <a:pt x="7828" y="19106"/>
                      <a:pt x="7803" y="19057"/>
                    </a:cubicBezTo>
                    <a:cubicBezTo>
                      <a:pt x="7791" y="19020"/>
                      <a:pt x="7779" y="18984"/>
                      <a:pt x="7755" y="18960"/>
                    </a:cubicBezTo>
                    <a:cubicBezTo>
                      <a:pt x="7730" y="18923"/>
                      <a:pt x="7706" y="18911"/>
                      <a:pt x="7669" y="18887"/>
                    </a:cubicBezTo>
                    <a:cubicBezTo>
                      <a:pt x="7645" y="18874"/>
                      <a:pt x="7609" y="18863"/>
                      <a:pt x="7584" y="18863"/>
                    </a:cubicBezTo>
                    <a:cubicBezTo>
                      <a:pt x="7536" y="18863"/>
                      <a:pt x="7487" y="18874"/>
                      <a:pt x="7450" y="18887"/>
                    </a:cubicBezTo>
                    <a:cubicBezTo>
                      <a:pt x="7414" y="18899"/>
                      <a:pt x="7390" y="18911"/>
                      <a:pt x="7366" y="18936"/>
                    </a:cubicBezTo>
                    <a:cubicBezTo>
                      <a:pt x="7353" y="18960"/>
                      <a:pt x="7329" y="18984"/>
                      <a:pt x="7317" y="19020"/>
                    </a:cubicBezTo>
                    <a:cubicBezTo>
                      <a:pt x="7304" y="19045"/>
                      <a:pt x="7293" y="19082"/>
                      <a:pt x="7293" y="19118"/>
                    </a:cubicBezTo>
                    <a:lnTo>
                      <a:pt x="7293" y="19203"/>
                    </a:lnTo>
                    <a:cubicBezTo>
                      <a:pt x="7304" y="19227"/>
                      <a:pt x="7304" y="19263"/>
                      <a:pt x="7304" y="19288"/>
                    </a:cubicBezTo>
                    <a:cubicBezTo>
                      <a:pt x="7317" y="19325"/>
                      <a:pt x="7329" y="19349"/>
                      <a:pt x="7341" y="19385"/>
                    </a:cubicBezTo>
                    <a:cubicBezTo>
                      <a:pt x="7366" y="19422"/>
                      <a:pt x="7390" y="19458"/>
                      <a:pt x="7414" y="19482"/>
                    </a:cubicBezTo>
                    <a:cubicBezTo>
                      <a:pt x="7450" y="19531"/>
                      <a:pt x="7487" y="19568"/>
                      <a:pt x="7536" y="19616"/>
                    </a:cubicBezTo>
                    <a:cubicBezTo>
                      <a:pt x="7572" y="19652"/>
                      <a:pt x="7620" y="19689"/>
                      <a:pt x="7657" y="19725"/>
                    </a:cubicBezTo>
                    <a:cubicBezTo>
                      <a:pt x="7706" y="19750"/>
                      <a:pt x="7755" y="19786"/>
                      <a:pt x="7803" y="19811"/>
                    </a:cubicBezTo>
                    <a:lnTo>
                      <a:pt x="7791" y="19811"/>
                    </a:lnTo>
                    <a:cubicBezTo>
                      <a:pt x="7803" y="19822"/>
                      <a:pt x="7828" y="19835"/>
                      <a:pt x="7839" y="19847"/>
                    </a:cubicBezTo>
                    <a:lnTo>
                      <a:pt x="7852" y="19859"/>
                    </a:lnTo>
                    <a:cubicBezTo>
                      <a:pt x="7852" y="19895"/>
                      <a:pt x="7864" y="19932"/>
                      <a:pt x="7888" y="19968"/>
                    </a:cubicBezTo>
                    <a:cubicBezTo>
                      <a:pt x="7900" y="20005"/>
                      <a:pt x="7912" y="20030"/>
                      <a:pt x="7925" y="20066"/>
                    </a:cubicBezTo>
                    <a:cubicBezTo>
                      <a:pt x="7949" y="20102"/>
                      <a:pt x="7973" y="20127"/>
                      <a:pt x="7985" y="20163"/>
                    </a:cubicBezTo>
                    <a:lnTo>
                      <a:pt x="7985" y="20151"/>
                    </a:lnTo>
                    <a:cubicBezTo>
                      <a:pt x="7985" y="20163"/>
                      <a:pt x="7998" y="20175"/>
                      <a:pt x="7998" y="20187"/>
                    </a:cubicBezTo>
                    <a:cubicBezTo>
                      <a:pt x="8034" y="20260"/>
                      <a:pt x="8071" y="20333"/>
                      <a:pt x="8095" y="20406"/>
                    </a:cubicBezTo>
                    <a:cubicBezTo>
                      <a:pt x="8119" y="20479"/>
                      <a:pt x="8155" y="20552"/>
                      <a:pt x="8179" y="20625"/>
                    </a:cubicBezTo>
                    <a:cubicBezTo>
                      <a:pt x="8192" y="20637"/>
                      <a:pt x="8192" y="20662"/>
                      <a:pt x="8192" y="20686"/>
                    </a:cubicBezTo>
                    <a:cubicBezTo>
                      <a:pt x="8204" y="20710"/>
                      <a:pt x="8204" y="20746"/>
                      <a:pt x="8204" y="20783"/>
                    </a:cubicBezTo>
                    <a:lnTo>
                      <a:pt x="8204" y="20819"/>
                    </a:lnTo>
                    <a:lnTo>
                      <a:pt x="8204" y="20843"/>
                    </a:lnTo>
                    <a:lnTo>
                      <a:pt x="8168" y="21062"/>
                    </a:lnTo>
                    <a:lnTo>
                      <a:pt x="8168" y="21050"/>
                    </a:lnTo>
                    <a:cubicBezTo>
                      <a:pt x="8168" y="21062"/>
                      <a:pt x="8155" y="21075"/>
                      <a:pt x="8155" y="21099"/>
                    </a:cubicBezTo>
                    <a:cubicBezTo>
                      <a:pt x="8131" y="21184"/>
                      <a:pt x="8107" y="21269"/>
                      <a:pt x="8082" y="21366"/>
                    </a:cubicBezTo>
                    <a:cubicBezTo>
                      <a:pt x="8058" y="21451"/>
                      <a:pt x="8034" y="21548"/>
                      <a:pt x="8009" y="21634"/>
                    </a:cubicBezTo>
                    <a:cubicBezTo>
                      <a:pt x="7985" y="21718"/>
                      <a:pt x="7949" y="21816"/>
                      <a:pt x="7925" y="21901"/>
                    </a:cubicBezTo>
                    <a:cubicBezTo>
                      <a:pt x="7888" y="21998"/>
                      <a:pt x="7864" y="22083"/>
                      <a:pt x="7828" y="22169"/>
                    </a:cubicBezTo>
                    <a:cubicBezTo>
                      <a:pt x="7791" y="22266"/>
                      <a:pt x="7755" y="22350"/>
                      <a:pt x="7730" y="22448"/>
                    </a:cubicBezTo>
                    <a:cubicBezTo>
                      <a:pt x="7693" y="22533"/>
                      <a:pt x="7669" y="22630"/>
                      <a:pt x="7645" y="22728"/>
                    </a:cubicBezTo>
                    <a:cubicBezTo>
                      <a:pt x="7620" y="22812"/>
                      <a:pt x="7596" y="22909"/>
                      <a:pt x="7572" y="23007"/>
                    </a:cubicBezTo>
                    <a:cubicBezTo>
                      <a:pt x="7548" y="23165"/>
                      <a:pt x="7512" y="23335"/>
                      <a:pt x="7499" y="23493"/>
                    </a:cubicBezTo>
                    <a:cubicBezTo>
                      <a:pt x="7499" y="23468"/>
                      <a:pt x="7487" y="23444"/>
                      <a:pt x="7487" y="23420"/>
                    </a:cubicBezTo>
                    <a:cubicBezTo>
                      <a:pt x="7475" y="23250"/>
                      <a:pt x="7475" y="23068"/>
                      <a:pt x="7463" y="22898"/>
                    </a:cubicBezTo>
                    <a:cubicBezTo>
                      <a:pt x="7439" y="22715"/>
                      <a:pt x="7426" y="22533"/>
                      <a:pt x="7402" y="22363"/>
                    </a:cubicBezTo>
                    <a:cubicBezTo>
                      <a:pt x="7390" y="22266"/>
                      <a:pt x="7377" y="22180"/>
                      <a:pt x="7377" y="22083"/>
                    </a:cubicBezTo>
                    <a:cubicBezTo>
                      <a:pt x="7366" y="22010"/>
                      <a:pt x="7366" y="21925"/>
                      <a:pt x="7366" y="21840"/>
                    </a:cubicBezTo>
                    <a:lnTo>
                      <a:pt x="7366" y="21816"/>
                    </a:lnTo>
                    <a:lnTo>
                      <a:pt x="7366" y="21548"/>
                    </a:lnTo>
                    <a:cubicBezTo>
                      <a:pt x="7366" y="21464"/>
                      <a:pt x="7366" y="21366"/>
                      <a:pt x="7353" y="21281"/>
                    </a:cubicBezTo>
                    <a:cubicBezTo>
                      <a:pt x="7353" y="21184"/>
                      <a:pt x="7353" y="21099"/>
                      <a:pt x="7341" y="21002"/>
                    </a:cubicBezTo>
                    <a:cubicBezTo>
                      <a:pt x="7329" y="20916"/>
                      <a:pt x="7329" y="20819"/>
                      <a:pt x="7317" y="20734"/>
                    </a:cubicBezTo>
                    <a:cubicBezTo>
                      <a:pt x="7293" y="20552"/>
                      <a:pt x="7280" y="20370"/>
                      <a:pt x="7268" y="20187"/>
                    </a:cubicBezTo>
                    <a:cubicBezTo>
                      <a:pt x="7268" y="20102"/>
                      <a:pt x="7256" y="20005"/>
                      <a:pt x="7244" y="19920"/>
                    </a:cubicBezTo>
                    <a:cubicBezTo>
                      <a:pt x="7232" y="19835"/>
                      <a:pt x="7220" y="19738"/>
                      <a:pt x="7207" y="19652"/>
                    </a:cubicBezTo>
                    <a:cubicBezTo>
                      <a:pt x="7196" y="19555"/>
                      <a:pt x="7171" y="19470"/>
                      <a:pt x="7159" y="19385"/>
                    </a:cubicBezTo>
                    <a:cubicBezTo>
                      <a:pt x="7134" y="19288"/>
                      <a:pt x="7123" y="19203"/>
                      <a:pt x="7110" y="19118"/>
                    </a:cubicBezTo>
                    <a:cubicBezTo>
                      <a:pt x="7074" y="18936"/>
                      <a:pt x="7050" y="18766"/>
                      <a:pt x="7025" y="18595"/>
                    </a:cubicBezTo>
                    <a:cubicBezTo>
                      <a:pt x="6988" y="18413"/>
                      <a:pt x="6952" y="18242"/>
                      <a:pt x="6916" y="18061"/>
                    </a:cubicBezTo>
                    <a:cubicBezTo>
                      <a:pt x="6891" y="17878"/>
                      <a:pt x="6855" y="17708"/>
                      <a:pt x="6818" y="17538"/>
                    </a:cubicBezTo>
                    <a:cubicBezTo>
                      <a:pt x="6794" y="17367"/>
                      <a:pt x="6745" y="17197"/>
                      <a:pt x="6709" y="17027"/>
                    </a:cubicBezTo>
                    <a:cubicBezTo>
                      <a:pt x="6661" y="16857"/>
                      <a:pt x="6612" y="16687"/>
                      <a:pt x="6575" y="16517"/>
                    </a:cubicBezTo>
                    <a:cubicBezTo>
                      <a:pt x="6527" y="16347"/>
                      <a:pt x="6491" y="16176"/>
                      <a:pt x="6454" y="15995"/>
                    </a:cubicBezTo>
                    <a:cubicBezTo>
                      <a:pt x="6429" y="15909"/>
                      <a:pt x="6405" y="15812"/>
                      <a:pt x="6381" y="15727"/>
                    </a:cubicBezTo>
                    <a:cubicBezTo>
                      <a:pt x="6369" y="15642"/>
                      <a:pt x="6356" y="15557"/>
                      <a:pt x="6332" y="15472"/>
                    </a:cubicBezTo>
                    <a:cubicBezTo>
                      <a:pt x="6321" y="15399"/>
                      <a:pt x="6321" y="15314"/>
                      <a:pt x="6308" y="15241"/>
                    </a:cubicBezTo>
                    <a:cubicBezTo>
                      <a:pt x="6284" y="15156"/>
                      <a:pt x="6272" y="15058"/>
                      <a:pt x="6259" y="14961"/>
                    </a:cubicBezTo>
                    <a:cubicBezTo>
                      <a:pt x="6235" y="14876"/>
                      <a:pt x="6223" y="14791"/>
                      <a:pt x="6199" y="14718"/>
                    </a:cubicBezTo>
                    <a:cubicBezTo>
                      <a:pt x="6175" y="14633"/>
                      <a:pt x="6150" y="14560"/>
                      <a:pt x="6113" y="14488"/>
                    </a:cubicBezTo>
                    <a:cubicBezTo>
                      <a:pt x="6077" y="14402"/>
                      <a:pt x="6053" y="14317"/>
                      <a:pt x="6016" y="14232"/>
                    </a:cubicBezTo>
                    <a:cubicBezTo>
                      <a:pt x="5980" y="14147"/>
                      <a:pt x="5943" y="14074"/>
                      <a:pt x="5919" y="13989"/>
                    </a:cubicBezTo>
                    <a:cubicBezTo>
                      <a:pt x="5907" y="13953"/>
                      <a:pt x="5895" y="13928"/>
                      <a:pt x="5895" y="13904"/>
                    </a:cubicBezTo>
                    <a:cubicBezTo>
                      <a:pt x="5919" y="13807"/>
                      <a:pt x="5932" y="13697"/>
                      <a:pt x="5956" y="13600"/>
                    </a:cubicBezTo>
                    <a:lnTo>
                      <a:pt x="6029" y="13272"/>
                    </a:lnTo>
                    <a:cubicBezTo>
                      <a:pt x="6040" y="13248"/>
                      <a:pt x="6040" y="13224"/>
                      <a:pt x="6053" y="13199"/>
                    </a:cubicBezTo>
                    <a:cubicBezTo>
                      <a:pt x="6065" y="13114"/>
                      <a:pt x="6102" y="13017"/>
                      <a:pt x="6126" y="12932"/>
                    </a:cubicBezTo>
                    <a:cubicBezTo>
                      <a:pt x="6126" y="12895"/>
                      <a:pt x="6138" y="12859"/>
                      <a:pt x="6150" y="12822"/>
                    </a:cubicBezTo>
                    <a:lnTo>
                      <a:pt x="6186" y="12749"/>
                    </a:lnTo>
                    <a:lnTo>
                      <a:pt x="6223" y="12676"/>
                    </a:lnTo>
                    <a:cubicBezTo>
                      <a:pt x="6235" y="12665"/>
                      <a:pt x="6235" y="12652"/>
                      <a:pt x="6248" y="12628"/>
                    </a:cubicBezTo>
                    <a:cubicBezTo>
                      <a:pt x="6259" y="12616"/>
                      <a:pt x="6272" y="12592"/>
                      <a:pt x="6284" y="12579"/>
                    </a:cubicBezTo>
                    <a:cubicBezTo>
                      <a:pt x="6296" y="12543"/>
                      <a:pt x="6321" y="12519"/>
                      <a:pt x="6345" y="12482"/>
                    </a:cubicBezTo>
                    <a:cubicBezTo>
                      <a:pt x="6356" y="12470"/>
                      <a:pt x="6369" y="12446"/>
                      <a:pt x="6381" y="12433"/>
                    </a:cubicBezTo>
                    <a:cubicBezTo>
                      <a:pt x="6429" y="12373"/>
                      <a:pt x="6478" y="12312"/>
                      <a:pt x="6515" y="12251"/>
                    </a:cubicBezTo>
                    <a:cubicBezTo>
                      <a:pt x="6564" y="12190"/>
                      <a:pt x="6600" y="12130"/>
                      <a:pt x="6636" y="12069"/>
                    </a:cubicBezTo>
                    <a:lnTo>
                      <a:pt x="6636" y="12081"/>
                    </a:lnTo>
                    <a:cubicBezTo>
                      <a:pt x="6648" y="12069"/>
                      <a:pt x="6661" y="12057"/>
                      <a:pt x="6661" y="12044"/>
                    </a:cubicBezTo>
                    <a:cubicBezTo>
                      <a:pt x="6672" y="12033"/>
                      <a:pt x="6685" y="12020"/>
                      <a:pt x="6685" y="12008"/>
                    </a:cubicBezTo>
                    <a:cubicBezTo>
                      <a:pt x="6697" y="12008"/>
                      <a:pt x="6697" y="11996"/>
                      <a:pt x="6697" y="11996"/>
                    </a:cubicBezTo>
                    <a:lnTo>
                      <a:pt x="6721" y="12020"/>
                    </a:lnTo>
                    <a:cubicBezTo>
                      <a:pt x="6734" y="12020"/>
                      <a:pt x="6745" y="12033"/>
                      <a:pt x="6758" y="12033"/>
                    </a:cubicBezTo>
                    <a:lnTo>
                      <a:pt x="6855" y="12033"/>
                    </a:lnTo>
                    <a:cubicBezTo>
                      <a:pt x="6928" y="12020"/>
                      <a:pt x="7001" y="12008"/>
                      <a:pt x="7074" y="12008"/>
                    </a:cubicBezTo>
                    <a:cubicBezTo>
                      <a:pt x="7159" y="11996"/>
                      <a:pt x="7232" y="11984"/>
                      <a:pt x="7304" y="11960"/>
                    </a:cubicBezTo>
                    <a:cubicBezTo>
                      <a:pt x="7377" y="11947"/>
                      <a:pt x="7450" y="11935"/>
                      <a:pt x="7523" y="11911"/>
                    </a:cubicBezTo>
                    <a:cubicBezTo>
                      <a:pt x="7596" y="11898"/>
                      <a:pt x="7657" y="11874"/>
                      <a:pt x="7730" y="11850"/>
                    </a:cubicBezTo>
                    <a:lnTo>
                      <a:pt x="7755" y="11850"/>
                    </a:lnTo>
                    <a:cubicBezTo>
                      <a:pt x="7766" y="11850"/>
                      <a:pt x="7766" y="11838"/>
                      <a:pt x="7779" y="11838"/>
                    </a:cubicBezTo>
                    <a:cubicBezTo>
                      <a:pt x="7912" y="11801"/>
                      <a:pt x="8046" y="11728"/>
                      <a:pt x="8179" y="11692"/>
                    </a:cubicBezTo>
                    <a:cubicBezTo>
                      <a:pt x="8216" y="11680"/>
                      <a:pt x="8241" y="11668"/>
                      <a:pt x="8277" y="11655"/>
                    </a:cubicBezTo>
                    <a:cubicBezTo>
                      <a:pt x="8314" y="11655"/>
                      <a:pt x="8338" y="11644"/>
                      <a:pt x="8374" y="11631"/>
                    </a:cubicBezTo>
                    <a:cubicBezTo>
                      <a:pt x="8447" y="11607"/>
                      <a:pt x="8508" y="11582"/>
                      <a:pt x="8568" y="11534"/>
                    </a:cubicBezTo>
                    <a:cubicBezTo>
                      <a:pt x="8630" y="11498"/>
                      <a:pt x="8678" y="11437"/>
                      <a:pt x="8739" y="11388"/>
                    </a:cubicBezTo>
                    <a:lnTo>
                      <a:pt x="8811" y="11315"/>
                    </a:lnTo>
                    <a:cubicBezTo>
                      <a:pt x="8836" y="11291"/>
                      <a:pt x="8873" y="11266"/>
                      <a:pt x="8897" y="11242"/>
                    </a:cubicBezTo>
                    <a:cubicBezTo>
                      <a:pt x="8921" y="11218"/>
                      <a:pt x="8946" y="11193"/>
                      <a:pt x="8982" y="11169"/>
                    </a:cubicBezTo>
                    <a:cubicBezTo>
                      <a:pt x="9019" y="11145"/>
                      <a:pt x="9055" y="11096"/>
                      <a:pt x="9091" y="11060"/>
                    </a:cubicBezTo>
                    <a:cubicBezTo>
                      <a:pt x="9116" y="11036"/>
                      <a:pt x="9140" y="11012"/>
                      <a:pt x="9164" y="10975"/>
                    </a:cubicBezTo>
                    <a:lnTo>
                      <a:pt x="9237" y="10902"/>
                    </a:lnTo>
                    <a:cubicBezTo>
                      <a:pt x="9286" y="10842"/>
                      <a:pt x="9335" y="10780"/>
                      <a:pt x="9371" y="10720"/>
                    </a:cubicBezTo>
                    <a:cubicBezTo>
                      <a:pt x="9395" y="10696"/>
                      <a:pt x="9419" y="10659"/>
                      <a:pt x="9432" y="10634"/>
                    </a:cubicBezTo>
                    <a:cubicBezTo>
                      <a:pt x="9443" y="10598"/>
                      <a:pt x="9468" y="10574"/>
                      <a:pt x="9480" y="10537"/>
                    </a:cubicBezTo>
                    <a:lnTo>
                      <a:pt x="9480" y="10550"/>
                    </a:lnTo>
                    <a:cubicBezTo>
                      <a:pt x="9480" y="10537"/>
                      <a:pt x="9492" y="10526"/>
                      <a:pt x="9505" y="10513"/>
                    </a:cubicBezTo>
                    <a:lnTo>
                      <a:pt x="9505" y="10501"/>
                    </a:lnTo>
                    <a:cubicBezTo>
                      <a:pt x="9505" y="10489"/>
                      <a:pt x="9516" y="10477"/>
                      <a:pt x="9516" y="10464"/>
                    </a:cubicBezTo>
                    <a:lnTo>
                      <a:pt x="9516" y="10477"/>
                    </a:lnTo>
                    <a:cubicBezTo>
                      <a:pt x="9541" y="10440"/>
                      <a:pt x="9553" y="10416"/>
                      <a:pt x="9565" y="10380"/>
                    </a:cubicBezTo>
                    <a:cubicBezTo>
                      <a:pt x="9578" y="10355"/>
                      <a:pt x="9602" y="10331"/>
                      <a:pt x="9614" y="10307"/>
                    </a:cubicBezTo>
                    <a:cubicBezTo>
                      <a:pt x="9651" y="10258"/>
                      <a:pt x="9675" y="10210"/>
                      <a:pt x="9711" y="10148"/>
                    </a:cubicBezTo>
                    <a:lnTo>
                      <a:pt x="9821" y="9966"/>
                    </a:lnTo>
                    <a:lnTo>
                      <a:pt x="9845" y="9942"/>
                    </a:lnTo>
                    <a:cubicBezTo>
                      <a:pt x="9845" y="9930"/>
                      <a:pt x="9857" y="9918"/>
                      <a:pt x="9857" y="9905"/>
                    </a:cubicBezTo>
                    <a:cubicBezTo>
                      <a:pt x="9869" y="9894"/>
                      <a:pt x="9869" y="9869"/>
                      <a:pt x="9857" y="9857"/>
                    </a:cubicBezTo>
                    <a:cubicBezTo>
                      <a:pt x="9845" y="9845"/>
                      <a:pt x="9832" y="9832"/>
                      <a:pt x="9821" y="9832"/>
                    </a:cubicBezTo>
                    <a:cubicBezTo>
                      <a:pt x="9784" y="9832"/>
                      <a:pt x="9748" y="9845"/>
                      <a:pt x="9711" y="9845"/>
                    </a:cubicBezTo>
                    <a:lnTo>
                      <a:pt x="9602" y="9881"/>
                    </a:lnTo>
                    <a:cubicBezTo>
                      <a:pt x="9565" y="9894"/>
                      <a:pt x="9529" y="9894"/>
                      <a:pt x="9492" y="9905"/>
                    </a:cubicBezTo>
                    <a:cubicBezTo>
                      <a:pt x="9432" y="9930"/>
                      <a:pt x="9359" y="9942"/>
                      <a:pt x="9286" y="9954"/>
                    </a:cubicBezTo>
                    <a:lnTo>
                      <a:pt x="9273" y="9954"/>
                    </a:lnTo>
                    <a:cubicBezTo>
                      <a:pt x="9262" y="9966"/>
                      <a:pt x="9249" y="9966"/>
                      <a:pt x="9237" y="9966"/>
                    </a:cubicBezTo>
                    <a:cubicBezTo>
                      <a:pt x="9200" y="9966"/>
                      <a:pt x="9152" y="9978"/>
                      <a:pt x="9116" y="9978"/>
                    </a:cubicBezTo>
                    <a:cubicBezTo>
                      <a:pt x="9067" y="9991"/>
                      <a:pt x="9019" y="9991"/>
                      <a:pt x="8970" y="10002"/>
                    </a:cubicBezTo>
                    <a:cubicBezTo>
                      <a:pt x="8933" y="10002"/>
                      <a:pt x="8897" y="10002"/>
                      <a:pt x="8860" y="10015"/>
                    </a:cubicBezTo>
                    <a:cubicBezTo>
                      <a:pt x="8824" y="10015"/>
                      <a:pt x="8787" y="10027"/>
                      <a:pt x="8751" y="10027"/>
                    </a:cubicBezTo>
                    <a:lnTo>
                      <a:pt x="8532" y="10064"/>
                    </a:lnTo>
                    <a:cubicBezTo>
                      <a:pt x="8460" y="10075"/>
                      <a:pt x="8387" y="10088"/>
                      <a:pt x="8314" y="10112"/>
                    </a:cubicBezTo>
                    <a:cubicBezTo>
                      <a:pt x="8241" y="10137"/>
                      <a:pt x="8168" y="10161"/>
                      <a:pt x="8107" y="10185"/>
                    </a:cubicBezTo>
                    <a:cubicBezTo>
                      <a:pt x="8034" y="10210"/>
                      <a:pt x="7961" y="10246"/>
                      <a:pt x="7888" y="10270"/>
                    </a:cubicBezTo>
                    <a:cubicBezTo>
                      <a:pt x="7828" y="10294"/>
                      <a:pt x="7755" y="10331"/>
                      <a:pt x="7693" y="10367"/>
                    </a:cubicBezTo>
                    <a:cubicBezTo>
                      <a:pt x="7657" y="10391"/>
                      <a:pt x="7620" y="10416"/>
                      <a:pt x="7596" y="10440"/>
                    </a:cubicBezTo>
                    <a:cubicBezTo>
                      <a:pt x="7560" y="10464"/>
                      <a:pt x="7536" y="10489"/>
                      <a:pt x="7499" y="10513"/>
                    </a:cubicBezTo>
                    <a:cubicBezTo>
                      <a:pt x="7475" y="10537"/>
                      <a:pt x="7450" y="10574"/>
                      <a:pt x="7426" y="10598"/>
                    </a:cubicBezTo>
                    <a:lnTo>
                      <a:pt x="7353" y="10671"/>
                    </a:lnTo>
                    <a:cubicBezTo>
                      <a:pt x="7329" y="10696"/>
                      <a:pt x="7317" y="10720"/>
                      <a:pt x="7293" y="10732"/>
                    </a:cubicBezTo>
                    <a:cubicBezTo>
                      <a:pt x="7268" y="10756"/>
                      <a:pt x="7256" y="10780"/>
                      <a:pt x="7232" y="10793"/>
                    </a:cubicBezTo>
                    <a:cubicBezTo>
                      <a:pt x="7207" y="10817"/>
                      <a:pt x="7196" y="10842"/>
                      <a:pt x="7171" y="10866"/>
                    </a:cubicBezTo>
                    <a:cubicBezTo>
                      <a:pt x="7147" y="10890"/>
                      <a:pt x="7134" y="10914"/>
                      <a:pt x="7110" y="10939"/>
                    </a:cubicBezTo>
                    <a:lnTo>
                      <a:pt x="7037" y="11048"/>
                    </a:lnTo>
                    <a:cubicBezTo>
                      <a:pt x="7001" y="11121"/>
                      <a:pt x="6964" y="11182"/>
                      <a:pt x="6928" y="11255"/>
                    </a:cubicBezTo>
                    <a:cubicBezTo>
                      <a:pt x="6916" y="11291"/>
                      <a:pt x="6891" y="11328"/>
                      <a:pt x="6880" y="11352"/>
                    </a:cubicBezTo>
                    <a:lnTo>
                      <a:pt x="6843" y="11461"/>
                    </a:lnTo>
                    <a:lnTo>
                      <a:pt x="6831" y="11461"/>
                    </a:lnTo>
                    <a:lnTo>
                      <a:pt x="6831" y="11473"/>
                    </a:lnTo>
                    <a:lnTo>
                      <a:pt x="6831" y="11485"/>
                    </a:lnTo>
                    <a:lnTo>
                      <a:pt x="6831" y="11498"/>
                    </a:lnTo>
                    <a:lnTo>
                      <a:pt x="6818" y="11498"/>
                    </a:lnTo>
                    <a:lnTo>
                      <a:pt x="6818" y="11509"/>
                    </a:lnTo>
                    <a:cubicBezTo>
                      <a:pt x="6807" y="11534"/>
                      <a:pt x="6794" y="11571"/>
                      <a:pt x="6794" y="11595"/>
                    </a:cubicBezTo>
                    <a:cubicBezTo>
                      <a:pt x="6782" y="11619"/>
                      <a:pt x="6770" y="11655"/>
                      <a:pt x="6758" y="11680"/>
                    </a:cubicBezTo>
                    <a:cubicBezTo>
                      <a:pt x="6745" y="11741"/>
                      <a:pt x="6734" y="11789"/>
                      <a:pt x="6709" y="11850"/>
                    </a:cubicBezTo>
                    <a:cubicBezTo>
                      <a:pt x="6672" y="11887"/>
                      <a:pt x="6636" y="11911"/>
                      <a:pt x="6600" y="11960"/>
                    </a:cubicBezTo>
                    <a:cubicBezTo>
                      <a:pt x="6564" y="12020"/>
                      <a:pt x="6515" y="12081"/>
                      <a:pt x="6478" y="12141"/>
                    </a:cubicBezTo>
                    <a:cubicBezTo>
                      <a:pt x="6466" y="12141"/>
                      <a:pt x="6466" y="12141"/>
                      <a:pt x="6466" y="12154"/>
                    </a:cubicBezTo>
                    <a:lnTo>
                      <a:pt x="6454" y="12166"/>
                    </a:lnTo>
                    <a:cubicBezTo>
                      <a:pt x="6429" y="12203"/>
                      <a:pt x="6405" y="12227"/>
                      <a:pt x="6381" y="12263"/>
                    </a:cubicBezTo>
                    <a:cubicBezTo>
                      <a:pt x="6356" y="12287"/>
                      <a:pt x="6332" y="12324"/>
                      <a:pt x="6308" y="12349"/>
                    </a:cubicBezTo>
                    <a:cubicBezTo>
                      <a:pt x="6296" y="12373"/>
                      <a:pt x="6272" y="12397"/>
                      <a:pt x="6259" y="12421"/>
                    </a:cubicBezTo>
                    <a:cubicBezTo>
                      <a:pt x="6257" y="12424"/>
                      <a:pt x="6255" y="12426"/>
                      <a:pt x="6253" y="12429"/>
                    </a:cubicBezTo>
                    <a:lnTo>
                      <a:pt x="6253" y="12429"/>
                    </a:lnTo>
                    <a:cubicBezTo>
                      <a:pt x="6276" y="12317"/>
                      <a:pt x="6299" y="12205"/>
                      <a:pt x="6332" y="12093"/>
                    </a:cubicBezTo>
                    <a:cubicBezTo>
                      <a:pt x="6356" y="11984"/>
                      <a:pt x="6381" y="11887"/>
                      <a:pt x="6405" y="11777"/>
                    </a:cubicBezTo>
                    <a:cubicBezTo>
                      <a:pt x="6418" y="11717"/>
                      <a:pt x="6429" y="11655"/>
                      <a:pt x="6429" y="11607"/>
                    </a:cubicBezTo>
                    <a:cubicBezTo>
                      <a:pt x="6442" y="11558"/>
                      <a:pt x="6454" y="11498"/>
                      <a:pt x="6454" y="11449"/>
                    </a:cubicBezTo>
                    <a:lnTo>
                      <a:pt x="6454" y="11401"/>
                    </a:lnTo>
                    <a:lnTo>
                      <a:pt x="6454" y="11376"/>
                    </a:lnTo>
                    <a:cubicBezTo>
                      <a:pt x="6466" y="11364"/>
                      <a:pt x="6466" y="11339"/>
                      <a:pt x="6478" y="11315"/>
                    </a:cubicBezTo>
                    <a:cubicBezTo>
                      <a:pt x="6478" y="11303"/>
                      <a:pt x="6478" y="11279"/>
                      <a:pt x="6491" y="11266"/>
                    </a:cubicBezTo>
                    <a:cubicBezTo>
                      <a:pt x="6491" y="11242"/>
                      <a:pt x="6502" y="11230"/>
                      <a:pt x="6515" y="11206"/>
                    </a:cubicBezTo>
                    <a:cubicBezTo>
                      <a:pt x="6539" y="11145"/>
                      <a:pt x="6575" y="11072"/>
                      <a:pt x="6612" y="11012"/>
                    </a:cubicBezTo>
                    <a:lnTo>
                      <a:pt x="6612" y="10999"/>
                    </a:lnTo>
                    <a:lnTo>
                      <a:pt x="6624" y="10987"/>
                    </a:lnTo>
                    <a:cubicBezTo>
                      <a:pt x="6636" y="10963"/>
                      <a:pt x="6648" y="10939"/>
                      <a:pt x="6661" y="10926"/>
                    </a:cubicBezTo>
                    <a:cubicBezTo>
                      <a:pt x="6672" y="10902"/>
                      <a:pt x="6672" y="10877"/>
                      <a:pt x="6685" y="10853"/>
                    </a:cubicBezTo>
                    <a:cubicBezTo>
                      <a:pt x="6709" y="10817"/>
                      <a:pt x="6721" y="10780"/>
                      <a:pt x="6745" y="10732"/>
                    </a:cubicBezTo>
                    <a:cubicBezTo>
                      <a:pt x="6745" y="10720"/>
                      <a:pt x="6758" y="10707"/>
                      <a:pt x="6758" y="10696"/>
                    </a:cubicBezTo>
                    <a:cubicBezTo>
                      <a:pt x="6758" y="10683"/>
                      <a:pt x="6758" y="10683"/>
                      <a:pt x="6770" y="10683"/>
                    </a:cubicBezTo>
                    <a:lnTo>
                      <a:pt x="6770" y="10671"/>
                    </a:lnTo>
                    <a:lnTo>
                      <a:pt x="6770" y="10659"/>
                    </a:lnTo>
                    <a:cubicBezTo>
                      <a:pt x="6782" y="10647"/>
                      <a:pt x="6782" y="10623"/>
                      <a:pt x="6794" y="10610"/>
                    </a:cubicBezTo>
                    <a:cubicBezTo>
                      <a:pt x="6807" y="10574"/>
                      <a:pt x="6818" y="10550"/>
                      <a:pt x="6831" y="10513"/>
                    </a:cubicBezTo>
                    <a:lnTo>
                      <a:pt x="6867" y="10440"/>
                    </a:lnTo>
                    <a:lnTo>
                      <a:pt x="6904" y="10367"/>
                    </a:lnTo>
                    <a:cubicBezTo>
                      <a:pt x="6916" y="10343"/>
                      <a:pt x="6928" y="10318"/>
                      <a:pt x="6952" y="10282"/>
                    </a:cubicBezTo>
                    <a:cubicBezTo>
                      <a:pt x="6964" y="10270"/>
                      <a:pt x="6988" y="10246"/>
                      <a:pt x="7001" y="10221"/>
                    </a:cubicBezTo>
                    <a:lnTo>
                      <a:pt x="7061" y="10161"/>
                    </a:lnTo>
                    <a:cubicBezTo>
                      <a:pt x="7098" y="10112"/>
                      <a:pt x="7134" y="10064"/>
                      <a:pt x="7159" y="10002"/>
                    </a:cubicBezTo>
                    <a:cubicBezTo>
                      <a:pt x="7196" y="9942"/>
                      <a:pt x="7220" y="9869"/>
                      <a:pt x="7232" y="9808"/>
                    </a:cubicBezTo>
                    <a:cubicBezTo>
                      <a:pt x="7244" y="9748"/>
                      <a:pt x="7268" y="9699"/>
                      <a:pt x="7268" y="9638"/>
                    </a:cubicBezTo>
                    <a:cubicBezTo>
                      <a:pt x="7280" y="9614"/>
                      <a:pt x="7293" y="9578"/>
                      <a:pt x="7293" y="9553"/>
                    </a:cubicBezTo>
                    <a:cubicBezTo>
                      <a:pt x="7293" y="9529"/>
                      <a:pt x="7304" y="9505"/>
                      <a:pt x="7304" y="9480"/>
                    </a:cubicBezTo>
                    <a:cubicBezTo>
                      <a:pt x="7304" y="9468"/>
                      <a:pt x="7304" y="9456"/>
                      <a:pt x="7317" y="9443"/>
                    </a:cubicBezTo>
                    <a:lnTo>
                      <a:pt x="7317" y="9395"/>
                    </a:lnTo>
                    <a:lnTo>
                      <a:pt x="7317" y="9310"/>
                    </a:lnTo>
                    <a:cubicBezTo>
                      <a:pt x="7329" y="9262"/>
                      <a:pt x="7317" y="9200"/>
                      <a:pt x="7317" y="9152"/>
                    </a:cubicBezTo>
                    <a:lnTo>
                      <a:pt x="7317" y="8994"/>
                    </a:lnTo>
                    <a:cubicBezTo>
                      <a:pt x="7317" y="8957"/>
                      <a:pt x="7317" y="8933"/>
                      <a:pt x="7304" y="8909"/>
                    </a:cubicBezTo>
                    <a:lnTo>
                      <a:pt x="7304" y="8824"/>
                    </a:lnTo>
                    <a:cubicBezTo>
                      <a:pt x="7293" y="8775"/>
                      <a:pt x="7280" y="8714"/>
                      <a:pt x="7280" y="8666"/>
                    </a:cubicBezTo>
                    <a:lnTo>
                      <a:pt x="7244" y="8520"/>
                    </a:lnTo>
                    <a:cubicBezTo>
                      <a:pt x="7232" y="8495"/>
                      <a:pt x="7232" y="8459"/>
                      <a:pt x="7220" y="8435"/>
                    </a:cubicBezTo>
                    <a:cubicBezTo>
                      <a:pt x="7220" y="8411"/>
                      <a:pt x="7207" y="8387"/>
                      <a:pt x="7196" y="8362"/>
                    </a:cubicBezTo>
                    <a:cubicBezTo>
                      <a:pt x="7196" y="8338"/>
                      <a:pt x="7183" y="8301"/>
                      <a:pt x="7171" y="8277"/>
                    </a:cubicBezTo>
                    <a:cubicBezTo>
                      <a:pt x="7171" y="8265"/>
                      <a:pt x="7159" y="8252"/>
                      <a:pt x="7159" y="8241"/>
                    </a:cubicBezTo>
                    <a:cubicBezTo>
                      <a:pt x="7147" y="8228"/>
                      <a:pt x="7147" y="8216"/>
                      <a:pt x="7134" y="8204"/>
                    </a:cubicBezTo>
                    <a:cubicBezTo>
                      <a:pt x="7134" y="8192"/>
                      <a:pt x="7123" y="8179"/>
                      <a:pt x="7123" y="8155"/>
                    </a:cubicBezTo>
                    <a:cubicBezTo>
                      <a:pt x="7110" y="8155"/>
                      <a:pt x="7110" y="8143"/>
                      <a:pt x="7098" y="8131"/>
                    </a:cubicBezTo>
                    <a:lnTo>
                      <a:pt x="7061" y="8058"/>
                    </a:lnTo>
                    <a:cubicBezTo>
                      <a:pt x="7037" y="8009"/>
                      <a:pt x="7013" y="7973"/>
                      <a:pt x="6988" y="7925"/>
                    </a:cubicBezTo>
                    <a:lnTo>
                      <a:pt x="6916" y="7779"/>
                    </a:lnTo>
                    <a:cubicBezTo>
                      <a:pt x="6891" y="7718"/>
                      <a:pt x="6867" y="7645"/>
                      <a:pt x="6831" y="7584"/>
                    </a:cubicBezTo>
                    <a:cubicBezTo>
                      <a:pt x="6818" y="7560"/>
                      <a:pt x="6807" y="7523"/>
                      <a:pt x="6794" y="7499"/>
                    </a:cubicBezTo>
                    <a:cubicBezTo>
                      <a:pt x="6782" y="7487"/>
                      <a:pt x="6782" y="7463"/>
                      <a:pt x="6770" y="7439"/>
                    </a:cubicBezTo>
                    <a:cubicBezTo>
                      <a:pt x="6758" y="7426"/>
                      <a:pt x="6745" y="7414"/>
                      <a:pt x="6745" y="7390"/>
                    </a:cubicBezTo>
                    <a:lnTo>
                      <a:pt x="6721" y="7366"/>
                    </a:lnTo>
                    <a:cubicBezTo>
                      <a:pt x="6709" y="7341"/>
                      <a:pt x="6685" y="7317"/>
                      <a:pt x="6672" y="7304"/>
                    </a:cubicBezTo>
                    <a:cubicBezTo>
                      <a:pt x="6648" y="7256"/>
                      <a:pt x="6612" y="7207"/>
                      <a:pt x="6575" y="7171"/>
                    </a:cubicBezTo>
                    <a:lnTo>
                      <a:pt x="6539" y="7098"/>
                    </a:lnTo>
                    <a:cubicBezTo>
                      <a:pt x="6515" y="7074"/>
                      <a:pt x="6502" y="7050"/>
                      <a:pt x="6491" y="7025"/>
                    </a:cubicBezTo>
                    <a:cubicBezTo>
                      <a:pt x="6466" y="7001"/>
                      <a:pt x="6454" y="6977"/>
                      <a:pt x="6442" y="6952"/>
                    </a:cubicBezTo>
                    <a:cubicBezTo>
                      <a:pt x="6442" y="6928"/>
                      <a:pt x="6429" y="6915"/>
                      <a:pt x="6418" y="6891"/>
                    </a:cubicBezTo>
                    <a:lnTo>
                      <a:pt x="6418" y="6855"/>
                    </a:lnTo>
                    <a:cubicBezTo>
                      <a:pt x="6405" y="6831"/>
                      <a:pt x="6405" y="6818"/>
                      <a:pt x="6393" y="6794"/>
                    </a:cubicBezTo>
                    <a:cubicBezTo>
                      <a:pt x="6393" y="6770"/>
                      <a:pt x="6393" y="6745"/>
                      <a:pt x="6381" y="6721"/>
                    </a:cubicBezTo>
                    <a:cubicBezTo>
                      <a:pt x="6381" y="6697"/>
                      <a:pt x="6381" y="6672"/>
                      <a:pt x="6369" y="6648"/>
                    </a:cubicBezTo>
                    <a:cubicBezTo>
                      <a:pt x="6369" y="6636"/>
                      <a:pt x="6345" y="6612"/>
                      <a:pt x="6332" y="6612"/>
                    </a:cubicBezTo>
                    <a:cubicBezTo>
                      <a:pt x="6308" y="6612"/>
                      <a:pt x="6296" y="6612"/>
                      <a:pt x="6284" y="6636"/>
                    </a:cubicBezTo>
                    <a:cubicBezTo>
                      <a:pt x="6272" y="6648"/>
                      <a:pt x="6259" y="6661"/>
                      <a:pt x="6259" y="6672"/>
                    </a:cubicBezTo>
                    <a:cubicBezTo>
                      <a:pt x="6248" y="6697"/>
                      <a:pt x="6248" y="6709"/>
                      <a:pt x="6235" y="6721"/>
                    </a:cubicBezTo>
                    <a:cubicBezTo>
                      <a:pt x="6235" y="6745"/>
                      <a:pt x="6223" y="6758"/>
                      <a:pt x="6211" y="6770"/>
                    </a:cubicBezTo>
                    <a:cubicBezTo>
                      <a:pt x="6199" y="6794"/>
                      <a:pt x="6186" y="6818"/>
                      <a:pt x="6175" y="6831"/>
                    </a:cubicBezTo>
                    <a:cubicBezTo>
                      <a:pt x="6175" y="6843"/>
                      <a:pt x="6162" y="6855"/>
                      <a:pt x="6150" y="6867"/>
                    </a:cubicBezTo>
                    <a:lnTo>
                      <a:pt x="6113" y="6904"/>
                    </a:lnTo>
                    <a:cubicBezTo>
                      <a:pt x="6089" y="6940"/>
                      <a:pt x="6065" y="6964"/>
                      <a:pt x="6040" y="6988"/>
                    </a:cubicBezTo>
                    <a:lnTo>
                      <a:pt x="6040" y="6977"/>
                    </a:lnTo>
                    <a:cubicBezTo>
                      <a:pt x="6040" y="6988"/>
                      <a:pt x="6040" y="6988"/>
                      <a:pt x="6029" y="6988"/>
                    </a:cubicBezTo>
                    <a:cubicBezTo>
                      <a:pt x="6029" y="6988"/>
                      <a:pt x="6029" y="7001"/>
                      <a:pt x="6016" y="7001"/>
                    </a:cubicBezTo>
                    <a:lnTo>
                      <a:pt x="6029" y="7001"/>
                    </a:lnTo>
                    <a:cubicBezTo>
                      <a:pt x="6016" y="7001"/>
                      <a:pt x="6016" y="7013"/>
                      <a:pt x="6005" y="7013"/>
                    </a:cubicBezTo>
                    <a:lnTo>
                      <a:pt x="6005" y="7025"/>
                    </a:lnTo>
                    <a:cubicBezTo>
                      <a:pt x="5968" y="7050"/>
                      <a:pt x="5943" y="7074"/>
                      <a:pt x="5919" y="7110"/>
                    </a:cubicBezTo>
                    <a:cubicBezTo>
                      <a:pt x="5907" y="7123"/>
                      <a:pt x="5895" y="7134"/>
                      <a:pt x="5883" y="7159"/>
                    </a:cubicBezTo>
                    <a:cubicBezTo>
                      <a:pt x="5883" y="7171"/>
                      <a:pt x="5870" y="7183"/>
                      <a:pt x="5859" y="7195"/>
                    </a:cubicBezTo>
                    <a:cubicBezTo>
                      <a:pt x="5859" y="7207"/>
                      <a:pt x="5846" y="7220"/>
                      <a:pt x="5834" y="7244"/>
                    </a:cubicBezTo>
                    <a:cubicBezTo>
                      <a:pt x="5834" y="7256"/>
                      <a:pt x="5822" y="7268"/>
                      <a:pt x="5810" y="7293"/>
                    </a:cubicBezTo>
                    <a:cubicBezTo>
                      <a:pt x="5810" y="7304"/>
                      <a:pt x="5797" y="7329"/>
                      <a:pt x="5786" y="7341"/>
                    </a:cubicBezTo>
                    <a:cubicBezTo>
                      <a:pt x="5761" y="7402"/>
                      <a:pt x="5749" y="7463"/>
                      <a:pt x="5749" y="7523"/>
                    </a:cubicBezTo>
                    <a:cubicBezTo>
                      <a:pt x="5737" y="7547"/>
                      <a:pt x="5737" y="7584"/>
                      <a:pt x="5737" y="7609"/>
                    </a:cubicBezTo>
                    <a:cubicBezTo>
                      <a:pt x="5737" y="7633"/>
                      <a:pt x="5737" y="7669"/>
                      <a:pt x="5724" y="7693"/>
                    </a:cubicBezTo>
                    <a:lnTo>
                      <a:pt x="5724" y="7852"/>
                    </a:lnTo>
                    <a:cubicBezTo>
                      <a:pt x="5713" y="7900"/>
                      <a:pt x="5713" y="7949"/>
                      <a:pt x="5713" y="8009"/>
                    </a:cubicBezTo>
                    <a:cubicBezTo>
                      <a:pt x="5700" y="8058"/>
                      <a:pt x="5700" y="8095"/>
                      <a:pt x="5689" y="8143"/>
                    </a:cubicBezTo>
                    <a:cubicBezTo>
                      <a:pt x="5689" y="8168"/>
                      <a:pt x="5676" y="8204"/>
                      <a:pt x="5676" y="8228"/>
                    </a:cubicBezTo>
                    <a:cubicBezTo>
                      <a:pt x="5664" y="8241"/>
                      <a:pt x="5664" y="8265"/>
                      <a:pt x="5664" y="8289"/>
                    </a:cubicBezTo>
                    <a:cubicBezTo>
                      <a:pt x="5652" y="8325"/>
                      <a:pt x="5640" y="8362"/>
                      <a:pt x="5627" y="8411"/>
                    </a:cubicBezTo>
                    <a:cubicBezTo>
                      <a:pt x="5616" y="8435"/>
                      <a:pt x="5603" y="8471"/>
                      <a:pt x="5591" y="8508"/>
                    </a:cubicBezTo>
                    <a:cubicBezTo>
                      <a:pt x="5579" y="8544"/>
                      <a:pt x="5567" y="8593"/>
                      <a:pt x="5567" y="8630"/>
                    </a:cubicBezTo>
                    <a:cubicBezTo>
                      <a:pt x="5554" y="8678"/>
                      <a:pt x="5543" y="8714"/>
                      <a:pt x="5530" y="8751"/>
                    </a:cubicBezTo>
                    <a:cubicBezTo>
                      <a:pt x="5530" y="8775"/>
                      <a:pt x="5530" y="8811"/>
                      <a:pt x="5518" y="8836"/>
                    </a:cubicBezTo>
                    <a:cubicBezTo>
                      <a:pt x="5518" y="8860"/>
                      <a:pt x="5518" y="8884"/>
                      <a:pt x="5506" y="8921"/>
                    </a:cubicBezTo>
                    <a:cubicBezTo>
                      <a:pt x="5506" y="8970"/>
                      <a:pt x="5494" y="9018"/>
                      <a:pt x="5494" y="9067"/>
                    </a:cubicBezTo>
                    <a:lnTo>
                      <a:pt x="5494" y="9152"/>
                    </a:lnTo>
                    <a:cubicBezTo>
                      <a:pt x="5494" y="9176"/>
                      <a:pt x="5481" y="9213"/>
                      <a:pt x="5481" y="9249"/>
                    </a:cubicBezTo>
                    <a:lnTo>
                      <a:pt x="5481" y="9383"/>
                    </a:lnTo>
                    <a:lnTo>
                      <a:pt x="5481" y="9480"/>
                    </a:lnTo>
                    <a:cubicBezTo>
                      <a:pt x="5481" y="9505"/>
                      <a:pt x="5481" y="9529"/>
                      <a:pt x="5494" y="9553"/>
                    </a:cubicBezTo>
                    <a:lnTo>
                      <a:pt x="5494" y="9638"/>
                    </a:lnTo>
                    <a:cubicBezTo>
                      <a:pt x="5506" y="9650"/>
                      <a:pt x="5506" y="9675"/>
                      <a:pt x="5506" y="9686"/>
                    </a:cubicBezTo>
                    <a:lnTo>
                      <a:pt x="5506" y="9723"/>
                    </a:lnTo>
                    <a:cubicBezTo>
                      <a:pt x="5518" y="9748"/>
                      <a:pt x="5518" y="9772"/>
                      <a:pt x="5530" y="9796"/>
                    </a:cubicBezTo>
                    <a:cubicBezTo>
                      <a:pt x="5530" y="9821"/>
                      <a:pt x="5543" y="9832"/>
                      <a:pt x="5543" y="9845"/>
                    </a:cubicBezTo>
                    <a:cubicBezTo>
                      <a:pt x="5554" y="9857"/>
                      <a:pt x="5554" y="9869"/>
                      <a:pt x="5554" y="9881"/>
                    </a:cubicBezTo>
                    <a:lnTo>
                      <a:pt x="5627" y="10027"/>
                    </a:lnTo>
                    <a:cubicBezTo>
                      <a:pt x="5640" y="10064"/>
                      <a:pt x="5664" y="10088"/>
                      <a:pt x="5689" y="10124"/>
                    </a:cubicBezTo>
                    <a:lnTo>
                      <a:pt x="5689" y="10112"/>
                    </a:lnTo>
                    <a:cubicBezTo>
                      <a:pt x="5689" y="10124"/>
                      <a:pt x="5700" y="10124"/>
                      <a:pt x="5700" y="10137"/>
                    </a:cubicBezTo>
                    <a:lnTo>
                      <a:pt x="5713" y="10148"/>
                    </a:lnTo>
                    <a:cubicBezTo>
                      <a:pt x="5724" y="10173"/>
                      <a:pt x="5737" y="10185"/>
                      <a:pt x="5749" y="10197"/>
                    </a:cubicBezTo>
                    <a:cubicBezTo>
                      <a:pt x="5761" y="10221"/>
                      <a:pt x="5773" y="10234"/>
                      <a:pt x="5797" y="10258"/>
                    </a:cubicBezTo>
                    <a:cubicBezTo>
                      <a:pt x="5797" y="10270"/>
                      <a:pt x="5810" y="10282"/>
                      <a:pt x="5810" y="10294"/>
                    </a:cubicBezTo>
                    <a:cubicBezTo>
                      <a:pt x="5834" y="10331"/>
                      <a:pt x="5859" y="10380"/>
                      <a:pt x="5895" y="10428"/>
                    </a:cubicBezTo>
                    <a:cubicBezTo>
                      <a:pt x="5919" y="10464"/>
                      <a:pt x="5943" y="10513"/>
                      <a:pt x="5980" y="10562"/>
                    </a:cubicBezTo>
                    <a:cubicBezTo>
                      <a:pt x="5992" y="10586"/>
                      <a:pt x="6005" y="10610"/>
                      <a:pt x="6029" y="10634"/>
                    </a:cubicBezTo>
                    <a:cubicBezTo>
                      <a:pt x="6040" y="10647"/>
                      <a:pt x="6065" y="10671"/>
                      <a:pt x="6077" y="10696"/>
                    </a:cubicBezTo>
                    <a:cubicBezTo>
                      <a:pt x="6113" y="10732"/>
                      <a:pt x="6138" y="10769"/>
                      <a:pt x="6175" y="10805"/>
                    </a:cubicBezTo>
                    <a:cubicBezTo>
                      <a:pt x="6186" y="10829"/>
                      <a:pt x="6199" y="10842"/>
                      <a:pt x="6211" y="10853"/>
                    </a:cubicBezTo>
                    <a:cubicBezTo>
                      <a:pt x="6211" y="10866"/>
                      <a:pt x="6223" y="10877"/>
                      <a:pt x="6235" y="10890"/>
                    </a:cubicBezTo>
                    <a:cubicBezTo>
                      <a:pt x="6235" y="10914"/>
                      <a:pt x="6248" y="10926"/>
                      <a:pt x="6259" y="10939"/>
                    </a:cubicBezTo>
                    <a:cubicBezTo>
                      <a:pt x="6259" y="10963"/>
                      <a:pt x="6272" y="10975"/>
                      <a:pt x="6284" y="10987"/>
                    </a:cubicBezTo>
                    <a:lnTo>
                      <a:pt x="6356" y="11206"/>
                    </a:lnTo>
                    <a:cubicBezTo>
                      <a:pt x="6369" y="11230"/>
                      <a:pt x="6369" y="11255"/>
                      <a:pt x="6369" y="11279"/>
                    </a:cubicBezTo>
                    <a:cubicBezTo>
                      <a:pt x="6369" y="11303"/>
                      <a:pt x="6356" y="11328"/>
                      <a:pt x="6356" y="11352"/>
                    </a:cubicBezTo>
                    <a:lnTo>
                      <a:pt x="6356" y="11437"/>
                    </a:lnTo>
                    <a:lnTo>
                      <a:pt x="6356" y="11461"/>
                    </a:lnTo>
                    <a:lnTo>
                      <a:pt x="6356" y="11485"/>
                    </a:lnTo>
                    <a:cubicBezTo>
                      <a:pt x="6345" y="11509"/>
                      <a:pt x="6345" y="11534"/>
                      <a:pt x="6345" y="11558"/>
                    </a:cubicBezTo>
                    <a:cubicBezTo>
                      <a:pt x="6332" y="11571"/>
                      <a:pt x="6332" y="11595"/>
                      <a:pt x="6332" y="11607"/>
                    </a:cubicBezTo>
                    <a:lnTo>
                      <a:pt x="6332" y="11631"/>
                    </a:lnTo>
                    <a:lnTo>
                      <a:pt x="6332" y="11644"/>
                    </a:lnTo>
                    <a:cubicBezTo>
                      <a:pt x="6321" y="11717"/>
                      <a:pt x="6296" y="11801"/>
                      <a:pt x="6272" y="11887"/>
                    </a:cubicBezTo>
                    <a:cubicBezTo>
                      <a:pt x="6235" y="11996"/>
                      <a:pt x="6211" y="12093"/>
                      <a:pt x="6175" y="12203"/>
                    </a:cubicBezTo>
                    <a:cubicBezTo>
                      <a:pt x="6150" y="12300"/>
                      <a:pt x="6113" y="12409"/>
                      <a:pt x="6089" y="12519"/>
                    </a:cubicBezTo>
                    <a:cubicBezTo>
                      <a:pt x="6065" y="12616"/>
                      <a:pt x="6029" y="12725"/>
                      <a:pt x="6005" y="12835"/>
                    </a:cubicBezTo>
                    <a:cubicBezTo>
                      <a:pt x="5980" y="12944"/>
                      <a:pt x="5943" y="13053"/>
                      <a:pt x="5919" y="13162"/>
                    </a:cubicBezTo>
                    <a:cubicBezTo>
                      <a:pt x="5907" y="13187"/>
                      <a:pt x="5907" y="13211"/>
                      <a:pt x="5907" y="13235"/>
                    </a:cubicBezTo>
                    <a:cubicBezTo>
                      <a:pt x="5870" y="13345"/>
                      <a:pt x="5859" y="13454"/>
                      <a:pt x="5834" y="13564"/>
                    </a:cubicBezTo>
                    <a:cubicBezTo>
                      <a:pt x="5834" y="13600"/>
                      <a:pt x="5822" y="13637"/>
                      <a:pt x="5810" y="13673"/>
                    </a:cubicBezTo>
                    <a:cubicBezTo>
                      <a:pt x="5797" y="13613"/>
                      <a:pt x="5773" y="13551"/>
                      <a:pt x="5749" y="13478"/>
                    </a:cubicBezTo>
                    <a:cubicBezTo>
                      <a:pt x="5700" y="13321"/>
                      <a:pt x="5640" y="13151"/>
                      <a:pt x="5554" y="12992"/>
                    </a:cubicBezTo>
                    <a:cubicBezTo>
                      <a:pt x="5470" y="12822"/>
                      <a:pt x="5397" y="12665"/>
                      <a:pt x="5324" y="12506"/>
                    </a:cubicBezTo>
                    <a:cubicBezTo>
                      <a:pt x="5287" y="12409"/>
                      <a:pt x="5251" y="12324"/>
                      <a:pt x="5214" y="12239"/>
                    </a:cubicBezTo>
                    <a:lnTo>
                      <a:pt x="5178" y="12166"/>
                    </a:lnTo>
                    <a:lnTo>
                      <a:pt x="5141" y="12093"/>
                    </a:lnTo>
                    <a:cubicBezTo>
                      <a:pt x="5129" y="12057"/>
                      <a:pt x="5105" y="12008"/>
                      <a:pt x="5081" y="11971"/>
                    </a:cubicBezTo>
                    <a:cubicBezTo>
                      <a:pt x="5032" y="11887"/>
                      <a:pt x="4984" y="11789"/>
                      <a:pt x="4947" y="11704"/>
                    </a:cubicBezTo>
                    <a:lnTo>
                      <a:pt x="4947" y="11692"/>
                    </a:lnTo>
                    <a:cubicBezTo>
                      <a:pt x="4935" y="11644"/>
                      <a:pt x="4922" y="11607"/>
                      <a:pt x="4922" y="11571"/>
                    </a:cubicBezTo>
                    <a:cubicBezTo>
                      <a:pt x="4922" y="11534"/>
                      <a:pt x="4922" y="11509"/>
                      <a:pt x="4911" y="11473"/>
                    </a:cubicBezTo>
                    <a:lnTo>
                      <a:pt x="4911" y="11425"/>
                    </a:lnTo>
                    <a:cubicBezTo>
                      <a:pt x="4911" y="11352"/>
                      <a:pt x="4898" y="11291"/>
                      <a:pt x="4898" y="11218"/>
                    </a:cubicBezTo>
                    <a:lnTo>
                      <a:pt x="4898" y="11085"/>
                    </a:lnTo>
                    <a:lnTo>
                      <a:pt x="4898" y="11048"/>
                    </a:lnTo>
                    <a:lnTo>
                      <a:pt x="4898" y="11012"/>
                    </a:lnTo>
                    <a:lnTo>
                      <a:pt x="4898" y="10975"/>
                    </a:lnTo>
                    <a:lnTo>
                      <a:pt x="4898" y="10939"/>
                    </a:lnTo>
                    <a:cubicBezTo>
                      <a:pt x="4898" y="10926"/>
                      <a:pt x="4898" y="10902"/>
                      <a:pt x="4911" y="10890"/>
                    </a:cubicBezTo>
                    <a:lnTo>
                      <a:pt x="4911" y="10793"/>
                    </a:lnTo>
                    <a:cubicBezTo>
                      <a:pt x="4911" y="10732"/>
                      <a:pt x="4922" y="10671"/>
                      <a:pt x="4922" y="10610"/>
                    </a:cubicBezTo>
                    <a:lnTo>
                      <a:pt x="4922" y="10598"/>
                    </a:lnTo>
                    <a:cubicBezTo>
                      <a:pt x="4935" y="10513"/>
                      <a:pt x="4947" y="10428"/>
                      <a:pt x="4959" y="10331"/>
                    </a:cubicBezTo>
                    <a:cubicBezTo>
                      <a:pt x="4971" y="10270"/>
                      <a:pt x="4984" y="10197"/>
                      <a:pt x="4995" y="10124"/>
                    </a:cubicBezTo>
                    <a:cubicBezTo>
                      <a:pt x="5008" y="10051"/>
                      <a:pt x="5008" y="9966"/>
                      <a:pt x="5020" y="9894"/>
                    </a:cubicBezTo>
                    <a:cubicBezTo>
                      <a:pt x="5020" y="9832"/>
                      <a:pt x="5032" y="9759"/>
                      <a:pt x="5044" y="9686"/>
                    </a:cubicBezTo>
                    <a:cubicBezTo>
                      <a:pt x="5044" y="9614"/>
                      <a:pt x="5057" y="9541"/>
                      <a:pt x="5068" y="9468"/>
                    </a:cubicBezTo>
                    <a:cubicBezTo>
                      <a:pt x="5081" y="9395"/>
                      <a:pt x="5093" y="9322"/>
                      <a:pt x="5105" y="9262"/>
                    </a:cubicBezTo>
                    <a:cubicBezTo>
                      <a:pt x="5105" y="9225"/>
                      <a:pt x="5117" y="9176"/>
                      <a:pt x="5117" y="9140"/>
                    </a:cubicBezTo>
                    <a:cubicBezTo>
                      <a:pt x="5129" y="9103"/>
                      <a:pt x="5129" y="9067"/>
                      <a:pt x="5129" y="9030"/>
                    </a:cubicBezTo>
                    <a:cubicBezTo>
                      <a:pt x="5141" y="8994"/>
                      <a:pt x="5141" y="8957"/>
                      <a:pt x="5141" y="8921"/>
                    </a:cubicBezTo>
                    <a:cubicBezTo>
                      <a:pt x="5154" y="8884"/>
                      <a:pt x="5154" y="8860"/>
                      <a:pt x="5154" y="8824"/>
                    </a:cubicBezTo>
                    <a:cubicBezTo>
                      <a:pt x="5165" y="8787"/>
                      <a:pt x="5165" y="8763"/>
                      <a:pt x="5178" y="8727"/>
                    </a:cubicBezTo>
                    <a:cubicBezTo>
                      <a:pt x="5178" y="8690"/>
                      <a:pt x="5190" y="8641"/>
                      <a:pt x="5202" y="8605"/>
                    </a:cubicBezTo>
                    <a:lnTo>
                      <a:pt x="5275" y="8314"/>
                    </a:lnTo>
                    <a:cubicBezTo>
                      <a:pt x="5300" y="8204"/>
                      <a:pt x="5324" y="8107"/>
                      <a:pt x="5348" y="8009"/>
                    </a:cubicBezTo>
                    <a:cubicBezTo>
                      <a:pt x="5373" y="7936"/>
                      <a:pt x="5397" y="7863"/>
                      <a:pt x="5421" y="7803"/>
                    </a:cubicBezTo>
                    <a:cubicBezTo>
                      <a:pt x="5445" y="7718"/>
                      <a:pt x="5470" y="7645"/>
                      <a:pt x="5494" y="7572"/>
                    </a:cubicBezTo>
                    <a:lnTo>
                      <a:pt x="5567" y="7353"/>
                    </a:lnTo>
                    <a:cubicBezTo>
                      <a:pt x="5579" y="7329"/>
                      <a:pt x="5591" y="7293"/>
                      <a:pt x="5591" y="7256"/>
                    </a:cubicBezTo>
                    <a:cubicBezTo>
                      <a:pt x="5603" y="7220"/>
                      <a:pt x="5616" y="7195"/>
                      <a:pt x="5627" y="7159"/>
                    </a:cubicBezTo>
                    <a:lnTo>
                      <a:pt x="5664" y="7086"/>
                    </a:lnTo>
                    <a:lnTo>
                      <a:pt x="5700" y="7013"/>
                    </a:lnTo>
                    <a:cubicBezTo>
                      <a:pt x="5713" y="6964"/>
                      <a:pt x="5737" y="6915"/>
                      <a:pt x="5761" y="6867"/>
                    </a:cubicBezTo>
                    <a:cubicBezTo>
                      <a:pt x="5786" y="6818"/>
                      <a:pt x="5810" y="6770"/>
                      <a:pt x="5834" y="6734"/>
                    </a:cubicBezTo>
                    <a:cubicBezTo>
                      <a:pt x="5857" y="6688"/>
                      <a:pt x="5880" y="6643"/>
                      <a:pt x="5902" y="6588"/>
                    </a:cubicBezTo>
                    <a:lnTo>
                      <a:pt x="5902" y="6588"/>
                    </a:lnTo>
                    <a:cubicBezTo>
                      <a:pt x="5900" y="6588"/>
                      <a:pt x="5898" y="6588"/>
                      <a:pt x="5895" y="6588"/>
                    </a:cubicBezTo>
                    <a:cubicBezTo>
                      <a:pt x="5907" y="6575"/>
                      <a:pt x="5919" y="6563"/>
                      <a:pt x="5919" y="6551"/>
                    </a:cubicBezTo>
                    <a:lnTo>
                      <a:pt x="5919" y="6539"/>
                    </a:lnTo>
                    <a:cubicBezTo>
                      <a:pt x="5932" y="6515"/>
                      <a:pt x="5943" y="6502"/>
                      <a:pt x="5956" y="6478"/>
                    </a:cubicBezTo>
                    <a:lnTo>
                      <a:pt x="5956" y="6491"/>
                    </a:lnTo>
                    <a:cubicBezTo>
                      <a:pt x="5968" y="6454"/>
                      <a:pt x="5980" y="6418"/>
                      <a:pt x="6005" y="6393"/>
                    </a:cubicBezTo>
                    <a:cubicBezTo>
                      <a:pt x="6040" y="6332"/>
                      <a:pt x="6065" y="6272"/>
                      <a:pt x="6102" y="6199"/>
                    </a:cubicBezTo>
                    <a:cubicBezTo>
                      <a:pt x="6113" y="6175"/>
                      <a:pt x="6138" y="6138"/>
                      <a:pt x="6138" y="6113"/>
                    </a:cubicBezTo>
                    <a:cubicBezTo>
                      <a:pt x="6150" y="6089"/>
                      <a:pt x="6150" y="6065"/>
                      <a:pt x="6162" y="6053"/>
                    </a:cubicBezTo>
                    <a:cubicBezTo>
                      <a:pt x="6211" y="5992"/>
                      <a:pt x="6248" y="5932"/>
                      <a:pt x="6296" y="5870"/>
                    </a:cubicBezTo>
                    <a:cubicBezTo>
                      <a:pt x="6332" y="5810"/>
                      <a:pt x="6381" y="5761"/>
                      <a:pt x="6418" y="5700"/>
                    </a:cubicBezTo>
                    <a:cubicBezTo>
                      <a:pt x="6466" y="5652"/>
                      <a:pt x="6515" y="5591"/>
                      <a:pt x="6551" y="5530"/>
                    </a:cubicBezTo>
                    <a:cubicBezTo>
                      <a:pt x="6575" y="5506"/>
                      <a:pt x="6600" y="5470"/>
                      <a:pt x="6612" y="5445"/>
                    </a:cubicBezTo>
                    <a:cubicBezTo>
                      <a:pt x="6636" y="5408"/>
                      <a:pt x="6661" y="5384"/>
                      <a:pt x="6672" y="5348"/>
                    </a:cubicBezTo>
                    <a:cubicBezTo>
                      <a:pt x="6685" y="5324"/>
                      <a:pt x="6685" y="5311"/>
                      <a:pt x="6697" y="5287"/>
                    </a:cubicBezTo>
                    <a:cubicBezTo>
                      <a:pt x="6709" y="5263"/>
                      <a:pt x="6721" y="5238"/>
                      <a:pt x="6721" y="5202"/>
                    </a:cubicBezTo>
                    <a:cubicBezTo>
                      <a:pt x="6721" y="5178"/>
                      <a:pt x="6734" y="5165"/>
                      <a:pt x="6721" y="5141"/>
                    </a:cubicBezTo>
                    <a:lnTo>
                      <a:pt x="6721" y="5117"/>
                    </a:lnTo>
                    <a:cubicBezTo>
                      <a:pt x="6721" y="5105"/>
                      <a:pt x="6709" y="5092"/>
                      <a:pt x="6709" y="5092"/>
                    </a:cubicBezTo>
                    <a:cubicBezTo>
                      <a:pt x="6697" y="5081"/>
                      <a:pt x="6697" y="5068"/>
                      <a:pt x="6672" y="5056"/>
                    </a:cubicBezTo>
                    <a:cubicBezTo>
                      <a:pt x="6672" y="5044"/>
                      <a:pt x="6661" y="5044"/>
                      <a:pt x="6636" y="5032"/>
                    </a:cubicBezTo>
                    <a:cubicBezTo>
                      <a:pt x="6628" y="5028"/>
                      <a:pt x="6619" y="5027"/>
                      <a:pt x="6608" y="5027"/>
                    </a:cubicBezTo>
                    <a:cubicBezTo>
                      <a:pt x="6588" y="5027"/>
                      <a:pt x="6563" y="5032"/>
                      <a:pt x="6539" y="5032"/>
                    </a:cubicBezTo>
                    <a:cubicBezTo>
                      <a:pt x="6515" y="5044"/>
                      <a:pt x="6491" y="5056"/>
                      <a:pt x="6466" y="5081"/>
                    </a:cubicBezTo>
                    <a:cubicBezTo>
                      <a:pt x="6429" y="5105"/>
                      <a:pt x="6405" y="5117"/>
                      <a:pt x="6381" y="5141"/>
                    </a:cubicBezTo>
                    <a:cubicBezTo>
                      <a:pt x="6321" y="5190"/>
                      <a:pt x="6272" y="5238"/>
                      <a:pt x="6235" y="5300"/>
                    </a:cubicBezTo>
                    <a:cubicBezTo>
                      <a:pt x="6186" y="5348"/>
                      <a:pt x="6138" y="5421"/>
                      <a:pt x="6126" y="5494"/>
                    </a:cubicBezTo>
                    <a:cubicBezTo>
                      <a:pt x="6126" y="5518"/>
                      <a:pt x="6113" y="5530"/>
                      <a:pt x="6113" y="5554"/>
                    </a:cubicBezTo>
                    <a:cubicBezTo>
                      <a:pt x="6113" y="5567"/>
                      <a:pt x="6113" y="5579"/>
                      <a:pt x="6102" y="5603"/>
                    </a:cubicBezTo>
                    <a:cubicBezTo>
                      <a:pt x="6102" y="5664"/>
                      <a:pt x="6102" y="5737"/>
                      <a:pt x="6089" y="5810"/>
                    </a:cubicBezTo>
                    <a:cubicBezTo>
                      <a:pt x="6089" y="5834"/>
                      <a:pt x="6089" y="5859"/>
                      <a:pt x="6077" y="5883"/>
                    </a:cubicBezTo>
                    <a:cubicBezTo>
                      <a:pt x="6077" y="5919"/>
                      <a:pt x="6077" y="5943"/>
                      <a:pt x="6065" y="5980"/>
                    </a:cubicBezTo>
                    <a:lnTo>
                      <a:pt x="6065" y="5967"/>
                    </a:lnTo>
                    <a:cubicBezTo>
                      <a:pt x="6065" y="6004"/>
                      <a:pt x="6053" y="6029"/>
                      <a:pt x="6040" y="6065"/>
                    </a:cubicBezTo>
                    <a:lnTo>
                      <a:pt x="6005" y="6138"/>
                    </a:lnTo>
                    <a:cubicBezTo>
                      <a:pt x="5932" y="6283"/>
                      <a:pt x="5859" y="6418"/>
                      <a:pt x="5797" y="6563"/>
                    </a:cubicBezTo>
                    <a:cubicBezTo>
                      <a:pt x="5724" y="6697"/>
                      <a:pt x="5676" y="6831"/>
                      <a:pt x="5616" y="6964"/>
                    </a:cubicBezTo>
                    <a:cubicBezTo>
                      <a:pt x="5579" y="7025"/>
                      <a:pt x="5554" y="7098"/>
                      <a:pt x="5530" y="7171"/>
                    </a:cubicBezTo>
                    <a:cubicBezTo>
                      <a:pt x="5506" y="7244"/>
                      <a:pt x="5481" y="7304"/>
                      <a:pt x="5470" y="7377"/>
                    </a:cubicBezTo>
                    <a:cubicBezTo>
                      <a:pt x="5445" y="7450"/>
                      <a:pt x="5421" y="7523"/>
                      <a:pt x="5397" y="7584"/>
                    </a:cubicBezTo>
                    <a:cubicBezTo>
                      <a:pt x="5373" y="7657"/>
                      <a:pt x="5348" y="7718"/>
                      <a:pt x="5336" y="7791"/>
                    </a:cubicBezTo>
                    <a:lnTo>
                      <a:pt x="5263" y="8009"/>
                    </a:lnTo>
                    <a:cubicBezTo>
                      <a:pt x="5238" y="8082"/>
                      <a:pt x="5227" y="8155"/>
                      <a:pt x="5202" y="8228"/>
                    </a:cubicBezTo>
                    <a:cubicBezTo>
                      <a:pt x="5190" y="8252"/>
                      <a:pt x="5190" y="8277"/>
                      <a:pt x="5178" y="8301"/>
                    </a:cubicBezTo>
                    <a:lnTo>
                      <a:pt x="5178" y="8277"/>
                    </a:lnTo>
                    <a:lnTo>
                      <a:pt x="5178" y="7998"/>
                    </a:lnTo>
                    <a:cubicBezTo>
                      <a:pt x="5178" y="7912"/>
                      <a:pt x="5178" y="7815"/>
                      <a:pt x="5165" y="7718"/>
                    </a:cubicBezTo>
                    <a:cubicBezTo>
                      <a:pt x="5165" y="7633"/>
                      <a:pt x="5154" y="7536"/>
                      <a:pt x="5129" y="7450"/>
                    </a:cubicBezTo>
                    <a:lnTo>
                      <a:pt x="5129" y="7439"/>
                    </a:lnTo>
                    <a:lnTo>
                      <a:pt x="5129" y="7414"/>
                    </a:lnTo>
                    <a:lnTo>
                      <a:pt x="5129" y="7402"/>
                    </a:lnTo>
                    <a:cubicBezTo>
                      <a:pt x="5117" y="7341"/>
                      <a:pt x="5105" y="7280"/>
                      <a:pt x="5093" y="7231"/>
                    </a:cubicBezTo>
                    <a:cubicBezTo>
                      <a:pt x="5068" y="7134"/>
                      <a:pt x="5044" y="7050"/>
                      <a:pt x="5020" y="6952"/>
                    </a:cubicBezTo>
                    <a:cubicBezTo>
                      <a:pt x="4995" y="6904"/>
                      <a:pt x="4984" y="6855"/>
                      <a:pt x="4971" y="6807"/>
                    </a:cubicBezTo>
                    <a:cubicBezTo>
                      <a:pt x="4984" y="6770"/>
                      <a:pt x="4984" y="6721"/>
                      <a:pt x="4995" y="6685"/>
                    </a:cubicBezTo>
                    <a:cubicBezTo>
                      <a:pt x="4995" y="6599"/>
                      <a:pt x="5008" y="6515"/>
                      <a:pt x="5032" y="6429"/>
                    </a:cubicBezTo>
                    <a:cubicBezTo>
                      <a:pt x="5044" y="6381"/>
                      <a:pt x="5057" y="6332"/>
                      <a:pt x="5068" y="6272"/>
                    </a:cubicBezTo>
                    <a:lnTo>
                      <a:pt x="5068" y="6199"/>
                    </a:lnTo>
                    <a:lnTo>
                      <a:pt x="5068" y="6126"/>
                    </a:lnTo>
                    <a:cubicBezTo>
                      <a:pt x="5057" y="6065"/>
                      <a:pt x="5032" y="6004"/>
                      <a:pt x="5008" y="5956"/>
                    </a:cubicBezTo>
                    <a:cubicBezTo>
                      <a:pt x="5008" y="5956"/>
                      <a:pt x="5008" y="5943"/>
                      <a:pt x="4995" y="5943"/>
                    </a:cubicBezTo>
                    <a:cubicBezTo>
                      <a:pt x="4984" y="5919"/>
                      <a:pt x="4959" y="5895"/>
                      <a:pt x="4935" y="5870"/>
                    </a:cubicBezTo>
                    <a:cubicBezTo>
                      <a:pt x="4911" y="5859"/>
                      <a:pt x="4874" y="5834"/>
                      <a:pt x="4838" y="5834"/>
                    </a:cubicBezTo>
                    <a:cubicBezTo>
                      <a:pt x="4823" y="5831"/>
                      <a:pt x="4809" y="5829"/>
                      <a:pt x="4795" y="5829"/>
                    </a:cubicBezTo>
                    <a:cubicBezTo>
                      <a:pt x="4761" y="5829"/>
                      <a:pt x="4730" y="5838"/>
                      <a:pt x="4704" y="5846"/>
                    </a:cubicBezTo>
                    <a:cubicBezTo>
                      <a:pt x="4679" y="5859"/>
                      <a:pt x="4668" y="5883"/>
                      <a:pt x="4643" y="5895"/>
                    </a:cubicBezTo>
                    <a:cubicBezTo>
                      <a:pt x="4631" y="5907"/>
                      <a:pt x="4619" y="5932"/>
                      <a:pt x="4619" y="5943"/>
                    </a:cubicBezTo>
                    <a:cubicBezTo>
                      <a:pt x="4595" y="5992"/>
                      <a:pt x="4595" y="6029"/>
                      <a:pt x="4606" y="6077"/>
                    </a:cubicBezTo>
                    <a:lnTo>
                      <a:pt x="4606" y="6138"/>
                    </a:lnTo>
                    <a:cubicBezTo>
                      <a:pt x="4619" y="6162"/>
                      <a:pt x="4631" y="6199"/>
                      <a:pt x="4631" y="6235"/>
                    </a:cubicBezTo>
                    <a:cubicBezTo>
                      <a:pt x="4643" y="6248"/>
                      <a:pt x="4643" y="6259"/>
                      <a:pt x="4643" y="6272"/>
                    </a:cubicBezTo>
                    <a:lnTo>
                      <a:pt x="4643" y="6259"/>
                    </a:lnTo>
                    <a:cubicBezTo>
                      <a:pt x="4655" y="6296"/>
                      <a:pt x="4679" y="6332"/>
                      <a:pt x="4692" y="6369"/>
                    </a:cubicBezTo>
                    <a:cubicBezTo>
                      <a:pt x="4704" y="6405"/>
                      <a:pt x="4728" y="6442"/>
                      <a:pt x="4741" y="6478"/>
                    </a:cubicBezTo>
                    <a:lnTo>
                      <a:pt x="4813" y="6697"/>
                    </a:lnTo>
                    <a:cubicBezTo>
                      <a:pt x="4838" y="6758"/>
                      <a:pt x="4849" y="6807"/>
                      <a:pt x="4862" y="6867"/>
                    </a:cubicBezTo>
                    <a:cubicBezTo>
                      <a:pt x="4886" y="6928"/>
                      <a:pt x="4898" y="6977"/>
                      <a:pt x="4922" y="7037"/>
                    </a:cubicBezTo>
                    <a:cubicBezTo>
                      <a:pt x="4922" y="7050"/>
                      <a:pt x="4935" y="7074"/>
                      <a:pt x="4935" y="7098"/>
                    </a:cubicBezTo>
                    <a:lnTo>
                      <a:pt x="4935" y="7086"/>
                    </a:lnTo>
                    <a:cubicBezTo>
                      <a:pt x="4935" y="7098"/>
                      <a:pt x="4947" y="7123"/>
                      <a:pt x="4947" y="7134"/>
                    </a:cubicBezTo>
                    <a:cubicBezTo>
                      <a:pt x="4971" y="7195"/>
                      <a:pt x="4984" y="7256"/>
                      <a:pt x="5008" y="7329"/>
                    </a:cubicBezTo>
                    <a:cubicBezTo>
                      <a:pt x="5020" y="7390"/>
                      <a:pt x="5032" y="7463"/>
                      <a:pt x="5044" y="7523"/>
                    </a:cubicBezTo>
                    <a:cubicBezTo>
                      <a:pt x="5044" y="7560"/>
                      <a:pt x="5057" y="7596"/>
                      <a:pt x="5057" y="7633"/>
                    </a:cubicBezTo>
                    <a:cubicBezTo>
                      <a:pt x="5068" y="7669"/>
                      <a:pt x="5068" y="7706"/>
                      <a:pt x="5081" y="7742"/>
                    </a:cubicBezTo>
                    <a:cubicBezTo>
                      <a:pt x="5093" y="7925"/>
                      <a:pt x="5093" y="8107"/>
                      <a:pt x="5105" y="8289"/>
                    </a:cubicBezTo>
                    <a:cubicBezTo>
                      <a:pt x="5105" y="8314"/>
                      <a:pt x="5117" y="8338"/>
                      <a:pt x="5117" y="8374"/>
                    </a:cubicBezTo>
                    <a:lnTo>
                      <a:pt x="5117" y="8508"/>
                    </a:lnTo>
                    <a:lnTo>
                      <a:pt x="5117" y="8581"/>
                    </a:lnTo>
                    <a:cubicBezTo>
                      <a:pt x="5105" y="8605"/>
                      <a:pt x="5105" y="8630"/>
                      <a:pt x="5093" y="8654"/>
                    </a:cubicBezTo>
                    <a:cubicBezTo>
                      <a:pt x="5093" y="8690"/>
                      <a:pt x="5081" y="8727"/>
                      <a:pt x="5068" y="8751"/>
                    </a:cubicBezTo>
                    <a:cubicBezTo>
                      <a:pt x="5068" y="8775"/>
                      <a:pt x="5068" y="8811"/>
                      <a:pt x="5057" y="8836"/>
                    </a:cubicBezTo>
                    <a:lnTo>
                      <a:pt x="5057" y="8873"/>
                    </a:lnTo>
                    <a:cubicBezTo>
                      <a:pt x="5044" y="8946"/>
                      <a:pt x="5032" y="9030"/>
                      <a:pt x="5032" y="9103"/>
                    </a:cubicBezTo>
                    <a:cubicBezTo>
                      <a:pt x="5008" y="9249"/>
                      <a:pt x="4984" y="9383"/>
                      <a:pt x="4959" y="9516"/>
                    </a:cubicBezTo>
                    <a:cubicBezTo>
                      <a:pt x="4947" y="9589"/>
                      <a:pt x="4947" y="9662"/>
                      <a:pt x="4935" y="9735"/>
                    </a:cubicBezTo>
                    <a:cubicBezTo>
                      <a:pt x="4935" y="9821"/>
                      <a:pt x="4922" y="9894"/>
                      <a:pt x="4911" y="9966"/>
                    </a:cubicBezTo>
                    <a:cubicBezTo>
                      <a:pt x="4898" y="10112"/>
                      <a:pt x="4874" y="10258"/>
                      <a:pt x="4849" y="10391"/>
                    </a:cubicBezTo>
                    <a:cubicBezTo>
                      <a:pt x="4849" y="10464"/>
                      <a:pt x="4838" y="10537"/>
                      <a:pt x="4838" y="10598"/>
                    </a:cubicBezTo>
                    <a:cubicBezTo>
                      <a:pt x="4825" y="10671"/>
                      <a:pt x="4825" y="10744"/>
                      <a:pt x="4825" y="10817"/>
                    </a:cubicBezTo>
                    <a:lnTo>
                      <a:pt x="4825" y="10939"/>
                    </a:lnTo>
                    <a:cubicBezTo>
                      <a:pt x="4825" y="10975"/>
                      <a:pt x="4813" y="10999"/>
                      <a:pt x="4825" y="11023"/>
                    </a:cubicBezTo>
                    <a:lnTo>
                      <a:pt x="4825" y="11109"/>
                    </a:lnTo>
                    <a:cubicBezTo>
                      <a:pt x="4838" y="11193"/>
                      <a:pt x="4838" y="11266"/>
                      <a:pt x="4838" y="11352"/>
                    </a:cubicBezTo>
                    <a:cubicBezTo>
                      <a:pt x="4849" y="11376"/>
                      <a:pt x="4849" y="11412"/>
                      <a:pt x="4849" y="11437"/>
                    </a:cubicBezTo>
                    <a:cubicBezTo>
                      <a:pt x="4849" y="11473"/>
                      <a:pt x="4849" y="11498"/>
                      <a:pt x="4862" y="11534"/>
                    </a:cubicBezTo>
                    <a:cubicBezTo>
                      <a:pt x="4838" y="11498"/>
                      <a:pt x="4825" y="11461"/>
                      <a:pt x="4813" y="11425"/>
                    </a:cubicBezTo>
                    <a:cubicBezTo>
                      <a:pt x="4765" y="11328"/>
                      <a:pt x="4728" y="11230"/>
                      <a:pt x="4679" y="11121"/>
                    </a:cubicBezTo>
                    <a:lnTo>
                      <a:pt x="4679" y="11096"/>
                    </a:lnTo>
                    <a:cubicBezTo>
                      <a:pt x="4668" y="11036"/>
                      <a:pt x="4668" y="10975"/>
                      <a:pt x="4643" y="10914"/>
                    </a:cubicBezTo>
                    <a:cubicBezTo>
                      <a:pt x="4631" y="10866"/>
                      <a:pt x="4619" y="10805"/>
                      <a:pt x="4595" y="10756"/>
                    </a:cubicBezTo>
                    <a:cubicBezTo>
                      <a:pt x="4582" y="10707"/>
                      <a:pt x="4558" y="10659"/>
                      <a:pt x="4533" y="10610"/>
                    </a:cubicBezTo>
                    <a:lnTo>
                      <a:pt x="4533" y="10586"/>
                    </a:lnTo>
                    <a:cubicBezTo>
                      <a:pt x="4533" y="10537"/>
                      <a:pt x="4533" y="10501"/>
                      <a:pt x="4546" y="10464"/>
                    </a:cubicBezTo>
                    <a:cubicBezTo>
                      <a:pt x="4558" y="10355"/>
                      <a:pt x="4570" y="10258"/>
                      <a:pt x="4582" y="10148"/>
                    </a:cubicBezTo>
                    <a:cubicBezTo>
                      <a:pt x="4595" y="10015"/>
                      <a:pt x="4619" y="9881"/>
                      <a:pt x="4631" y="9759"/>
                    </a:cubicBezTo>
                    <a:cubicBezTo>
                      <a:pt x="4643" y="9699"/>
                      <a:pt x="4643" y="9638"/>
                      <a:pt x="4655" y="9578"/>
                    </a:cubicBezTo>
                    <a:cubicBezTo>
                      <a:pt x="4668" y="9505"/>
                      <a:pt x="4679" y="9443"/>
                      <a:pt x="4692" y="9383"/>
                    </a:cubicBezTo>
                    <a:lnTo>
                      <a:pt x="4692" y="9370"/>
                    </a:lnTo>
                    <a:cubicBezTo>
                      <a:pt x="4704" y="9346"/>
                      <a:pt x="4704" y="9310"/>
                      <a:pt x="4716" y="9286"/>
                    </a:cubicBezTo>
                    <a:cubicBezTo>
                      <a:pt x="4728" y="9249"/>
                      <a:pt x="4741" y="9225"/>
                      <a:pt x="4741" y="9189"/>
                    </a:cubicBezTo>
                    <a:cubicBezTo>
                      <a:pt x="4765" y="9127"/>
                      <a:pt x="4789" y="9067"/>
                      <a:pt x="4801" y="9006"/>
                    </a:cubicBezTo>
                    <a:cubicBezTo>
                      <a:pt x="4813" y="8946"/>
                      <a:pt x="4825" y="8873"/>
                      <a:pt x="4838" y="8811"/>
                    </a:cubicBezTo>
                    <a:cubicBezTo>
                      <a:pt x="4849" y="8751"/>
                      <a:pt x="4862" y="8678"/>
                      <a:pt x="4862" y="8617"/>
                    </a:cubicBezTo>
                    <a:lnTo>
                      <a:pt x="4862" y="8605"/>
                    </a:lnTo>
                    <a:lnTo>
                      <a:pt x="4862" y="8593"/>
                    </a:lnTo>
                    <a:cubicBezTo>
                      <a:pt x="4862" y="8532"/>
                      <a:pt x="4849" y="8459"/>
                      <a:pt x="4838" y="8398"/>
                    </a:cubicBezTo>
                    <a:cubicBezTo>
                      <a:pt x="4825" y="8350"/>
                      <a:pt x="4813" y="8289"/>
                      <a:pt x="4801" y="8241"/>
                    </a:cubicBezTo>
                    <a:cubicBezTo>
                      <a:pt x="4789" y="8192"/>
                      <a:pt x="4765" y="8131"/>
                      <a:pt x="4741" y="8082"/>
                    </a:cubicBezTo>
                    <a:cubicBezTo>
                      <a:pt x="4716" y="8034"/>
                      <a:pt x="4692" y="7973"/>
                      <a:pt x="4655" y="7925"/>
                    </a:cubicBezTo>
                    <a:cubicBezTo>
                      <a:pt x="4619" y="7863"/>
                      <a:pt x="4595" y="7803"/>
                      <a:pt x="4558" y="7742"/>
                    </a:cubicBezTo>
                    <a:cubicBezTo>
                      <a:pt x="4546" y="7730"/>
                      <a:pt x="4533" y="7718"/>
                      <a:pt x="4533" y="7706"/>
                    </a:cubicBezTo>
                    <a:cubicBezTo>
                      <a:pt x="4522" y="7693"/>
                      <a:pt x="4497" y="7669"/>
                      <a:pt x="4485" y="7645"/>
                    </a:cubicBezTo>
                    <a:cubicBezTo>
                      <a:pt x="4473" y="7620"/>
                      <a:pt x="4449" y="7584"/>
                      <a:pt x="4436" y="7560"/>
                    </a:cubicBezTo>
                    <a:cubicBezTo>
                      <a:pt x="4412" y="7523"/>
                      <a:pt x="4388" y="7487"/>
                      <a:pt x="4363" y="7463"/>
                    </a:cubicBezTo>
                    <a:cubicBezTo>
                      <a:pt x="4363" y="7439"/>
                      <a:pt x="4352" y="7426"/>
                      <a:pt x="4339" y="7414"/>
                    </a:cubicBezTo>
                    <a:cubicBezTo>
                      <a:pt x="4327" y="7402"/>
                      <a:pt x="4315" y="7390"/>
                      <a:pt x="4303" y="7366"/>
                    </a:cubicBezTo>
                    <a:lnTo>
                      <a:pt x="4303" y="7366"/>
                    </a:lnTo>
                    <a:lnTo>
                      <a:pt x="4315" y="7377"/>
                    </a:lnTo>
                    <a:cubicBezTo>
                      <a:pt x="4290" y="7353"/>
                      <a:pt x="4279" y="7341"/>
                      <a:pt x="4266" y="7317"/>
                    </a:cubicBezTo>
                    <a:lnTo>
                      <a:pt x="4230" y="7280"/>
                    </a:lnTo>
                    <a:lnTo>
                      <a:pt x="4206" y="7256"/>
                    </a:lnTo>
                    <a:lnTo>
                      <a:pt x="4145" y="7195"/>
                    </a:lnTo>
                    <a:cubicBezTo>
                      <a:pt x="4120" y="7183"/>
                      <a:pt x="4096" y="7159"/>
                      <a:pt x="4060" y="7134"/>
                    </a:cubicBezTo>
                    <a:cubicBezTo>
                      <a:pt x="4036" y="7123"/>
                      <a:pt x="4011" y="7110"/>
                      <a:pt x="3987" y="7086"/>
                    </a:cubicBezTo>
                    <a:cubicBezTo>
                      <a:pt x="3926" y="7050"/>
                      <a:pt x="3866" y="7025"/>
                      <a:pt x="3804" y="6988"/>
                    </a:cubicBezTo>
                    <a:cubicBezTo>
                      <a:pt x="3804" y="6977"/>
                      <a:pt x="3793" y="6977"/>
                      <a:pt x="3793" y="6964"/>
                    </a:cubicBezTo>
                    <a:lnTo>
                      <a:pt x="3793" y="6928"/>
                    </a:lnTo>
                    <a:lnTo>
                      <a:pt x="3756" y="6745"/>
                    </a:lnTo>
                    <a:lnTo>
                      <a:pt x="3756" y="6697"/>
                    </a:lnTo>
                    <a:cubicBezTo>
                      <a:pt x="3744" y="6661"/>
                      <a:pt x="3744" y="6612"/>
                      <a:pt x="3744" y="6563"/>
                    </a:cubicBezTo>
                    <a:lnTo>
                      <a:pt x="3744" y="6527"/>
                    </a:lnTo>
                    <a:cubicBezTo>
                      <a:pt x="3744" y="6515"/>
                      <a:pt x="3756" y="6491"/>
                      <a:pt x="3756" y="6478"/>
                    </a:cubicBezTo>
                    <a:cubicBezTo>
                      <a:pt x="3756" y="6466"/>
                      <a:pt x="3756" y="6442"/>
                      <a:pt x="3768" y="6429"/>
                    </a:cubicBezTo>
                    <a:cubicBezTo>
                      <a:pt x="3780" y="6369"/>
                      <a:pt x="3793" y="6308"/>
                      <a:pt x="3817" y="6248"/>
                    </a:cubicBezTo>
                    <a:cubicBezTo>
                      <a:pt x="3817" y="6223"/>
                      <a:pt x="3829" y="6211"/>
                      <a:pt x="3829" y="6186"/>
                    </a:cubicBezTo>
                    <a:cubicBezTo>
                      <a:pt x="3829" y="6175"/>
                      <a:pt x="3841" y="6150"/>
                      <a:pt x="3841" y="6138"/>
                    </a:cubicBezTo>
                    <a:cubicBezTo>
                      <a:pt x="3853" y="6113"/>
                      <a:pt x="3866" y="6077"/>
                      <a:pt x="3877" y="6053"/>
                    </a:cubicBezTo>
                    <a:cubicBezTo>
                      <a:pt x="3901" y="6004"/>
                      <a:pt x="3914" y="5956"/>
                      <a:pt x="3938" y="5907"/>
                    </a:cubicBezTo>
                    <a:cubicBezTo>
                      <a:pt x="3963" y="5859"/>
                      <a:pt x="3974" y="5822"/>
                      <a:pt x="3999" y="5773"/>
                    </a:cubicBezTo>
                    <a:cubicBezTo>
                      <a:pt x="4011" y="5724"/>
                      <a:pt x="4036" y="5688"/>
                      <a:pt x="4060" y="5640"/>
                    </a:cubicBezTo>
                    <a:cubicBezTo>
                      <a:pt x="4096" y="5567"/>
                      <a:pt x="4145" y="5481"/>
                      <a:pt x="4181" y="5408"/>
                    </a:cubicBezTo>
                    <a:cubicBezTo>
                      <a:pt x="4193" y="5360"/>
                      <a:pt x="4217" y="5324"/>
                      <a:pt x="4230" y="5275"/>
                    </a:cubicBezTo>
                    <a:cubicBezTo>
                      <a:pt x="4254" y="5227"/>
                      <a:pt x="4266" y="5190"/>
                      <a:pt x="4290" y="5141"/>
                    </a:cubicBezTo>
                    <a:cubicBezTo>
                      <a:pt x="4303" y="5092"/>
                      <a:pt x="4327" y="5056"/>
                      <a:pt x="4339" y="5008"/>
                    </a:cubicBezTo>
                    <a:cubicBezTo>
                      <a:pt x="4363" y="4971"/>
                      <a:pt x="4376" y="4935"/>
                      <a:pt x="4400" y="4886"/>
                    </a:cubicBezTo>
                    <a:cubicBezTo>
                      <a:pt x="4425" y="4849"/>
                      <a:pt x="4436" y="4813"/>
                      <a:pt x="4461" y="4776"/>
                    </a:cubicBezTo>
                    <a:cubicBezTo>
                      <a:pt x="4461" y="4765"/>
                      <a:pt x="4473" y="4765"/>
                      <a:pt x="4473" y="4752"/>
                    </a:cubicBezTo>
                    <a:lnTo>
                      <a:pt x="4497" y="4752"/>
                    </a:lnTo>
                    <a:cubicBezTo>
                      <a:pt x="4509" y="4752"/>
                      <a:pt x="4509" y="4740"/>
                      <a:pt x="4522" y="4728"/>
                    </a:cubicBezTo>
                    <a:cubicBezTo>
                      <a:pt x="4570" y="4692"/>
                      <a:pt x="4619" y="4655"/>
                      <a:pt x="4668" y="4631"/>
                    </a:cubicBezTo>
                    <a:lnTo>
                      <a:pt x="4679" y="4631"/>
                    </a:lnTo>
                    <a:cubicBezTo>
                      <a:pt x="4692" y="4619"/>
                      <a:pt x="4716" y="4606"/>
                      <a:pt x="4728" y="4595"/>
                    </a:cubicBezTo>
                    <a:cubicBezTo>
                      <a:pt x="4752" y="4582"/>
                      <a:pt x="4777" y="4570"/>
                      <a:pt x="4789" y="4558"/>
                    </a:cubicBezTo>
                    <a:cubicBezTo>
                      <a:pt x="4813" y="4546"/>
                      <a:pt x="4838" y="4546"/>
                      <a:pt x="4862" y="4533"/>
                    </a:cubicBezTo>
                    <a:cubicBezTo>
                      <a:pt x="4886" y="4522"/>
                      <a:pt x="4911" y="4509"/>
                      <a:pt x="4935" y="4509"/>
                    </a:cubicBezTo>
                    <a:cubicBezTo>
                      <a:pt x="4995" y="4485"/>
                      <a:pt x="5057" y="4473"/>
                      <a:pt x="5117" y="4460"/>
                    </a:cubicBezTo>
                    <a:cubicBezTo>
                      <a:pt x="5214" y="4436"/>
                      <a:pt x="5324" y="4424"/>
                      <a:pt x="5421" y="4400"/>
                    </a:cubicBezTo>
                    <a:cubicBezTo>
                      <a:pt x="5481" y="4376"/>
                      <a:pt x="5530" y="4363"/>
                      <a:pt x="5579" y="4339"/>
                    </a:cubicBezTo>
                    <a:cubicBezTo>
                      <a:pt x="5627" y="4327"/>
                      <a:pt x="5676" y="4290"/>
                      <a:pt x="5724" y="4266"/>
                    </a:cubicBezTo>
                    <a:cubicBezTo>
                      <a:pt x="5749" y="4254"/>
                      <a:pt x="5761" y="4230"/>
                      <a:pt x="5786" y="4217"/>
                    </a:cubicBezTo>
                    <a:cubicBezTo>
                      <a:pt x="5810" y="4206"/>
                      <a:pt x="5834" y="4193"/>
                      <a:pt x="5846" y="4169"/>
                    </a:cubicBezTo>
                    <a:cubicBezTo>
                      <a:pt x="5870" y="4157"/>
                      <a:pt x="5895" y="4133"/>
                      <a:pt x="5919" y="4120"/>
                    </a:cubicBezTo>
                    <a:cubicBezTo>
                      <a:pt x="5932" y="4096"/>
                      <a:pt x="5956" y="4084"/>
                      <a:pt x="5968" y="4060"/>
                    </a:cubicBezTo>
                    <a:cubicBezTo>
                      <a:pt x="6005" y="4011"/>
                      <a:pt x="6040" y="3974"/>
                      <a:pt x="6065" y="3926"/>
                    </a:cubicBezTo>
                    <a:cubicBezTo>
                      <a:pt x="6102" y="3890"/>
                      <a:pt x="6126" y="3841"/>
                      <a:pt x="6150" y="3793"/>
                    </a:cubicBezTo>
                    <a:cubicBezTo>
                      <a:pt x="6175" y="3744"/>
                      <a:pt x="6186" y="3695"/>
                      <a:pt x="6211" y="3647"/>
                    </a:cubicBezTo>
                    <a:cubicBezTo>
                      <a:pt x="6223" y="3585"/>
                      <a:pt x="6235" y="3537"/>
                      <a:pt x="6248" y="3488"/>
                    </a:cubicBezTo>
                    <a:cubicBezTo>
                      <a:pt x="6259" y="3440"/>
                      <a:pt x="6284" y="3391"/>
                      <a:pt x="6296" y="3331"/>
                    </a:cubicBezTo>
                    <a:lnTo>
                      <a:pt x="6332" y="3185"/>
                    </a:lnTo>
                    <a:lnTo>
                      <a:pt x="6332" y="3161"/>
                    </a:lnTo>
                    <a:lnTo>
                      <a:pt x="6345" y="3148"/>
                    </a:lnTo>
                    <a:cubicBezTo>
                      <a:pt x="6345" y="3124"/>
                      <a:pt x="6345" y="3112"/>
                      <a:pt x="6356" y="3088"/>
                    </a:cubicBezTo>
                    <a:lnTo>
                      <a:pt x="6356" y="3063"/>
                    </a:lnTo>
                    <a:cubicBezTo>
                      <a:pt x="6381" y="2966"/>
                      <a:pt x="6405" y="2869"/>
                      <a:pt x="6418" y="2772"/>
                    </a:cubicBezTo>
                    <a:cubicBezTo>
                      <a:pt x="6418" y="2723"/>
                      <a:pt x="6418" y="2674"/>
                      <a:pt x="6429" y="2626"/>
                    </a:cubicBezTo>
                    <a:cubicBezTo>
                      <a:pt x="6429" y="2565"/>
                      <a:pt x="6429" y="2516"/>
                      <a:pt x="6418" y="2467"/>
                    </a:cubicBezTo>
                    <a:cubicBezTo>
                      <a:pt x="6418" y="2443"/>
                      <a:pt x="6418" y="2419"/>
                      <a:pt x="6405" y="2407"/>
                    </a:cubicBezTo>
                    <a:cubicBezTo>
                      <a:pt x="6405" y="2383"/>
                      <a:pt x="6393" y="2370"/>
                      <a:pt x="6393" y="2346"/>
                    </a:cubicBezTo>
                    <a:cubicBezTo>
                      <a:pt x="6381" y="2334"/>
                      <a:pt x="6381" y="2321"/>
                      <a:pt x="6381" y="2297"/>
                    </a:cubicBezTo>
                    <a:cubicBezTo>
                      <a:pt x="6369" y="2285"/>
                      <a:pt x="6369" y="2261"/>
                      <a:pt x="6369" y="2237"/>
                    </a:cubicBezTo>
                    <a:lnTo>
                      <a:pt x="6369" y="2042"/>
                    </a:lnTo>
                    <a:lnTo>
                      <a:pt x="6369" y="2030"/>
                    </a:lnTo>
                    <a:cubicBezTo>
                      <a:pt x="6369" y="2018"/>
                      <a:pt x="6356" y="1994"/>
                      <a:pt x="6356" y="1981"/>
                    </a:cubicBezTo>
                    <a:lnTo>
                      <a:pt x="6356" y="1969"/>
                    </a:lnTo>
                    <a:lnTo>
                      <a:pt x="6356" y="1957"/>
                    </a:lnTo>
                    <a:cubicBezTo>
                      <a:pt x="6356" y="1933"/>
                      <a:pt x="6332" y="1908"/>
                      <a:pt x="6296" y="1908"/>
                    </a:cubicBezTo>
                    <a:cubicBezTo>
                      <a:pt x="6272" y="1908"/>
                      <a:pt x="6248" y="1945"/>
                      <a:pt x="6248" y="1969"/>
                    </a:cubicBezTo>
                    <a:cubicBezTo>
                      <a:pt x="6248" y="1994"/>
                      <a:pt x="6259" y="2005"/>
                      <a:pt x="6259" y="2030"/>
                    </a:cubicBezTo>
                    <a:lnTo>
                      <a:pt x="6162" y="2030"/>
                    </a:lnTo>
                    <a:cubicBezTo>
                      <a:pt x="6150" y="2030"/>
                      <a:pt x="6138" y="2042"/>
                      <a:pt x="6113" y="2054"/>
                    </a:cubicBezTo>
                    <a:cubicBezTo>
                      <a:pt x="6113" y="2054"/>
                      <a:pt x="6102" y="2054"/>
                      <a:pt x="6089" y="2067"/>
                    </a:cubicBezTo>
                    <a:lnTo>
                      <a:pt x="5980" y="2103"/>
                    </a:lnTo>
                    <a:cubicBezTo>
                      <a:pt x="5932" y="2127"/>
                      <a:pt x="5883" y="2140"/>
                      <a:pt x="5834" y="2164"/>
                    </a:cubicBezTo>
                    <a:lnTo>
                      <a:pt x="5689" y="2237"/>
                    </a:lnTo>
                    <a:lnTo>
                      <a:pt x="5616" y="2273"/>
                    </a:lnTo>
                    <a:cubicBezTo>
                      <a:pt x="5603" y="2285"/>
                      <a:pt x="5579" y="2297"/>
                      <a:pt x="5554" y="2310"/>
                    </a:cubicBezTo>
                    <a:cubicBezTo>
                      <a:pt x="5506" y="2334"/>
                      <a:pt x="5457" y="2358"/>
                      <a:pt x="5409" y="2394"/>
                    </a:cubicBezTo>
                    <a:cubicBezTo>
                      <a:pt x="5397" y="2419"/>
                      <a:pt x="5373" y="2431"/>
                      <a:pt x="5348" y="2456"/>
                    </a:cubicBezTo>
                    <a:cubicBezTo>
                      <a:pt x="5336" y="2456"/>
                      <a:pt x="5324" y="2467"/>
                      <a:pt x="5311" y="2480"/>
                    </a:cubicBezTo>
                    <a:cubicBezTo>
                      <a:pt x="5311" y="2492"/>
                      <a:pt x="5300" y="2504"/>
                      <a:pt x="5287" y="2504"/>
                    </a:cubicBezTo>
                    <a:cubicBezTo>
                      <a:pt x="5251" y="2540"/>
                      <a:pt x="5214" y="2577"/>
                      <a:pt x="5190" y="2626"/>
                    </a:cubicBezTo>
                    <a:cubicBezTo>
                      <a:pt x="5117" y="2710"/>
                      <a:pt x="5068" y="2796"/>
                      <a:pt x="5008" y="2893"/>
                    </a:cubicBezTo>
                    <a:cubicBezTo>
                      <a:pt x="4898" y="3075"/>
                      <a:pt x="4801" y="3269"/>
                      <a:pt x="4716" y="3464"/>
                    </a:cubicBezTo>
                    <a:cubicBezTo>
                      <a:pt x="4704" y="3512"/>
                      <a:pt x="4679" y="3561"/>
                      <a:pt x="4668" y="3610"/>
                    </a:cubicBezTo>
                    <a:cubicBezTo>
                      <a:pt x="4643" y="3658"/>
                      <a:pt x="4631" y="3720"/>
                      <a:pt x="4619" y="3768"/>
                    </a:cubicBezTo>
                    <a:lnTo>
                      <a:pt x="4582" y="3914"/>
                    </a:lnTo>
                    <a:cubicBezTo>
                      <a:pt x="4570" y="3974"/>
                      <a:pt x="4570" y="4023"/>
                      <a:pt x="4558" y="4072"/>
                    </a:cubicBezTo>
                    <a:cubicBezTo>
                      <a:pt x="4533" y="4169"/>
                      <a:pt x="4522" y="4279"/>
                      <a:pt x="4509" y="4376"/>
                    </a:cubicBezTo>
                    <a:cubicBezTo>
                      <a:pt x="4497" y="4460"/>
                      <a:pt x="4473" y="4558"/>
                      <a:pt x="4461" y="4643"/>
                    </a:cubicBezTo>
                    <a:cubicBezTo>
                      <a:pt x="4449" y="4655"/>
                      <a:pt x="4436" y="4679"/>
                      <a:pt x="4436" y="4692"/>
                    </a:cubicBezTo>
                    <a:cubicBezTo>
                      <a:pt x="4388" y="4765"/>
                      <a:pt x="4339" y="4838"/>
                      <a:pt x="4303" y="4922"/>
                    </a:cubicBezTo>
                    <a:cubicBezTo>
                      <a:pt x="4254" y="5008"/>
                      <a:pt x="4217" y="5092"/>
                      <a:pt x="4181" y="5178"/>
                    </a:cubicBezTo>
                    <a:lnTo>
                      <a:pt x="4072" y="5433"/>
                    </a:lnTo>
                    <a:cubicBezTo>
                      <a:pt x="4023" y="5518"/>
                      <a:pt x="3974" y="5591"/>
                      <a:pt x="3938" y="5688"/>
                    </a:cubicBezTo>
                    <a:cubicBezTo>
                      <a:pt x="3914" y="5724"/>
                      <a:pt x="3901" y="5773"/>
                      <a:pt x="3877" y="5810"/>
                    </a:cubicBezTo>
                    <a:cubicBezTo>
                      <a:pt x="3866" y="5859"/>
                      <a:pt x="3841" y="5907"/>
                      <a:pt x="3829" y="5943"/>
                    </a:cubicBezTo>
                    <a:cubicBezTo>
                      <a:pt x="3817" y="5967"/>
                      <a:pt x="3817" y="5992"/>
                      <a:pt x="3804" y="6016"/>
                    </a:cubicBezTo>
                    <a:cubicBezTo>
                      <a:pt x="3793" y="6040"/>
                      <a:pt x="3793" y="6065"/>
                      <a:pt x="3780" y="6089"/>
                    </a:cubicBezTo>
                    <a:cubicBezTo>
                      <a:pt x="3780" y="6102"/>
                      <a:pt x="3768" y="6126"/>
                      <a:pt x="3768" y="6150"/>
                    </a:cubicBezTo>
                    <a:cubicBezTo>
                      <a:pt x="3756" y="6175"/>
                      <a:pt x="3756" y="6199"/>
                      <a:pt x="3756" y="6223"/>
                    </a:cubicBezTo>
                    <a:cubicBezTo>
                      <a:pt x="3744" y="6259"/>
                      <a:pt x="3731" y="6308"/>
                      <a:pt x="3731" y="6356"/>
                    </a:cubicBezTo>
                    <a:cubicBezTo>
                      <a:pt x="3720" y="6381"/>
                      <a:pt x="3720" y="6405"/>
                      <a:pt x="3720" y="6418"/>
                    </a:cubicBezTo>
                    <a:lnTo>
                      <a:pt x="3720" y="6393"/>
                    </a:lnTo>
                    <a:cubicBezTo>
                      <a:pt x="3707" y="6369"/>
                      <a:pt x="3707" y="6345"/>
                      <a:pt x="3707" y="6308"/>
                    </a:cubicBezTo>
                    <a:cubicBezTo>
                      <a:pt x="3695" y="6283"/>
                      <a:pt x="3695" y="6259"/>
                      <a:pt x="3695" y="6235"/>
                    </a:cubicBezTo>
                    <a:cubicBezTo>
                      <a:pt x="3695" y="6223"/>
                      <a:pt x="3695" y="6199"/>
                      <a:pt x="3683" y="6175"/>
                    </a:cubicBezTo>
                    <a:lnTo>
                      <a:pt x="3683" y="6089"/>
                    </a:lnTo>
                    <a:cubicBezTo>
                      <a:pt x="3671" y="5980"/>
                      <a:pt x="3671" y="5870"/>
                      <a:pt x="3658" y="5761"/>
                    </a:cubicBezTo>
                    <a:cubicBezTo>
                      <a:pt x="3658" y="5700"/>
                      <a:pt x="3647" y="5652"/>
                      <a:pt x="3647" y="5603"/>
                    </a:cubicBezTo>
                    <a:cubicBezTo>
                      <a:pt x="3634" y="5543"/>
                      <a:pt x="3634" y="5494"/>
                      <a:pt x="3622" y="5433"/>
                    </a:cubicBezTo>
                    <a:cubicBezTo>
                      <a:pt x="3622" y="5397"/>
                      <a:pt x="3622" y="5348"/>
                      <a:pt x="3610" y="5300"/>
                    </a:cubicBezTo>
                    <a:cubicBezTo>
                      <a:pt x="3610" y="5190"/>
                      <a:pt x="3610" y="5081"/>
                      <a:pt x="3598" y="4971"/>
                    </a:cubicBezTo>
                    <a:lnTo>
                      <a:pt x="3598" y="4801"/>
                    </a:lnTo>
                    <a:cubicBezTo>
                      <a:pt x="3585" y="4752"/>
                      <a:pt x="3585" y="4704"/>
                      <a:pt x="3585" y="4643"/>
                    </a:cubicBezTo>
                    <a:cubicBezTo>
                      <a:pt x="3585" y="4606"/>
                      <a:pt x="3598" y="4558"/>
                      <a:pt x="3598" y="4522"/>
                    </a:cubicBezTo>
                    <a:cubicBezTo>
                      <a:pt x="3598" y="4473"/>
                      <a:pt x="3610" y="4424"/>
                      <a:pt x="3610" y="4376"/>
                    </a:cubicBezTo>
                    <a:cubicBezTo>
                      <a:pt x="3622" y="4327"/>
                      <a:pt x="3622" y="4266"/>
                      <a:pt x="3622" y="4217"/>
                    </a:cubicBezTo>
                    <a:cubicBezTo>
                      <a:pt x="3634" y="4206"/>
                      <a:pt x="3634" y="4193"/>
                      <a:pt x="3647" y="4181"/>
                    </a:cubicBezTo>
                    <a:cubicBezTo>
                      <a:pt x="3647" y="4157"/>
                      <a:pt x="3658" y="4133"/>
                      <a:pt x="3671" y="4120"/>
                    </a:cubicBezTo>
                    <a:cubicBezTo>
                      <a:pt x="3683" y="4108"/>
                      <a:pt x="3683" y="4096"/>
                      <a:pt x="3695" y="4084"/>
                    </a:cubicBezTo>
                    <a:cubicBezTo>
                      <a:pt x="3695" y="4072"/>
                      <a:pt x="3707" y="4060"/>
                      <a:pt x="3720" y="4047"/>
                    </a:cubicBezTo>
                    <a:cubicBezTo>
                      <a:pt x="3720" y="4036"/>
                      <a:pt x="3731" y="4036"/>
                      <a:pt x="3744" y="4023"/>
                    </a:cubicBezTo>
                    <a:cubicBezTo>
                      <a:pt x="3756" y="3999"/>
                      <a:pt x="3780" y="3987"/>
                      <a:pt x="3793" y="3974"/>
                    </a:cubicBezTo>
                    <a:cubicBezTo>
                      <a:pt x="3829" y="3938"/>
                      <a:pt x="3853" y="3901"/>
                      <a:pt x="3877" y="3865"/>
                    </a:cubicBezTo>
                    <a:cubicBezTo>
                      <a:pt x="3914" y="3828"/>
                      <a:pt x="3938" y="3780"/>
                      <a:pt x="3974" y="3744"/>
                    </a:cubicBezTo>
                    <a:lnTo>
                      <a:pt x="4120" y="3525"/>
                    </a:lnTo>
                    <a:cubicBezTo>
                      <a:pt x="4145" y="3501"/>
                      <a:pt x="4157" y="3477"/>
                      <a:pt x="4169" y="3464"/>
                    </a:cubicBezTo>
                    <a:cubicBezTo>
                      <a:pt x="4181" y="3440"/>
                      <a:pt x="4206" y="3415"/>
                      <a:pt x="4217" y="3404"/>
                    </a:cubicBezTo>
                    <a:cubicBezTo>
                      <a:pt x="4254" y="3355"/>
                      <a:pt x="4279" y="3318"/>
                      <a:pt x="4315" y="3282"/>
                    </a:cubicBezTo>
                    <a:cubicBezTo>
                      <a:pt x="4376" y="3209"/>
                      <a:pt x="4425" y="3136"/>
                      <a:pt x="4485" y="3063"/>
                    </a:cubicBezTo>
                    <a:lnTo>
                      <a:pt x="4558" y="2953"/>
                    </a:lnTo>
                    <a:cubicBezTo>
                      <a:pt x="4582" y="2905"/>
                      <a:pt x="4606" y="2869"/>
                      <a:pt x="4631" y="2820"/>
                    </a:cubicBezTo>
                    <a:lnTo>
                      <a:pt x="4631" y="2832"/>
                    </a:lnTo>
                    <a:cubicBezTo>
                      <a:pt x="4631" y="2832"/>
                      <a:pt x="4631" y="2820"/>
                      <a:pt x="4643" y="2820"/>
                    </a:cubicBezTo>
                    <a:lnTo>
                      <a:pt x="4643" y="2808"/>
                    </a:lnTo>
                    <a:lnTo>
                      <a:pt x="4655" y="2796"/>
                    </a:lnTo>
                    <a:cubicBezTo>
                      <a:pt x="4668" y="2783"/>
                      <a:pt x="4668" y="2772"/>
                      <a:pt x="4679" y="2772"/>
                    </a:cubicBezTo>
                    <a:lnTo>
                      <a:pt x="4679" y="2759"/>
                    </a:lnTo>
                    <a:lnTo>
                      <a:pt x="4704" y="2735"/>
                    </a:lnTo>
                    <a:cubicBezTo>
                      <a:pt x="4728" y="2699"/>
                      <a:pt x="4752" y="2662"/>
                      <a:pt x="4789" y="2613"/>
                    </a:cubicBezTo>
                    <a:cubicBezTo>
                      <a:pt x="4801" y="2601"/>
                      <a:pt x="4813" y="2577"/>
                      <a:pt x="4838" y="2553"/>
                    </a:cubicBezTo>
                    <a:cubicBezTo>
                      <a:pt x="4838" y="2540"/>
                      <a:pt x="4849" y="2516"/>
                      <a:pt x="4862" y="2504"/>
                    </a:cubicBezTo>
                    <a:cubicBezTo>
                      <a:pt x="4874" y="2492"/>
                      <a:pt x="4886" y="2467"/>
                      <a:pt x="4898" y="2456"/>
                    </a:cubicBezTo>
                    <a:cubicBezTo>
                      <a:pt x="4911" y="2419"/>
                      <a:pt x="4922" y="2394"/>
                      <a:pt x="4947" y="2370"/>
                    </a:cubicBezTo>
                    <a:cubicBezTo>
                      <a:pt x="4947" y="2358"/>
                      <a:pt x="4959" y="2334"/>
                      <a:pt x="4971" y="2321"/>
                    </a:cubicBezTo>
                    <a:cubicBezTo>
                      <a:pt x="4984" y="2297"/>
                      <a:pt x="4995" y="2273"/>
                      <a:pt x="5008" y="2261"/>
                    </a:cubicBezTo>
                    <a:cubicBezTo>
                      <a:pt x="5020" y="2213"/>
                      <a:pt x="5044" y="2176"/>
                      <a:pt x="5057" y="2127"/>
                    </a:cubicBezTo>
                    <a:cubicBezTo>
                      <a:pt x="5068" y="2103"/>
                      <a:pt x="5081" y="2091"/>
                      <a:pt x="5093" y="2067"/>
                    </a:cubicBezTo>
                    <a:cubicBezTo>
                      <a:pt x="5117" y="1994"/>
                      <a:pt x="5141" y="1933"/>
                      <a:pt x="5154" y="1872"/>
                    </a:cubicBezTo>
                    <a:cubicBezTo>
                      <a:pt x="5165" y="1824"/>
                      <a:pt x="5178" y="1775"/>
                      <a:pt x="5178" y="1726"/>
                    </a:cubicBezTo>
                    <a:cubicBezTo>
                      <a:pt x="5190" y="1702"/>
                      <a:pt x="5190" y="1689"/>
                      <a:pt x="5190" y="1665"/>
                    </a:cubicBezTo>
                    <a:cubicBezTo>
                      <a:pt x="5190" y="1641"/>
                      <a:pt x="5202" y="1617"/>
                      <a:pt x="5202" y="1592"/>
                    </a:cubicBezTo>
                    <a:lnTo>
                      <a:pt x="5202" y="1556"/>
                    </a:lnTo>
                    <a:cubicBezTo>
                      <a:pt x="5202" y="1532"/>
                      <a:pt x="5202" y="1508"/>
                      <a:pt x="5214" y="1483"/>
                    </a:cubicBezTo>
                    <a:lnTo>
                      <a:pt x="5214" y="1422"/>
                    </a:lnTo>
                    <a:lnTo>
                      <a:pt x="5214" y="1338"/>
                    </a:lnTo>
                    <a:cubicBezTo>
                      <a:pt x="5214" y="1325"/>
                      <a:pt x="5202" y="1301"/>
                      <a:pt x="5202" y="1289"/>
                    </a:cubicBezTo>
                    <a:lnTo>
                      <a:pt x="5202" y="1240"/>
                    </a:lnTo>
                    <a:cubicBezTo>
                      <a:pt x="5190" y="1216"/>
                      <a:pt x="5190" y="1192"/>
                      <a:pt x="5190" y="1179"/>
                    </a:cubicBezTo>
                    <a:cubicBezTo>
                      <a:pt x="5178" y="1155"/>
                      <a:pt x="5178" y="1130"/>
                      <a:pt x="5165" y="1106"/>
                    </a:cubicBezTo>
                    <a:cubicBezTo>
                      <a:pt x="5154" y="1082"/>
                      <a:pt x="5154" y="1057"/>
                      <a:pt x="5141" y="1033"/>
                    </a:cubicBezTo>
                    <a:cubicBezTo>
                      <a:pt x="5129" y="997"/>
                      <a:pt x="5105" y="949"/>
                      <a:pt x="5093" y="900"/>
                    </a:cubicBezTo>
                    <a:lnTo>
                      <a:pt x="5093" y="912"/>
                    </a:lnTo>
                    <a:cubicBezTo>
                      <a:pt x="5081" y="876"/>
                      <a:pt x="5068" y="851"/>
                      <a:pt x="5057" y="827"/>
                    </a:cubicBezTo>
                    <a:lnTo>
                      <a:pt x="5057" y="839"/>
                    </a:lnTo>
                    <a:cubicBezTo>
                      <a:pt x="5032" y="790"/>
                      <a:pt x="5020" y="754"/>
                      <a:pt x="5008" y="717"/>
                    </a:cubicBezTo>
                    <a:cubicBezTo>
                      <a:pt x="4995" y="693"/>
                      <a:pt x="4984" y="681"/>
                      <a:pt x="4984" y="657"/>
                    </a:cubicBezTo>
                    <a:cubicBezTo>
                      <a:pt x="4971" y="633"/>
                      <a:pt x="4971" y="608"/>
                      <a:pt x="4959" y="584"/>
                    </a:cubicBezTo>
                    <a:cubicBezTo>
                      <a:pt x="4947" y="560"/>
                      <a:pt x="4947" y="535"/>
                      <a:pt x="4935" y="511"/>
                    </a:cubicBezTo>
                    <a:cubicBezTo>
                      <a:pt x="4935" y="487"/>
                      <a:pt x="4922" y="462"/>
                      <a:pt x="4922" y="438"/>
                    </a:cubicBezTo>
                    <a:cubicBezTo>
                      <a:pt x="4922" y="414"/>
                      <a:pt x="4911" y="390"/>
                      <a:pt x="4911" y="365"/>
                    </a:cubicBezTo>
                    <a:cubicBezTo>
                      <a:pt x="4911" y="353"/>
                      <a:pt x="4911" y="328"/>
                      <a:pt x="4898" y="317"/>
                    </a:cubicBezTo>
                    <a:lnTo>
                      <a:pt x="4898" y="255"/>
                    </a:lnTo>
                    <a:lnTo>
                      <a:pt x="4898" y="195"/>
                    </a:lnTo>
                    <a:cubicBezTo>
                      <a:pt x="4898" y="171"/>
                      <a:pt x="4898" y="158"/>
                      <a:pt x="4886" y="134"/>
                    </a:cubicBezTo>
                    <a:lnTo>
                      <a:pt x="4886" y="49"/>
                    </a:lnTo>
                    <a:cubicBezTo>
                      <a:pt x="4886" y="37"/>
                      <a:pt x="4874" y="12"/>
                      <a:pt x="4862" y="12"/>
                    </a:cubicBezTo>
                    <a:cubicBezTo>
                      <a:pt x="4849" y="1"/>
                      <a:pt x="4838" y="1"/>
                      <a:pt x="4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7833547" y="3827235"/>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8" name="Google Shape;1258;p34"/>
          <p:cNvGrpSpPr/>
          <p:nvPr/>
        </p:nvGrpSpPr>
        <p:grpSpPr>
          <a:xfrm>
            <a:off x="7723925" y="-124610"/>
            <a:ext cx="861300" cy="1683300"/>
            <a:chOff x="7723925" y="-124610"/>
            <a:chExt cx="861300" cy="1683300"/>
          </a:xfrm>
        </p:grpSpPr>
        <p:sp>
          <p:nvSpPr>
            <p:cNvPr id="1259" name="Google Shape;1259;p34"/>
            <p:cNvSpPr/>
            <p:nvPr/>
          </p:nvSpPr>
          <p:spPr>
            <a:xfrm rot="-5400000">
              <a:off x="7351175" y="259475"/>
              <a:ext cx="1051800" cy="306300"/>
            </a:xfrm>
            <a:prstGeom prst="chevron">
              <a:avLst>
                <a:gd name="adj" fmla="val 2246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0" name="Google Shape;1260;p34"/>
            <p:cNvSpPr/>
            <p:nvPr/>
          </p:nvSpPr>
          <p:spPr>
            <a:xfrm rot="-5400000">
              <a:off x="7486325" y="459790"/>
              <a:ext cx="1683300" cy="514500"/>
            </a:xfrm>
            <a:prstGeom prst="chevron">
              <a:avLst>
                <a:gd name="adj" fmla="val 1485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261" name="Google Shape;1261;p34"/>
          <p:cNvGrpSpPr/>
          <p:nvPr/>
        </p:nvGrpSpPr>
        <p:grpSpPr>
          <a:xfrm rot="-4547147">
            <a:off x="6932728" y="444669"/>
            <a:ext cx="849494" cy="775705"/>
            <a:chOff x="7017801" y="2027454"/>
            <a:chExt cx="569611" cy="520133"/>
          </a:xfrm>
        </p:grpSpPr>
        <p:sp>
          <p:nvSpPr>
            <p:cNvPr id="1262" name="Google Shape;1262;p34"/>
            <p:cNvSpPr/>
            <p:nvPr/>
          </p:nvSpPr>
          <p:spPr>
            <a:xfrm>
              <a:off x="7017801" y="2250157"/>
              <a:ext cx="17249" cy="3518"/>
            </a:xfrm>
            <a:custGeom>
              <a:avLst/>
              <a:gdLst/>
              <a:ahLst/>
              <a:cxnLst/>
              <a:rect l="l" t="t" r="r" b="b"/>
              <a:pathLst>
                <a:path w="304" h="62" extrusionOk="0">
                  <a:moveTo>
                    <a:pt x="279" y="0"/>
                  </a:moveTo>
                  <a:cubicBezTo>
                    <a:pt x="279" y="13"/>
                    <a:pt x="267" y="13"/>
                    <a:pt x="267" y="13"/>
                  </a:cubicBezTo>
                  <a:lnTo>
                    <a:pt x="182" y="13"/>
                  </a:lnTo>
                  <a:cubicBezTo>
                    <a:pt x="170" y="25"/>
                    <a:pt x="146" y="25"/>
                    <a:pt x="133" y="25"/>
                  </a:cubicBezTo>
                  <a:cubicBezTo>
                    <a:pt x="85" y="25"/>
                    <a:pt x="36" y="37"/>
                    <a:pt x="0" y="37"/>
                  </a:cubicBezTo>
                  <a:cubicBezTo>
                    <a:pt x="12" y="37"/>
                    <a:pt x="36" y="49"/>
                    <a:pt x="60" y="49"/>
                  </a:cubicBezTo>
                  <a:cubicBezTo>
                    <a:pt x="85" y="62"/>
                    <a:pt x="109" y="62"/>
                    <a:pt x="133" y="62"/>
                  </a:cubicBezTo>
                  <a:lnTo>
                    <a:pt x="195" y="62"/>
                  </a:lnTo>
                  <a:cubicBezTo>
                    <a:pt x="206" y="49"/>
                    <a:pt x="219" y="49"/>
                    <a:pt x="231" y="49"/>
                  </a:cubicBezTo>
                  <a:lnTo>
                    <a:pt x="267" y="49"/>
                  </a:lnTo>
                  <a:lnTo>
                    <a:pt x="279" y="37"/>
                  </a:lnTo>
                  <a:lnTo>
                    <a:pt x="292" y="37"/>
                  </a:lnTo>
                  <a:cubicBezTo>
                    <a:pt x="292" y="37"/>
                    <a:pt x="303" y="25"/>
                    <a:pt x="292" y="13"/>
                  </a:cubicBezTo>
                  <a:lnTo>
                    <a:pt x="2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7221894" y="2078860"/>
              <a:ext cx="201427" cy="339589"/>
            </a:xfrm>
            <a:custGeom>
              <a:avLst/>
              <a:gdLst/>
              <a:ahLst/>
              <a:cxnLst/>
              <a:rect l="l" t="t" r="r" b="b"/>
              <a:pathLst>
                <a:path w="3550" h="5985" extrusionOk="0">
                  <a:moveTo>
                    <a:pt x="3282" y="370"/>
                  </a:moveTo>
                  <a:cubicBezTo>
                    <a:pt x="3282" y="383"/>
                    <a:pt x="3282" y="383"/>
                    <a:pt x="3294" y="383"/>
                  </a:cubicBezTo>
                  <a:lnTo>
                    <a:pt x="3294" y="394"/>
                  </a:lnTo>
                  <a:cubicBezTo>
                    <a:pt x="3306" y="394"/>
                    <a:pt x="3306" y="407"/>
                    <a:pt x="3306" y="407"/>
                  </a:cubicBezTo>
                  <a:cubicBezTo>
                    <a:pt x="3318" y="431"/>
                    <a:pt x="3331" y="443"/>
                    <a:pt x="3331" y="455"/>
                  </a:cubicBezTo>
                  <a:cubicBezTo>
                    <a:pt x="3342" y="480"/>
                    <a:pt x="3355" y="504"/>
                    <a:pt x="3367" y="540"/>
                  </a:cubicBezTo>
                  <a:cubicBezTo>
                    <a:pt x="3379" y="577"/>
                    <a:pt x="3379" y="601"/>
                    <a:pt x="3391" y="626"/>
                  </a:cubicBezTo>
                  <a:lnTo>
                    <a:pt x="3391" y="662"/>
                  </a:lnTo>
                  <a:lnTo>
                    <a:pt x="3391" y="747"/>
                  </a:lnTo>
                  <a:cubicBezTo>
                    <a:pt x="3379" y="807"/>
                    <a:pt x="3379" y="869"/>
                    <a:pt x="3367" y="917"/>
                  </a:cubicBezTo>
                  <a:cubicBezTo>
                    <a:pt x="3367" y="942"/>
                    <a:pt x="3355" y="978"/>
                    <a:pt x="3355" y="1002"/>
                  </a:cubicBezTo>
                  <a:cubicBezTo>
                    <a:pt x="3342" y="1063"/>
                    <a:pt x="3342" y="1136"/>
                    <a:pt x="3331" y="1196"/>
                  </a:cubicBezTo>
                  <a:lnTo>
                    <a:pt x="3331" y="1258"/>
                  </a:lnTo>
                  <a:cubicBezTo>
                    <a:pt x="3331" y="1306"/>
                    <a:pt x="3318" y="1355"/>
                    <a:pt x="3318" y="1403"/>
                  </a:cubicBezTo>
                  <a:cubicBezTo>
                    <a:pt x="3306" y="1452"/>
                    <a:pt x="3294" y="1501"/>
                    <a:pt x="3294" y="1537"/>
                  </a:cubicBezTo>
                  <a:lnTo>
                    <a:pt x="3282" y="1549"/>
                  </a:lnTo>
                  <a:cubicBezTo>
                    <a:pt x="3282" y="1574"/>
                    <a:pt x="3282" y="1585"/>
                    <a:pt x="3269" y="1610"/>
                  </a:cubicBezTo>
                  <a:cubicBezTo>
                    <a:pt x="3269" y="1622"/>
                    <a:pt x="3258" y="1634"/>
                    <a:pt x="3258" y="1647"/>
                  </a:cubicBezTo>
                  <a:lnTo>
                    <a:pt x="3258" y="1671"/>
                  </a:lnTo>
                  <a:lnTo>
                    <a:pt x="3233" y="1707"/>
                  </a:lnTo>
                  <a:cubicBezTo>
                    <a:pt x="3196" y="1828"/>
                    <a:pt x="3136" y="1974"/>
                    <a:pt x="3075" y="2108"/>
                  </a:cubicBezTo>
                  <a:lnTo>
                    <a:pt x="3075" y="2133"/>
                  </a:lnTo>
                  <a:cubicBezTo>
                    <a:pt x="3015" y="2254"/>
                    <a:pt x="2966" y="2376"/>
                    <a:pt x="2905" y="2497"/>
                  </a:cubicBezTo>
                  <a:cubicBezTo>
                    <a:pt x="2880" y="2558"/>
                    <a:pt x="2844" y="2630"/>
                    <a:pt x="2807" y="2692"/>
                  </a:cubicBezTo>
                  <a:cubicBezTo>
                    <a:pt x="2796" y="2716"/>
                    <a:pt x="2783" y="2752"/>
                    <a:pt x="2771" y="2776"/>
                  </a:cubicBezTo>
                  <a:cubicBezTo>
                    <a:pt x="2759" y="2813"/>
                    <a:pt x="2735" y="2838"/>
                    <a:pt x="2723" y="2874"/>
                  </a:cubicBezTo>
                  <a:cubicBezTo>
                    <a:pt x="2710" y="2910"/>
                    <a:pt x="2686" y="2935"/>
                    <a:pt x="2674" y="2971"/>
                  </a:cubicBezTo>
                  <a:cubicBezTo>
                    <a:pt x="2650" y="3008"/>
                    <a:pt x="2626" y="3044"/>
                    <a:pt x="2601" y="3068"/>
                  </a:cubicBezTo>
                  <a:cubicBezTo>
                    <a:pt x="2589" y="3105"/>
                    <a:pt x="2564" y="3129"/>
                    <a:pt x="2540" y="3165"/>
                  </a:cubicBezTo>
                  <a:cubicBezTo>
                    <a:pt x="2528" y="3178"/>
                    <a:pt x="2504" y="3202"/>
                    <a:pt x="2480" y="3238"/>
                  </a:cubicBezTo>
                  <a:lnTo>
                    <a:pt x="2456" y="3262"/>
                  </a:lnTo>
                  <a:lnTo>
                    <a:pt x="2407" y="3311"/>
                  </a:lnTo>
                  <a:cubicBezTo>
                    <a:pt x="2394" y="3335"/>
                    <a:pt x="2370" y="3360"/>
                    <a:pt x="2346" y="3384"/>
                  </a:cubicBezTo>
                  <a:cubicBezTo>
                    <a:pt x="2334" y="3408"/>
                    <a:pt x="2321" y="3433"/>
                    <a:pt x="2297" y="3470"/>
                  </a:cubicBezTo>
                  <a:lnTo>
                    <a:pt x="2261" y="3542"/>
                  </a:lnTo>
                  <a:cubicBezTo>
                    <a:pt x="2248" y="3578"/>
                    <a:pt x="2237" y="3615"/>
                    <a:pt x="2237" y="3640"/>
                  </a:cubicBezTo>
                  <a:cubicBezTo>
                    <a:pt x="2224" y="3676"/>
                    <a:pt x="2224" y="3713"/>
                    <a:pt x="2224" y="3737"/>
                  </a:cubicBezTo>
                  <a:cubicBezTo>
                    <a:pt x="2212" y="3786"/>
                    <a:pt x="2212" y="3846"/>
                    <a:pt x="2212" y="3919"/>
                  </a:cubicBezTo>
                  <a:cubicBezTo>
                    <a:pt x="2224" y="3992"/>
                    <a:pt x="2224" y="4053"/>
                    <a:pt x="2224" y="4126"/>
                  </a:cubicBezTo>
                  <a:lnTo>
                    <a:pt x="2224" y="4137"/>
                  </a:lnTo>
                  <a:cubicBezTo>
                    <a:pt x="2224" y="4162"/>
                    <a:pt x="2237" y="4186"/>
                    <a:pt x="2237" y="4210"/>
                  </a:cubicBezTo>
                  <a:lnTo>
                    <a:pt x="2237" y="4332"/>
                  </a:lnTo>
                  <a:cubicBezTo>
                    <a:pt x="2248" y="4418"/>
                    <a:pt x="2248" y="4502"/>
                    <a:pt x="2261" y="4575"/>
                  </a:cubicBezTo>
                  <a:cubicBezTo>
                    <a:pt x="2261" y="4636"/>
                    <a:pt x="2273" y="4697"/>
                    <a:pt x="2273" y="4758"/>
                  </a:cubicBezTo>
                  <a:cubicBezTo>
                    <a:pt x="2273" y="4842"/>
                    <a:pt x="2285" y="4904"/>
                    <a:pt x="2297" y="4964"/>
                  </a:cubicBezTo>
                  <a:cubicBezTo>
                    <a:pt x="2310" y="5037"/>
                    <a:pt x="2321" y="5098"/>
                    <a:pt x="2334" y="5158"/>
                  </a:cubicBezTo>
                  <a:lnTo>
                    <a:pt x="2334" y="5171"/>
                  </a:lnTo>
                  <a:lnTo>
                    <a:pt x="2370" y="5317"/>
                  </a:lnTo>
                  <a:lnTo>
                    <a:pt x="2383" y="5365"/>
                  </a:lnTo>
                  <a:cubicBezTo>
                    <a:pt x="2394" y="5450"/>
                    <a:pt x="2407" y="5511"/>
                    <a:pt x="2419" y="5584"/>
                  </a:cubicBezTo>
                  <a:cubicBezTo>
                    <a:pt x="2431" y="5633"/>
                    <a:pt x="2443" y="5693"/>
                    <a:pt x="2456" y="5742"/>
                  </a:cubicBezTo>
                  <a:lnTo>
                    <a:pt x="2443" y="5742"/>
                  </a:lnTo>
                  <a:lnTo>
                    <a:pt x="2443" y="5730"/>
                  </a:lnTo>
                  <a:lnTo>
                    <a:pt x="2431" y="5717"/>
                  </a:lnTo>
                  <a:cubicBezTo>
                    <a:pt x="2407" y="5681"/>
                    <a:pt x="2383" y="5633"/>
                    <a:pt x="2346" y="5596"/>
                  </a:cubicBezTo>
                  <a:lnTo>
                    <a:pt x="2346" y="5584"/>
                  </a:lnTo>
                  <a:cubicBezTo>
                    <a:pt x="2310" y="5536"/>
                    <a:pt x="2285" y="5463"/>
                    <a:pt x="2248" y="5401"/>
                  </a:cubicBezTo>
                  <a:lnTo>
                    <a:pt x="2224" y="5353"/>
                  </a:lnTo>
                  <a:lnTo>
                    <a:pt x="2188" y="5280"/>
                  </a:lnTo>
                  <a:cubicBezTo>
                    <a:pt x="2151" y="5220"/>
                    <a:pt x="2127" y="5171"/>
                    <a:pt x="2103" y="5110"/>
                  </a:cubicBezTo>
                  <a:cubicBezTo>
                    <a:pt x="2078" y="5074"/>
                    <a:pt x="2067" y="5025"/>
                    <a:pt x="2054" y="4988"/>
                  </a:cubicBezTo>
                  <a:cubicBezTo>
                    <a:pt x="2030" y="4940"/>
                    <a:pt x="2018" y="4891"/>
                    <a:pt x="2005" y="4855"/>
                  </a:cubicBezTo>
                  <a:cubicBezTo>
                    <a:pt x="1981" y="4782"/>
                    <a:pt x="1957" y="4697"/>
                    <a:pt x="1945" y="4624"/>
                  </a:cubicBezTo>
                  <a:cubicBezTo>
                    <a:pt x="1921" y="4563"/>
                    <a:pt x="1908" y="4502"/>
                    <a:pt x="1896" y="4453"/>
                  </a:cubicBezTo>
                  <a:cubicBezTo>
                    <a:pt x="1872" y="4381"/>
                    <a:pt x="1848" y="4308"/>
                    <a:pt x="1835" y="4235"/>
                  </a:cubicBezTo>
                  <a:cubicBezTo>
                    <a:pt x="1811" y="4162"/>
                    <a:pt x="1799" y="4102"/>
                    <a:pt x="1787" y="4040"/>
                  </a:cubicBezTo>
                  <a:cubicBezTo>
                    <a:pt x="1775" y="3943"/>
                    <a:pt x="1762" y="3834"/>
                    <a:pt x="1762" y="3724"/>
                  </a:cubicBezTo>
                  <a:cubicBezTo>
                    <a:pt x="1751" y="3627"/>
                    <a:pt x="1751" y="3530"/>
                    <a:pt x="1738" y="3421"/>
                  </a:cubicBezTo>
                  <a:lnTo>
                    <a:pt x="1738" y="3129"/>
                  </a:lnTo>
                  <a:cubicBezTo>
                    <a:pt x="1726" y="3032"/>
                    <a:pt x="1726" y="2935"/>
                    <a:pt x="1738" y="2838"/>
                  </a:cubicBezTo>
                  <a:lnTo>
                    <a:pt x="1775" y="2619"/>
                  </a:lnTo>
                  <a:cubicBezTo>
                    <a:pt x="1787" y="2558"/>
                    <a:pt x="1799" y="2485"/>
                    <a:pt x="1824" y="2424"/>
                  </a:cubicBezTo>
                  <a:lnTo>
                    <a:pt x="1859" y="2314"/>
                  </a:lnTo>
                  <a:cubicBezTo>
                    <a:pt x="1872" y="2290"/>
                    <a:pt x="1872" y="2266"/>
                    <a:pt x="1884" y="2254"/>
                  </a:cubicBezTo>
                  <a:cubicBezTo>
                    <a:pt x="1896" y="2206"/>
                    <a:pt x="1921" y="2133"/>
                    <a:pt x="1945" y="2060"/>
                  </a:cubicBezTo>
                  <a:cubicBezTo>
                    <a:pt x="1957" y="2011"/>
                    <a:pt x="1969" y="1950"/>
                    <a:pt x="1994" y="1877"/>
                  </a:cubicBezTo>
                  <a:cubicBezTo>
                    <a:pt x="2005" y="1804"/>
                    <a:pt x="2018" y="1744"/>
                    <a:pt x="2030" y="1682"/>
                  </a:cubicBezTo>
                  <a:cubicBezTo>
                    <a:pt x="2030" y="1647"/>
                    <a:pt x="2042" y="1610"/>
                    <a:pt x="2042" y="1574"/>
                  </a:cubicBezTo>
                  <a:lnTo>
                    <a:pt x="2042" y="1464"/>
                  </a:lnTo>
                  <a:cubicBezTo>
                    <a:pt x="2030" y="1428"/>
                    <a:pt x="2030" y="1391"/>
                    <a:pt x="2018" y="1355"/>
                  </a:cubicBezTo>
                  <a:cubicBezTo>
                    <a:pt x="2018" y="1318"/>
                    <a:pt x="2005" y="1282"/>
                    <a:pt x="1994" y="1258"/>
                  </a:cubicBezTo>
                  <a:cubicBezTo>
                    <a:pt x="1981" y="1209"/>
                    <a:pt x="1969" y="1185"/>
                    <a:pt x="1957" y="1148"/>
                  </a:cubicBezTo>
                  <a:cubicBezTo>
                    <a:pt x="1957" y="1123"/>
                    <a:pt x="1932" y="1087"/>
                    <a:pt x="1921" y="1063"/>
                  </a:cubicBezTo>
                  <a:cubicBezTo>
                    <a:pt x="1921" y="1051"/>
                    <a:pt x="1908" y="1039"/>
                    <a:pt x="1908" y="1015"/>
                  </a:cubicBezTo>
                  <a:lnTo>
                    <a:pt x="1908" y="1002"/>
                  </a:lnTo>
                  <a:cubicBezTo>
                    <a:pt x="1921" y="978"/>
                    <a:pt x="1921" y="953"/>
                    <a:pt x="1932" y="929"/>
                  </a:cubicBezTo>
                  <a:cubicBezTo>
                    <a:pt x="1945" y="893"/>
                    <a:pt x="1957" y="869"/>
                    <a:pt x="1969" y="844"/>
                  </a:cubicBezTo>
                  <a:cubicBezTo>
                    <a:pt x="1981" y="807"/>
                    <a:pt x="2005" y="783"/>
                    <a:pt x="2018" y="759"/>
                  </a:cubicBezTo>
                  <a:lnTo>
                    <a:pt x="2054" y="723"/>
                  </a:lnTo>
                  <a:cubicBezTo>
                    <a:pt x="2054" y="710"/>
                    <a:pt x="2067" y="699"/>
                    <a:pt x="2078" y="699"/>
                  </a:cubicBezTo>
                  <a:cubicBezTo>
                    <a:pt x="2078" y="686"/>
                    <a:pt x="2091" y="686"/>
                    <a:pt x="2091" y="686"/>
                  </a:cubicBezTo>
                  <a:cubicBezTo>
                    <a:pt x="2103" y="674"/>
                    <a:pt x="2115" y="662"/>
                    <a:pt x="2140" y="650"/>
                  </a:cubicBezTo>
                  <a:lnTo>
                    <a:pt x="2151" y="650"/>
                  </a:lnTo>
                  <a:cubicBezTo>
                    <a:pt x="2164" y="626"/>
                    <a:pt x="2188" y="613"/>
                    <a:pt x="2212" y="601"/>
                  </a:cubicBezTo>
                  <a:cubicBezTo>
                    <a:pt x="2224" y="601"/>
                    <a:pt x="2237" y="589"/>
                    <a:pt x="2248" y="589"/>
                  </a:cubicBezTo>
                  <a:lnTo>
                    <a:pt x="2334" y="589"/>
                  </a:lnTo>
                  <a:lnTo>
                    <a:pt x="2346" y="601"/>
                  </a:lnTo>
                  <a:cubicBezTo>
                    <a:pt x="2358" y="613"/>
                    <a:pt x="2370" y="626"/>
                    <a:pt x="2383" y="626"/>
                  </a:cubicBezTo>
                  <a:cubicBezTo>
                    <a:pt x="2431" y="674"/>
                    <a:pt x="2491" y="723"/>
                    <a:pt x="2553" y="759"/>
                  </a:cubicBezTo>
                  <a:cubicBezTo>
                    <a:pt x="2601" y="771"/>
                    <a:pt x="2637" y="783"/>
                    <a:pt x="2674" y="783"/>
                  </a:cubicBezTo>
                  <a:cubicBezTo>
                    <a:pt x="2690" y="787"/>
                    <a:pt x="2705" y="789"/>
                    <a:pt x="2719" y="789"/>
                  </a:cubicBezTo>
                  <a:cubicBezTo>
                    <a:pt x="2747" y="789"/>
                    <a:pt x="2771" y="783"/>
                    <a:pt x="2796" y="783"/>
                  </a:cubicBezTo>
                  <a:cubicBezTo>
                    <a:pt x="2832" y="771"/>
                    <a:pt x="2869" y="747"/>
                    <a:pt x="2905" y="723"/>
                  </a:cubicBezTo>
                  <a:cubicBezTo>
                    <a:pt x="2917" y="723"/>
                    <a:pt x="2929" y="710"/>
                    <a:pt x="2942" y="699"/>
                  </a:cubicBezTo>
                  <a:cubicBezTo>
                    <a:pt x="2990" y="662"/>
                    <a:pt x="3039" y="613"/>
                    <a:pt x="3087" y="553"/>
                  </a:cubicBezTo>
                  <a:cubicBezTo>
                    <a:pt x="3099" y="540"/>
                    <a:pt x="3123" y="516"/>
                    <a:pt x="3136" y="491"/>
                  </a:cubicBezTo>
                  <a:cubicBezTo>
                    <a:pt x="3160" y="467"/>
                    <a:pt x="3172" y="443"/>
                    <a:pt x="3196" y="419"/>
                  </a:cubicBezTo>
                  <a:cubicBezTo>
                    <a:pt x="3196" y="407"/>
                    <a:pt x="3209" y="407"/>
                    <a:pt x="3221" y="394"/>
                  </a:cubicBezTo>
                  <a:lnTo>
                    <a:pt x="3233" y="383"/>
                  </a:lnTo>
                  <a:lnTo>
                    <a:pt x="3245" y="383"/>
                  </a:lnTo>
                  <a:lnTo>
                    <a:pt x="3245" y="370"/>
                  </a:lnTo>
                  <a:close/>
                  <a:moveTo>
                    <a:pt x="547" y="78"/>
                  </a:moveTo>
                  <a:cubicBezTo>
                    <a:pt x="560" y="78"/>
                    <a:pt x="571" y="78"/>
                    <a:pt x="571" y="91"/>
                  </a:cubicBezTo>
                  <a:lnTo>
                    <a:pt x="596" y="91"/>
                  </a:lnTo>
                  <a:cubicBezTo>
                    <a:pt x="608" y="103"/>
                    <a:pt x="620" y="103"/>
                    <a:pt x="632" y="115"/>
                  </a:cubicBezTo>
                  <a:cubicBezTo>
                    <a:pt x="644" y="127"/>
                    <a:pt x="657" y="127"/>
                    <a:pt x="668" y="139"/>
                  </a:cubicBezTo>
                  <a:cubicBezTo>
                    <a:pt x="681" y="164"/>
                    <a:pt x="693" y="175"/>
                    <a:pt x="705" y="188"/>
                  </a:cubicBezTo>
                  <a:lnTo>
                    <a:pt x="766" y="248"/>
                  </a:lnTo>
                  <a:cubicBezTo>
                    <a:pt x="790" y="285"/>
                    <a:pt x="814" y="310"/>
                    <a:pt x="851" y="346"/>
                  </a:cubicBezTo>
                  <a:cubicBezTo>
                    <a:pt x="887" y="394"/>
                    <a:pt x="936" y="431"/>
                    <a:pt x="997" y="480"/>
                  </a:cubicBezTo>
                  <a:cubicBezTo>
                    <a:pt x="1057" y="516"/>
                    <a:pt x="1130" y="553"/>
                    <a:pt x="1192" y="564"/>
                  </a:cubicBezTo>
                  <a:cubicBezTo>
                    <a:pt x="1216" y="577"/>
                    <a:pt x="1252" y="589"/>
                    <a:pt x="1276" y="601"/>
                  </a:cubicBezTo>
                  <a:cubicBezTo>
                    <a:pt x="1313" y="613"/>
                    <a:pt x="1349" y="613"/>
                    <a:pt x="1373" y="626"/>
                  </a:cubicBezTo>
                  <a:cubicBezTo>
                    <a:pt x="1410" y="637"/>
                    <a:pt x="1435" y="650"/>
                    <a:pt x="1459" y="662"/>
                  </a:cubicBezTo>
                  <a:cubicBezTo>
                    <a:pt x="1483" y="674"/>
                    <a:pt x="1495" y="686"/>
                    <a:pt x="1508" y="699"/>
                  </a:cubicBezTo>
                  <a:cubicBezTo>
                    <a:pt x="1519" y="699"/>
                    <a:pt x="1532" y="710"/>
                    <a:pt x="1556" y="723"/>
                  </a:cubicBezTo>
                  <a:cubicBezTo>
                    <a:pt x="1568" y="747"/>
                    <a:pt x="1592" y="771"/>
                    <a:pt x="1616" y="796"/>
                  </a:cubicBezTo>
                  <a:cubicBezTo>
                    <a:pt x="1665" y="844"/>
                    <a:pt x="1702" y="905"/>
                    <a:pt x="1751" y="966"/>
                  </a:cubicBezTo>
                  <a:cubicBezTo>
                    <a:pt x="1762" y="990"/>
                    <a:pt x="1775" y="1026"/>
                    <a:pt x="1787" y="1051"/>
                  </a:cubicBezTo>
                  <a:cubicBezTo>
                    <a:pt x="1787" y="1075"/>
                    <a:pt x="1799" y="1099"/>
                    <a:pt x="1799" y="1112"/>
                  </a:cubicBezTo>
                  <a:cubicBezTo>
                    <a:pt x="1811" y="1148"/>
                    <a:pt x="1835" y="1185"/>
                    <a:pt x="1859" y="1209"/>
                  </a:cubicBezTo>
                  <a:cubicBezTo>
                    <a:pt x="1872" y="1233"/>
                    <a:pt x="1884" y="1258"/>
                    <a:pt x="1884" y="1282"/>
                  </a:cubicBezTo>
                  <a:lnTo>
                    <a:pt x="1921" y="1428"/>
                  </a:lnTo>
                  <a:cubicBezTo>
                    <a:pt x="1921" y="1452"/>
                    <a:pt x="1921" y="1476"/>
                    <a:pt x="1932" y="1501"/>
                  </a:cubicBezTo>
                  <a:cubicBezTo>
                    <a:pt x="1932" y="1537"/>
                    <a:pt x="1932" y="1585"/>
                    <a:pt x="1921" y="1622"/>
                  </a:cubicBezTo>
                  <a:cubicBezTo>
                    <a:pt x="1921" y="1671"/>
                    <a:pt x="1908" y="1719"/>
                    <a:pt x="1908" y="1755"/>
                  </a:cubicBezTo>
                  <a:cubicBezTo>
                    <a:pt x="1896" y="1817"/>
                    <a:pt x="1884" y="1865"/>
                    <a:pt x="1884" y="1901"/>
                  </a:cubicBezTo>
                  <a:lnTo>
                    <a:pt x="1872" y="1901"/>
                  </a:lnTo>
                  <a:cubicBezTo>
                    <a:pt x="1859" y="1963"/>
                    <a:pt x="1848" y="2011"/>
                    <a:pt x="1835" y="2071"/>
                  </a:cubicBezTo>
                  <a:cubicBezTo>
                    <a:pt x="1824" y="2133"/>
                    <a:pt x="1799" y="2181"/>
                    <a:pt x="1787" y="2242"/>
                  </a:cubicBezTo>
                  <a:lnTo>
                    <a:pt x="1775" y="2279"/>
                  </a:lnTo>
                  <a:cubicBezTo>
                    <a:pt x="1751" y="2314"/>
                    <a:pt x="1738" y="2363"/>
                    <a:pt x="1726" y="2412"/>
                  </a:cubicBezTo>
                  <a:cubicBezTo>
                    <a:pt x="1714" y="2460"/>
                    <a:pt x="1689" y="2522"/>
                    <a:pt x="1678" y="2582"/>
                  </a:cubicBezTo>
                  <a:lnTo>
                    <a:pt x="1678" y="2594"/>
                  </a:lnTo>
                  <a:lnTo>
                    <a:pt x="1678" y="2606"/>
                  </a:lnTo>
                  <a:cubicBezTo>
                    <a:pt x="1653" y="2752"/>
                    <a:pt x="1641" y="2886"/>
                    <a:pt x="1641" y="3032"/>
                  </a:cubicBezTo>
                  <a:lnTo>
                    <a:pt x="1641" y="3433"/>
                  </a:lnTo>
                  <a:cubicBezTo>
                    <a:pt x="1641" y="3578"/>
                    <a:pt x="1653" y="3724"/>
                    <a:pt x="1665" y="3858"/>
                  </a:cubicBezTo>
                  <a:lnTo>
                    <a:pt x="1665" y="3870"/>
                  </a:lnTo>
                  <a:cubicBezTo>
                    <a:pt x="1665" y="3931"/>
                    <a:pt x="1665" y="3992"/>
                    <a:pt x="1678" y="4065"/>
                  </a:cubicBezTo>
                  <a:cubicBezTo>
                    <a:pt x="1689" y="4150"/>
                    <a:pt x="1702" y="4210"/>
                    <a:pt x="1714" y="4272"/>
                  </a:cubicBezTo>
                  <a:cubicBezTo>
                    <a:pt x="1738" y="4345"/>
                    <a:pt x="1751" y="4405"/>
                    <a:pt x="1775" y="4478"/>
                  </a:cubicBezTo>
                  <a:lnTo>
                    <a:pt x="1811" y="4624"/>
                  </a:lnTo>
                  <a:lnTo>
                    <a:pt x="1824" y="4685"/>
                  </a:lnTo>
                  <a:cubicBezTo>
                    <a:pt x="1848" y="4758"/>
                    <a:pt x="1872" y="4818"/>
                    <a:pt x="1884" y="4891"/>
                  </a:cubicBezTo>
                  <a:cubicBezTo>
                    <a:pt x="1908" y="4940"/>
                    <a:pt x="1932" y="5013"/>
                    <a:pt x="1957" y="5074"/>
                  </a:cubicBezTo>
                  <a:cubicBezTo>
                    <a:pt x="1981" y="5134"/>
                    <a:pt x="2018" y="5207"/>
                    <a:pt x="2054" y="5268"/>
                  </a:cubicBezTo>
                  <a:lnTo>
                    <a:pt x="2091" y="5341"/>
                  </a:lnTo>
                  <a:cubicBezTo>
                    <a:pt x="2115" y="5377"/>
                    <a:pt x="2127" y="5414"/>
                    <a:pt x="2151" y="5450"/>
                  </a:cubicBezTo>
                  <a:lnTo>
                    <a:pt x="2151" y="5463"/>
                  </a:lnTo>
                  <a:cubicBezTo>
                    <a:pt x="2188" y="5523"/>
                    <a:pt x="2212" y="5572"/>
                    <a:pt x="2248" y="5633"/>
                  </a:cubicBezTo>
                  <a:cubicBezTo>
                    <a:pt x="2261" y="5657"/>
                    <a:pt x="2285" y="5693"/>
                    <a:pt x="2310" y="5717"/>
                  </a:cubicBezTo>
                  <a:lnTo>
                    <a:pt x="2310" y="5730"/>
                  </a:lnTo>
                  <a:cubicBezTo>
                    <a:pt x="2321" y="5754"/>
                    <a:pt x="2334" y="5779"/>
                    <a:pt x="2346" y="5790"/>
                  </a:cubicBezTo>
                  <a:cubicBezTo>
                    <a:pt x="2351" y="5798"/>
                    <a:pt x="2355" y="5806"/>
                    <a:pt x="2360" y="5814"/>
                  </a:cubicBezTo>
                  <a:lnTo>
                    <a:pt x="2360" y="5814"/>
                  </a:lnTo>
                  <a:cubicBezTo>
                    <a:pt x="2356" y="5813"/>
                    <a:pt x="2354" y="5810"/>
                    <a:pt x="2346" y="5803"/>
                  </a:cubicBezTo>
                  <a:cubicBezTo>
                    <a:pt x="2334" y="5790"/>
                    <a:pt x="2321" y="5790"/>
                    <a:pt x="2321" y="5779"/>
                  </a:cubicBezTo>
                  <a:cubicBezTo>
                    <a:pt x="2297" y="5754"/>
                    <a:pt x="2273" y="5742"/>
                    <a:pt x="2248" y="5730"/>
                  </a:cubicBezTo>
                  <a:cubicBezTo>
                    <a:pt x="2212" y="5693"/>
                    <a:pt x="2175" y="5669"/>
                    <a:pt x="2140" y="5633"/>
                  </a:cubicBezTo>
                  <a:lnTo>
                    <a:pt x="2042" y="5536"/>
                  </a:lnTo>
                  <a:cubicBezTo>
                    <a:pt x="2005" y="5487"/>
                    <a:pt x="1969" y="5450"/>
                    <a:pt x="1932" y="5414"/>
                  </a:cubicBezTo>
                  <a:cubicBezTo>
                    <a:pt x="1908" y="5390"/>
                    <a:pt x="1884" y="5365"/>
                    <a:pt x="1859" y="5329"/>
                  </a:cubicBezTo>
                  <a:cubicBezTo>
                    <a:pt x="1762" y="5207"/>
                    <a:pt x="1665" y="5074"/>
                    <a:pt x="1592" y="4964"/>
                  </a:cubicBezTo>
                  <a:lnTo>
                    <a:pt x="1580" y="4940"/>
                  </a:lnTo>
                  <a:cubicBezTo>
                    <a:pt x="1568" y="4915"/>
                    <a:pt x="1556" y="4891"/>
                    <a:pt x="1532" y="4867"/>
                  </a:cubicBezTo>
                  <a:cubicBezTo>
                    <a:pt x="1519" y="4831"/>
                    <a:pt x="1508" y="4806"/>
                    <a:pt x="1495" y="4769"/>
                  </a:cubicBezTo>
                  <a:cubicBezTo>
                    <a:pt x="1471" y="4721"/>
                    <a:pt x="1446" y="4672"/>
                    <a:pt x="1435" y="4636"/>
                  </a:cubicBezTo>
                  <a:cubicBezTo>
                    <a:pt x="1422" y="4588"/>
                    <a:pt x="1398" y="4539"/>
                    <a:pt x="1386" y="4502"/>
                  </a:cubicBezTo>
                  <a:cubicBezTo>
                    <a:pt x="1373" y="4442"/>
                    <a:pt x="1362" y="4393"/>
                    <a:pt x="1349" y="4345"/>
                  </a:cubicBezTo>
                  <a:lnTo>
                    <a:pt x="1313" y="4199"/>
                  </a:lnTo>
                  <a:cubicBezTo>
                    <a:pt x="1313" y="4150"/>
                    <a:pt x="1300" y="4089"/>
                    <a:pt x="1300" y="4029"/>
                  </a:cubicBezTo>
                  <a:cubicBezTo>
                    <a:pt x="1289" y="3980"/>
                    <a:pt x="1289" y="3931"/>
                    <a:pt x="1289" y="3870"/>
                  </a:cubicBezTo>
                  <a:lnTo>
                    <a:pt x="1289" y="3664"/>
                  </a:lnTo>
                  <a:lnTo>
                    <a:pt x="1289" y="3591"/>
                  </a:lnTo>
                  <a:cubicBezTo>
                    <a:pt x="1289" y="3518"/>
                    <a:pt x="1289" y="3445"/>
                    <a:pt x="1276" y="3384"/>
                  </a:cubicBezTo>
                  <a:cubicBezTo>
                    <a:pt x="1276" y="3311"/>
                    <a:pt x="1276" y="3238"/>
                    <a:pt x="1264" y="3165"/>
                  </a:cubicBezTo>
                  <a:cubicBezTo>
                    <a:pt x="1264" y="3105"/>
                    <a:pt x="1252" y="3032"/>
                    <a:pt x="1240" y="2971"/>
                  </a:cubicBezTo>
                  <a:cubicBezTo>
                    <a:pt x="1228" y="2886"/>
                    <a:pt x="1216" y="2813"/>
                    <a:pt x="1203" y="2752"/>
                  </a:cubicBezTo>
                  <a:cubicBezTo>
                    <a:pt x="1192" y="2679"/>
                    <a:pt x="1179" y="2606"/>
                    <a:pt x="1155" y="2546"/>
                  </a:cubicBezTo>
                  <a:cubicBezTo>
                    <a:pt x="1143" y="2473"/>
                    <a:pt x="1119" y="2412"/>
                    <a:pt x="1094" y="2351"/>
                  </a:cubicBezTo>
                  <a:cubicBezTo>
                    <a:pt x="1070" y="2290"/>
                    <a:pt x="1046" y="2217"/>
                    <a:pt x="1021" y="2169"/>
                  </a:cubicBezTo>
                  <a:cubicBezTo>
                    <a:pt x="1009" y="2133"/>
                    <a:pt x="997" y="2108"/>
                    <a:pt x="984" y="2084"/>
                  </a:cubicBezTo>
                  <a:cubicBezTo>
                    <a:pt x="960" y="2047"/>
                    <a:pt x="948" y="2011"/>
                    <a:pt x="936" y="1974"/>
                  </a:cubicBezTo>
                  <a:cubicBezTo>
                    <a:pt x="876" y="1865"/>
                    <a:pt x="827" y="1731"/>
                    <a:pt x="766" y="1574"/>
                  </a:cubicBezTo>
                  <a:cubicBezTo>
                    <a:pt x="717" y="1452"/>
                    <a:pt x="668" y="1331"/>
                    <a:pt x="596" y="1185"/>
                  </a:cubicBezTo>
                  <a:cubicBezTo>
                    <a:pt x="560" y="1123"/>
                    <a:pt x="535" y="1063"/>
                    <a:pt x="498" y="1015"/>
                  </a:cubicBezTo>
                  <a:cubicBezTo>
                    <a:pt x="474" y="953"/>
                    <a:pt x="425" y="893"/>
                    <a:pt x="377" y="832"/>
                  </a:cubicBezTo>
                  <a:cubicBezTo>
                    <a:pt x="352" y="783"/>
                    <a:pt x="328" y="747"/>
                    <a:pt x="292" y="710"/>
                  </a:cubicBezTo>
                  <a:cubicBezTo>
                    <a:pt x="244" y="637"/>
                    <a:pt x="195" y="577"/>
                    <a:pt x="146" y="504"/>
                  </a:cubicBezTo>
                  <a:lnTo>
                    <a:pt x="134" y="491"/>
                  </a:lnTo>
                  <a:cubicBezTo>
                    <a:pt x="122" y="467"/>
                    <a:pt x="109" y="443"/>
                    <a:pt x="98" y="407"/>
                  </a:cubicBezTo>
                  <a:cubicBezTo>
                    <a:pt x="98" y="407"/>
                    <a:pt x="85" y="407"/>
                    <a:pt x="85" y="394"/>
                  </a:cubicBezTo>
                  <a:lnTo>
                    <a:pt x="85" y="370"/>
                  </a:lnTo>
                  <a:lnTo>
                    <a:pt x="85" y="358"/>
                  </a:lnTo>
                  <a:lnTo>
                    <a:pt x="85" y="334"/>
                  </a:lnTo>
                  <a:lnTo>
                    <a:pt x="85" y="321"/>
                  </a:lnTo>
                  <a:lnTo>
                    <a:pt x="85" y="297"/>
                  </a:lnTo>
                  <a:cubicBezTo>
                    <a:pt x="98" y="297"/>
                    <a:pt x="98" y="297"/>
                    <a:pt x="98" y="285"/>
                  </a:cubicBezTo>
                  <a:cubicBezTo>
                    <a:pt x="109" y="273"/>
                    <a:pt x="109" y="261"/>
                    <a:pt x="122" y="248"/>
                  </a:cubicBezTo>
                  <a:cubicBezTo>
                    <a:pt x="122" y="248"/>
                    <a:pt x="134" y="237"/>
                    <a:pt x="134" y="224"/>
                  </a:cubicBezTo>
                  <a:cubicBezTo>
                    <a:pt x="146" y="224"/>
                    <a:pt x="158" y="212"/>
                    <a:pt x="171" y="200"/>
                  </a:cubicBezTo>
                  <a:lnTo>
                    <a:pt x="182" y="188"/>
                  </a:lnTo>
                  <a:lnTo>
                    <a:pt x="195" y="175"/>
                  </a:lnTo>
                  <a:cubicBezTo>
                    <a:pt x="207" y="175"/>
                    <a:pt x="231" y="164"/>
                    <a:pt x="244" y="151"/>
                  </a:cubicBezTo>
                  <a:cubicBezTo>
                    <a:pt x="292" y="127"/>
                    <a:pt x="341" y="115"/>
                    <a:pt x="389" y="91"/>
                  </a:cubicBezTo>
                  <a:cubicBezTo>
                    <a:pt x="414" y="91"/>
                    <a:pt x="438" y="78"/>
                    <a:pt x="462" y="78"/>
                  </a:cubicBezTo>
                  <a:close/>
                  <a:moveTo>
                    <a:pt x="490" y="1"/>
                  </a:moveTo>
                  <a:cubicBezTo>
                    <a:pt x="473" y="1"/>
                    <a:pt x="456" y="2"/>
                    <a:pt x="438" y="5"/>
                  </a:cubicBezTo>
                  <a:cubicBezTo>
                    <a:pt x="414" y="18"/>
                    <a:pt x="377" y="30"/>
                    <a:pt x="352" y="30"/>
                  </a:cubicBezTo>
                  <a:cubicBezTo>
                    <a:pt x="280" y="54"/>
                    <a:pt x="219" y="78"/>
                    <a:pt x="158" y="127"/>
                  </a:cubicBezTo>
                  <a:cubicBezTo>
                    <a:pt x="85" y="164"/>
                    <a:pt x="36" y="224"/>
                    <a:pt x="12" y="310"/>
                  </a:cubicBezTo>
                  <a:cubicBezTo>
                    <a:pt x="1" y="358"/>
                    <a:pt x="12" y="419"/>
                    <a:pt x="36" y="467"/>
                  </a:cubicBezTo>
                  <a:lnTo>
                    <a:pt x="146" y="650"/>
                  </a:lnTo>
                  <a:cubicBezTo>
                    <a:pt x="231" y="759"/>
                    <a:pt x="316" y="869"/>
                    <a:pt x="389" y="978"/>
                  </a:cubicBezTo>
                  <a:cubicBezTo>
                    <a:pt x="425" y="1039"/>
                    <a:pt x="462" y="1099"/>
                    <a:pt x="487" y="1172"/>
                  </a:cubicBezTo>
                  <a:cubicBezTo>
                    <a:pt x="523" y="1245"/>
                    <a:pt x="560" y="1306"/>
                    <a:pt x="596" y="1379"/>
                  </a:cubicBezTo>
                  <a:cubicBezTo>
                    <a:pt x="620" y="1428"/>
                    <a:pt x="632" y="1476"/>
                    <a:pt x="657" y="1525"/>
                  </a:cubicBezTo>
                  <a:cubicBezTo>
                    <a:pt x="668" y="1574"/>
                    <a:pt x="693" y="1622"/>
                    <a:pt x="717" y="1658"/>
                  </a:cubicBezTo>
                  <a:cubicBezTo>
                    <a:pt x="741" y="1731"/>
                    <a:pt x="766" y="1804"/>
                    <a:pt x="790" y="1865"/>
                  </a:cubicBezTo>
                  <a:cubicBezTo>
                    <a:pt x="827" y="1926"/>
                    <a:pt x="851" y="1998"/>
                    <a:pt x="876" y="2060"/>
                  </a:cubicBezTo>
                  <a:cubicBezTo>
                    <a:pt x="912" y="2120"/>
                    <a:pt x="936" y="2181"/>
                    <a:pt x="960" y="2254"/>
                  </a:cubicBezTo>
                  <a:cubicBezTo>
                    <a:pt x="997" y="2314"/>
                    <a:pt x="1009" y="2376"/>
                    <a:pt x="1033" y="2436"/>
                  </a:cubicBezTo>
                  <a:cubicBezTo>
                    <a:pt x="1070" y="2558"/>
                    <a:pt x="1106" y="2679"/>
                    <a:pt x="1119" y="2801"/>
                  </a:cubicBezTo>
                  <a:cubicBezTo>
                    <a:pt x="1143" y="2946"/>
                    <a:pt x="1155" y="3092"/>
                    <a:pt x="1167" y="3238"/>
                  </a:cubicBezTo>
                  <a:lnTo>
                    <a:pt x="1167" y="3384"/>
                  </a:lnTo>
                  <a:lnTo>
                    <a:pt x="1167" y="3518"/>
                  </a:lnTo>
                  <a:cubicBezTo>
                    <a:pt x="1167" y="3603"/>
                    <a:pt x="1155" y="3688"/>
                    <a:pt x="1155" y="3773"/>
                  </a:cubicBezTo>
                  <a:cubicBezTo>
                    <a:pt x="1143" y="3846"/>
                    <a:pt x="1143" y="3919"/>
                    <a:pt x="1143" y="3980"/>
                  </a:cubicBezTo>
                  <a:cubicBezTo>
                    <a:pt x="1143" y="4029"/>
                    <a:pt x="1155" y="4065"/>
                    <a:pt x="1155" y="4102"/>
                  </a:cubicBezTo>
                  <a:cubicBezTo>
                    <a:pt x="1155" y="4137"/>
                    <a:pt x="1155" y="4174"/>
                    <a:pt x="1167" y="4210"/>
                  </a:cubicBezTo>
                  <a:cubicBezTo>
                    <a:pt x="1167" y="4283"/>
                    <a:pt x="1192" y="4356"/>
                    <a:pt x="1203" y="4418"/>
                  </a:cubicBezTo>
                  <a:cubicBezTo>
                    <a:pt x="1216" y="4490"/>
                    <a:pt x="1240" y="4551"/>
                    <a:pt x="1264" y="4624"/>
                  </a:cubicBezTo>
                  <a:cubicBezTo>
                    <a:pt x="1276" y="4661"/>
                    <a:pt x="1289" y="4685"/>
                    <a:pt x="1300" y="4721"/>
                  </a:cubicBezTo>
                  <a:cubicBezTo>
                    <a:pt x="1313" y="4758"/>
                    <a:pt x="1325" y="4782"/>
                    <a:pt x="1337" y="4818"/>
                  </a:cubicBezTo>
                  <a:lnTo>
                    <a:pt x="1349" y="4818"/>
                  </a:lnTo>
                  <a:cubicBezTo>
                    <a:pt x="1373" y="4879"/>
                    <a:pt x="1410" y="4940"/>
                    <a:pt x="1446" y="5013"/>
                  </a:cubicBezTo>
                  <a:cubicBezTo>
                    <a:pt x="1483" y="5061"/>
                    <a:pt x="1519" y="5122"/>
                    <a:pt x="1568" y="5171"/>
                  </a:cubicBezTo>
                  <a:cubicBezTo>
                    <a:pt x="1616" y="5244"/>
                    <a:pt x="1665" y="5293"/>
                    <a:pt x="1714" y="5341"/>
                  </a:cubicBezTo>
                  <a:lnTo>
                    <a:pt x="1738" y="5365"/>
                  </a:lnTo>
                  <a:cubicBezTo>
                    <a:pt x="1751" y="5390"/>
                    <a:pt x="1762" y="5401"/>
                    <a:pt x="1787" y="5426"/>
                  </a:cubicBezTo>
                  <a:cubicBezTo>
                    <a:pt x="1799" y="5426"/>
                    <a:pt x="1799" y="5438"/>
                    <a:pt x="1811" y="5450"/>
                  </a:cubicBezTo>
                  <a:cubicBezTo>
                    <a:pt x="1824" y="5463"/>
                    <a:pt x="1835" y="5474"/>
                    <a:pt x="1848" y="5499"/>
                  </a:cubicBezTo>
                  <a:cubicBezTo>
                    <a:pt x="1859" y="5499"/>
                    <a:pt x="1859" y="5499"/>
                    <a:pt x="1859" y="5511"/>
                  </a:cubicBezTo>
                  <a:cubicBezTo>
                    <a:pt x="1872" y="5511"/>
                    <a:pt x="1884" y="5523"/>
                    <a:pt x="1896" y="5536"/>
                  </a:cubicBezTo>
                  <a:lnTo>
                    <a:pt x="1932" y="5572"/>
                  </a:lnTo>
                  <a:cubicBezTo>
                    <a:pt x="1957" y="5584"/>
                    <a:pt x="1981" y="5609"/>
                    <a:pt x="2005" y="5633"/>
                  </a:cubicBezTo>
                  <a:lnTo>
                    <a:pt x="2018" y="5645"/>
                  </a:lnTo>
                  <a:lnTo>
                    <a:pt x="2030" y="5657"/>
                  </a:lnTo>
                  <a:lnTo>
                    <a:pt x="2042" y="5669"/>
                  </a:lnTo>
                  <a:lnTo>
                    <a:pt x="2078" y="5706"/>
                  </a:lnTo>
                  <a:cubicBezTo>
                    <a:pt x="2115" y="5717"/>
                    <a:pt x="2140" y="5742"/>
                    <a:pt x="2164" y="5766"/>
                  </a:cubicBezTo>
                  <a:cubicBezTo>
                    <a:pt x="2200" y="5779"/>
                    <a:pt x="2224" y="5803"/>
                    <a:pt x="2248" y="5827"/>
                  </a:cubicBezTo>
                  <a:cubicBezTo>
                    <a:pt x="2273" y="5839"/>
                    <a:pt x="2285" y="5852"/>
                    <a:pt x="2297" y="5863"/>
                  </a:cubicBezTo>
                  <a:cubicBezTo>
                    <a:pt x="2310" y="5863"/>
                    <a:pt x="2310" y="5876"/>
                    <a:pt x="2310" y="5876"/>
                  </a:cubicBezTo>
                  <a:lnTo>
                    <a:pt x="2346" y="5876"/>
                  </a:lnTo>
                  <a:cubicBezTo>
                    <a:pt x="2358" y="5876"/>
                    <a:pt x="2370" y="5863"/>
                    <a:pt x="2370" y="5839"/>
                  </a:cubicBezTo>
                  <a:lnTo>
                    <a:pt x="2370" y="5830"/>
                  </a:lnTo>
                  <a:lnTo>
                    <a:pt x="2370" y="5830"/>
                  </a:lnTo>
                  <a:cubicBezTo>
                    <a:pt x="2386" y="5858"/>
                    <a:pt x="2402" y="5888"/>
                    <a:pt x="2419" y="5912"/>
                  </a:cubicBezTo>
                  <a:cubicBezTo>
                    <a:pt x="2431" y="5936"/>
                    <a:pt x="2456" y="5961"/>
                    <a:pt x="2491" y="5973"/>
                  </a:cubicBezTo>
                  <a:cubicBezTo>
                    <a:pt x="2504" y="5985"/>
                    <a:pt x="2516" y="5985"/>
                    <a:pt x="2528" y="5985"/>
                  </a:cubicBezTo>
                  <a:cubicBezTo>
                    <a:pt x="2540" y="5985"/>
                    <a:pt x="2553" y="5985"/>
                    <a:pt x="2564" y="5973"/>
                  </a:cubicBezTo>
                  <a:cubicBezTo>
                    <a:pt x="2577" y="5961"/>
                    <a:pt x="2589" y="5936"/>
                    <a:pt x="2589" y="5925"/>
                  </a:cubicBezTo>
                  <a:cubicBezTo>
                    <a:pt x="2577" y="5876"/>
                    <a:pt x="2577" y="5839"/>
                    <a:pt x="2564" y="5803"/>
                  </a:cubicBezTo>
                  <a:lnTo>
                    <a:pt x="2564" y="5779"/>
                  </a:lnTo>
                  <a:cubicBezTo>
                    <a:pt x="2553" y="5706"/>
                    <a:pt x="2540" y="5645"/>
                    <a:pt x="2528" y="5572"/>
                  </a:cubicBezTo>
                  <a:cubicBezTo>
                    <a:pt x="2516" y="5511"/>
                    <a:pt x="2504" y="5450"/>
                    <a:pt x="2480" y="5401"/>
                  </a:cubicBezTo>
                  <a:lnTo>
                    <a:pt x="2480" y="5377"/>
                  </a:lnTo>
                  <a:lnTo>
                    <a:pt x="2480" y="5365"/>
                  </a:lnTo>
                  <a:cubicBezTo>
                    <a:pt x="2456" y="5304"/>
                    <a:pt x="2443" y="5231"/>
                    <a:pt x="2419" y="5158"/>
                  </a:cubicBezTo>
                  <a:cubicBezTo>
                    <a:pt x="2407" y="5085"/>
                    <a:pt x="2394" y="5025"/>
                    <a:pt x="2383" y="4964"/>
                  </a:cubicBezTo>
                  <a:lnTo>
                    <a:pt x="2383" y="4952"/>
                  </a:lnTo>
                  <a:lnTo>
                    <a:pt x="2370" y="4940"/>
                  </a:lnTo>
                  <a:lnTo>
                    <a:pt x="2370" y="4928"/>
                  </a:lnTo>
                  <a:lnTo>
                    <a:pt x="2370" y="4915"/>
                  </a:lnTo>
                  <a:lnTo>
                    <a:pt x="2370" y="4891"/>
                  </a:lnTo>
                  <a:cubicBezTo>
                    <a:pt x="2358" y="4855"/>
                    <a:pt x="2358" y="4818"/>
                    <a:pt x="2358" y="4794"/>
                  </a:cubicBezTo>
                  <a:cubicBezTo>
                    <a:pt x="2321" y="4466"/>
                    <a:pt x="2297" y="4199"/>
                    <a:pt x="2285" y="3956"/>
                  </a:cubicBezTo>
                  <a:lnTo>
                    <a:pt x="2285" y="3749"/>
                  </a:lnTo>
                  <a:cubicBezTo>
                    <a:pt x="2285" y="3724"/>
                    <a:pt x="2297" y="3700"/>
                    <a:pt x="2297" y="3676"/>
                  </a:cubicBezTo>
                  <a:lnTo>
                    <a:pt x="2297" y="3664"/>
                  </a:lnTo>
                  <a:cubicBezTo>
                    <a:pt x="2297" y="3651"/>
                    <a:pt x="2297" y="3640"/>
                    <a:pt x="2310" y="3640"/>
                  </a:cubicBezTo>
                  <a:cubicBezTo>
                    <a:pt x="2310" y="3627"/>
                    <a:pt x="2310" y="3615"/>
                    <a:pt x="2321" y="3603"/>
                  </a:cubicBezTo>
                  <a:cubicBezTo>
                    <a:pt x="2321" y="3578"/>
                    <a:pt x="2334" y="3554"/>
                    <a:pt x="2346" y="3542"/>
                  </a:cubicBezTo>
                  <a:cubicBezTo>
                    <a:pt x="2358" y="3506"/>
                    <a:pt x="2383" y="3481"/>
                    <a:pt x="2394" y="3445"/>
                  </a:cubicBezTo>
                  <a:cubicBezTo>
                    <a:pt x="2407" y="3433"/>
                    <a:pt x="2419" y="3421"/>
                    <a:pt x="2431" y="3397"/>
                  </a:cubicBezTo>
                  <a:cubicBezTo>
                    <a:pt x="2456" y="3372"/>
                    <a:pt x="2491" y="3348"/>
                    <a:pt x="2516" y="3324"/>
                  </a:cubicBezTo>
                  <a:cubicBezTo>
                    <a:pt x="2528" y="3311"/>
                    <a:pt x="2540" y="3299"/>
                    <a:pt x="2553" y="3275"/>
                  </a:cubicBezTo>
                  <a:cubicBezTo>
                    <a:pt x="2650" y="3190"/>
                    <a:pt x="2735" y="3081"/>
                    <a:pt x="2807" y="2959"/>
                  </a:cubicBezTo>
                  <a:cubicBezTo>
                    <a:pt x="2844" y="2910"/>
                    <a:pt x="2869" y="2862"/>
                    <a:pt x="2893" y="2825"/>
                  </a:cubicBezTo>
                  <a:cubicBezTo>
                    <a:pt x="2905" y="2801"/>
                    <a:pt x="2905" y="2789"/>
                    <a:pt x="2917" y="2776"/>
                  </a:cubicBezTo>
                  <a:cubicBezTo>
                    <a:pt x="2942" y="2740"/>
                    <a:pt x="2953" y="2703"/>
                    <a:pt x="2966" y="2679"/>
                  </a:cubicBezTo>
                  <a:cubicBezTo>
                    <a:pt x="2990" y="2655"/>
                    <a:pt x="3002" y="2619"/>
                    <a:pt x="3015" y="2594"/>
                  </a:cubicBezTo>
                  <a:cubicBezTo>
                    <a:pt x="3160" y="2351"/>
                    <a:pt x="3282" y="2096"/>
                    <a:pt x="3391" y="1828"/>
                  </a:cubicBezTo>
                  <a:cubicBezTo>
                    <a:pt x="3403" y="1792"/>
                    <a:pt x="3415" y="1768"/>
                    <a:pt x="3428" y="1731"/>
                  </a:cubicBezTo>
                  <a:cubicBezTo>
                    <a:pt x="3439" y="1707"/>
                    <a:pt x="3452" y="1671"/>
                    <a:pt x="3464" y="1634"/>
                  </a:cubicBezTo>
                  <a:cubicBezTo>
                    <a:pt x="3476" y="1598"/>
                    <a:pt x="3476" y="1561"/>
                    <a:pt x="3488" y="1525"/>
                  </a:cubicBezTo>
                  <a:cubicBezTo>
                    <a:pt x="3488" y="1476"/>
                    <a:pt x="3501" y="1439"/>
                    <a:pt x="3501" y="1415"/>
                  </a:cubicBezTo>
                  <a:cubicBezTo>
                    <a:pt x="3512" y="1342"/>
                    <a:pt x="3512" y="1269"/>
                    <a:pt x="3512" y="1196"/>
                  </a:cubicBezTo>
                  <a:cubicBezTo>
                    <a:pt x="3512" y="1136"/>
                    <a:pt x="3525" y="1063"/>
                    <a:pt x="3525" y="1002"/>
                  </a:cubicBezTo>
                  <a:cubicBezTo>
                    <a:pt x="3537" y="917"/>
                    <a:pt x="3549" y="832"/>
                    <a:pt x="3549" y="747"/>
                  </a:cubicBezTo>
                  <a:lnTo>
                    <a:pt x="3549" y="650"/>
                  </a:lnTo>
                  <a:cubicBezTo>
                    <a:pt x="3549" y="613"/>
                    <a:pt x="3537" y="577"/>
                    <a:pt x="3525" y="540"/>
                  </a:cubicBezTo>
                  <a:cubicBezTo>
                    <a:pt x="3512" y="467"/>
                    <a:pt x="3488" y="394"/>
                    <a:pt x="3452" y="334"/>
                  </a:cubicBezTo>
                  <a:cubicBezTo>
                    <a:pt x="3428" y="285"/>
                    <a:pt x="3391" y="261"/>
                    <a:pt x="3355" y="237"/>
                  </a:cubicBezTo>
                  <a:cubicBezTo>
                    <a:pt x="3318" y="212"/>
                    <a:pt x="3282" y="212"/>
                    <a:pt x="3233" y="212"/>
                  </a:cubicBezTo>
                  <a:cubicBezTo>
                    <a:pt x="3172" y="224"/>
                    <a:pt x="3112" y="273"/>
                    <a:pt x="3063" y="321"/>
                  </a:cubicBezTo>
                  <a:cubicBezTo>
                    <a:pt x="3015" y="370"/>
                    <a:pt x="2978" y="419"/>
                    <a:pt x="2942" y="467"/>
                  </a:cubicBezTo>
                  <a:lnTo>
                    <a:pt x="2844" y="564"/>
                  </a:lnTo>
                  <a:cubicBezTo>
                    <a:pt x="2832" y="577"/>
                    <a:pt x="2807" y="589"/>
                    <a:pt x="2796" y="601"/>
                  </a:cubicBezTo>
                  <a:cubicBezTo>
                    <a:pt x="2783" y="601"/>
                    <a:pt x="2783" y="613"/>
                    <a:pt x="2771" y="613"/>
                  </a:cubicBezTo>
                  <a:cubicBezTo>
                    <a:pt x="2771" y="613"/>
                    <a:pt x="2759" y="613"/>
                    <a:pt x="2759" y="626"/>
                  </a:cubicBezTo>
                  <a:lnTo>
                    <a:pt x="2650" y="626"/>
                  </a:lnTo>
                  <a:cubicBezTo>
                    <a:pt x="2637" y="626"/>
                    <a:pt x="2637" y="613"/>
                    <a:pt x="2626" y="613"/>
                  </a:cubicBezTo>
                  <a:cubicBezTo>
                    <a:pt x="2613" y="613"/>
                    <a:pt x="2601" y="601"/>
                    <a:pt x="2589" y="601"/>
                  </a:cubicBezTo>
                  <a:cubicBezTo>
                    <a:pt x="2577" y="589"/>
                    <a:pt x="2564" y="589"/>
                    <a:pt x="2553" y="577"/>
                  </a:cubicBezTo>
                  <a:cubicBezTo>
                    <a:pt x="2528" y="564"/>
                    <a:pt x="2504" y="540"/>
                    <a:pt x="2480" y="516"/>
                  </a:cubicBezTo>
                  <a:cubicBezTo>
                    <a:pt x="2456" y="504"/>
                    <a:pt x="2431" y="480"/>
                    <a:pt x="2394" y="467"/>
                  </a:cubicBezTo>
                  <a:cubicBezTo>
                    <a:pt x="2370" y="455"/>
                    <a:pt x="2334" y="443"/>
                    <a:pt x="2310" y="443"/>
                  </a:cubicBezTo>
                  <a:cubicBezTo>
                    <a:pt x="2273" y="443"/>
                    <a:pt x="2237" y="455"/>
                    <a:pt x="2200" y="467"/>
                  </a:cubicBezTo>
                  <a:cubicBezTo>
                    <a:pt x="2164" y="480"/>
                    <a:pt x="2140" y="491"/>
                    <a:pt x="2103" y="516"/>
                  </a:cubicBezTo>
                  <a:cubicBezTo>
                    <a:pt x="2042" y="553"/>
                    <a:pt x="1994" y="589"/>
                    <a:pt x="1945" y="637"/>
                  </a:cubicBezTo>
                  <a:cubicBezTo>
                    <a:pt x="1921" y="662"/>
                    <a:pt x="1908" y="686"/>
                    <a:pt x="1884" y="723"/>
                  </a:cubicBezTo>
                  <a:cubicBezTo>
                    <a:pt x="1872" y="747"/>
                    <a:pt x="1848" y="783"/>
                    <a:pt x="1835" y="807"/>
                  </a:cubicBezTo>
                  <a:cubicBezTo>
                    <a:pt x="1824" y="832"/>
                    <a:pt x="1824" y="844"/>
                    <a:pt x="1811" y="869"/>
                  </a:cubicBezTo>
                  <a:cubicBezTo>
                    <a:pt x="1787" y="820"/>
                    <a:pt x="1751" y="771"/>
                    <a:pt x="1714" y="735"/>
                  </a:cubicBezTo>
                  <a:cubicBezTo>
                    <a:pt x="1665" y="686"/>
                    <a:pt x="1629" y="626"/>
                    <a:pt x="1568" y="601"/>
                  </a:cubicBezTo>
                  <a:cubicBezTo>
                    <a:pt x="1446" y="528"/>
                    <a:pt x="1313" y="504"/>
                    <a:pt x="1179" y="455"/>
                  </a:cubicBezTo>
                  <a:cubicBezTo>
                    <a:pt x="1143" y="443"/>
                    <a:pt x="1119" y="431"/>
                    <a:pt x="1082" y="419"/>
                  </a:cubicBezTo>
                  <a:cubicBezTo>
                    <a:pt x="1070" y="407"/>
                    <a:pt x="1046" y="394"/>
                    <a:pt x="1021" y="383"/>
                  </a:cubicBezTo>
                  <a:cubicBezTo>
                    <a:pt x="997" y="358"/>
                    <a:pt x="960" y="334"/>
                    <a:pt x="936" y="310"/>
                  </a:cubicBezTo>
                  <a:cubicBezTo>
                    <a:pt x="900" y="273"/>
                    <a:pt x="851" y="237"/>
                    <a:pt x="814" y="188"/>
                  </a:cubicBezTo>
                  <a:lnTo>
                    <a:pt x="754" y="127"/>
                  </a:lnTo>
                  <a:cubicBezTo>
                    <a:pt x="717" y="78"/>
                    <a:pt x="668" y="42"/>
                    <a:pt x="608" y="18"/>
                  </a:cubicBezTo>
                  <a:cubicBezTo>
                    <a:pt x="574" y="9"/>
                    <a:pt x="533" y="1"/>
                    <a:pt x="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7350182" y="2403240"/>
              <a:ext cx="3461" cy="3518"/>
            </a:xfrm>
            <a:custGeom>
              <a:avLst/>
              <a:gdLst/>
              <a:ahLst/>
              <a:cxnLst/>
              <a:rect l="l" t="t" r="r" b="b"/>
              <a:pathLst>
                <a:path w="61" h="62" extrusionOk="0">
                  <a:moveTo>
                    <a:pt x="36" y="0"/>
                  </a:moveTo>
                  <a:cubicBezTo>
                    <a:pt x="24" y="0"/>
                    <a:pt x="12" y="0"/>
                    <a:pt x="12" y="13"/>
                  </a:cubicBezTo>
                  <a:cubicBezTo>
                    <a:pt x="0" y="25"/>
                    <a:pt x="0" y="37"/>
                    <a:pt x="0" y="49"/>
                  </a:cubicBezTo>
                  <a:cubicBezTo>
                    <a:pt x="12" y="62"/>
                    <a:pt x="36" y="62"/>
                    <a:pt x="49" y="62"/>
                  </a:cubicBezTo>
                  <a:cubicBezTo>
                    <a:pt x="60" y="49"/>
                    <a:pt x="60" y="25"/>
                    <a:pt x="49" y="13"/>
                  </a:cubicBezTo>
                  <a:cubicBezTo>
                    <a:pt x="49" y="13"/>
                    <a:pt x="36" y="13"/>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7367374" y="2109953"/>
              <a:ext cx="172433" cy="308325"/>
            </a:xfrm>
            <a:custGeom>
              <a:avLst/>
              <a:gdLst/>
              <a:ahLst/>
              <a:cxnLst/>
              <a:rect l="l" t="t" r="r" b="b"/>
              <a:pathLst>
                <a:path w="3039" h="5434" extrusionOk="0">
                  <a:moveTo>
                    <a:pt x="1827" y="1"/>
                  </a:moveTo>
                  <a:cubicBezTo>
                    <a:pt x="1752" y="1"/>
                    <a:pt x="1677" y="20"/>
                    <a:pt x="1617" y="53"/>
                  </a:cubicBezTo>
                  <a:cubicBezTo>
                    <a:pt x="1580" y="65"/>
                    <a:pt x="1544" y="89"/>
                    <a:pt x="1520" y="126"/>
                  </a:cubicBezTo>
                  <a:cubicBezTo>
                    <a:pt x="1496" y="138"/>
                    <a:pt x="1483" y="151"/>
                    <a:pt x="1471" y="162"/>
                  </a:cubicBezTo>
                  <a:cubicBezTo>
                    <a:pt x="1459" y="187"/>
                    <a:pt x="1447" y="211"/>
                    <a:pt x="1423" y="223"/>
                  </a:cubicBezTo>
                  <a:cubicBezTo>
                    <a:pt x="1362" y="296"/>
                    <a:pt x="1289" y="369"/>
                    <a:pt x="1216" y="442"/>
                  </a:cubicBezTo>
                  <a:cubicBezTo>
                    <a:pt x="1204" y="442"/>
                    <a:pt x="1204" y="454"/>
                    <a:pt x="1191" y="454"/>
                  </a:cubicBezTo>
                  <a:lnTo>
                    <a:pt x="1107" y="454"/>
                  </a:lnTo>
                  <a:lnTo>
                    <a:pt x="1094" y="442"/>
                  </a:lnTo>
                  <a:cubicBezTo>
                    <a:pt x="1083" y="430"/>
                    <a:pt x="1070" y="418"/>
                    <a:pt x="1058" y="394"/>
                  </a:cubicBezTo>
                  <a:lnTo>
                    <a:pt x="1021" y="357"/>
                  </a:lnTo>
                  <a:cubicBezTo>
                    <a:pt x="1010" y="345"/>
                    <a:pt x="997" y="332"/>
                    <a:pt x="973" y="321"/>
                  </a:cubicBezTo>
                  <a:cubicBezTo>
                    <a:pt x="961" y="321"/>
                    <a:pt x="937" y="332"/>
                    <a:pt x="937" y="345"/>
                  </a:cubicBezTo>
                  <a:cubicBezTo>
                    <a:pt x="924" y="357"/>
                    <a:pt x="924" y="381"/>
                    <a:pt x="937" y="394"/>
                  </a:cubicBezTo>
                  <a:cubicBezTo>
                    <a:pt x="937" y="405"/>
                    <a:pt x="937" y="418"/>
                    <a:pt x="948" y="418"/>
                  </a:cubicBezTo>
                  <a:cubicBezTo>
                    <a:pt x="961" y="430"/>
                    <a:pt x="973" y="454"/>
                    <a:pt x="985" y="467"/>
                  </a:cubicBezTo>
                  <a:cubicBezTo>
                    <a:pt x="997" y="478"/>
                    <a:pt x="1010" y="503"/>
                    <a:pt x="1034" y="515"/>
                  </a:cubicBezTo>
                  <a:cubicBezTo>
                    <a:pt x="1046" y="539"/>
                    <a:pt x="1070" y="551"/>
                    <a:pt x="1107" y="551"/>
                  </a:cubicBezTo>
                  <a:lnTo>
                    <a:pt x="1180" y="551"/>
                  </a:lnTo>
                  <a:cubicBezTo>
                    <a:pt x="1191" y="551"/>
                    <a:pt x="1216" y="551"/>
                    <a:pt x="1240" y="539"/>
                  </a:cubicBezTo>
                  <a:lnTo>
                    <a:pt x="1240" y="527"/>
                  </a:lnTo>
                  <a:cubicBezTo>
                    <a:pt x="1253" y="527"/>
                    <a:pt x="1264" y="515"/>
                    <a:pt x="1264" y="515"/>
                  </a:cubicBezTo>
                  <a:lnTo>
                    <a:pt x="1277" y="503"/>
                  </a:lnTo>
                  <a:cubicBezTo>
                    <a:pt x="1301" y="491"/>
                    <a:pt x="1313" y="467"/>
                    <a:pt x="1337" y="442"/>
                  </a:cubicBezTo>
                  <a:lnTo>
                    <a:pt x="1362" y="418"/>
                  </a:lnTo>
                  <a:lnTo>
                    <a:pt x="1435" y="345"/>
                  </a:lnTo>
                  <a:cubicBezTo>
                    <a:pt x="1459" y="308"/>
                    <a:pt x="1483" y="284"/>
                    <a:pt x="1507" y="259"/>
                  </a:cubicBezTo>
                  <a:lnTo>
                    <a:pt x="1520" y="235"/>
                  </a:lnTo>
                  <a:lnTo>
                    <a:pt x="1569" y="187"/>
                  </a:lnTo>
                  <a:lnTo>
                    <a:pt x="1593" y="162"/>
                  </a:lnTo>
                  <a:lnTo>
                    <a:pt x="1605" y="151"/>
                  </a:lnTo>
                  <a:cubicBezTo>
                    <a:pt x="1617" y="151"/>
                    <a:pt x="1617" y="151"/>
                    <a:pt x="1617" y="138"/>
                  </a:cubicBezTo>
                  <a:cubicBezTo>
                    <a:pt x="1629" y="138"/>
                    <a:pt x="1642" y="126"/>
                    <a:pt x="1653" y="126"/>
                  </a:cubicBezTo>
                  <a:cubicBezTo>
                    <a:pt x="1678" y="114"/>
                    <a:pt x="1690" y="114"/>
                    <a:pt x="1702" y="102"/>
                  </a:cubicBezTo>
                  <a:cubicBezTo>
                    <a:pt x="1715" y="102"/>
                    <a:pt x="1739" y="89"/>
                    <a:pt x="1750" y="89"/>
                  </a:cubicBezTo>
                  <a:lnTo>
                    <a:pt x="1885" y="89"/>
                  </a:lnTo>
                  <a:cubicBezTo>
                    <a:pt x="1896" y="102"/>
                    <a:pt x="1909" y="102"/>
                    <a:pt x="1921" y="102"/>
                  </a:cubicBezTo>
                  <a:cubicBezTo>
                    <a:pt x="1933" y="114"/>
                    <a:pt x="1945" y="114"/>
                    <a:pt x="1958" y="114"/>
                  </a:cubicBezTo>
                  <a:lnTo>
                    <a:pt x="1982" y="138"/>
                  </a:lnTo>
                  <a:cubicBezTo>
                    <a:pt x="1994" y="138"/>
                    <a:pt x="2006" y="151"/>
                    <a:pt x="2018" y="162"/>
                  </a:cubicBezTo>
                  <a:cubicBezTo>
                    <a:pt x="2018" y="175"/>
                    <a:pt x="2031" y="175"/>
                    <a:pt x="2042" y="199"/>
                  </a:cubicBezTo>
                  <a:cubicBezTo>
                    <a:pt x="2079" y="235"/>
                    <a:pt x="2103" y="272"/>
                    <a:pt x="2139" y="321"/>
                  </a:cubicBezTo>
                  <a:lnTo>
                    <a:pt x="2152" y="332"/>
                  </a:lnTo>
                  <a:cubicBezTo>
                    <a:pt x="2176" y="369"/>
                    <a:pt x="2201" y="418"/>
                    <a:pt x="2237" y="454"/>
                  </a:cubicBezTo>
                  <a:cubicBezTo>
                    <a:pt x="2285" y="503"/>
                    <a:pt x="2347" y="539"/>
                    <a:pt x="2395" y="551"/>
                  </a:cubicBezTo>
                  <a:cubicBezTo>
                    <a:pt x="2419" y="551"/>
                    <a:pt x="2455" y="564"/>
                    <a:pt x="2480" y="564"/>
                  </a:cubicBezTo>
                  <a:cubicBezTo>
                    <a:pt x="2504" y="564"/>
                    <a:pt x="2517" y="551"/>
                    <a:pt x="2541" y="551"/>
                  </a:cubicBezTo>
                  <a:cubicBezTo>
                    <a:pt x="2565" y="551"/>
                    <a:pt x="2590" y="551"/>
                    <a:pt x="2614" y="539"/>
                  </a:cubicBezTo>
                  <a:cubicBezTo>
                    <a:pt x="2650" y="539"/>
                    <a:pt x="2687" y="527"/>
                    <a:pt x="2723" y="527"/>
                  </a:cubicBezTo>
                  <a:lnTo>
                    <a:pt x="2771" y="527"/>
                  </a:lnTo>
                  <a:cubicBezTo>
                    <a:pt x="2771" y="539"/>
                    <a:pt x="2771" y="539"/>
                    <a:pt x="2784" y="539"/>
                  </a:cubicBezTo>
                  <a:cubicBezTo>
                    <a:pt x="2796" y="539"/>
                    <a:pt x="2796" y="539"/>
                    <a:pt x="2796" y="551"/>
                  </a:cubicBezTo>
                  <a:cubicBezTo>
                    <a:pt x="2808" y="551"/>
                    <a:pt x="2808" y="551"/>
                    <a:pt x="2808" y="564"/>
                  </a:cubicBezTo>
                  <a:cubicBezTo>
                    <a:pt x="2820" y="564"/>
                    <a:pt x="2820" y="564"/>
                    <a:pt x="2820" y="575"/>
                  </a:cubicBezTo>
                  <a:cubicBezTo>
                    <a:pt x="2833" y="588"/>
                    <a:pt x="2833" y="588"/>
                    <a:pt x="2833" y="600"/>
                  </a:cubicBezTo>
                  <a:cubicBezTo>
                    <a:pt x="2844" y="612"/>
                    <a:pt x="2857" y="637"/>
                    <a:pt x="2857" y="661"/>
                  </a:cubicBezTo>
                  <a:cubicBezTo>
                    <a:pt x="2869" y="685"/>
                    <a:pt x="2869" y="697"/>
                    <a:pt x="2869" y="721"/>
                  </a:cubicBezTo>
                  <a:cubicBezTo>
                    <a:pt x="2881" y="746"/>
                    <a:pt x="2881" y="758"/>
                    <a:pt x="2881" y="770"/>
                  </a:cubicBezTo>
                  <a:lnTo>
                    <a:pt x="2881" y="794"/>
                  </a:lnTo>
                  <a:lnTo>
                    <a:pt x="2881" y="819"/>
                  </a:lnTo>
                  <a:lnTo>
                    <a:pt x="2869" y="831"/>
                  </a:lnTo>
                  <a:lnTo>
                    <a:pt x="2869" y="843"/>
                  </a:lnTo>
                  <a:lnTo>
                    <a:pt x="2857" y="855"/>
                  </a:lnTo>
                  <a:lnTo>
                    <a:pt x="2857" y="867"/>
                  </a:lnTo>
                  <a:lnTo>
                    <a:pt x="2820" y="867"/>
                  </a:lnTo>
                  <a:cubicBezTo>
                    <a:pt x="2820" y="880"/>
                    <a:pt x="2808" y="880"/>
                    <a:pt x="2796" y="880"/>
                  </a:cubicBezTo>
                  <a:cubicBezTo>
                    <a:pt x="2784" y="880"/>
                    <a:pt x="2760" y="880"/>
                    <a:pt x="2747" y="867"/>
                  </a:cubicBezTo>
                  <a:lnTo>
                    <a:pt x="2626" y="867"/>
                  </a:lnTo>
                  <a:lnTo>
                    <a:pt x="2626" y="855"/>
                  </a:lnTo>
                  <a:lnTo>
                    <a:pt x="2614" y="855"/>
                  </a:lnTo>
                  <a:cubicBezTo>
                    <a:pt x="2573" y="855"/>
                    <a:pt x="2527" y="850"/>
                    <a:pt x="2483" y="850"/>
                  </a:cubicBezTo>
                  <a:cubicBezTo>
                    <a:pt x="2461" y="850"/>
                    <a:pt x="2440" y="851"/>
                    <a:pt x="2419" y="855"/>
                  </a:cubicBezTo>
                  <a:cubicBezTo>
                    <a:pt x="2274" y="867"/>
                    <a:pt x="2128" y="928"/>
                    <a:pt x="2006" y="1013"/>
                  </a:cubicBezTo>
                  <a:cubicBezTo>
                    <a:pt x="1994" y="1026"/>
                    <a:pt x="1982" y="1026"/>
                    <a:pt x="1969" y="1037"/>
                  </a:cubicBezTo>
                  <a:cubicBezTo>
                    <a:pt x="1896" y="1110"/>
                    <a:pt x="1836" y="1159"/>
                    <a:pt x="1799" y="1220"/>
                  </a:cubicBezTo>
                  <a:cubicBezTo>
                    <a:pt x="1775" y="1256"/>
                    <a:pt x="1750" y="1293"/>
                    <a:pt x="1739" y="1329"/>
                  </a:cubicBezTo>
                  <a:cubicBezTo>
                    <a:pt x="1726" y="1353"/>
                    <a:pt x="1726" y="1378"/>
                    <a:pt x="1715" y="1402"/>
                  </a:cubicBezTo>
                  <a:lnTo>
                    <a:pt x="1702" y="1463"/>
                  </a:lnTo>
                  <a:cubicBezTo>
                    <a:pt x="1690" y="1499"/>
                    <a:pt x="1678" y="1548"/>
                    <a:pt x="1666" y="1585"/>
                  </a:cubicBezTo>
                  <a:lnTo>
                    <a:pt x="1666" y="1609"/>
                  </a:lnTo>
                  <a:lnTo>
                    <a:pt x="1653" y="1621"/>
                  </a:lnTo>
                  <a:lnTo>
                    <a:pt x="1653" y="1633"/>
                  </a:lnTo>
                  <a:cubicBezTo>
                    <a:pt x="1653" y="1645"/>
                    <a:pt x="1653" y="1658"/>
                    <a:pt x="1642" y="1669"/>
                  </a:cubicBezTo>
                  <a:lnTo>
                    <a:pt x="1642" y="1682"/>
                  </a:lnTo>
                  <a:cubicBezTo>
                    <a:pt x="1629" y="1706"/>
                    <a:pt x="1629" y="1731"/>
                    <a:pt x="1617" y="1742"/>
                  </a:cubicBezTo>
                  <a:cubicBezTo>
                    <a:pt x="1605" y="1766"/>
                    <a:pt x="1605" y="1779"/>
                    <a:pt x="1593" y="1791"/>
                  </a:cubicBezTo>
                  <a:lnTo>
                    <a:pt x="1593" y="1803"/>
                  </a:lnTo>
                  <a:cubicBezTo>
                    <a:pt x="1593" y="1815"/>
                    <a:pt x="1580" y="1828"/>
                    <a:pt x="1580" y="1839"/>
                  </a:cubicBezTo>
                  <a:lnTo>
                    <a:pt x="1544" y="1912"/>
                  </a:lnTo>
                  <a:lnTo>
                    <a:pt x="1532" y="1937"/>
                  </a:lnTo>
                  <a:lnTo>
                    <a:pt x="1507" y="1998"/>
                  </a:lnTo>
                  <a:lnTo>
                    <a:pt x="1483" y="2034"/>
                  </a:lnTo>
                  <a:lnTo>
                    <a:pt x="1447" y="2107"/>
                  </a:lnTo>
                  <a:cubicBezTo>
                    <a:pt x="1435" y="2107"/>
                    <a:pt x="1435" y="2119"/>
                    <a:pt x="1423" y="2131"/>
                  </a:cubicBezTo>
                  <a:cubicBezTo>
                    <a:pt x="1410" y="2155"/>
                    <a:pt x="1399" y="2168"/>
                    <a:pt x="1386" y="2192"/>
                  </a:cubicBezTo>
                  <a:cubicBezTo>
                    <a:pt x="1386" y="2204"/>
                    <a:pt x="1374" y="2204"/>
                    <a:pt x="1374" y="2217"/>
                  </a:cubicBezTo>
                  <a:cubicBezTo>
                    <a:pt x="1362" y="2241"/>
                    <a:pt x="1350" y="2253"/>
                    <a:pt x="1337" y="2265"/>
                  </a:cubicBezTo>
                  <a:lnTo>
                    <a:pt x="1313" y="2290"/>
                  </a:lnTo>
                  <a:cubicBezTo>
                    <a:pt x="1313" y="2301"/>
                    <a:pt x="1301" y="2314"/>
                    <a:pt x="1301" y="2326"/>
                  </a:cubicBezTo>
                  <a:cubicBezTo>
                    <a:pt x="1289" y="2338"/>
                    <a:pt x="1277" y="2350"/>
                    <a:pt x="1264" y="2374"/>
                  </a:cubicBezTo>
                  <a:lnTo>
                    <a:pt x="1253" y="2387"/>
                  </a:lnTo>
                  <a:lnTo>
                    <a:pt x="1240" y="2411"/>
                  </a:lnTo>
                  <a:lnTo>
                    <a:pt x="1228" y="2423"/>
                  </a:lnTo>
                  <a:cubicBezTo>
                    <a:pt x="1216" y="2423"/>
                    <a:pt x="1216" y="2435"/>
                    <a:pt x="1204" y="2447"/>
                  </a:cubicBezTo>
                  <a:cubicBezTo>
                    <a:pt x="1204" y="2460"/>
                    <a:pt x="1191" y="2460"/>
                    <a:pt x="1180" y="2471"/>
                  </a:cubicBezTo>
                  <a:cubicBezTo>
                    <a:pt x="1167" y="2496"/>
                    <a:pt x="1155" y="2508"/>
                    <a:pt x="1143" y="2520"/>
                  </a:cubicBezTo>
                  <a:lnTo>
                    <a:pt x="1119" y="2544"/>
                  </a:lnTo>
                  <a:cubicBezTo>
                    <a:pt x="1107" y="2557"/>
                    <a:pt x="1094" y="2581"/>
                    <a:pt x="1083" y="2593"/>
                  </a:cubicBezTo>
                  <a:lnTo>
                    <a:pt x="1070" y="2593"/>
                  </a:lnTo>
                  <a:cubicBezTo>
                    <a:pt x="1046" y="2630"/>
                    <a:pt x="1010" y="2678"/>
                    <a:pt x="973" y="2714"/>
                  </a:cubicBezTo>
                  <a:cubicBezTo>
                    <a:pt x="961" y="2739"/>
                    <a:pt x="937" y="2763"/>
                    <a:pt x="924" y="2800"/>
                  </a:cubicBezTo>
                  <a:lnTo>
                    <a:pt x="888" y="2836"/>
                  </a:lnTo>
                  <a:lnTo>
                    <a:pt x="875" y="2860"/>
                  </a:lnTo>
                  <a:cubicBezTo>
                    <a:pt x="864" y="2873"/>
                    <a:pt x="851" y="2897"/>
                    <a:pt x="839" y="2909"/>
                  </a:cubicBezTo>
                  <a:cubicBezTo>
                    <a:pt x="827" y="2933"/>
                    <a:pt x="803" y="2958"/>
                    <a:pt x="791" y="2982"/>
                  </a:cubicBezTo>
                  <a:cubicBezTo>
                    <a:pt x="778" y="3019"/>
                    <a:pt x="767" y="3043"/>
                    <a:pt x="754" y="3079"/>
                  </a:cubicBezTo>
                  <a:cubicBezTo>
                    <a:pt x="742" y="3103"/>
                    <a:pt x="730" y="3128"/>
                    <a:pt x="718" y="3165"/>
                  </a:cubicBezTo>
                  <a:cubicBezTo>
                    <a:pt x="705" y="3201"/>
                    <a:pt x="694" y="3225"/>
                    <a:pt x="694" y="3262"/>
                  </a:cubicBezTo>
                  <a:cubicBezTo>
                    <a:pt x="681" y="3286"/>
                    <a:pt x="669" y="3322"/>
                    <a:pt x="657" y="3346"/>
                  </a:cubicBezTo>
                  <a:lnTo>
                    <a:pt x="584" y="3529"/>
                  </a:lnTo>
                  <a:cubicBezTo>
                    <a:pt x="572" y="3565"/>
                    <a:pt x="559" y="3614"/>
                    <a:pt x="559" y="3651"/>
                  </a:cubicBezTo>
                  <a:lnTo>
                    <a:pt x="548" y="3675"/>
                  </a:lnTo>
                  <a:cubicBezTo>
                    <a:pt x="535" y="3724"/>
                    <a:pt x="523" y="3772"/>
                    <a:pt x="511" y="3808"/>
                  </a:cubicBezTo>
                  <a:cubicBezTo>
                    <a:pt x="499" y="3833"/>
                    <a:pt x="487" y="3857"/>
                    <a:pt x="487" y="3870"/>
                  </a:cubicBezTo>
                  <a:lnTo>
                    <a:pt x="451" y="3942"/>
                  </a:lnTo>
                  <a:cubicBezTo>
                    <a:pt x="426" y="4003"/>
                    <a:pt x="414" y="4051"/>
                    <a:pt x="402" y="4100"/>
                  </a:cubicBezTo>
                  <a:cubicBezTo>
                    <a:pt x="365" y="4221"/>
                    <a:pt x="365" y="4356"/>
                    <a:pt x="365" y="4465"/>
                  </a:cubicBezTo>
                  <a:cubicBezTo>
                    <a:pt x="365" y="4526"/>
                    <a:pt x="365" y="4586"/>
                    <a:pt x="353" y="4647"/>
                  </a:cubicBezTo>
                  <a:lnTo>
                    <a:pt x="341" y="4817"/>
                  </a:lnTo>
                  <a:cubicBezTo>
                    <a:pt x="341" y="4853"/>
                    <a:pt x="329" y="4890"/>
                    <a:pt x="329" y="4926"/>
                  </a:cubicBezTo>
                  <a:cubicBezTo>
                    <a:pt x="316" y="4951"/>
                    <a:pt x="316" y="4963"/>
                    <a:pt x="305" y="4988"/>
                  </a:cubicBezTo>
                  <a:cubicBezTo>
                    <a:pt x="305" y="5012"/>
                    <a:pt x="292" y="5036"/>
                    <a:pt x="280" y="5061"/>
                  </a:cubicBezTo>
                  <a:lnTo>
                    <a:pt x="268" y="5072"/>
                  </a:lnTo>
                  <a:cubicBezTo>
                    <a:pt x="268" y="5085"/>
                    <a:pt x="256" y="5085"/>
                    <a:pt x="256" y="5097"/>
                  </a:cubicBezTo>
                  <a:cubicBezTo>
                    <a:pt x="243" y="5109"/>
                    <a:pt x="243" y="5121"/>
                    <a:pt x="232" y="5133"/>
                  </a:cubicBezTo>
                  <a:cubicBezTo>
                    <a:pt x="232" y="5145"/>
                    <a:pt x="219" y="5158"/>
                    <a:pt x="207" y="5169"/>
                  </a:cubicBezTo>
                  <a:cubicBezTo>
                    <a:pt x="183" y="5218"/>
                    <a:pt x="146" y="5267"/>
                    <a:pt x="98" y="5315"/>
                  </a:cubicBezTo>
                  <a:lnTo>
                    <a:pt x="73" y="5340"/>
                  </a:lnTo>
                  <a:cubicBezTo>
                    <a:pt x="49" y="5364"/>
                    <a:pt x="37" y="5377"/>
                    <a:pt x="13" y="5388"/>
                  </a:cubicBezTo>
                  <a:cubicBezTo>
                    <a:pt x="0" y="5401"/>
                    <a:pt x="0" y="5413"/>
                    <a:pt x="13" y="5425"/>
                  </a:cubicBezTo>
                  <a:cubicBezTo>
                    <a:pt x="19" y="5431"/>
                    <a:pt x="25" y="5434"/>
                    <a:pt x="31" y="5434"/>
                  </a:cubicBezTo>
                  <a:cubicBezTo>
                    <a:pt x="37" y="5434"/>
                    <a:pt x="43" y="5431"/>
                    <a:pt x="49" y="5425"/>
                  </a:cubicBezTo>
                  <a:cubicBezTo>
                    <a:pt x="62" y="5413"/>
                    <a:pt x="86" y="5401"/>
                    <a:pt x="110" y="5388"/>
                  </a:cubicBezTo>
                  <a:cubicBezTo>
                    <a:pt x="122" y="5377"/>
                    <a:pt x="146" y="5364"/>
                    <a:pt x="159" y="5352"/>
                  </a:cubicBezTo>
                  <a:lnTo>
                    <a:pt x="183" y="5352"/>
                  </a:lnTo>
                  <a:cubicBezTo>
                    <a:pt x="183" y="5352"/>
                    <a:pt x="183" y="5340"/>
                    <a:pt x="195" y="5340"/>
                  </a:cubicBezTo>
                  <a:lnTo>
                    <a:pt x="207" y="5328"/>
                  </a:lnTo>
                  <a:lnTo>
                    <a:pt x="219" y="5315"/>
                  </a:lnTo>
                  <a:lnTo>
                    <a:pt x="256" y="5279"/>
                  </a:lnTo>
                  <a:cubicBezTo>
                    <a:pt x="268" y="5267"/>
                    <a:pt x="280" y="5255"/>
                    <a:pt x="305" y="5242"/>
                  </a:cubicBezTo>
                  <a:lnTo>
                    <a:pt x="316" y="5231"/>
                  </a:lnTo>
                  <a:cubicBezTo>
                    <a:pt x="329" y="5218"/>
                    <a:pt x="341" y="5218"/>
                    <a:pt x="353" y="5206"/>
                  </a:cubicBezTo>
                  <a:cubicBezTo>
                    <a:pt x="353" y="5194"/>
                    <a:pt x="353" y="5194"/>
                    <a:pt x="365" y="5194"/>
                  </a:cubicBezTo>
                  <a:lnTo>
                    <a:pt x="365" y="5182"/>
                  </a:lnTo>
                  <a:lnTo>
                    <a:pt x="378" y="5169"/>
                  </a:lnTo>
                  <a:lnTo>
                    <a:pt x="389" y="5158"/>
                  </a:lnTo>
                  <a:cubicBezTo>
                    <a:pt x="389" y="5145"/>
                    <a:pt x="402" y="5133"/>
                    <a:pt x="402" y="5121"/>
                  </a:cubicBezTo>
                  <a:lnTo>
                    <a:pt x="414" y="5109"/>
                  </a:lnTo>
                  <a:cubicBezTo>
                    <a:pt x="414" y="5109"/>
                    <a:pt x="426" y="5097"/>
                    <a:pt x="426" y="5085"/>
                  </a:cubicBezTo>
                  <a:cubicBezTo>
                    <a:pt x="451" y="5048"/>
                    <a:pt x="462" y="5024"/>
                    <a:pt x="475" y="4988"/>
                  </a:cubicBezTo>
                  <a:cubicBezTo>
                    <a:pt x="499" y="4915"/>
                    <a:pt x="511" y="4842"/>
                    <a:pt x="523" y="4769"/>
                  </a:cubicBezTo>
                  <a:lnTo>
                    <a:pt x="523" y="4732"/>
                  </a:lnTo>
                  <a:lnTo>
                    <a:pt x="523" y="4720"/>
                  </a:lnTo>
                  <a:cubicBezTo>
                    <a:pt x="523" y="4683"/>
                    <a:pt x="535" y="4635"/>
                    <a:pt x="535" y="4586"/>
                  </a:cubicBezTo>
                  <a:lnTo>
                    <a:pt x="535" y="4404"/>
                  </a:lnTo>
                  <a:lnTo>
                    <a:pt x="535" y="4234"/>
                  </a:lnTo>
                  <a:cubicBezTo>
                    <a:pt x="548" y="4197"/>
                    <a:pt x="548" y="4161"/>
                    <a:pt x="559" y="4124"/>
                  </a:cubicBezTo>
                  <a:cubicBezTo>
                    <a:pt x="559" y="4100"/>
                    <a:pt x="572" y="4064"/>
                    <a:pt x="572" y="4040"/>
                  </a:cubicBezTo>
                  <a:cubicBezTo>
                    <a:pt x="608" y="3978"/>
                    <a:pt x="632" y="3905"/>
                    <a:pt x="657" y="3833"/>
                  </a:cubicBezTo>
                  <a:cubicBezTo>
                    <a:pt x="669" y="3760"/>
                    <a:pt x="694" y="3687"/>
                    <a:pt x="705" y="3614"/>
                  </a:cubicBezTo>
                  <a:cubicBezTo>
                    <a:pt x="718" y="3565"/>
                    <a:pt x="730" y="3505"/>
                    <a:pt x="754" y="3444"/>
                  </a:cubicBezTo>
                  <a:cubicBezTo>
                    <a:pt x="778" y="3395"/>
                    <a:pt x="791" y="3335"/>
                    <a:pt x="815" y="3274"/>
                  </a:cubicBezTo>
                  <a:cubicBezTo>
                    <a:pt x="827" y="3225"/>
                    <a:pt x="839" y="3176"/>
                    <a:pt x="864" y="3128"/>
                  </a:cubicBezTo>
                  <a:cubicBezTo>
                    <a:pt x="875" y="3103"/>
                    <a:pt x="875" y="3079"/>
                    <a:pt x="888" y="3055"/>
                  </a:cubicBezTo>
                  <a:cubicBezTo>
                    <a:pt x="900" y="3030"/>
                    <a:pt x="912" y="3019"/>
                    <a:pt x="924" y="2994"/>
                  </a:cubicBezTo>
                  <a:cubicBezTo>
                    <a:pt x="937" y="2970"/>
                    <a:pt x="948" y="2958"/>
                    <a:pt x="973" y="2933"/>
                  </a:cubicBezTo>
                  <a:cubicBezTo>
                    <a:pt x="997" y="2885"/>
                    <a:pt x="1021" y="2849"/>
                    <a:pt x="1046" y="2812"/>
                  </a:cubicBezTo>
                  <a:cubicBezTo>
                    <a:pt x="1070" y="2787"/>
                    <a:pt x="1083" y="2763"/>
                    <a:pt x="1094" y="2739"/>
                  </a:cubicBezTo>
                  <a:lnTo>
                    <a:pt x="1167" y="2666"/>
                  </a:lnTo>
                  <a:cubicBezTo>
                    <a:pt x="1204" y="2617"/>
                    <a:pt x="1240" y="2569"/>
                    <a:pt x="1289" y="2520"/>
                  </a:cubicBezTo>
                  <a:cubicBezTo>
                    <a:pt x="1326" y="2484"/>
                    <a:pt x="1362" y="2435"/>
                    <a:pt x="1399" y="2387"/>
                  </a:cubicBezTo>
                  <a:cubicBezTo>
                    <a:pt x="1423" y="2338"/>
                    <a:pt x="1459" y="2290"/>
                    <a:pt x="1496" y="2241"/>
                  </a:cubicBezTo>
                  <a:cubicBezTo>
                    <a:pt x="1507" y="2217"/>
                    <a:pt x="1520" y="2192"/>
                    <a:pt x="1544" y="2168"/>
                  </a:cubicBezTo>
                  <a:lnTo>
                    <a:pt x="1580" y="2095"/>
                  </a:lnTo>
                  <a:cubicBezTo>
                    <a:pt x="1605" y="2058"/>
                    <a:pt x="1617" y="2022"/>
                    <a:pt x="1629" y="1998"/>
                  </a:cubicBezTo>
                  <a:cubicBezTo>
                    <a:pt x="1642" y="1985"/>
                    <a:pt x="1642" y="1974"/>
                    <a:pt x="1653" y="1961"/>
                  </a:cubicBezTo>
                  <a:cubicBezTo>
                    <a:pt x="1653" y="1949"/>
                    <a:pt x="1666" y="1925"/>
                    <a:pt x="1678" y="1901"/>
                  </a:cubicBezTo>
                  <a:cubicBezTo>
                    <a:pt x="1702" y="1852"/>
                    <a:pt x="1726" y="1803"/>
                    <a:pt x="1739" y="1742"/>
                  </a:cubicBezTo>
                  <a:cubicBezTo>
                    <a:pt x="1763" y="1682"/>
                    <a:pt x="1775" y="1621"/>
                    <a:pt x="1787" y="1560"/>
                  </a:cubicBezTo>
                  <a:cubicBezTo>
                    <a:pt x="1799" y="1536"/>
                    <a:pt x="1799" y="1499"/>
                    <a:pt x="1812" y="1475"/>
                  </a:cubicBezTo>
                  <a:cubicBezTo>
                    <a:pt x="1823" y="1439"/>
                    <a:pt x="1823" y="1402"/>
                    <a:pt x="1836" y="1366"/>
                  </a:cubicBezTo>
                  <a:cubicBezTo>
                    <a:pt x="1848" y="1353"/>
                    <a:pt x="1848" y="1342"/>
                    <a:pt x="1860" y="1317"/>
                  </a:cubicBezTo>
                  <a:cubicBezTo>
                    <a:pt x="1860" y="1305"/>
                    <a:pt x="1872" y="1293"/>
                    <a:pt x="1885" y="1280"/>
                  </a:cubicBezTo>
                  <a:cubicBezTo>
                    <a:pt x="1896" y="1269"/>
                    <a:pt x="1909" y="1256"/>
                    <a:pt x="1921" y="1232"/>
                  </a:cubicBezTo>
                  <a:lnTo>
                    <a:pt x="2006" y="1147"/>
                  </a:lnTo>
                  <a:cubicBezTo>
                    <a:pt x="2042" y="1123"/>
                    <a:pt x="2066" y="1110"/>
                    <a:pt x="2091" y="1086"/>
                  </a:cubicBezTo>
                  <a:lnTo>
                    <a:pt x="2164" y="1050"/>
                  </a:lnTo>
                  <a:cubicBezTo>
                    <a:pt x="2188" y="1037"/>
                    <a:pt x="2212" y="1026"/>
                    <a:pt x="2237" y="1026"/>
                  </a:cubicBezTo>
                  <a:cubicBezTo>
                    <a:pt x="2274" y="1013"/>
                    <a:pt x="2310" y="1001"/>
                    <a:pt x="2347" y="1001"/>
                  </a:cubicBezTo>
                  <a:cubicBezTo>
                    <a:pt x="2371" y="989"/>
                    <a:pt x="2395" y="989"/>
                    <a:pt x="2419" y="989"/>
                  </a:cubicBezTo>
                  <a:lnTo>
                    <a:pt x="2480" y="989"/>
                  </a:lnTo>
                  <a:cubicBezTo>
                    <a:pt x="2528" y="989"/>
                    <a:pt x="2565" y="1001"/>
                    <a:pt x="2614" y="1013"/>
                  </a:cubicBezTo>
                  <a:cubicBezTo>
                    <a:pt x="2638" y="1013"/>
                    <a:pt x="2674" y="1013"/>
                    <a:pt x="2698" y="1026"/>
                  </a:cubicBezTo>
                  <a:cubicBezTo>
                    <a:pt x="2747" y="1026"/>
                    <a:pt x="2796" y="1037"/>
                    <a:pt x="2844" y="1037"/>
                  </a:cubicBezTo>
                  <a:cubicBezTo>
                    <a:pt x="2881" y="1026"/>
                    <a:pt x="2917" y="1013"/>
                    <a:pt x="2954" y="989"/>
                  </a:cubicBezTo>
                  <a:cubicBezTo>
                    <a:pt x="2990" y="953"/>
                    <a:pt x="3003" y="928"/>
                    <a:pt x="3014" y="891"/>
                  </a:cubicBezTo>
                  <a:cubicBezTo>
                    <a:pt x="3039" y="807"/>
                    <a:pt x="3039" y="734"/>
                    <a:pt x="3014" y="648"/>
                  </a:cubicBezTo>
                  <a:cubicBezTo>
                    <a:pt x="3003" y="612"/>
                    <a:pt x="2990" y="575"/>
                    <a:pt x="2966" y="527"/>
                  </a:cubicBezTo>
                  <a:cubicBezTo>
                    <a:pt x="2954" y="503"/>
                    <a:pt x="2930" y="467"/>
                    <a:pt x="2906" y="442"/>
                  </a:cubicBezTo>
                  <a:cubicBezTo>
                    <a:pt x="2869" y="418"/>
                    <a:pt x="2833" y="405"/>
                    <a:pt x="2796" y="394"/>
                  </a:cubicBezTo>
                  <a:cubicBezTo>
                    <a:pt x="2760" y="394"/>
                    <a:pt x="2723" y="394"/>
                    <a:pt x="2687" y="405"/>
                  </a:cubicBezTo>
                  <a:cubicBezTo>
                    <a:pt x="2650" y="405"/>
                    <a:pt x="2614" y="418"/>
                    <a:pt x="2577" y="430"/>
                  </a:cubicBezTo>
                  <a:cubicBezTo>
                    <a:pt x="2541" y="430"/>
                    <a:pt x="2517" y="442"/>
                    <a:pt x="2492" y="442"/>
                  </a:cubicBezTo>
                  <a:cubicBezTo>
                    <a:pt x="2480" y="454"/>
                    <a:pt x="2468" y="454"/>
                    <a:pt x="2455" y="454"/>
                  </a:cubicBezTo>
                  <a:lnTo>
                    <a:pt x="2431" y="454"/>
                  </a:lnTo>
                  <a:cubicBezTo>
                    <a:pt x="2419" y="454"/>
                    <a:pt x="2419" y="454"/>
                    <a:pt x="2407" y="442"/>
                  </a:cubicBezTo>
                  <a:lnTo>
                    <a:pt x="2395" y="442"/>
                  </a:lnTo>
                  <a:cubicBezTo>
                    <a:pt x="2382" y="442"/>
                    <a:pt x="2371" y="430"/>
                    <a:pt x="2371" y="430"/>
                  </a:cubicBezTo>
                  <a:cubicBezTo>
                    <a:pt x="2358" y="430"/>
                    <a:pt x="2358" y="418"/>
                    <a:pt x="2347" y="418"/>
                  </a:cubicBezTo>
                  <a:cubicBezTo>
                    <a:pt x="2334" y="418"/>
                    <a:pt x="2334" y="405"/>
                    <a:pt x="2322" y="394"/>
                  </a:cubicBezTo>
                  <a:cubicBezTo>
                    <a:pt x="2310" y="381"/>
                    <a:pt x="2285" y="369"/>
                    <a:pt x="2274" y="345"/>
                  </a:cubicBezTo>
                  <a:cubicBezTo>
                    <a:pt x="2237" y="308"/>
                    <a:pt x="2212" y="272"/>
                    <a:pt x="2176" y="223"/>
                  </a:cubicBezTo>
                  <a:cubicBezTo>
                    <a:pt x="2164" y="199"/>
                    <a:pt x="2152" y="175"/>
                    <a:pt x="2128" y="162"/>
                  </a:cubicBezTo>
                  <a:cubicBezTo>
                    <a:pt x="2115" y="138"/>
                    <a:pt x="2103" y="114"/>
                    <a:pt x="2079" y="102"/>
                  </a:cubicBezTo>
                  <a:cubicBezTo>
                    <a:pt x="2055" y="78"/>
                    <a:pt x="2031" y="65"/>
                    <a:pt x="2006" y="41"/>
                  </a:cubicBezTo>
                  <a:cubicBezTo>
                    <a:pt x="1951" y="14"/>
                    <a:pt x="1889"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7158459" y="2244880"/>
              <a:ext cx="211073" cy="174986"/>
            </a:xfrm>
            <a:custGeom>
              <a:avLst/>
              <a:gdLst/>
              <a:ahLst/>
              <a:cxnLst/>
              <a:rect l="l" t="t" r="r" b="b"/>
              <a:pathLst>
                <a:path w="3720" h="3084" extrusionOk="0">
                  <a:moveTo>
                    <a:pt x="1629" y="1420"/>
                  </a:moveTo>
                  <a:cubicBezTo>
                    <a:pt x="1630" y="1423"/>
                    <a:pt x="1632" y="1430"/>
                    <a:pt x="1641" y="1430"/>
                  </a:cubicBezTo>
                  <a:cubicBezTo>
                    <a:pt x="1637" y="1427"/>
                    <a:pt x="1633" y="1424"/>
                    <a:pt x="1629" y="1420"/>
                  </a:cubicBezTo>
                  <a:close/>
                  <a:moveTo>
                    <a:pt x="677" y="0"/>
                  </a:moveTo>
                  <a:cubicBezTo>
                    <a:pt x="646" y="0"/>
                    <a:pt x="617" y="6"/>
                    <a:pt x="595" y="20"/>
                  </a:cubicBezTo>
                  <a:cubicBezTo>
                    <a:pt x="547" y="45"/>
                    <a:pt x="523" y="82"/>
                    <a:pt x="498" y="118"/>
                  </a:cubicBezTo>
                  <a:cubicBezTo>
                    <a:pt x="487" y="166"/>
                    <a:pt x="462" y="215"/>
                    <a:pt x="462" y="264"/>
                  </a:cubicBezTo>
                  <a:cubicBezTo>
                    <a:pt x="462" y="300"/>
                    <a:pt x="462" y="349"/>
                    <a:pt x="474" y="398"/>
                  </a:cubicBezTo>
                  <a:cubicBezTo>
                    <a:pt x="487" y="446"/>
                    <a:pt x="498" y="482"/>
                    <a:pt x="498" y="531"/>
                  </a:cubicBezTo>
                  <a:cubicBezTo>
                    <a:pt x="511" y="580"/>
                    <a:pt x="523" y="616"/>
                    <a:pt x="535" y="665"/>
                  </a:cubicBezTo>
                  <a:cubicBezTo>
                    <a:pt x="535" y="689"/>
                    <a:pt x="535" y="714"/>
                    <a:pt x="547" y="738"/>
                  </a:cubicBezTo>
                  <a:cubicBezTo>
                    <a:pt x="547" y="750"/>
                    <a:pt x="547" y="762"/>
                    <a:pt x="535" y="774"/>
                  </a:cubicBezTo>
                  <a:lnTo>
                    <a:pt x="535" y="811"/>
                  </a:lnTo>
                  <a:cubicBezTo>
                    <a:pt x="535" y="823"/>
                    <a:pt x="535" y="835"/>
                    <a:pt x="523" y="835"/>
                  </a:cubicBezTo>
                  <a:lnTo>
                    <a:pt x="523" y="847"/>
                  </a:lnTo>
                  <a:cubicBezTo>
                    <a:pt x="523" y="860"/>
                    <a:pt x="511" y="860"/>
                    <a:pt x="511" y="871"/>
                  </a:cubicBezTo>
                  <a:lnTo>
                    <a:pt x="498" y="884"/>
                  </a:lnTo>
                  <a:cubicBezTo>
                    <a:pt x="498" y="884"/>
                    <a:pt x="487" y="884"/>
                    <a:pt x="487" y="896"/>
                  </a:cubicBezTo>
                  <a:lnTo>
                    <a:pt x="474" y="896"/>
                  </a:lnTo>
                  <a:cubicBezTo>
                    <a:pt x="462" y="908"/>
                    <a:pt x="450" y="908"/>
                    <a:pt x="438" y="908"/>
                  </a:cubicBezTo>
                  <a:cubicBezTo>
                    <a:pt x="401" y="920"/>
                    <a:pt x="352" y="932"/>
                    <a:pt x="304" y="944"/>
                  </a:cubicBezTo>
                  <a:cubicBezTo>
                    <a:pt x="255" y="957"/>
                    <a:pt x="219" y="981"/>
                    <a:pt x="171" y="1005"/>
                  </a:cubicBezTo>
                  <a:cubicBezTo>
                    <a:pt x="158" y="1017"/>
                    <a:pt x="134" y="1030"/>
                    <a:pt x="109" y="1041"/>
                  </a:cubicBezTo>
                  <a:lnTo>
                    <a:pt x="73" y="1078"/>
                  </a:lnTo>
                  <a:cubicBezTo>
                    <a:pt x="61" y="1090"/>
                    <a:pt x="36" y="1114"/>
                    <a:pt x="25" y="1139"/>
                  </a:cubicBezTo>
                  <a:cubicBezTo>
                    <a:pt x="12" y="1163"/>
                    <a:pt x="0" y="1200"/>
                    <a:pt x="0" y="1224"/>
                  </a:cubicBezTo>
                  <a:cubicBezTo>
                    <a:pt x="0" y="1248"/>
                    <a:pt x="12" y="1273"/>
                    <a:pt x="12" y="1284"/>
                  </a:cubicBezTo>
                  <a:lnTo>
                    <a:pt x="49" y="1357"/>
                  </a:lnTo>
                  <a:cubicBezTo>
                    <a:pt x="73" y="1406"/>
                    <a:pt x="98" y="1443"/>
                    <a:pt x="134" y="1479"/>
                  </a:cubicBezTo>
                  <a:cubicBezTo>
                    <a:pt x="158" y="1516"/>
                    <a:pt x="195" y="1540"/>
                    <a:pt x="231" y="1552"/>
                  </a:cubicBezTo>
                  <a:cubicBezTo>
                    <a:pt x="268" y="1576"/>
                    <a:pt x="304" y="1589"/>
                    <a:pt x="341" y="1589"/>
                  </a:cubicBezTo>
                  <a:cubicBezTo>
                    <a:pt x="352" y="1600"/>
                    <a:pt x="377" y="1600"/>
                    <a:pt x="389" y="1600"/>
                  </a:cubicBezTo>
                  <a:cubicBezTo>
                    <a:pt x="414" y="1600"/>
                    <a:pt x="438" y="1613"/>
                    <a:pt x="450" y="1613"/>
                  </a:cubicBezTo>
                  <a:lnTo>
                    <a:pt x="523" y="1613"/>
                  </a:lnTo>
                  <a:cubicBezTo>
                    <a:pt x="535" y="1600"/>
                    <a:pt x="559" y="1600"/>
                    <a:pt x="584" y="1600"/>
                  </a:cubicBezTo>
                  <a:cubicBezTo>
                    <a:pt x="595" y="1589"/>
                    <a:pt x="620" y="1589"/>
                    <a:pt x="644" y="1576"/>
                  </a:cubicBezTo>
                  <a:cubicBezTo>
                    <a:pt x="657" y="1564"/>
                    <a:pt x="681" y="1552"/>
                    <a:pt x="693" y="1540"/>
                  </a:cubicBezTo>
                  <a:cubicBezTo>
                    <a:pt x="717" y="1516"/>
                    <a:pt x="730" y="1503"/>
                    <a:pt x="741" y="1479"/>
                  </a:cubicBezTo>
                  <a:cubicBezTo>
                    <a:pt x="754" y="1467"/>
                    <a:pt x="754" y="1443"/>
                    <a:pt x="766" y="1430"/>
                  </a:cubicBezTo>
                  <a:cubicBezTo>
                    <a:pt x="778" y="1419"/>
                    <a:pt x="790" y="1394"/>
                    <a:pt x="803" y="1382"/>
                  </a:cubicBezTo>
                  <a:cubicBezTo>
                    <a:pt x="803" y="1370"/>
                    <a:pt x="814" y="1357"/>
                    <a:pt x="827" y="1346"/>
                  </a:cubicBezTo>
                  <a:cubicBezTo>
                    <a:pt x="838" y="1333"/>
                    <a:pt x="851" y="1321"/>
                    <a:pt x="851" y="1309"/>
                  </a:cubicBezTo>
                  <a:lnTo>
                    <a:pt x="887" y="1273"/>
                  </a:lnTo>
                  <a:cubicBezTo>
                    <a:pt x="900" y="1273"/>
                    <a:pt x="911" y="1260"/>
                    <a:pt x="924" y="1248"/>
                  </a:cubicBezTo>
                  <a:cubicBezTo>
                    <a:pt x="936" y="1236"/>
                    <a:pt x="948" y="1224"/>
                    <a:pt x="973" y="1211"/>
                  </a:cubicBezTo>
                  <a:cubicBezTo>
                    <a:pt x="984" y="1200"/>
                    <a:pt x="997" y="1187"/>
                    <a:pt x="1021" y="1187"/>
                  </a:cubicBezTo>
                  <a:cubicBezTo>
                    <a:pt x="1033" y="1176"/>
                    <a:pt x="1046" y="1163"/>
                    <a:pt x="1057" y="1163"/>
                  </a:cubicBezTo>
                  <a:cubicBezTo>
                    <a:pt x="1082" y="1151"/>
                    <a:pt x="1094" y="1151"/>
                    <a:pt x="1106" y="1139"/>
                  </a:cubicBezTo>
                  <a:lnTo>
                    <a:pt x="1130" y="1139"/>
                  </a:lnTo>
                  <a:cubicBezTo>
                    <a:pt x="1154" y="1127"/>
                    <a:pt x="1167" y="1127"/>
                    <a:pt x="1179" y="1127"/>
                  </a:cubicBezTo>
                  <a:lnTo>
                    <a:pt x="1203" y="1127"/>
                  </a:lnTo>
                  <a:cubicBezTo>
                    <a:pt x="1216" y="1127"/>
                    <a:pt x="1227" y="1139"/>
                    <a:pt x="1240" y="1139"/>
                  </a:cubicBezTo>
                  <a:lnTo>
                    <a:pt x="1264" y="1139"/>
                  </a:lnTo>
                  <a:cubicBezTo>
                    <a:pt x="1276" y="1151"/>
                    <a:pt x="1289" y="1151"/>
                    <a:pt x="1300" y="1163"/>
                  </a:cubicBezTo>
                  <a:cubicBezTo>
                    <a:pt x="1313" y="1163"/>
                    <a:pt x="1337" y="1176"/>
                    <a:pt x="1349" y="1187"/>
                  </a:cubicBezTo>
                  <a:cubicBezTo>
                    <a:pt x="1442" y="1257"/>
                    <a:pt x="1536" y="1339"/>
                    <a:pt x="1629" y="1420"/>
                  </a:cubicBezTo>
                  <a:lnTo>
                    <a:pt x="1629" y="1420"/>
                  </a:lnTo>
                  <a:cubicBezTo>
                    <a:pt x="1629" y="1419"/>
                    <a:pt x="1629" y="1419"/>
                    <a:pt x="1629" y="1419"/>
                  </a:cubicBezTo>
                  <a:lnTo>
                    <a:pt x="1629" y="1419"/>
                  </a:lnTo>
                  <a:lnTo>
                    <a:pt x="1678" y="1467"/>
                  </a:lnTo>
                  <a:cubicBezTo>
                    <a:pt x="1738" y="1527"/>
                    <a:pt x="1811" y="1589"/>
                    <a:pt x="1872" y="1662"/>
                  </a:cubicBezTo>
                  <a:cubicBezTo>
                    <a:pt x="1908" y="1698"/>
                    <a:pt x="1945" y="1722"/>
                    <a:pt x="1969" y="1759"/>
                  </a:cubicBezTo>
                  <a:lnTo>
                    <a:pt x="2030" y="1819"/>
                  </a:lnTo>
                  <a:cubicBezTo>
                    <a:pt x="2042" y="1832"/>
                    <a:pt x="2054" y="1856"/>
                    <a:pt x="2066" y="1868"/>
                  </a:cubicBezTo>
                  <a:cubicBezTo>
                    <a:pt x="2078" y="1880"/>
                    <a:pt x="2091" y="1892"/>
                    <a:pt x="2102" y="1916"/>
                  </a:cubicBezTo>
                  <a:cubicBezTo>
                    <a:pt x="2151" y="1989"/>
                    <a:pt x="2212" y="2062"/>
                    <a:pt x="2261" y="2135"/>
                  </a:cubicBezTo>
                  <a:cubicBezTo>
                    <a:pt x="2321" y="2208"/>
                    <a:pt x="2382" y="2294"/>
                    <a:pt x="2431" y="2378"/>
                  </a:cubicBezTo>
                  <a:cubicBezTo>
                    <a:pt x="2491" y="2451"/>
                    <a:pt x="2553" y="2524"/>
                    <a:pt x="2601" y="2610"/>
                  </a:cubicBezTo>
                  <a:cubicBezTo>
                    <a:pt x="2637" y="2646"/>
                    <a:pt x="2662" y="2683"/>
                    <a:pt x="2698" y="2707"/>
                  </a:cubicBezTo>
                  <a:cubicBezTo>
                    <a:pt x="2710" y="2731"/>
                    <a:pt x="2734" y="2743"/>
                    <a:pt x="2747" y="2767"/>
                  </a:cubicBezTo>
                  <a:cubicBezTo>
                    <a:pt x="2771" y="2780"/>
                    <a:pt x="2783" y="2791"/>
                    <a:pt x="2796" y="2816"/>
                  </a:cubicBezTo>
                  <a:lnTo>
                    <a:pt x="2796" y="2804"/>
                  </a:lnTo>
                  <a:cubicBezTo>
                    <a:pt x="2796" y="2816"/>
                    <a:pt x="2807" y="2816"/>
                    <a:pt x="2807" y="2816"/>
                  </a:cubicBezTo>
                  <a:lnTo>
                    <a:pt x="2844" y="2853"/>
                  </a:lnTo>
                  <a:cubicBezTo>
                    <a:pt x="2869" y="2864"/>
                    <a:pt x="2880" y="2877"/>
                    <a:pt x="2905" y="2889"/>
                  </a:cubicBezTo>
                  <a:cubicBezTo>
                    <a:pt x="2942" y="2926"/>
                    <a:pt x="2977" y="2950"/>
                    <a:pt x="3014" y="2974"/>
                  </a:cubicBezTo>
                  <a:cubicBezTo>
                    <a:pt x="3026" y="2974"/>
                    <a:pt x="3026" y="2986"/>
                    <a:pt x="3039" y="2986"/>
                  </a:cubicBezTo>
                  <a:cubicBezTo>
                    <a:pt x="3050" y="2999"/>
                    <a:pt x="3063" y="2999"/>
                    <a:pt x="3075" y="3010"/>
                  </a:cubicBezTo>
                  <a:cubicBezTo>
                    <a:pt x="3112" y="3023"/>
                    <a:pt x="3148" y="3047"/>
                    <a:pt x="3185" y="3047"/>
                  </a:cubicBezTo>
                  <a:cubicBezTo>
                    <a:pt x="3209" y="3059"/>
                    <a:pt x="3233" y="3059"/>
                    <a:pt x="3258" y="3071"/>
                  </a:cubicBezTo>
                  <a:lnTo>
                    <a:pt x="3293" y="3071"/>
                  </a:lnTo>
                  <a:cubicBezTo>
                    <a:pt x="3306" y="3083"/>
                    <a:pt x="3318" y="3083"/>
                    <a:pt x="3330" y="3083"/>
                  </a:cubicBezTo>
                  <a:lnTo>
                    <a:pt x="3355" y="3083"/>
                  </a:lnTo>
                  <a:cubicBezTo>
                    <a:pt x="3415" y="3071"/>
                    <a:pt x="3464" y="3059"/>
                    <a:pt x="3525" y="3059"/>
                  </a:cubicBezTo>
                  <a:lnTo>
                    <a:pt x="3512" y="3059"/>
                  </a:lnTo>
                  <a:cubicBezTo>
                    <a:pt x="3537" y="3047"/>
                    <a:pt x="3561" y="3047"/>
                    <a:pt x="3585" y="3047"/>
                  </a:cubicBezTo>
                  <a:cubicBezTo>
                    <a:pt x="3598" y="3047"/>
                    <a:pt x="3609" y="3035"/>
                    <a:pt x="3634" y="3035"/>
                  </a:cubicBezTo>
                  <a:lnTo>
                    <a:pt x="3682" y="3035"/>
                  </a:lnTo>
                  <a:cubicBezTo>
                    <a:pt x="3695" y="3023"/>
                    <a:pt x="3695" y="3023"/>
                    <a:pt x="3707" y="3023"/>
                  </a:cubicBezTo>
                  <a:cubicBezTo>
                    <a:pt x="3719" y="3010"/>
                    <a:pt x="3719" y="2986"/>
                    <a:pt x="3719" y="2974"/>
                  </a:cubicBezTo>
                  <a:cubicBezTo>
                    <a:pt x="3719" y="2962"/>
                    <a:pt x="3707" y="2950"/>
                    <a:pt x="3695" y="2937"/>
                  </a:cubicBezTo>
                  <a:lnTo>
                    <a:pt x="3646" y="2937"/>
                  </a:lnTo>
                  <a:cubicBezTo>
                    <a:pt x="3598" y="2950"/>
                    <a:pt x="3537" y="2962"/>
                    <a:pt x="3488" y="2962"/>
                  </a:cubicBezTo>
                  <a:cubicBezTo>
                    <a:pt x="3452" y="2974"/>
                    <a:pt x="3428" y="2974"/>
                    <a:pt x="3391" y="2974"/>
                  </a:cubicBezTo>
                  <a:lnTo>
                    <a:pt x="3355" y="2974"/>
                  </a:lnTo>
                  <a:lnTo>
                    <a:pt x="3342" y="2986"/>
                  </a:lnTo>
                  <a:cubicBezTo>
                    <a:pt x="3330" y="2986"/>
                    <a:pt x="3330" y="2986"/>
                    <a:pt x="3330" y="2974"/>
                  </a:cubicBezTo>
                  <a:lnTo>
                    <a:pt x="3318" y="2974"/>
                  </a:lnTo>
                  <a:cubicBezTo>
                    <a:pt x="3282" y="2974"/>
                    <a:pt x="3245" y="2962"/>
                    <a:pt x="3196" y="2950"/>
                  </a:cubicBezTo>
                  <a:cubicBezTo>
                    <a:pt x="3185" y="2937"/>
                    <a:pt x="3160" y="2926"/>
                    <a:pt x="3148" y="2926"/>
                  </a:cubicBezTo>
                  <a:cubicBezTo>
                    <a:pt x="3136" y="2913"/>
                    <a:pt x="3123" y="2913"/>
                    <a:pt x="3123" y="2913"/>
                  </a:cubicBezTo>
                  <a:lnTo>
                    <a:pt x="3112" y="2901"/>
                  </a:lnTo>
                  <a:cubicBezTo>
                    <a:pt x="3112" y="2901"/>
                    <a:pt x="3099" y="2901"/>
                    <a:pt x="3099" y="2889"/>
                  </a:cubicBezTo>
                  <a:cubicBezTo>
                    <a:pt x="3087" y="2889"/>
                    <a:pt x="3075" y="2889"/>
                    <a:pt x="3075" y="2877"/>
                  </a:cubicBezTo>
                  <a:lnTo>
                    <a:pt x="3050" y="2864"/>
                  </a:lnTo>
                  <a:cubicBezTo>
                    <a:pt x="3026" y="2840"/>
                    <a:pt x="2990" y="2828"/>
                    <a:pt x="2966" y="2804"/>
                  </a:cubicBezTo>
                  <a:cubicBezTo>
                    <a:pt x="2929" y="2780"/>
                    <a:pt x="2905" y="2743"/>
                    <a:pt x="2880" y="2731"/>
                  </a:cubicBezTo>
                  <a:lnTo>
                    <a:pt x="2869" y="2719"/>
                  </a:lnTo>
                  <a:cubicBezTo>
                    <a:pt x="2844" y="2694"/>
                    <a:pt x="2820" y="2683"/>
                    <a:pt x="2807" y="2658"/>
                  </a:cubicBezTo>
                  <a:cubicBezTo>
                    <a:pt x="2796" y="2658"/>
                    <a:pt x="2796" y="2646"/>
                    <a:pt x="2796" y="2646"/>
                  </a:cubicBezTo>
                  <a:cubicBezTo>
                    <a:pt x="2783" y="2634"/>
                    <a:pt x="2771" y="2634"/>
                    <a:pt x="2771" y="2621"/>
                  </a:cubicBezTo>
                  <a:lnTo>
                    <a:pt x="2747" y="2597"/>
                  </a:lnTo>
                  <a:lnTo>
                    <a:pt x="2734" y="2585"/>
                  </a:lnTo>
                  <a:cubicBezTo>
                    <a:pt x="2674" y="2500"/>
                    <a:pt x="2601" y="2415"/>
                    <a:pt x="2540" y="2330"/>
                  </a:cubicBezTo>
                  <a:lnTo>
                    <a:pt x="2504" y="2269"/>
                  </a:lnTo>
                  <a:cubicBezTo>
                    <a:pt x="2443" y="2196"/>
                    <a:pt x="2394" y="2123"/>
                    <a:pt x="2334" y="2051"/>
                  </a:cubicBezTo>
                  <a:lnTo>
                    <a:pt x="2310" y="2026"/>
                  </a:lnTo>
                  <a:cubicBezTo>
                    <a:pt x="2261" y="1953"/>
                    <a:pt x="2212" y="1880"/>
                    <a:pt x="2151" y="1819"/>
                  </a:cubicBezTo>
                  <a:cubicBezTo>
                    <a:pt x="2091" y="1746"/>
                    <a:pt x="2018" y="1673"/>
                    <a:pt x="1957" y="1613"/>
                  </a:cubicBezTo>
                  <a:lnTo>
                    <a:pt x="1896" y="1552"/>
                  </a:lnTo>
                  <a:cubicBezTo>
                    <a:pt x="1848" y="1516"/>
                    <a:pt x="1799" y="1467"/>
                    <a:pt x="1750" y="1419"/>
                  </a:cubicBezTo>
                  <a:cubicBezTo>
                    <a:pt x="1689" y="1346"/>
                    <a:pt x="1605" y="1284"/>
                    <a:pt x="1532" y="1236"/>
                  </a:cubicBezTo>
                  <a:lnTo>
                    <a:pt x="1519" y="1211"/>
                  </a:lnTo>
                  <a:cubicBezTo>
                    <a:pt x="1483" y="1187"/>
                    <a:pt x="1459" y="1163"/>
                    <a:pt x="1434" y="1139"/>
                  </a:cubicBezTo>
                  <a:lnTo>
                    <a:pt x="1422" y="1139"/>
                  </a:lnTo>
                  <a:cubicBezTo>
                    <a:pt x="1398" y="1127"/>
                    <a:pt x="1386" y="1114"/>
                    <a:pt x="1362" y="1103"/>
                  </a:cubicBezTo>
                  <a:cubicBezTo>
                    <a:pt x="1313" y="1066"/>
                    <a:pt x="1252" y="1054"/>
                    <a:pt x="1191" y="1054"/>
                  </a:cubicBezTo>
                  <a:cubicBezTo>
                    <a:pt x="1179" y="1051"/>
                    <a:pt x="1166" y="1049"/>
                    <a:pt x="1152" y="1049"/>
                  </a:cubicBezTo>
                  <a:cubicBezTo>
                    <a:pt x="1112" y="1049"/>
                    <a:pt x="1066" y="1063"/>
                    <a:pt x="1021" y="1090"/>
                  </a:cubicBezTo>
                  <a:lnTo>
                    <a:pt x="948" y="1127"/>
                  </a:lnTo>
                  <a:cubicBezTo>
                    <a:pt x="936" y="1139"/>
                    <a:pt x="911" y="1151"/>
                    <a:pt x="900" y="1163"/>
                  </a:cubicBezTo>
                  <a:cubicBezTo>
                    <a:pt x="875" y="1176"/>
                    <a:pt x="851" y="1187"/>
                    <a:pt x="838" y="1211"/>
                  </a:cubicBezTo>
                  <a:cubicBezTo>
                    <a:pt x="814" y="1224"/>
                    <a:pt x="803" y="1236"/>
                    <a:pt x="790" y="1248"/>
                  </a:cubicBezTo>
                  <a:lnTo>
                    <a:pt x="778" y="1260"/>
                  </a:lnTo>
                  <a:cubicBezTo>
                    <a:pt x="766" y="1273"/>
                    <a:pt x="754" y="1297"/>
                    <a:pt x="741" y="1309"/>
                  </a:cubicBezTo>
                  <a:cubicBezTo>
                    <a:pt x="717" y="1333"/>
                    <a:pt x="705" y="1346"/>
                    <a:pt x="693" y="1370"/>
                  </a:cubicBezTo>
                  <a:cubicBezTo>
                    <a:pt x="681" y="1382"/>
                    <a:pt x="668" y="1406"/>
                    <a:pt x="657" y="1419"/>
                  </a:cubicBezTo>
                  <a:cubicBezTo>
                    <a:pt x="657" y="1430"/>
                    <a:pt x="644" y="1443"/>
                    <a:pt x="632" y="1455"/>
                  </a:cubicBezTo>
                  <a:cubicBezTo>
                    <a:pt x="632" y="1467"/>
                    <a:pt x="620" y="1467"/>
                    <a:pt x="620" y="1467"/>
                  </a:cubicBezTo>
                  <a:cubicBezTo>
                    <a:pt x="620" y="1467"/>
                    <a:pt x="620" y="1479"/>
                    <a:pt x="608" y="1479"/>
                  </a:cubicBezTo>
                  <a:lnTo>
                    <a:pt x="595" y="1479"/>
                  </a:lnTo>
                  <a:cubicBezTo>
                    <a:pt x="595" y="1492"/>
                    <a:pt x="584" y="1492"/>
                    <a:pt x="584" y="1492"/>
                  </a:cubicBezTo>
                  <a:lnTo>
                    <a:pt x="559" y="1492"/>
                  </a:lnTo>
                  <a:cubicBezTo>
                    <a:pt x="547" y="1492"/>
                    <a:pt x="535" y="1503"/>
                    <a:pt x="523" y="1503"/>
                  </a:cubicBezTo>
                  <a:lnTo>
                    <a:pt x="462" y="1503"/>
                  </a:lnTo>
                  <a:cubicBezTo>
                    <a:pt x="425" y="1492"/>
                    <a:pt x="401" y="1492"/>
                    <a:pt x="365" y="1479"/>
                  </a:cubicBezTo>
                  <a:cubicBezTo>
                    <a:pt x="341" y="1479"/>
                    <a:pt x="328" y="1479"/>
                    <a:pt x="316" y="1467"/>
                  </a:cubicBezTo>
                  <a:cubicBezTo>
                    <a:pt x="304" y="1467"/>
                    <a:pt x="292" y="1455"/>
                    <a:pt x="279" y="1455"/>
                  </a:cubicBezTo>
                  <a:cubicBezTo>
                    <a:pt x="279" y="1455"/>
                    <a:pt x="268" y="1443"/>
                    <a:pt x="255" y="1443"/>
                  </a:cubicBezTo>
                  <a:cubicBezTo>
                    <a:pt x="255" y="1430"/>
                    <a:pt x="243" y="1430"/>
                    <a:pt x="231" y="1419"/>
                  </a:cubicBezTo>
                  <a:cubicBezTo>
                    <a:pt x="219" y="1419"/>
                    <a:pt x="219" y="1406"/>
                    <a:pt x="207" y="1394"/>
                  </a:cubicBezTo>
                  <a:lnTo>
                    <a:pt x="195" y="1382"/>
                  </a:lnTo>
                  <a:lnTo>
                    <a:pt x="182" y="1370"/>
                  </a:lnTo>
                  <a:cubicBezTo>
                    <a:pt x="171" y="1357"/>
                    <a:pt x="158" y="1333"/>
                    <a:pt x="146" y="1321"/>
                  </a:cubicBezTo>
                  <a:cubicBezTo>
                    <a:pt x="134" y="1297"/>
                    <a:pt x="134" y="1284"/>
                    <a:pt x="122" y="1273"/>
                  </a:cubicBezTo>
                  <a:cubicBezTo>
                    <a:pt x="109" y="1260"/>
                    <a:pt x="109" y="1248"/>
                    <a:pt x="109" y="1236"/>
                  </a:cubicBezTo>
                  <a:lnTo>
                    <a:pt x="109" y="1224"/>
                  </a:lnTo>
                  <a:lnTo>
                    <a:pt x="109" y="1211"/>
                  </a:lnTo>
                  <a:lnTo>
                    <a:pt x="109" y="1200"/>
                  </a:lnTo>
                  <a:cubicBezTo>
                    <a:pt x="109" y="1187"/>
                    <a:pt x="109" y="1187"/>
                    <a:pt x="122" y="1187"/>
                  </a:cubicBezTo>
                  <a:lnTo>
                    <a:pt x="122" y="1176"/>
                  </a:lnTo>
                  <a:cubicBezTo>
                    <a:pt x="122" y="1176"/>
                    <a:pt x="122" y="1163"/>
                    <a:pt x="134" y="1163"/>
                  </a:cubicBezTo>
                  <a:cubicBezTo>
                    <a:pt x="134" y="1163"/>
                    <a:pt x="134" y="1151"/>
                    <a:pt x="146" y="1151"/>
                  </a:cubicBezTo>
                  <a:lnTo>
                    <a:pt x="146" y="1139"/>
                  </a:lnTo>
                  <a:cubicBezTo>
                    <a:pt x="158" y="1139"/>
                    <a:pt x="171" y="1127"/>
                    <a:pt x="182" y="1127"/>
                  </a:cubicBezTo>
                  <a:lnTo>
                    <a:pt x="292" y="1054"/>
                  </a:lnTo>
                  <a:cubicBezTo>
                    <a:pt x="316" y="1054"/>
                    <a:pt x="328" y="1041"/>
                    <a:pt x="352" y="1041"/>
                  </a:cubicBezTo>
                  <a:cubicBezTo>
                    <a:pt x="365" y="1030"/>
                    <a:pt x="389" y="1030"/>
                    <a:pt x="401" y="1030"/>
                  </a:cubicBezTo>
                  <a:lnTo>
                    <a:pt x="414" y="1017"/>
                  </a:lnTo>
                  <a:lnTo>
                    <a:pt x="450" y="1017"/>
                  </a:lnTo>
                  <a:cubicBezTo>
                    <a:pt x="462" y="1005"/>
                    <a:pt x="474" y="1005"/>
                    <a:pt x="487" y="1005"/>
                  </a:cubicBezTo>
                  <a:cubicBezTo>
                    <a:pt x="498" y="1005"/>
                    <a:pt x="498" y="993"/>
                    <a:pt x="498" y="993"/>
                  </a:cubicBezTo>
                  <a:lnTo>
                    <a:pt x="511" y="993"/>
                  </a:lnTo>
                  <a:cubicBezTo>
                    <a:pt x="511" y="993"/>
                    <a:pt x="523" y="993"/>
                    <a:pt x="535" y="981"/>
                  </a:cubicBezTo>
                  <a:lnTo>
                    <a:pt x="547" y="968"/>
                  </a:lnTo>
                  <a:cubicBezTo>
                    <a:pt x="571" y="957"/>
                    <a:pt x="584" y="932"/>
                    <a:pt x="608" y="920"/>
                  </a:cubicBezTo>
                  <a:cubicBezTo>
                    <a:pt x="620" y="896"/>
                    <a:pt x="632" y="871"/>
                    <a:pt x="632" y="847"/>
                  </a:cubicBezTo>
                  <a:cubicBezTo>
                    <a:pt x="644" y="811"/>
                    <a:pt x="644" y="774"/>
                    <a:pt x="644" y="750"/>
                  </a:cubicBezTo>
                  <a:lnTo>
                    <a:pt x="644" y="689"/>
                  </a:lnTo>
                  <a:cubicBezTo>
                    <a:pt x="632" y="665"/>
                    <a:pt x="632" y="641"/>
                    <a:pt x="632" y="616"/>
                  </a:cubicBezTo>
                  <a:lnTo>
                    <a:pt x="595" y="507"/>
                  </a:lnTo>
                  <a:lnTo>
                    <a:pt x="595" y="482"/>
                  </a:lnTo>
                  <a:cubicBezTo>
                    <a:pt x="584" y="446"/>
                    <a:pt x="571" y="398"/>
                    <a:pt x="571" y="361"/>
                  </a:cubicBezTo>
                  <a:cubicBezTo>
                    <a:pt x="559" y="336"/>
                    <a:pt x="559" y="312"/>
                    <a:pt x="559" y="288"/>
                  </a:cubicBezTo>
                  <a:lnTo>
                    <a:pt x="559" y="252"/>
                  </a:lnTo>
                  <a:lnTo>
                    <a:pt x="559" y="215"/>
                  </a:lnTo>
                  <a:cubicBezTo>
                    <a:pt x="571" y="203"/>
                    <a:pt x="571" y="179"/>
                    <a:pt x="571" y="166"/>
                  </a:cubicBezTo>
                  <a:lnTo>
                    <a:pt x="584" y="155"/>
                  </a:lnTo>
                  <a:cubicBezTo>
                    <a:pt x="584" y="142"/>
                    <a:pt x="595" y="130"/>
                    <a:pt x="595" y="130"/>
                  </a:cubicBezTo>
                  <a:cubicBezTo>
                    <a:pt x="608" y="118"/>
                    <a:pt x="608" y="118"/>
                    <a:pt x="608" y="106"/>
                  </a:cubicBezTo>
                  <a:lnTo>
                    <a:pt x="620" y="106"/>
                  </a:lnTo>
                  <a:lnTo>
                    <a:pt x="632" y="93"/>
                  </a:lnTo>
                  <a:lnTo>
                    <a:pt x="644" y="93"/>
                  </a:lnTo>
                  <a:lnTo>
                    <a:pt x="657" y="82"/>
                  </a:lnTo>
                  <a:lnTo>
                    <a:pt x="778" y="82"/>
                  </a:lnTo>
                  <a:cubicBezTo>
                    <a:pt x="790" y="82"/>
                    <a:pt x="803" y="93"/>
                    <a:pt x="814" y="93"/>
                  </a:cubicBezTo>
                  <a:cubicBezTo>
                    <a:pt x="827" y="93"/>
                    <a:pt x="838" y="106"/>
                    <a:pt x="851" y="106"/>
                  </a:cubicBezTo>
                  <a:cubicBezTo>
                    <a:pt x="875" y="118"/>
                    <a:pt x="900" y="130"/>
                    <a:pt x="924" y="155"/>
                  </a:cubicBezTo>
                  <a:cubicBezTo>
                    <a:pt x="948" y="166"/>
                    <a:pt x="960" y="179"/>
                    <a:pt x="984" y="179"/>
                  </a:cubicBezTo>
                  <a:cubicBezTo>
                    <a:pt x="1009" y="191"/>
                    <a:pt x="1021" y="215"/>
                    <a:pt x="1046" y="228"/>
                  </a:cubicBezTo>
                  <a:cubicBezTo>
                    <a:pt x="1070" y="239"/>
                    <a:pt x="1094" y="252"/>
                    <a:pt x="1106" y="252"/>
                  </a:cubicBezTo>
                  <a:lnTo>
                    <a:pt x="1119" y="264"/>
                  </a:lnTo>
                  <a:cubicBezTo>
                    <a:pt x="1130" y="264"/>
                    <a:pt x="1154" y="276"/>
                    <a:pt x="1167" y="288"/>
                  </a:cubicBezTo>
                  <a:cubicBezTo>
                    <a:pt x="1216" y="300"/>
                    <a:pt x="1264" y="312"/>
                    <a:pt x="1300" y="325"/>
                  </a:cubicBezTo>
                  <a:lnTo>
                    <a:pt x="1337" y="325"/>
                  </a:lnTo>
                  <a:cubicBezTo>
                    <a:pt x="1362" y="325"/>
                    <a:pt x="1398" y="336"/>
                    <a:pt x="1434" y="336"/>
                  </a:cubicBezTo>
                  <a:cubicBezTo>
                    <a:pt x="1446" y="349"/>
                    <a:pt x="1459" y="349"/>
                    <a:pt x="1470" y="349"/>
                  </a:cubicBezTo>
                  <a:cubicBezTo>
                    <a:pt x="1470" y="349"/>
                    <a:pt x="1483" y="361"/>
                    <a:pt x="1495" y="361"/>
                  </a:cubicBezTo>
                  <a:cubicBezTo>
                    <a:pt x="1507" y="361"/>
                    <a:pt x="1507" y="373"/>
                    <a:pt x="1519" y="373"/>
                  </a:cubicBezTo>
                  <a:cubicBezTo>
                    <a:pt x="1519" y="385"/>
                    <a:pt x="1532" y="385"/>
                    <a:pt x="1543" y="398"/>
                  </a:cubicBezTo>
                  <a:cubicBezTo>
                    <a:pt x="1556" y="409"/>
                    <a:pt x="1556" y="422"/>
                    <a:pt x="1568" y="422"/>
                  </a:cubicBezTo>
                  <a:cubicBezTo>
                    <a:pt x="1605" y="471"/>
                    <a:pt x="1629" y="507"/>
                    <a:pt x="1665" y="555"/>
                  </a:cubicBezTo>
                  <a:cubicBezTo>
                    <a:pt x="1689" y="592"/>
                    <a:pt x="1702" y="628"/>
                    <a:pt x="1726" y="665"/>
                  </a:cubicBezTo>
                  <a:cubicBezTo>
                    <a:pt x="1750" y="701"/>
                    <a:pt x="1762" y="738"/>
                    <a:pt x="1786" y="762"/>
                  </a:cubicBezTo>
                  <a:cubicBezTo>
                    <a:pt x="1811" y="811"/>
                    <a:pt x="1835" y="860"/>
                    <a:pt x="1872" y="908"/>
                  </a:cubicBezTo>
                  <a:cubicBezTo>
                    <a:pt x="1908" y="993"/>
                    <a:pt x="1957" y="1066"/>
                    <a:pt x="1994" y="1151"/>
                  </a:cubicBezTo>
                  <a:cubicBezTo>
                    <a:pt x="2005" y="1176"/>
                    <a:pt x="2018" y="1211"/>
                    <a:pt x="2030" y="1248"/>
                  </a:cubicBezTo>
                  <a:cubicBezTo>
                    <a:pt x="2042" y="1260"/>
                    <a:pt x="2054" y="1284"/>
                    <a:pt x="2054" y="1297"/>
                  </a:cubicBezTo>
                  <a:cubicBezTo>
                    <a:pt x="2091" y="1382"/>
                    <a:pt x="2139" y="1455"/>
                    <a:pt x="2200" y="1552"/>
                  </a:cubicBezTo>
                  <a:cubicBezTo>
                    <a:pt x="2261" y="1637"/>
                    <a:pt x="2321" y="1710"/>
                    <a:pt x="2370" y="1783"/>
                  </a:cubicBezTo>
                  <a:cubicBezTo>
                    <a:pt x="2407" y="1819"/>
                    <a:pt x="2431" y="1856"/>
                    <a:pt x="2467" y="1892"/>
                  </a:cubicBezTo>
                  <a:cubicBezTo>
                    <a:pt x="2491" y="1929"/>
                    <a:pt x="2528" y="1965"/>
                    <a:pt x="2553" y="2002"/>
                  </a:cubicBezTo>
                  <a:cubicBezTo>
                    <a:pt x="2626" y="2075"/>
                    <a:pt x="2686" y="2159"/>
                    <a:pt x="2759" y="2232"/>
                  </a:cubicBezTo>
                  <a:cubicBezTo>
                    <a:pt x="2686" y="2111"/>
                    <a:pt x="2613" y="2002"/>
                    <a:pt x="2553" y="1880"/>
                  </a:cubicBezTo>
                  <a:cubicBezTo>
                    <a:pt x="2504" y="1795"/>
                    <a:pt x="2455" y="1722"/>
                    <a:pt x="2394" y="1637"/>
                  </a:cubicBezTo>
                  <a:cubicBezTo>
                    <a:pt x="2370" y="1600"/>
                    <a:pt x="2346" y="1552"/>
                    <a:pt x="2310" y="1516"/>
                  </a:cubicBezTo>
                  <a:lnTo>
                    <a:pt x="2237" y="1406"/>
                  </a:lnTo>
                  <a:lnTo>
                    <a:pt x="2200" y="1333"/>
                  </a:lnTo>
                  <a:lnTo>
                    <a:pt x="2164" y="1260"/>
                  </a:lnTo>
                  <a:cubicBezTo>
                    <a:pt x="2139" y="1200"/>
                    <a:pt x="2115" y="1139"/>
                    <a:pt x="2078" y="1078"/>
                  </a:cubicBezTo>
                  <a:cubicBezTo>
                    <a:pt x="2042" y="1005"/>
                    <a:pt x="1994" y="920"/>
                    <a:pt x="1957" y="835"/>
                  </a:cubicBezTo>
                  <a:cubicBezTo>
                    <a:pt x="1908" y="762"/>
                    <a:pt x="1859" y="677"/>
                    <a:pt x="1811" y="592"/>
                  </a:cubicBezTo>
                  <a:cubicBezTo>
                    <a:pt x="1786" y="555"/>
                    <a:pt x="1762" y="519"/>
                    <a:pt x="1726" y="482"/>
                  </a:cubicBezTo>
                  <a:cubicBezTo>
                    <a:pt x="1702" y="446"/>
                    <a:pt x="1678" y="398"/>
                    <a:pt x="1641" y="373"/>
                  </a:cubicBezTo>
                  <a:cubicBezTo>
                    <a:pt x="1592" y="325"/>
                    <a:pt x="1532" y="288"/>
                    <a:pt x="1470" y="276"/>
                  </a:cubicBezTo>
                  <a:cubicBezTo>
                    <a:pt x="1422" y="264"/>
                    <a:pt x="1386" y="264"/>
                    <a:pt x="1337" y="264"/>
                  </a:cubicBezTo>
                  <a:cubicBezTo>
                    <a:pt x="1325" y="264"/>
                    <a:pt x="1325" y="252"/>
                    <a:pt x="1313" y="252"/>
                  </a:cubicBezTo>
                  <a:lnTo>
                    <a:pt x="1252" y="252"/>
                  </a:lnTo>
                  <a:cubicBezTo>
                    <a:pt x="1240" y="239"/>
                    <a:pt x="1227" y="239"/>
                    <a:pt x="1216" y="239"/>
                  </a:cubicBezTo>
                  <a:cubicBezTo>
                    <a:pt x="1179" y="228"/>
                    <a:pt x="1154" y="215"/>
                    <a:pt x="1130" y="203"/>
                  </a:cubicBezTo>
                  <a:cubicBezTo>
                    <a:pt x="1094" y="179"/>
                    <a:pt x="1057" y="155"/>
                    <a:pt x="1009" y="130"/>
                  </a:cubicBezTo>
                  <a:lnTo>
                    <a:pt x="900" y="57"/>
                  </a:lnTo>
                  <a:cubicBezTo>
                    <a:pt x="851" y="33"/>
                    <a:pt x="803" y="9"/>
                    <a:pt x="741" y="9"/>
                  </a:cubicBezTo>
                  <a:cubicBezTo>
                    <a:pt x="721" y="3"/>
                    <a:pt x="698" y="0"/>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7347402" y="2231943"/>
              <a:ext cx="240010" cy="191214"/>
            </a:xfrm>
            <a:custGeom>
              <a:avLst/>
              <a:gdLst/>
              <a:ahLst/>
              <a:cxnLst/>
              <a:rect l="l" t="t" r="r" b="b"/>
              <a:pathLst>
                <a:path w="4230" h="3370" extrusionOk="0">
                  <a:moveTo>
                    <a:pt x="1840" y="652"/>
                  </a:moveTo>
                  <a:cubicBezTo>
                    <a:pt x="1835" y="656"/>
                    <a:pt x="1835" y="662"/>
                    <a:pt x="1835" y="662"/>
                  </a:cubicBezTo>
                  <a:cubicBezTo>
                    <a:pt x="1837" y="659"/>
                    <a:pt x="1838" y="655"/>
                    <a:pt x="1840" y="652"/>
                  </a:cubicBezTo>
                  <a:close/>
                  <a:moveTo>
                    <a:pt x="3111" y="0"/>
                  </a:moveTo>
                  <a:cubicBezTo>
                    <a:pt x="3099" y="0"/>
                    <a:pt x="3087" y="1"/>
                    <a:pt x="3075" y="5"/>
                  </a:cubicBezTo>
                  <a:cubicBezTo>
                    <a:pt x="3050" y="18"/>
                    <a:pt x="3014" y="42"/>
                    <a:pt x="2990" y="67"/>
                  </a:cubicBezTo>
                  <a:cubicBezTo>
                    <a:pt x="2966" y="91"/>
                    <a:pt x="2942" y="115"/>
                    <a:pt x="2929" y="140"/>
                  </a:cubicBezTo>
                  <a:cubicBezTo>
                    <a:pt x="2917" y="176"/>
                    <a:pt x="2905" y="200"/>
                    <a:pt x="2893" y="237"/>
                  </a:cubicBezTo>
                  <a:cubicBezTo>
                    <a:pt x="2880" y="285"/>
                    <a:pt x="2869" y="346"/>
                    <a:pt x="2844" y="394"/>
                  </a:cubicBezTo>
                  <a:cubicBezTo>
                    <a:pt x="2832" y="419"/>
                    <a:pt x="2832" y="443"/>
                    <a:pt x="2820" y="467"/>
                  </a:cubicBezTo>
                  <a:cubicBezTo>
                    <a:pt x="2807" y="480"/>
                    <a:pt x="2796" y="492"/>
                    <a:pt x="2796" y="504"/>
                  </a:cubicBezTo>
                  <a:lnTo>
                    <a:pt x="2771" y="528"/>
                  </a:lnTo>
                  <a:lnTo>
                    <a:pt x="2759" y="540"/>
                  </a:lnTo>
                  <a:lnTo>
                    <a:pt x="2734" y="564"/>
                  </a:lnTo>
                  <a:cubicBezTo>
                    <a:pt x="2734" y="564"/>
                    <a:pt x="2723" y="564"/>
                    <a:pt x="2710" y="577"/>
                  </a:cubicBezTo>
                  <a:cubicBezTo>
                    <a:pt x="2710" y="577"/>
                    <a:pt x="2699" y="577"/>
                    <a:pt x="2686" y="589"/>
                  </a:cubicBezTo>
                  <a:lnTo>
                    <a:pt x="2650" y="589"/>
                  </a:lnTo>
                  <a:cubicBezTo>
                    <a:pt x="2626" y="589"/>
                    <a:pt x="2613" y="601"/>
                    <a:pt x="2601" y="601"/>
                  </a:cubicBezTo>
                  <a:lnTo>
                    <a:pt x="2540" y="601"/>
                  </a:lnTo>
                  <a:cubicBezTo>
                    <a:pt x="2528" y="589"/>
                    <a:pt x="2516" y="589"/>
                    <a:pt x="2491" y="589"/>
                  </a:cubicBezTo>
                  <a:cubicBezTo>
                    <a:pt x="2480" y="589"/>
                    <a:pt x="2467" y="577"/>
                    <a:pt x="2455" y="577"/>
                  </a:cubicBezTo>
                  <a:cubicBezTo>
                    <a:pt x="2443" y="577"/>
                    <a:pt x="2431" y="564"/>
                    <a:pt x="2431" y="564"/>
                  </a:cubicBezTo>
                  <a:cubicBezTo>
                    <a:pt x="2407" y="553"/>
                    <a:pt x="2394" y="540"/>
                    <a:pt x="2370" y="528"/>
                  </a:cubicBezTo>
                  <a:cubicBezTo>
                    <a:pt x="2358" y="528"/>
                    <a:pt x="2346" y="516"/>
                    <a:pt x="2334" y="504"/>
                  </a:cubicBezTo>
                  <a:cubicBezTo>
                    <a:pt x="2321" y="480"/>
                    <a:pt x="2310" y="467"/>
                    <a:pt x="2285" y="456"/>
                  </a:cubicBezTo>
                  <a:lnTo>
                    <a:pt x="2212" y="346"/>
                  </a:lnTo>
                  <a:lnTo>
                    <a:pt x="2200" y="334"/>
                  </a:lnTo>
                  <a:cubicBezTo>
                    <a:pt x="2188" y="310"/>
                    <a:pt x="2175" y="297"/>
                    <a:pt x="2164" y="273"/>
                  </a:cubicBezTo>
                  <a:cubicBezTo>
                    <a:pt x="2151" y="261"/>
                    <a:pt x="2151" y="248"/>
                    <a:pt x="2139" y="237"/>
                  </a:cubicBezTo>
                  <a:cubicBezTo>
                    <a:pt x="2115" y="224"/>
                    <a:pt x="2091" y="224"/>
                    <a:pt x="2078" y="224"/>
                  </a:cubicBezTo>
                  <a:cubicBezTo>
                    <a:pt x="2030" y="237"/>
                    <a:pt x="2005" y="273"/>
                    <a:pt x="1981" y="310"/>
                  </a:cubicBezTo>
                  <a:lnTo>
                    <a:pt x="1945" y="383"/>
                  </a:lnTo>
                  <a:cubicBezTo>
                    <a:pt x="1921" y="419"/>
                    <a:pt x="1908" y="467"/>
                    <a:pt x="1884" y="516"/>
                  </a:cubicBezTo>
                  <a:cubicBezTo>
                    <a:pt x="1873" y="561"/>
                    <a:pt x="1861" y="607"/>
                    <a:pt x="1840" y="652"/>
                  </a:cubicBezTo>
                  <a:lnTo>
                    <a:pt x="1840" y="652"/>
                  </a:lnTo>
                  <a:cubicBezTo>
                    <a:pt x="1841" y="651"/>
                    <a:pt x="1844" y="650"/>
                    <a:pt x="1848" y="650"/>
                  </a:cubicBezTo>
                  <a:cubicBezTo>
                    <a:pt x="1823" y="710"/>
                    <a:pt x="1799" y="759"/>
                    <a:pt x="1787" y="808"/>
                  </a:cubicBezTo>
                  <a:cubicBezTo>
                    <a:pt x="1762" y="856"/>
                    <a:pt x="1751" y="917"/>
                    <a:pt x="1726" y="966"/>
                  </a:cubicBezTo>
                  <a:cubicBezTo>
                    <a:pt x="1726" y="990"/>
                    <a:pt x="1714" y="1015"/>
                    <a:pt x="1702" y="1039"/>
                  </a:cubicBezTo>
                  <a:cubicBezTo>
                    <a:pt x="1678" y="1063"/>
                    <a:pt x="1665" y="1099"/>
                    <a:pt x="1641" y="1136"/>
                  </a:cubicBezTo>
                  <a:lnTo>
                    <a:pt x="1616" y="1160"/>
                  </a:lnTo>
                  <a:cubicBezTo>
                    <a:pt x="1568" y="1221"/>
                    <a:pt x="1532" y="1294"/>
                    <a:pt x="1483" y="1355"/>
                  </a:cubicBezTo>
                  <a:cubicBezTo>
                    <a:pt x="1459" y="1391"/>
                    <a:pt x="1435" y="1415"/>
                    <a:pt x="1410" y="1452"/>
                  </a:cubicBezTo>
                  <a:cubicBezTo>
                    <a:pt x="1398" y="1476"/>
                    <a:pt x="1373" y="1512"/>
                    <a:pt x="1349" y="1537"/>
                  </a:cubicBezTo>
                  <a:lnTo>
                    <a:pt x="1362" y="1537"/>
                  </a:lnTo>
                  <a:cubicBezTo>
                    <a:pt x="1349" y="1537"/>
                    <a:pt x="1349" y="1549"/>
                    <a:pt x="1349" y="1549"/>
                  </a:cubicBezTo>
                  <a:lnTo>
                    <a:pt x="1337" y="1561"/>
                  </a:lnTo>
                  <a:cubicBezTo>
                    <a:pt x="1325" y="1574"/>
                    <a:pt x="1325" y="1585"/>
                    <a:pt x="1313" y="1598"/>
                  </a:cubicBezTo>
                  <a:cubicBezTo>
                    <a:pt x="1240" y="1695"/>
                    <a:pt x="1167" y="1792"/>
                    <a:pt x="1106" y="1890"/>
                  </a:cubicBezTo>
                  <a:cubicBezTo>
                    <a:pt x="1046" y="1987"/>
                    <a:pt x="1009" y="2096"/>
                    <a:pt x="948" y="2193"/>
                  </a:cubicBezTo>
                  <a:cubicBezTo>
                    <a:pt x="911" y="2242"/>
                    <a:pt x="887" y="2290"/>
                    <a:pt x="851" y="2339"/>
                  </a:cubicBezTo>
                  <a:lnTo>
                    <a:pt x="778" y="2485"/>
                  </a:lnTo>
                  <a:cubicBezTo>
                    <a:pt x="766" y="2509"/>
                    <a:pt x="754" y="2546"/>
                    <a:pt x="741" y="2570"/>
                  </a:cubicBezTo>
                  <a:cubicBezTo>
                    <a:pt x="741" y="2595"/>
                    <a:pt x="730" y="2631"/>
                    <a:pt x="730" y="2655"/>
                  </a:cubicBezTo>
                  <a:cubicBezTo>
                    <a:pt x="730" y="2716"/>
                    <a:pt x="741" y="2776"/>
                    <a:pt x="741" y="2825"/>
                  </a:cubicBezTo>
                  <a:cubicBezTo>
                    <a:pt x="766" y="2801"/>
                    <a:pt x="790" y="2765"/>
                    <a:pt x="803" y="2728"/>
                  </a:cubicBezTo>
                  <a:cubicBezTo>
                    <a:pt x="827" y="2692"/>
                    <a:pt x="851" y="2643"/>
                    <a:pt x="863" y="2595"/>
                  </a:cubicBezTo>
                  <a:cubicBezTo>
                    <a:pt x="863" y="2595"/>
                    <a:pt x="875" y="2582"/>
                    <a:pt x="875" y="2570"/>
                  </a:cubicBezTo>
                  <a:lnTo>
                    <a:pt x="887" y="2546"/>
                  </a:lnTo>
                  <a:lnTo>
                    <a:pt x="900" y="2533"/>
                  </a:lnTo>
                  <a:cubicBezTo>
                    <a:pt x="900" y="2509"/>
                    <a:pt x="911" y="2485"/>
                    <a:pt x="924" y="2460"/>
                  </a:cubicBezTo>
                  <a:cubicBezTo>
                    <a:pt x="936" y="2424"/>
                    <a:pt x="960" y="2400"/>
                    <a:pt x="984" y="2363"/>
                  </a:cubicBezTo>
                  <a:lnTo>
                    <a:pt x="997" y="2339"/>
                  </a:lnTo>
                  <a:lnTo>
                    <a:pt x="1033" y="2266"/>
                  </a:lnTo>
                  <a:cubicBezTo>
                    <a:pt x="1070" y="2206"/>
                    <a:pt x="1106" y="2144"/>
                    <a:pt x="1130" y="2096"/>
                  </a:cubicBezTo>
                  <a:lnTo>
                    <a:pt x="1155" y="2047"/>
                  </a:lnTo>
                  <a:cubicBezTo>
                    <a:pt x="1155" y="2036"/>
                    <a:pt x="1167" y="2023"/>
                    <a:pt x="1167" y="2011"/>
                  </a:cubicBezTo>
                  <a:cubicBezTo>
                    <a:pt x="1191" y="1963"/>
                    <a:pt x="1216" y="1926"/>
                    <a:pt x="1252" y="1877"/>
                  </a:cubicBezTo>
                  <a:cubicBezTo>
                    <a:pt x="1289" y="1817"/>
                    <a:pt x="1325" y="1768"/>
                    <a:pt x="1362" y="1707"/>
                  </a:cubicBezTo>
                  <a:cubicBezTo>
                    <a:pt x="1386" y="1671"/>
                    <a:pt x="1422" y="1622"/>
                    <a:pt x="1446" y="1585"/>
                  </a:cubicBezTo>
                  <a:lnTo>
                    <a:pt x="1459" y="1561"/>
                  </a:lnTo>
                  <a:lnTo>
                    <a:pt x="1532" y="1452"/>
                  </a:lnTo>
                  <a:cubicBezTo>
                    <a:pt x="1532" y="1439"/>
                    <a:pt x="1532" y="1439"/>
                    <a:pt x="1543" y="1439"/>
                  </a:cubicBezTo>
                  <a:cubicBezTo>
                    <a:pt x="1556" y="1428"/>
                    <a:pt x="1568" y="1404"/>
                    <a:pt x="1580" y="1391"/>
                  </a:cubicBezTo>
                  <a:lnTo>
                    <a:pt x="1616" y="1318"/>
                  </a:lnTo>
                  <a:lnTo>
                    <a:pt x="1616" y="1331"/>
                  </a:lnTo>
                  <a:cubicBezTo>
                    <a:pt x="1629" y="1318"/>
                    <a:pt x="1629" y="1306"/>
                    <a:pt x="1629" y="1306"/>
                  </a:cubicBezTo>
                  <a:lnTo>
                    <a:pt x="1702" y="1196"/>
                  </a:lnTo>
                  <a:lnTo>
                    <a:pt x="1775" y="1088"/>
                  </a:lnTo>
                  <a:cubicBezTo>
                    <a:pt x="1787" y="1051"/>
                    <a:pt x="1799" y="1015"/>
                    <a:pt x="1823" y="966"/>
                  </a:cubicBezTo>
                  <a:cubicBezTo>
                    <a:pt x="1823" y="942"/>
                    <a:pt x="1835" y="929"/>
                    <a:pt x="1835" y="917"/>
                  </a:cubicBezTo>
                  <a:cubicBezTo>
                    <a:pt x="1848" y="893"/>
                    <a:pt x="1848" y="869"/>
                    <a:pt x="1859" y="844"/>
                  </a:cubicBezTo>
                  <a:lnTo>
                    <a:pt x="1872" y="808"/>
                  </a:lnTo>
                  <a:lnTo>
                    <a:pt x="1872" y="796"/>
                  </a:lnTo>
                  <a:lnTo>
                    <a:pt x="1884" y="783"/>
                  </a:lnTo>
                  <a:cubicBezTo>
                    <a:pt x="1896" y="747"/>
                    <a:pt x="1908" y="710"/>
                    <a:pt x="1921" y="686"/>
                  </a:cubicBezTo>
                  <a:lnTo>
                    <a:pt x="1957" y="577"/>
                  </a:lnTo>
                  <a:lnTo>
                    <a:pt x="1957" y="553"/>
                  </a:lnTo>
                  <a:cubicBezTo>
                    <a:pt x="1969" y="528"/>
                    <a:pt x="1981" y="492"/>
                    <a:pt x="1994" y="467"/>
                  </a:cubicBezTo>
                  <a:lnTo>
                    <a:pt x="2005" y="443"/>
                  </a:lnTo>
                  <a:cubicBezTo>
                    <a:pt x="2030" y="407"/>
                    <a:pt x="2042" y="383"/>
                    <a:pt x="2067" y="346"/>
                  </a:cubicBezTo>
                  <a:lnTo>
                    <a:pt x="2078" y="334"/>
                  </a:lnTo>
                  <a:cubicBezTo>
                    <a:pt x="2078" y="334"/>
                    <a:pt x="2078" y="321"/>
                    <a:pt x="2091" y="321"/>
                  </a:cubicBezTo>
                  <a:cubicBezTo>
                    <a:pt x="2091" y="334"/>
                    <a:pt x="2102" y="346"/>
                    <a:pt x="2115" y="358"/>
                  </a:cubicBezTo>
                  <a:cubicBezTo>
                    <a:pt x="2139" y="407"/>
                    <a:pt x="2164" y="456"/>
                    <a:pt x="2200" y="492"/>
                  </a:cubicBezTo>
                  <a:cubicBezTo>
                    <a:pt x="2224" y="528"/>
                    <a:pt x="2248" y="553"/>
                    <a:pt x="2273" y="564"/>
                  </a:cubicBezTo>
                  <a:cubicBezTo>
                    <a:pt x="2297" y="589"/>
                    <a:pt x="2321" y="613"/>
                    <a:pt x="2358" y="637"/>
                  </a:cubicBezTo>
                  <a:cubicBezTo>
                    <a:pt x="2418" y="674"/>
                    <a:pt x="2504" y="686"/>
                    <a:pt x="2601" y="686"/>
                  </a:cubicBezTo>
                  <a:cubicBezTo>
                    <a:pt x="2637" y="686"/>
                    <a:pt x="2674" y="674"/>
                    <a:pt x="2710" y="662"/>
                  </a:cubicBezTo>
                  <a:lnTo>
                    <a:pt x="2783" y="626"/>
                  </a:lnTo>
                  <a:lnTo>
                    <a:pt x="2796" y="613"/>
                  </a:lnTo>
                  <a:cubicBezTo>
                    <a:pt x="2807" y="601"/>
                    <a:pt x="2832" y="577"/>
                    <a:pt x="2844" y="553"/>
                  </a:cubicBezTo>
                  <a:cubicBezTo>
                    <a:pt x="2869" y="528"/>
                    <a:pt x="2880" y="504"/>
                    <a:pt x="2893" y="480"/>
                  </a:cubicBezTo>
                  <a:cubicBezTo>
                    <a:pt x="2905" y="443"/>
                    <a:pt x="2905" y="419"/>
                    <a:pt x="2917" y="394"/>
                  </a:cubicBezTo>
                  <a:cubicBezTo>
                    <a:pt x="2929" y="370"/>
                    <a:pt x="2929" y="346"/>
                    <a:pt x="2942" y="321"/>
                  </a:cubicBezTo>
                  <a:cubicBezTo>
                    <a:pt x="2953" y="297"/>
                    <a:pt x="2953" y="261"/>
                    <a:pt x="2966" y="237"/>
                  </a:cubicBezTo>
                  <a:cubicBezTo>
                    <a:pt x="2978" y="212"/>
                    <a:pt x="2978" y="200"/>
                    <a:pt x="2990" y="188"/>
                  </a:cubicBezTo>
                  <a:cubicBezTo>
                    <a:pt x="2990" y="176"/>
                    <a:pt x="3002" y="164"/>
                    <a:pt x="3002" y="164"/>
                  </a:cubicBezTo>
                  <a:cubicBezTo>
                    <a:pt x="3014" y="151"/>
                    <a:pt x="3014" y="140"/>
                    <a:pt x="3026" y="140"/>
                  </a:cubicBezTo>
                  <a:cubicBezTo>
                    <a:pt x="3026" y="127"/>
                    <a:pt x="3039" y="127"/>
                    <a:pt x="3039" y="115"/>
                  </a:cubicBezTo>
                  <a:lnTo>
                    <a:pt x="3050" y="115"/>
                  </a:lnTo>
                  <a:cubicBezTo>
                    <a:pt x="3063" y="103"/>
                    <a:pt x="3075" y="103"/>
                    <a:pt x="3075" y="91"/>
                  </a:cubicBezTo>
                  <a:lnTo>
                    <a:pt x="3099" y="91"/>
                  </a:lnTo>
                  <a:cubicBezTo>
                    <a:pt x="3099" y="91"/>
                    <a:pt x="3112" y="91"/>
                    <a:pt x="3112" y="78"/>
                  </a:cubicBezTo>
                  <a:lnTo>
                    <a:pt x="3136" y="78"/>
                  </a:lnTo>
                  <a:cubicBezTo>
                    <a:pt x="3148" y="91"/>
                    <a:pt x="3148" y="91"/>
                    <a:pt x="3160" y="91"/>
                  </a:cubicBezTo>
                  <a:cubicBezTo>
                    <a:pt x="3172" y="91"/>
                    <a:pt x="3172" y="91"/>
                    <a:pt x="3185" y="103"/>
                  </a:cubicBezTo>
                  <a:cubicBezTo>
                    <a:pt x="3196" y="103"/>
                    <a:pt x="3209" y="103"/>
                    <a:pt x="3221" y="115"/>
                  </a:cubicBezTo>
                  <a:cubicBezTo>
                    <a:pt x="3233" y="115"/>
                    <a:pt x="3233" y="115"/>
                    <a:pt x="3245" y="127"/>
                  </a:cubicBezTo>
                  <a:cubicBezTo>
                    <a:pt x="3245" y="127"/>
                    <a:pt x="3258" y="127"/>
                    <a:pt x="3258" y="140"/>
                  </a:cubicBezTo>
                  <a:cubicBezTo>
                    <a:pt x="3269" y="140"/>
                    <a:pt x="3282" y="151"/>
                    <a:pt x="3282" y="164"/>
                  </a:cubicBezTo>
                  <a:cubicBezTo>
                    <a:pt x="3318" y="200"/>
                    <a:pt x="3342" y="237"/>
                    <a:pt x="3379" y="297"/>
                  </a:cubicBezTo>
                  <a:cubicBezTo>
                    <a:pt x="3391" y="321"/>
                    <a:pt x="3415" y="358"/>
                    <a:pt x="3428" y="383"/>
                  </a:cubicBezTo>
                  <a:cubicBezTo>
                    <a:pt x="3439" y="419"/>
                    <a:pt x="3452" y="443"/>
                    <a:pt x="3464" y="467"/>
                  </a:cubicBezTo>
                  <a:lnTo>
                    <a:pt x="3464" y="492"/>
                  </a:lnTo>
                  <a:cubicBezTo>
                    <a:pt x="3476" y="540"/>
                    <a:pt x="3488" y="577"/>
                    <a:pt x="3512" y="613"/>
                  </a:cubicBezTo>
                  <a:cubicBezTo>
                    <a:pt x="3525" y="637"/>
                    <a:pt x="3549" y="662"/>
                    <a:pt x="3574" y="686"/>
                  </a:cubicBezTo>
                  <a:cubicBezTo>
                    <a:pt x="3585" y="710"/>
                    <a:pt x="3610" y="735"/>
                    <a:pt x="3634" y="747"/>
                  </a:cubicBezTo>
                  <a:cubicBezTo>
                    <a:pt x="3671" y="772"/>
                    <a:pt x="3719" y="783"/>
                    <a:pt x="3768" y="796"/>
                  </a:cubicBezTo>
                  <a:cubicBezTo>
                    <a:pt x="3792" y="808"/>
                    <a:pt x="3828" y="808"/>
                    <a:pt x="3853" y="820"/>
                  </a:cubicBezTo>
                  <a:lnTo>
                    <a:pt x="3890" y="820"/>
                  </a:lnTo>
                  <a:lnTo>
                    <a:pt x="3890" y="832"/>
                  </a:lnTo>
                  <a:lnTo>
                    <a:pt x="3926" y="832"/>
                  </a:lnTo>
                  <a:cubicBezTo>
                    <a:pt x="3938" y="832"/>
                    <a:pt x="3938" y="844"/>
                    <a:pt x="3938" y="844"/>
                  </a:cubicBezTo>
                  <a:lnTo>
                    <a:pt x="3950" y="844"/>
                  </a:lnTo>
                  <a:lnTo>
                    <a:pt x="3950" y="856"/>
                  </a:lnTo>
                  <a:lnTo>
                    <a:pt x="3962" y="856"/>
                  </a:lnTo>
                  <a:cubicBezTo>
                    <a:pt x="3962" y="869"/>
                    <a:pt x="3974" y="869"/>
                    <a:pt x="3974" y="880"/>
                  </a:cubicBezTo>
                  <a:cubicBezTo>
                    <a:pt x="3987" y="893"/>
                    <a:pt x="3998" y="905"/>
                    <a:pt x="3998" y="929"/>
                  </a:cubicBezTo>
                  <a:cubicBezTo>
                    <a:pt x="4023" y="966"/>
                    <a:pt x="4035" y="1002"/>
                    <a:pt x="4047" y="1051"/>
                  </a:cubicBezTo>
                  <a:cubicBezTo>
                    <a:pt x="4060" y="1075"/>
                    <a:pt x="4071" y="1112"/>
                    <a:pt x="4071" y="1148"/>
                  </a:cubicBezTo>
                  <a:cubicBezTo>
                    <a:pt x="4071" y="1160"/>
                    <a:pt x="4084" y="1160"/>
                    <a:pt x="4084" y="1172"/>
                  </a:cubicBezTo>
                  <a:lnTo>
                    <a:pt x="4084" y="1209"/>
                  </a:lnTo>
                  <a:lnTo>
                    <a:pt x="4084" y="1258"/>
                  </a:lnTo>
                  <a:lnTo>
                    <a:pt x="4084" y="1269"/>
                  </a:lnTo>
                  <a:lnTo>
                    <a:pt x="4071" y="1269"/>
                  </a:lnTo>
                  <a:lnTo>
                    <a:pt x="4071" y="1258"/>
                  </a:lnTo>
                  <a:cubicBezTo>
                    <a:pt x="4047" y="1233"/>
                    <a:pt x="4023" y="1209"/>
                    <a:pt x="3987" y="1185"/>
                  </a:cubicBezTo>
                  <a:cubicBezTo>
                    <a:pt x="3938" y="1136"/>
                    <a:pt x="3877" y="1099"/>
                    <a:pt x="3792" y="1063"/>
                  </a:cubicBezTo>
                  <a:cubicBezTo>
                    <a:pt x="3780" y="1051"/>
                    <a:pt x="3755" y="1039"/>
                    <a:pt x="3731" y="1026"/>
                  </a:cubicBezTo>
                  <a:cubicBezTo>
                    <a:pt x="3707" y="1015"/>
                    <a:pt x="3682" y="1015"/>
                    <a:pt x="3658" y="1002"/>
                  </a:cubicBezTo>
                  <a:cubicBezTo>
                    <a:pt x="3634" y="1002"/>
                    <a:pt x="3610" y="990"/>
                    <a:pt x="3585" y="990"/>
                  </a:cubicBezTo>
                  <a:lnTo>
                    <a:pt x="3488" y="990"/>
                  </a:lnTo>
                  <a:cubicBezTo>
                    <a:pt x="3415" y="990"/>
                    <a:pt x="3342" y="1015"/>
                    <a:pt x="3294" y="1051"/>
                  </a:cubicBezTo>
                  <a:cubicBezTo>
                    <a:pt x="3269" y="1051"/>
                    <a:pt x="3258" y="1063"/>
                    <a:pt x="3245" y="1075"/>
                  </a:cubicBezTo>
                  <a:cubicBezTo>
                    <a:pt x="3209" y="1099"/>
                    <a:pt x="3185" y="1124"/>
                    <a:pt x="3160" y="1148"/>
                  </a:cubicBezTo>
                  <a:lnTo>
                    <a:pt x="3123" y="1172"/>
                  </a:lnTo>
                  <a:cubicBezTo>
                    <a:pt x="3099" y="1209"/>
                    <a:pt x="3063" y="1233"/>
                    <a:pt x="3026" y="1258"/>
                  </a:cubicBezTo>
                  <a:cubicBezTo>
                    <a:pt x="3014" y="1269"/>
                    <a:pt x="3014" y="1282"/>
                    <a:pt x="3002" y="1294"/>
                  </a:cubicBezTo>
                  <a:cubicBezTo>
                    <a:pt x="2966" y="1318"/>
                    <a:pt x="2929" y="1342"/>
                    <a:pt x="2905" y="1367"/>
                  </a:cubicBezTo>
                  <a:cubicBezTo>
                    <a:pt x="2880" y="1404"/>
                    <a:pt x="2844" y="1439"/>
                    <a:pt x="2820" y="1464"/>
                  </a:cubicBezTo>
                  <a:lnTo>
                    <a:pt x="2783" y="1501"/>
                  </a:lnTo>
                  <a:cubicBezTo>
                    <a:pt x="2771" y="1525"/>
                    <a:pt x="2747" y="1537"/>
                    <a:pt x="2734" y="1561"/>
                  </a:cubicBezTo>
                  <a:lnTo>
                    <a:pt x="2723" y="1561"/>
                  </a:lnTo>
                  <a:lnTo>
                    <a:pt x="2699" y="1585"/>
                  </a:lnTo>
                  <a:cubicBezTo>
                    <a:pt x="2686" y="1585"/>
                    <a:pt x="2686" y="1585"/>
                    <a:pt x="2674" y="1598"/>
                  </a:cubicBezTo>
                  <a:cubicBezTo>
                    <a:pt x="2662" y="1610"/>
                    <a:pt x="2650" y="1622"/>
                    <a:pt x="2626" y="1622"/>
                  </a:cubicBezTo>
                  <a:lnTo>
                    <a:pt x="2637" y="1622"/>
                  </a:lnTo>
                  <a:cubicBezTo>
                    <a:pt x="2626" y="1622"/>
                    <a:pt x="2626" y="1634"/>
                    <a:pt x="2626" y="1634"/>
                  </a:cubicBezTo>
                  <a:cubicBezTo>
                    <a:pt x="2613" y="1634"/>
                    <a:pt x="2601" y="1647"/>
                    <a:pt x="2577" y="1658"/>
                  </a:cubicBezTo>
                  <a:cubicBezTo>
                    <a:pt x="2553" y="1671"/>
                    <a:pt x="2528" y="1671"/>
                    <a:pt x="2516" y="1683"/>
                  </a:cubicBezTo>
                  <a:lnTo>
                    <a:pt x="2334" y="1720"/>
                  </a:lnTo>
                  <a:lnTo>
                    <a:pt x="2273" y="1731"/>
                  </a:lnTo>
                  <a:cubicBezTo>
                    <a:pt x="2224" y="1731"/>
                    <a:pt x="2164" y="1744"/>
                    <a:pt x="2115" y="1755"/>
                  </a:cubicBezTo>
                  <a:cubicBezTo>
                    <a:pt x="2078" y="1768"/>
                    <a:pt x="2042" y="1768"/>
                    <a:pt x="2005" y="1780"/>
                  </a:cubicBezTo>
                  <a:cubicBezTo>
                    <a:pt x="1994" y="1780"/>
                    <a:pt x="1969" y="1792"/>
                    <a:pt x="1945" y="1792"/>
                  </a:cubicBezTo>
                  <a:cubicBezTo>
                    <a:pt x="1921" y="1804"/>
                    <a:pt x="1896" y="1817"/>
                    <a:pt x="1859" y="1841"/>
                  </a:cubicBezTo>
                  <a:cubicBezTo>
                    <a:pt x="1835" y="1853"/>
                    <a:pt x="1811" y="1865"/>
                    <a:pt x="1787" y="1890"/>
                  </a:cubicBezTo>
                  <a:lnTo>
                    <a:pt x="1775" y="1890"/>
                  </a:lnTo>
                  <a:lnTo>
                    <a:pt x="1738" y="1926"/>
                  </a:lnTo>
                  <a:cubicBezTo>
                    <a:pt x="1738" y="1926"/>
                    <a:pt x="1726" y="1938"/>
                    <a:pt x="1714" y="1938"/>
                  </a:cubicBezTo>
                  <a:cubicBezTo>
                    <a:pt x="1678" y="1974"/>
                    <a:pt x="1629" y="2011"/>
                    <a:pt x="1592" y="2060"/>
                  </a:cubicBezTo>
                  <a:cubicBezTo>
                    <a:pt x="1568" y="2096"/>
                    <a:pt x="1556" y="2120"/>
                    <a:pt x="1532" y="2144"/>
                  </a:cubicBezTo>
                  <a:cubicBezTo>
                    <a:pt x="1519" y="2169"/>
                    <a:pt x="1507" y="2206"/>
                    <a:pt x="1495" y="2230"/>
                  </a:cubicBezTo>
                  <a:cubicBezTo>
                    <a:pt x="1471" y="2266"/>
                    <a:pt x="1446" y="2327"/>
                    <a:pt x="1422" y="2376"/>
                  </a:cubicBezTo>
                  <a:lnTo>
                    <a:pt x="1410" y="2387"/>
                  </a:lnTo>
                  <a:lnTo>
                    <a:pt x="1410" y="2400"/>
                  </a:lnTo>
                  <a:lnTo>
                    <a:pt x="1410" y="2412"/>
                  </a:lnTo>
                  <a:cubicBezTo>
                    <a:pt x="1398" y="2412"/>
                    <a:pt x="1398" y="2412"/>
                    <a:pt x="1398" y="2424"/>
                  </a:cubicBezTo>
                  <a:cubicBezTo>
                    <a:pt x="1386" y="2449"/>
                    <a:pt x="1373" y="2473"/>
                    <a:pt x="1349" y="2509"/>
                  </a:cubicBezTo>
                  <a:cubicBezTo>
                    <a:pt x="1337" y="2533"/>
                    <a:pt x="1325" y="2570"/>
                    <a:pt x="1313" y="2606"/>
                  </a:cubicBezTo>
                  <a:lnTo>
                    <a:pt x="1300" y="2606"/>
                  </a:lnTo>
                  <a:cubicBezTo>
                    <a:pt x="1300" y="2619"/>
                    <a:pt x="1289" y="2643"/>
                    <a:pt x="1276" y="2655"/>
                  </a:cubicBezTo>
                  <a:cubicBezTo>
                    <a:pt x="1264" y="2679"/>
                    <a:pt x="1252" y="2692"/>
                    <a:pt x="1252" y="2703"/>
                  </a:cubicBezTo>
                  <a:lnTo>
                    <a:pt x="1240" y="2703"/>
                  </a:lnTo>
                  <a:lnTo>
                    <a:pt x="1240" y="2716"/>
                  </a:lnTo>
                  <a:lnTo>
                    <a:pt x="1203" y="2752"/>
                  </a:lnTo>
                  <a:cubicBezTo>
                    <a:pt x="1191" y="2776"/>
                    <a:pt x="1179" y="2789"/>
                    <a:pt x="1167" y="2801"/>
                  </a:cubicBezTo>
                  <a:cubicBezTo>
                    <a:pt x="1143" y="2825"/>
                    <a:pt x="1130" y="2849"/>
                    <a:pt x="1106" y="2874"/>
                  </a:cubicBezTo>
                  <a:cubicBezTo>
                    <a:pt x="1082" y="2886"/>
                    <a:pt x="1057" y="2911"/>
                    <a:pt x="1033" y="2935"/>
                  </a:cubicBezTo>
                  <a:cubicBezTo>
                    <a:pt x="997" y="2959"/>
                    <a:pt x="960" y="2995"/>
                    <a:pt x="911" y="3032"/>
                  </a:cubicBezTo>
                  <a:cubicBezTo>
                    <a:pt x="900" y="3032"/>
                    <a:pt x="887" y="3044"/>
                    <a:pt x="875" y="3056"/>
                  </a:cubicBezTo>
                  <a:cubicBezTo>
                    <a:pt x="839" y="3081"/>
                    <a:pt x="814" y="3105"/>
                    <a:pt x="778" y="3117"/>
                  </a:cubicBezTo>
                  <a:cubicBezTo>
                    <a:pt x="754" y="3141"/>
                    <a:pt x="730" y="3154"/>
                    <a:pt x="693" y="3165"/>
                  </a:cubicBezTo>
                  <a:cubicBezTo>
                    <a:pt x="668" y="3178"/>
                    <a:pt x="657" y="3190"/>
                    <a:pt x="632" y="3190"/>
                  </a:cubicBezTo>
                  <a:cubicBezTo>
                    <a:pt x="632" y="3190"/>
                    <a:pt x="620" y="3190"/>
                    <a:pt x="620" y="3202"/>
                  </a:cubicBezTo>
                  <a:lnTo>
                    <a:pt x="571" y="3202"/>
                  </a:lnTo>
                  <a:cubicBezTo>
                    <a:pt x="559" y="3202"/>
                    <a:pt x="547" y="3214"/>
                    <a:pt x="535" y="3214"/>
                  </a:cubicBezTo>
                  <a:lnTo>
                    <a:pt x="438" y="3214"/>
                  </a:lnTo>
                  <a:cubicBezTo>
                    <a:pt x="414" y="3214"/>
                    <a:pt x="389" y="3214"/>
                    <a:pt x="352" y="3202"/>
                  </a:cubicBezTo>
                  <a:lnTo>
                    <a:pt x="316" y="3202"/>
                  </a:lnTo>
                  <a:cubicBezTo>
                    <a:pt x="279" y="3190"/>
                    <a:pt x="255" y="3178"/>
                    <a:pt x="219" y="3154"/>
                  </a:cubicBezTo>
                  <a:lnTo>
                    <a:pt x="219" y="3154"/>
                  </a:lnTo>
                  <a:lnTo>
                    <a:pt x="231" y="3165"/>
                  </a:lnTo>
                  <a:cubicBezTo>
                    <a:pt x="207" y="3154"/>
                    <a:pt x="182" y="3129"/>
                    <a:pt x="158" y="3117"/>
                  </a:cubicBezTo>
                  <a:cubicBezTo>
                    <a:pt x="146" y="3117"/>
                    <a:pt x="134" y="3105"/>
                    <a:pt x="122" y="3092"/>
                  </a:cubicBezTo>
                  <a:cubicBezTo>
                    <a:pt x="109" y="3092"/>
                    <a:pt x="98" y="3081"/>
                    <a:pt x="85" y="3081"/>
                  </a:cubicBezTo>
                  <a:cubicBezTo>
                    <a:pt x="73" y="3081"/>
                    <a:pt x="73" y="3081"/>
                    <a:pt x="73" y="3068"/>
                  </a:cubicBezTo>
                  <a:cubicBezTo>
                    <a:pt x="61" y="3068"/>
                    <a:pt x="49" y="3056"/>
                    <a:pt x="36" y="3056"/>
                  </a:cubicBezTo>
                  <a:cubicBezTo>
                    <a:pt x="36" y="3050"/>
                    <a:pt x="33" y="3047"/>
                    <a:pt x="29" y="3047"/>
                  </a:cubicBezTo>
                  <a:cubicBezTo>
                    <a:pt x="24" y="3047"/>
                    <a:pt x="18" y="3050"/>
                    <a:pt x="12" y="3056"/>
                  </a:cubicBezTo>
                  <a:cubicBezTo>
                    <a:pt x="12" y="3056"/>
                    <a:pt x="0" y="3068"/>
                    <a:pt x="12" y="3081"/>
                  </a:cubicBezTo>
                  <a:cubicBezTo>
                    <a:pt x="25" y="3092"/>
                    <a:pt x="25" y="3105"/>
                    <a:pt x="36" y="3105"/>
                  </a:cubicBezTo>
                  <a:cubicBezTo>
                    <a:pt x="49" y="3117"/>
                    <a:pt x="49" y="3129"/>
                    <a:pt x="61" y="3129"/>
                  </a:cubicBezTo>
                  <a:lnTo>
                    <a:pt x="49" y="3129"/>
                  </a:lnTo>
                  <a:cubicBezTo>
                    <a:pt x="73" y="3154"/>
                    <a:pt x="85" y="3178"/>
                    <a:pt x="109" y="3190"/>
                  </a:cubicBezTo>
                  <a:cubicBezTo>
                    <a:pt x="109" y="3202"/>
                    <a:pt x="122" y="3214"/>
                    <a:pt x="134" y="3227"/>
                  </a:cubicBezTo>
                  <a:cubicBezTo>
                    <a:pt x="146" y="3238"/>
                    <a:pt x="171" y="3263"/>
                    <a:pt x="195" y="3275"/>
                  </a:cubicBezTo>
                  <a:cubicBezTo>
                    <a:pt x="219" y="3299"/>
                    <a:pt x="244" y="3324"/>
                    <a:pt x="279" y="3335"/>
                  </a:cubicBezTo>
                  <a:cubicBezTo>
                    <a:pt x="316" y="3348"/>
                    <a:pt x="341" y="3360"/>
                    <a:pt x="377" y="3360"/>
                  </a:cubicBezTo>
                  <a:lnTo>
                    <a:pt x="462" y="3360"/>
                  </a:lnTo>
                  <a:cubicBezTo>
                    <a:pt x="480" y="3366"/>
                    <a:pt x="498" y="3369"/>
                    <a:pt x="515" y="3369"/>
                  </a:cubicBezTo>
                  <a:cubicBezTo>
                    <a:pt x="532" y="3369"/>
                    <a:pt x="547" y="3366"/>
                    <a:pt x="559" y="3360"/>
                  </a:cubicBezTo>
                  <a:lnTo>
                    <a:pt x="608" y="3360"/>
                  </a:lnTo>
                  <a:cubicBezTo>
                    <a:pt x="620" y="3360"/>
                    <a:pt x="644" y="3360"/>
                    <a:pt x="657" y="3348"/>
                  </a:cubicBezTo>
                  <a:cubicBezTo>
                    <a:pt x="681" y="3348"/>
                    <a:pt x="717" y="3335"/>
                    <a:pt x="741" y="3324"/>
                  </a:cubicBezTo>
                  <a:cubicBezTo>
                    <a:pt x="766" y="3311"/>
                    <a:pt x="790" y="3299"/>
                    <a:pt x="827" y="3275"/>
                  </a:cubicBezTo>
                  <a:cubicBezTo>
                    <a:pt x="875" y="3251"/>
                    <a:pt x="924" y="3214"/>
                    <a:pt x="973" y="3190"/>
                  </a:cubicBezTo>
                  <a:cubicBezTo>
                    <a:pt x="1021" y="3154"/>
                    <a:pt x="1070" y="3117"/>
                    <a:pt x="1106" y="3092"/>
                  </a:cubicBezTo>
                  <a:cubicBezTo>
                    <a:pt x="1155" y="3056"/>
                    <a:pt x="1203" y="3008"/>
                    <a:pt x="1252" y="2971"/>
                  </a:cubicBezTo>
                  <a:cubicBezTo>
                    <a:pt x="1300" y="2922"/>
                    <a:pt x="1337" y="2886"/>
                    <a:pt x="1373" y="2838"/>
                  </a:cubicBezTo>
                  <a:cubicBezTo>
                    <a:pt x="1446" y="2740"/>
                    <a:pt x="1495" y="2619"/>
                    <a:pt x="1543" y="2509"/>
                  </a:cubicBezTo>
                  <a:cubicBezTo>
                    <a:pt x="1568" y="2460"/>
                    <a:pt x="1592" y="2412"/>
                    <a:pt x="1616" y="2351"/>
                  </a:cubicBezTo>
                  <a:cubicBezTo>
                    <a:pt x="1629" y="2303"/>
                    <a:pt x="1653" y="2242"/>
                    <a:pt x="1678" y="2193"/>
                  </a:cubicBezTo>
                  <a:cubicBezTo>
                    <a:pt x="1689" y="2169"/>
                    <a:pt x="1702" y="2157"/>
                    <a:pt x="1702" y="2144"/>
                  </a:cubicBezTo>
                  <a:lnTo>
                    <a:pt x="1738" y="2108"/>
                  </a:lnTo>
                  <a:cubicBezTo>
                    <a:pt x="1738" y="2096"/>
                    <a:pt x="1751" y="2084"/>
                    <a:pt x="1751" y="2084"/>
                  </a:cubicBezTo>
                  <a:cubicBezTo>
                    <a:pt x="1775" y="2060"/>
                    <a:pt x="1799" y="2036"/>
                    <a:pt x="1823" y="2023"/>
                  </a:cubicBezTo>
                  <a:cubicBezTo>
                    <a:pt x="1859" y="1987"/>
                    <a:pt x="1896" y="1950"/>
                    <a:pt x="1932" y="1926"/>
                  </a:cubicBezTo>
                  <a:cubicBezTo>
                    <a:pt x="1945" y="1926"/>
                    <a:pt x="1957" y="1914"/>
                    <a:pt x="1969" y="1914"/>
                  </a:cubicBezTo>
                  <a:cubicBezTo>
                    <a:pt x="1994" y="1901"/>
                    <a:pt x="2005" y="1901"/>
                    <a:pt x="2018" y="1890"/>
                  </a:cubicBezTo>
                  <a:lnTo>
                    <a:pt x="2042" y="1890"/>
                  </a:lnTo>
                  <a:cubicBezTo>
                    <a:pt x="2042" y="1877"/>
                    <a:pt x="2042" y="1877"/>
                    <a:pt x="2054" y="1877"/>
                  </a:cubicBezTo>
                  <a:cubicBezTo>
                    <a:pt x="2127" y="1865"/>
                    <a:pt x="2200" y="1841"/>
                    <a:pt x="2273" y="1828"/>
                  </a:cubicBezTo>
                  <a:cubicBezTo>
                    <a:pt x="2297" y="1828"/>
                    <a:pt x="2321" y="1828"/>
                    <a:pt x="2346" y="1817"/>
                  </a:cubicBezTo>
                  <a:cubicBezTo>
                    <a:pt x="2407" y="1804"/>
                    <a:pt x="2467" y="1804"/>
                    <a:pt x="2516" y="1780"/>
                  </a:cubicBezTo>
                  <a:cubicBezTo>
                    <a:pt x="2577" y="1768"/>
                    <a:pt x="2637" y="1744"/>
                    <a:pt x="2686" y="1707"/>
                  </a:cubicBezTo>
                  <a:cubicBezTo>
                    <a:pt x="2710" y="1695"/>
                    <a:pt x="2734" y="1671"/>
                    <a:pt x="2759" y="1658"/>
                  </a:cubicBezTo>
                  <a:cubicBezTo>
                    <a:pt x="2783" y="1634"/>
                    <a:pt x="2807" y="1622"/>
                    <a:pt x="2832" y="1598"/>
                  </a:cubicBezTo>
                  <a:cubicBezTo>
                    <a:pt x="2869" y="1561"/>
                    <a:pt x="2905" y="1512"/>
                    <a:pt x="2942" y="1476"/>
                  </a:cubicBezTo>
                  <a:lnTo>
                    <a:pt x="3014" y="1404"/>
                  </a:lnTo>
                  <a:cubicBezTo>
                    <a:pt x="3050" y="1379"/>
                    <a:pt x="3075" y="1355"/>
                    <a:pt x="3099" y="1331"/>
                  </a:cubicBezTo>
                  <a:cubicBezTo>
                    <a:pt x="3160" y="1282"/>
                    <a:pt x="3209" y="1233"/>
                    <a:pt x="3269" y="1185"/>
                  </a:cubicBezTo>
                  <a:cubicBezTo>
                    <a:pt x="3282" y="1172"/>
                    <a:pt x="3306" y="1160"/>
                    <a:pt x="3318" y="1148"/>
                  </a:cubicBezTo>
                  <a:cubicBezTo>
                    <a:pt x="3330" y="1136"/>
                    <a:pt x="3342" y="1124"/>
                    <a:pt x="3366" y="1124"/>
                  </a:cubicBezTo>
                  <a:cubicBezTo>
                    <a:pt x="3379" y="1112"/>
                    <a:pt x="3391" y="1112"/>
                    <a:pt x="3403" y="1099"/>
                  </a:cubicBezTo>
                  <a:lnTo>
                    <a:pt x="3439" y="1099"/>
                  </a:lnTo>
                  <a:cubicBezTo>
                    <a:pt x="3452" y="1099"/>
                    <a:pt x="3464" y="1099"/>
                    <a:pt x="3476" y="1088"/>
                  </a:cubicBezTo>
                  <a:cubicBezTo>
                    <a:pt x="3501" y="1088"/>
                    <a:pt x="3512" y="1099"/>
                    <a:pt x="3537" y="1099"/>
                  </a:cubicBezTo>
                  <a:lnTo>
                    <a:pt x="3598" y="1099"/>
                  </a:lnTo>
                  <a:cubicBezTo>
                    <a:pt x="3622" y="1112"/>
                    <a:pt x="3634" y="1112"/>
                    <a:pt x="3658" y="1124"/>
                  </a:cubicBezTo>
                  <a:cubicBezTo>
                    <a:pt x="3671" y="1124"/>
                    <a:pt x="3682" y="1136"/>
                    <a:pt x="3695" y="1136"/>
                  </a:cubicBezTo>
                  <a:cubicBezTo>
                    <a:pt x="3719" y="1148"/>
                    <a:pt x="3731" y="1148"/>
                    <a:pt x="3744" y="1160"/>
                  </a:cubicBezTo>
                  <a:cubicBezTo>
                    <a:pt x="3780" y="1172"/>
                    <a:pt x="3804" y="1196"/>
                    <a:pt x="3841" y="1221"/>
                  </a:cubicBezTo>
                  <a:cubicBezTo>
                    <a:pt x="3865" y="1233"/>
                    <a:pt x="3890" y="1258"/>
                    <a:pt x="3914" y="1282"/>
                  </a:cubicBezTo>
                  <a:cubicBezTo>
                    <a:pt x="3938" y="1294"/>
                    <a:pt x="3962" y="1318"/>
                    <a:pt x="3987" y="1342"/>
                  </a:cubicBezTo>
                  <a:cubicBezTo>
                    <a:pt x="3998" y="1367"/>
                    <a:pt x="4011" y="1379"/>
                    <a:pt x="4023" y="1391"/>
                  </a:cubicBezTo>
                  <a:cubicBezTo>
                    <a:pt x="4035" y="1415"/>
                    <a:pt x="4060" y="1439"/>
                    <a:pt x="4096" y="1439"/>
                  </a:cubicBezTo>
                  <a:cubicBezTo>
                    <a:pt x="4108" y="1439"/>
                    <a:pt x="4133" y="1428"/>
                    <a:pt x="4144" y="1428"/>
                  </a:cubicBezTo>
                  <a:cubicBezTo>
                    <a:pt x="4181" y="1391"/>
                    <a:pt x="4193" y="1331"/>
                    <a:pt x="4206" y="1294"/>
                  </a:cubicBezTo>
                  <a:cubicBezTo>
                    <a:pt x="4230" y="1185"/>
                    <a:pt x="4206" y="1075"/>
                    <a:pt x="4169" y="978"/>
                  </a:cubicBezTo>
                  <a:lnTo>
                    <a:pt x="4169" y="990"/>
                  </a:lnTo>
                  <a:cubicBezTo>
                    <a:pt x="4157" y="953"/>
                    <a:pt x="4144" y="917"/>
                    <a:pt x="4133" y="893"/>
                  </a:cubicBezTo>
                  <a:cubicBezTo>
                    <a:pt x="4108" y="844"/>
                    <a:pt x="4084" y="796"/>
                    <a:pt x="4047" y="759"/>
                  </a:cubicBezTo>
                  <a:cubicBezTo>
                    <a:pt x="4023" y="723"/>
                    <a:pt x="3974" y="710"/>
                    <a:pt x="3938" y="710"/>
                  </a:cubicBezTo>
                  <a:cubicBezTo>
                    <a:pt x="3926" y="699"/>
                    <a:pt x="3901" y="699"/>
                    <a:pt x="3890" y="699"/>
                  </a:cubicBezTo>
                  <a:cubicBezTo>
                    <a:pt x="3853" y="699"/>
                    <a:pt x="3828" y="686"/>
                    <a:pt x="3792" y="686"/>
                  </a:cubicBezTo>
                  <a:cubicBezTo>
                    <a:pt x="3780" y="674"/>
                    <a:pt x="3755" y="674"/>
                    <a:pt x="3744" y="662"/>
                  </a:cubicBezTo>
                  <a:cubicBezTo>
                    <a:pt x="3731" y="662"/>
                    <a:pt x="3719" y="662"/>
                    <a:pt x="3695" y="650"/>
                  </a:cubicBezTo>
                  <a:lnTo>
                    <a:pt x="3682" y="637"/>
                  </a:lnTo>
                  <a:cubicBezTo>
                    <a:pt x="3671" y="637"/>
                    <a:pt x="3671" y="626"/>
                    <a:pt x="3658" y="626"/>
                  </a:cubicBezTo>
                  <a:lnTo>
                    <a:pt x="3622" y="589"/>
                  </a:lnTo>
                  <a:cubicBezTo>
                    <a:pt x="3622" y="577"/>
                    <a:pt x="3610" y="564"/>
                    <a:pt x="3610" y="564"/>
                  </a:cubicBezTo>
                  <a:cubicBezTo>
                    <a:pt x="3598" y="553"/>
                    <a:pt x="3598" y="540"/>
                    <a:pt x="3598" y="540"/>
                  </a:cubicBezTo>
                  <a:cubicBezTo>
                    <a:pt x="3585" y="504"/>
                    <a:pt x="3574" y="480"/>
                    <a:pt x="3561" y="456"/>
                  </a:cubicBezTo>
                  <a:cubicBezTo>
                    <a:pt x="3549" y="431"/>
                    <a:pt x="3537" y="394"/>
                    <a:pt x="3525" y="370"/>
                  </a:cubicBezTo>
                  <a:cubicBezTo>
                    <a:pt x="3501" y="297"/>
                    <a:pt x="3452" y="237"/>
                    <a:pt x="3403" y="164"/>
                  </a:cubicBezTo>
                  <a:cubicBezTo>
                    <a:pt x="3366" y="115"/>
                    <a:pt x="3330" y="67"/>
                    <a:pt x="3269" y="42"/>
                  </a:cubicBezTo>
                  <a:cubicBezTo>
                    <a:pt x="3245" y="30"/>
                    <a:pt x="3221" y="18"/>
                    <a:pt x="3185" y="5"/>
                  </a:cubicBezTo>
                  <a:cubicBezTo>
                    <a:pt x="3160" y="5"/>
                    <a:pt x="3136" y="0"/>
                    <a:pt x="3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7314947" y="2027454"/>
              <a:ext cx="15263" cy="109678"/>
            </a:xfrm>
            <a:custGeom>
              <a:avLst/>
              <a:gdLst/>
              <a:ahLst/>
              <a:cxnLst/>
              <a:rect l="l" t="t" r="r" b="b"/>
              <a:pathLst>
                <a:path w="269" h="1933" extrusionOk="0">
                  <a:moveTo>
                    <a:pt x="135" y="61"/>
                  </a:moveTo>
                  <a:lnTo>
                    <a:pt x="147" y="73"/>
                  </a:lnTo>
                  <a:lnTo>
                    <a:pt x="159" y="73"/>
                  </a:lnTo>
                  <a:lnTo>
                    <a:pt x="184" y="98"/>
                  </a:lnTo>
                  <a:cubicBezTo>
                    <a:pt x="195" y="98"/>
                    <a:pt x="195" y="109"/>
                    <a:pt x="195" y="109"/>
                  </a:cubicBezTo>
                  <a:lnTo>
                    <a:pt x="208" y="122"/>
                  </a:lnTo>
                  <a:lnTo>
                    <a:pt x="208" y="133"/>
                  </a:lnTo>
                  <a:lnTo>
                    <a:pt x="208" y="146"/>
                  </a:lnTo>
                  <a:lnTo>
                    <a:pt x="208" y="182"/>
                  </a:lnTo>
                  <a:lnTo>
                    <a:pt x="208" y="219"/>
                  </a:lnTo>
                  <a:lnTo>
                    <a:pt x="195" y="243"/>
                  </a:lnTo>
                  <a:cubicBezTo>
                    <a:pt x="195" y="268"/>
                    <a:pt x="184" y="279"/>
                    <a:pt x="184" y="304"/>
                  </a:cubicBezTo>
                  <a:cubicBezTo>
                    <a:pt x="184" y="328"/>
                    <a:pt x="171" y="352"/>
                    <a:pt x="171" y="377"/>
                  </a:cubicBezTo>
                  <a:cubicBezTo>
                    <a:pt x="147" y="352"/>
                    <a:pt x="135" y="328"/>
                    <a:pt x="111" y="304"/>
                  </a:cubicBezTo>
                  <a:cubicBezTo>
                    <a:pt x="98" y="292"/>
                    <a:pt x="98" y="279"/>
                    <a:pt x="86" y="268"/>
                  </a:cubicBezTo>
                  <a:cubicBezTo>
                    <a:pt x="86" y="255"/>
                    <a:pt x="86" y="243"/>
                    <a:pt x="74" y="231"/>
                  </a:cubicBezTo>
                  <a:lnTo>
                    <a:pt x="74" y="206"/>
                  </a:lnTo>
                  <a:cubicBezTo>
                    <a:pt x="74" y="195"/>
                    <a:pt x="62" y="182"/>
                    <a:pt x="62" y="158"/>
                  </a:cubicBezTo>
                  <a:lnTo>
                    <a:pt x="62" y="122"/>
                  </a:lnTo>
                  <a:cubicBezTo>
                    <a:pt x="62" y="109"/>
                    <a:pt x="74" y="98"/>
                    <a:pt x="74" y="85"/>
                  </a:cubicBezTo>
                  <a:lnTo>
                    <a:pt x="74" y="73"/>
                  </a:lnTo>
                  <a:lnTo>
                    <a:pt x="86" y="73"/>
                  </a:lnTo>
                  <a:lnTo>
                    <a:pt x="86" y="61"/>
                  </a:lnTo>
                  <a:close/>
                  <a:moveTo>
                    <a:pt x="122" y="0"/>
                  </a:moveTo>
                  <a:cubicBezTo>
                    <a:pt x="98" y="0"/>
                    <a:pt x="86" y="0"/>
                    <a:pt x="62" y="12"/>
                  </a:cubicBezTo>
                  <a:cubicBezTo>
                    <a:pt x="49" y="12"/>
                    <a:pt x="38" y="12"/>
                    <a:pt x="38" y="25"/>
                  </a:cubicBezTo>
                  <a:lnTo>
                    <a:pt x="13" y="49"/>
                  </a:lnTo>
                  <a:cubicBezTo>
                    <a:pt x="13" y="61"/>
                    <a:pt x="1" y="73"/>
                    <a:pt x="1" y="98"/>
                  </a:cubicBezTo>
                  <a:cubicBezTo>
                    <a:pt x="1" y="133"/>
                    <a:pt x="1" y="182"/>
                    <a:pt x="13" y="219"/>
                  </a:cubicBezTo>
                  <a:cubicBezTo>
                    <a:pt x="13" y="255"/>
                    <a:pt x="25" y="279"/>
                    <a:pt x="38" y="316"/>
                  </a:cubicBezTo>
                  <a:cubicBezTo>
                    <a:pt x="49" y="328"/>
                    <a:pt x="62" y="341"/>
                    <a:pt x="74" y="365"/>
                  </a:cubicBezTo>
                  <a:cubicBezTo>
                    <a:pt x="98" y="389"/>
                    <a:pt x="122" y="425"/>
                    <a:pt x="135" y="449"/>
                  </a:cubicBezTo>
                  <a:cubicBezTo>
                    <a:pt x="147" y="449"/>
                    <a:pt x="147" y="462"/>
                    <a:pt x="147" y="462"/>
                  </a:cubicBezTo>
                  <a:lnTo>
                    <a:pt x="147" y="474"/>
                  </a:lnTo>
                  <a:lnTo>
                    <a:pt x="147" y="486"/>
                  </a:lnTo>
                  <a:lnTo>
                    <a:pt x="147" y="547"/>
                  </a:lnTo>
                  <a:lnTo>
                    <a:pt x="147" y="608"/>
                  </a:lnTo>
                  <a:lnTo>
                    <a:pt x="147" y="730"/>
                  </a:lnTo>
                  <a:cubicBezTo>
                    <a:pt x="135" y="802"/>
                    <a:pt x="135" y="887"/>
                    <a:pt x="147" y="960"/>
                  </a:cubicBezTo>
                  <a:cubicBezTo>
                    <a:pt x="147" y="984"/>
                    <a:pt x="159" y="1009"/>
                    <a:pt x="159" y="1033"/>
                  </a:cubicBezTo>
                  <a:cubicBezTo>
                    <a:pt x="159" y="1045"/>
                    <a:pt x="159" y="1070"/>
                    <a:pt x="171" y="1094"/>
                  </a:cubicBezTo>
                  <a:lnTo>
                    <a:pt x="171" y="1143"/>
                  </a:lnTo>
                  <a:cubicBezTo>
                    <a:pt x="171" y="1167"/>
                    <a:pt x="171" y="1191"/>
                    <a:pt x="184" y="1216"/>
                  </a:cubicBezTo>
                  <a:lnTo>
                    <a:pt x="184" y="1325"/>
                  </a:lnTo>
                  <a:lnTo>
                    <a:pt x="184" y="1434"/>
                  </a:lnTo>
                  <a:lnTo>
                    <a:pt x="184" y="1543"/>
                  </a:lnTo>
                  <a:lnTo>
                    <a:pt x="184" y="1605"/>
                  </a:lnTo>
                  <a:lnTo>
                    <a:pt x="184" y="1677"/>
                  </a:lnTo>
                  <a:cubicBezTo>
                    <a:pt x="184" y="1713"/>
                    <a:pt x="171" y="1750"/>
                    <a:pt x="171" y="1786"/>
                  </a:cubicBezTo>
                  <a:lnTo>
                    <a:pt x="171" y="1848"/>
                  </a:lnTo>
                  <a:lnTo>
                    <a:pt x="171" y="1896"/>
                  </a:lnTo>
                  <a:cubicBezTo>
                    <a:pt x="184" y="1908"/>
                    <a:pt x="184" y="1921"/>
                    <a:pt x="195" y="1932"/>
                  </a:cubicBezTo>
                  <a:cubicBezTo>
                    <a:pt x="208" y="1921"/>
                    <a:pt x="219" y="1896"/>
                    <a:pt x="219" y="1884"/>
                  </a:cubicBezTo>
                  <a:lnTo>
                    <a:pt x="219" y="1848"/>
                  </a:lnTo>
                  <a:lnTo>
                    <a:pt x="219" y="1786"/>
                  </a:lnTo>
                  <a:cubicBezTo>
                    <a:pt x="232" y="1775"/>
                    <a:pt x="232" y="1762"/>
                    <a:pt x="232" y="1738"/>
                  </a:cubicBezTo>
                  <a:cubicBezTo>
                    <a:pt x="232" y="1665"/>
                    <a:pt x="244" y="1580"/>
                    <a:pt x="256" y="1507"/>
                  </a:cubicBezTo>
                  <a:lnTo>
                    <a:pt x="256" y="1459"/>
                  </a:lnTo>
                  <a:lnTo>
                    <a:pt x="256" y="1434"/>
                  </a:lnTo>
                  <a:lnTo>
                    <a:pt x="256" y="1373"/>
                  </a:lnTo>
                  <a:lnTo>
                    <a:pt x="256" y="1240"/>
                  </a:lnTo>
                  <a:lnTo>
                    <a:pt x="256" y="1130"/>
                  </a:lnTo>
                  <a:lnTo>
                    <a:pt x="256" y="997"/>
                  </a:lnTo>
                  <a:cubicBezTo>
                    <a:pt x="244" y="924"/>
                    <a:pt x="244" y="838"/>
                    <a:pt x="232" y="765"/>
                  </a:cubicBezTo>
                  <a:lnTo>
                    <a:pt x="232" y="741"/>
                  </a:lnTo>
                  <a:lnTo>
                    <a:pt x="232" y="730"/>
                  </a:lnTo>
                  <a:lnTo>
                    <a:pt x="232" y="608"/>
                  </a:lnTo>
                  <a:cubicBezTo>
                    <a:pt x="232" y="559"/>
                    <a:pt x="219" y="522"/>
                    <a:pt x="219" y="486"/>
                  </a:cubicBezTo>
                  <a:cubicBezTo>
                    <a:pt x="219" y="474"/>
                    <a:pt x="219" y="449"/>
                    <a:pt x="208" y="438"/>
                  </a:cubicBezTo>
                  <a:lnTo>
                    <a:pt x="208" y="425"/>
                  </a:lnTo>
                  <a:lnTo>
                    <a:pt x="208" y="414"/>
                  </a:lnTo>
                  <a:cubicBezTo>
                    <a:pt x="219" y="389"/>
                    <a:pt x="219" y="352"/>
                    <a:pt x="232" y="328"/>
                  </a:cubicBezTo>
                  <a:cubicBezTo>
                    <a:pt x="244" y="304"/>
                    <a:pt x="244" y="279"/>
                    <a:pt x="256" y="255"/>
                  </a:cubicBezTo>
                  <a:cubicBezTo>
                    <a:pt x="256" y="219"/>
                    <a:pt x="268" y="195"/>
                    <a:pt x="268" y="170"/>
                  </a:cubicBezTo>
                  <a:cubicBezTo>
                    <a:pt x="268" y="133"/>
                    <a:pt x="268" y="98"/>
                    <a:pt x="244" y="73"/>
                  </a:cubicBezTo>
                  <a:lnTo>
                    <a:pt x="195" y="25"/>
                  </a:lnTo>
                  <a:cubicBezTo>
                    <a:pt x="171" y="12"/>
                    <a:pt x="147"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7272902" y="2058150"/>
              <a:ext cx="49023" cy="74840"/>
            </a:xfrm>
            <a:custGeom>
              <a:avLst/>
              <a:gdLst/>
              <a:ahLst/>
              <a:cxnLst/>
              <a:rect l="l" t="t" r="r" b="b"/>
              <a:pathLst>
                <a:path w="864" h="1319" extrusionOk="0">
                  <a:moveTo>
                    <a:pt x="110" y="54"/>
                  </a:moveTo>
                  <a:lnTo>
                    <a:pt x="122" y="67"/>
                  </a:lnTo>
                  <a:lnTo>
                    <a:pt x="147" y="67"/>
                  </a:lnTo>
                  <a:cubicBezTo>
                    <a:pt x="147" y="79"/>
                    <a:pt x="158" y="79"/>
                    <a:pt x="158" y="79"/>
                  </a:cubicBezTo>
                  <a:cubicBezTo>
                    <a:pt x="171" y="91"/>
                    <a:pt x="171" y="91"/>
                    <a:pt x="183" y="91"/>
                  </a:cubicBezTo>
                  <a:cubicBezTo>
                    <a:pt x="183" y="103"/>
                    <a:pt x="195" y="116"/>
                    <a:pt x="207" y="116"/>
                  </a:cubicBezTo>
                  <a:cubicBezTo>
                    <a:pt x="207" y="127"/>
                    <a:pt x="220" y="127"/>
                    <a:pt x="220" y="140"/>
                  </a:cubicBezTo>
                  <a:cubicBezTo>
                    <a:pt x="231" y="152"/>
                    <a:pt x="231" y="176"/>
                    <a:pt x="244" y="189"/>
                  </a:cubicBezTo>
                  <a:lnTo>
                    <a:pt x="244" y="200"/>
                  </a:lnTo>
                  <a:cubicBezTo>
                    <a:pt x="256" y="213"/>
                    <a:pt x="268" y="237"/>
                    <a:pt x="280" y="261"/>
                  </a:cubicBezTo>
                  <a:cubicBezTo>
                    <a:pt x="268" y="249"/>
                    <a:pt x="256" y="249"/>
                    <a:pt x="231" y="249"/>
                  </a:cubicBezTo>
                  <a:cubicBezTo>
                    <a:pt x="220" y="237"/>
                    <a:pt x="195" y="224"/>
                    <a:pt x="171" y="224"/>
                  </a:cubicBezTo>
                  <a:lnTo>
                    <a:pt x="171" y="213"/>
                  </a:lnTo>
                  <a:cubicBezTo>
                    <a:pt x="158" y="213"/>
                    <a:pt x="147" y="200"/>
                    <a:pt x="147" y="200"/>
                  </a:cubicBezTo>
                  <a:cubicBezTo>
                    <a:pt x="134" y="189"/>
                    <a:pt x="122" y="189"/>
                    <a:pt x="110" y="176"/>
                  </a:cubicBezTo>
                  <a:cubicBezTo>
                    <a:pt x="98" y="164"/>
                    <a:pt x="98" y="152"/>
                    <a:pt x="85" y="152"/>
                  </a:cubicBezTo>
                  <a:cubicBezTo>
                    <a:pt x="74" y="140"/>
                    <a:pt x="74" y="127"/>
                    <a:pt x="74" y="127"/>
                  </a:cubicBezTo>
                  <a:lnTo>
                    <a:pt x="61" y="127"/>
                  </a:lnTo>
                  <a:lnTo>
                    <a:pt x="61" y="116"/>
                  </a:lnTo>
                  <a:lnTo>
                    <a:pt x="61" y="103"/>
                  </a:lnTo>
                  <a:cubicBezTo>
                    <a:pt x="49" y="103"/>
                    <a:pt x="49" y="103"/>
                    <a:pt x="49" y="91"/>
                  </a:cubicBezTo>
                  <a:lnTo>
                    <a:pt x="49" y="79"/>
                  </a:lnTo>
                  <a:lnTo>
                    <a:pt x="61" y="79"/>
                  </a:lnTo>
                  <a:lnTo>
                    <a:pt x="61" y="67"/>
                  </a:lnTo>
                  <a:lnTo>
                    <a:pt x="85" y="67"/>
                  </a:lnTo>
                  <a:lnTo>
                    <a:pt x="85" y="54"/>
                  </a:lnTo>
                  <a:close/>
                  <a:moveTo>
                    <a:pt x="103" y="1"/>
                  </a:moveTo>
                  <a:cubicBezTo>
                    <a:pt x="77" y="1"/>
                    <a:pt x="51" y="9"/>
                    <a:pt x="25" y="18"/>
                  </a:cubicBezTo>
                  <a:cubicBezTo>
                    <a:pt x="13" y="30"/>
                    <a:pt x="1" y="54"/>
                    <a:pt x="1" y="67"/>
                  </a:cubicBezTo>
                  <a:lnTo>
                    <a:pt x="1" y="116"/>
                  </a:lnTo>
                  <a:cubicBezTo>
                    <a:pt x="1" y="127"/>
                    <a:pt x="13" y="140"/>
                    <a:pt x="25" y="152"/>
                  </a:cubicBezTo>
                  <a:lnTo>
                    <a:pt x="25" y="164"/>
                  </a:lnTo>
                  <a:lnTo>
                    <a:pt x="61" y="200"/>
                  </a:lnTo>
                  <a:lnTo>
                    <a:pt x="98" y="237"/>
                  </a:lnTo>
                  <a:cubicBezTo>
                    <a:pt x="110" y="249"/>
                    <a:pt x="122" y="249"/>
                    <a:pt x="134" y="261"/>
                  </a:cubicBezTo>
                  <a:cubicBezTo>
                    <a:pt x="158" y="273"/>
                    <a:pt x="183" y="286"/>
                    <a:pt x="220" y="297"/>
                  </a:cubicBezTo>
                  <a:cubicBezTo>
                    <a:pt x="244" y="310"/>
                    <a:pt x="268" y="322"/>
                    <a:pt x="304" y="322"/>
                  </a:cubicBezTo>
                  <a:cubicBezTo>
                    <a:pt x="304" y="334"/>
                    <a:pt x="317" y="334"/>
                    <a:pt x="317" y="334"/>
                  </a:cubicBezTo>
                  <a:cubicBezTo>
                    <a:pt x="329" y="334"/>
                    <a:pt x="341" y="346"/>
                    <a:pt x="341" y="346"/>
                  </a:cubicBezTo>
                  <a:lnTo>
                    <a:pt x="353" y="359"/>
                  </a:lnTo>
                  <a:lnTo>
                    <a:pt x="365" y="359"/>
                  </a:lnTo>
                  <a:lnTo>
                    <a:pt x="365" y="370"/>
                  </a:lnTo>
                  <a:lnTo>
                    <a:pt x="390" y="395"/>
                  </a:lnTo>
                  <a:cubicBezTo>
                    <a:pt x="414" y="419"/>
                    <a:pt x="426" y="443"/>
                    <a:pt x="438" y="468"/>
                  </a:cubicBezTo>
                  <a:cubicBezTo>
                    <a:pt x="438" y="443"/>
                    <a:pt x="426" y="432"/>
                    <a:pt x="426" y="419"/>
                  </a:cubicBezTo>
                  <a:lnTo>
                    <a:pt x="426" y="419"/>
                  </a:lnTo>
                  <a:cubicBezTo>
                    <a:pt x="438" y="432"/>
                    <a:pt x="438" y="443"/>
                    <a:pt x="450" y="456"/>
                  </a:cubicBezTo>
                  <a:cubicBezTo>
                    <a:pt x="474" y="480"/>
                    <a:pt x="499" y="504"/>
                    <a:pt x="511" y="540"/>
                  </a:cubicBezTo>
                  <a:cubicBezTo>
                    <a:pt x="536" y="565"/>
                    <a:pt x="547" y="589"/>
                    <a:pt x="572" y="626"/>
                  </a:cubicBezTo>
                  <a:cubicBezTo>
                    <a:pt x="584" y="638"/>
                    <a:pt x="584" y="650"/>
                    <a:pt x="596" y="650"/>
                  </a:cubicBezTo>
                  <a:lnTo>
                    <a:pt x="584" y="650"/>
                  </a:lnTo>
                  <a:lnTo>
                    <a:pt x="609" y="675"/>
                  </a:lnTo>
                  <a:cubicBezTo>
                    <a:pt x="620" y="686"/>
                    <a:pt x="620" y="699"/>
                    <a:pt x="633" y="711"/>
                  </a:cubicBezTo>
                  <a:cubicBezTo>
                    <a:pt x="645" y="723"/>
                    <a:pt x="645" y="735"/>
                    <a:pt x="657" y="748"/>
                  </a:cubicBezTo>
                  <a:cubicBezTo>
                    <a:pt x="657" y="759"/>
                    <a:pt x="669" y="759"/>
                    <a:pt x="669" y="772"/>
                  </a:cubicBezTo>
                  <a:lnTo>
                    <a:pt x="693" y="796"/>
                  </a:lnTo>
                  <a:cubicBezTo>
                    <a:pt x="717" y="856"/>
                    <a:pt x="730" y="905"/>
                    <a:pt x="754" y="954"/>
                  </a:cubicBezTo>
                  <a:cubicBezTo>
                    <a:pt x="754" y="978"/>
                    <a:pt x="766" y="991"/>
                    <a:pt x="766" y="1015"/>
                  </a:cubicBezTo>
                  <a:cubicBezTo>
                    <a:pt x="766" y="1027"/>
                    <a:pt x="766" y="1027"/>
                    <a:pt x="779" y="1039"/>
                  </a:cubicBezTo>
                  <a:cubicBezTo>
                    <a:pt x="779" y="1075"/>
                    <a:pt x="790" y="1112"/>
                    <a:pt x="790" y="1148"/>
                  </a:cubicBezTo>
                  <a:cubicBezTo>
                    <a:pt x="803" y="1185"/>
                    <a:pt x="803" y="1221"/>
                    <a:pt x="815" y="1270"/>
                  </a:cubicBezTo>
                  <a:cubicBezTo>
                    <a:pt x="815" y="1282"/>
                    <a:pt x="815" y="1294"/>
                    <a:pt x="827" y="1307"/>
                  </a:cubicBezTo>
                  <a:cubicBezTo>
                    <a:pt x="839" y="1307"/>
                    <a:pt x="839" y="1307"/>
                    <a:pt x="852" y="1318"/>
                  </a:cubicBezTo>
                  <a:lnTo>
                    <a:pt x="852" y="1307"/>
                  </a:lnTo>
                  <a:cubicBezTo>
                    <a:pt x="863" y="1294"/>
                    <a:pt x="863" y="1282"/>
                    <a:pt x="863" y="1270"/>
                  </a:cubicBezTo>
                  <a:lnTo>
                    <a:pt x="863" y="1234"/>
                  </a:lnTo>
                  <a:cubicBezTo>
                    <a:pt x="852" y="1197"/>
                    <a:pt x="852" y="1172"/>
                    <a:pt x="839" y="1136"/>
                  </a:cubicBezTo>
                  <a:cubicBezTo>
                    <a:pt x="839" y="1112"/>
                    <a:pt x="827" y="1088"/>
                    <a:pt x="827" y="1064"/>
                  </a:cubicBezTo>
                  <a:cubicBezTo>
                    <a:pt x="827" y="1051"/>
                    <a:pt x="827" y="1039"/>
                    <a:pt x="815" y="1027"/>
                  </a:cubicBezTo>
                  <a:cubicBezTo>
                    <a:pt x="815" y="1015"/>
                    <a:pt x="815" y="1002"/>
                    <a:pt x="803" y="991"/>
                  </a:cubicBezTo>
                  <a:lnTo>
                    <a:pt x="803" y="942"/>
                  </a:lnTo>
                  <a:cubicBezTo>
                    <a:pt x="790" y="929"/>
                    <a:pt x="790" y="905"/>
                    <a:pt x="779" y="893"/>
                  </a:cubicBezTo>
                  <a:cubicBezTo>
                    <a:pt x="766" y="869"/>
                    <a:pt x="754" y="832"/>
                    <a:pt x="754" y="808"/>
                  </a:cubicBezTo>
                  <a:cubicBezTo>
                    <a:pt x="742" y="796"/>
                    <a:pt x="742" y="784"/>
                    <a:pt x="742" y="772"/>
                  </a:cubicBezTo>
                  <a:cubicBezTo>
                    <a:pt x="730" y="759"/>
                    <a:pt x="717" y="748"/>
                    <a:pt x="717" y="735"/>
                  </a:cubicBezTo>
                  <a:cubicBezTo>
                    <a:pt x="706" y="723"/>
                    <a:pt x="693" y="711"/>
                    <a:pt x="681" y="686"/>
                  </a:cubicBezTo>
                  <a:cubicBezTo>
                    <a:pt x="669" y="675"/>
                    <a:pt x="657" y="650"/>
                    <a:pt x="633" y="626"/>
                  </a:cubicBezTo>
                  <a:cubicBezTo>
                    <a:pt x="620" y="589"/>
                    <a:pt x="596" y="565"/>
                    <a:pt x="584" y="529"/>
                  </a:cubicBezTo>
                  <a:cubicBezTo>
                    <a:pt x="560" y="504"/>
                    <a:pt x="547" y="480"/>
                    <a:pt x="523" y="456"/>
                  </a:cubicBezTo>
                  <a:cubicBezTo>
                    <a:pt x="511" y="432"/>
                    <a:pt x="487" y="407"/>
                    <a:pt x="463" y="383"/>
                  </a:cubicBezTo>
                  <a:cubicBezTo>
                    <a:pt x="450" y="359"/>
                    <a:pt x="426" y="334"/>
                    <a:pt x="401" y="322"/>
                  </a:cubicBezTo>
                  <a:lnTo>
                    <a:pt x="365" y="286"/>
                  </a:lnTo>
                  <a:lnTo>
                    <a:pt x="353" y="286"/>
                  </a:lnTo>
                  <a:cubicBezTo>
                    <a:pt x="353" y="286"/>
                    <a:pt x="353" y="273"/>
                    <a:pt x="341" y="261"/>
                  </a:cubicBezTo>
                  <a:cubicBezTo>
                    <a:pt x="341" y="249"/>
                    <a:pt x="341" y="249"/>
                    <a:pt x="329" y="237"/>
                  </a:cubicBezTo>
                  <a:cubicBezTo>
                    <a:pt x="329" y="224"/>
                    <a:pt x="317" y="213"/>
                    <a:pt x="317" y="200"/>
                  </a:cubicBezTo>
                  <a:cubicBezTo>
                    <a:pt x="304" y="176"/>
                    <a:pt x="293" y="140"/>
                    <a:pt x="280" y="116"/>
                  </a:cubicBezTo>
                  <a:cubicBezTo>
                    <a:pt x="268" y="91"/>
                    <a:pt x="244" y="67"/>
                    <a:pt x="220" y="43"/>
                  </a:cubicBezTo>
                  <a:cubicBezTo>
                    <a:pt x="207" y="30"/>
                    <a:pt x="195" y="30"/>
                    <a:pt x="183" y="18"/>
                  </a:cubicBezTo>
                  <a:cubicBezTo>
                    <a:pt x="171" y="6"/>
                    <a:pt x="158" y="6"/>
                    <a:pt x="134" y="6"/>
                  </a:cubicBezTo>
                  <a:cubicBezTo>
                    <a:pt x="124" y="2"/>
                    <a:pt x="113"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7340479" y="2033355"/>
              <a:ext cx="27689" cy="79947"/>
            </a:xfrm>
            <a:custGeom>
              <a:avLst/>
              <a:gdLst/>
              <a:ahLst/>
              <a:cxnLst/>
              <a:rect l="l" t="t" r="r" b="b"/>
              <a:pathLst>
                <a:path w="488" h="1409" extrusionOk="0">
                  <a:moveTo>
                    <a:pt x="353" y="66"/>
                  </a:moveTo>
                  <a:cubicBezTo>
                    <a:pt x="366" y="66"/>
                    <a:pt x="366" y="66"/>
                    <a:pt x="366" y="78"/>
                  </a:cubicBezTo>
                  <a:lnTo>
                    <a:pt x="390" y="78"/>
                  </a:lnTo>
                  <a:cubicBezTo>
                    <a:pt x="390" y="91"/>
                    <a:pt x="401" y="91"/>
                    <a:pt x="414" y="91"/>
                  </a:cubicBezTo>
                  <a:cubicBezTo>
                    <a:pt x="414" y="102"/>
                    <a:pt x="414" y="102"/>
                    <a:pt x="426" y="102"/>
                  </a:cubicBezTo>
                  <a:lnTo>
                    <a:pt x="426" y="115"/>
                  </a:lnTo>
                  <a:lnTo>
                    <a:pt x="414" y="115"/>
                  </a:lnTo>
                  <a:cubicBezTo>
                    <a:pt x="414" y="127"/>
                    <a:pt x="414" y="127"/>
                    <a:pt x="401" y="139"/>
                  </a:cubicBezTo>
                  <a:cubicBezTo>
                    <a:pt x="401" y="151"/>
                    <a:pt x="390" y="151"/>
                    <a:pt x="390" y="164"/>
                  </a:cubicBezTo>
                  <a:cubicBezTo>
                    <a:pt x="377" y="175"/>
                    <a:pt x="366" y="188"/>
                    <a:pt x="341" y="200"/>
                  </a:cubicBezTo>
                  <a:cubicBezTo>
                    <a:pt x="341" y="212"/>
                    <a:pt x="329" y="212"/>
                    <a:pt x="317" y="224"/>
                  </a:cubicBezTo>
                  <a:cubicBezTo>
                    <a:pt x="317" y="224"/>
                    <a:pt x="304" y="237"/>
                    <a:pt x="293" y="237"/>
                  </a:cubicBezTo>
                  <a:lnTo>
                    <a:pt x="268" y="261"/>
                  </a:lnTo>
                  <a:cubicBezTo>
                    <a:pt x="268" y="261"/>
                    <a:pt x="268" y="273"/>
                    <a:pt x="256" y="273"/>
                  </a:cubicBezTo>
                  <a:lnTo>
                    <a:pt x="268" y="248"/>
                  </a:lnTo>
                  <a:lnTo>
                    <a:pt x="280" y="224"/>
                  </a:lnTo>
                  <a:cubicBezTo>
                    <a:pt x="280" y="212"/>
                    <a:pt x="293" y="200"/>
                    <a:pt x="293" y="188"/>
                  </a:cubicBezTo>
                  <a:cubicBezTo>
                    <a:pt x="304" y="164"/>
                    <a:pt x="304" y="151"/>
                    <a:pt x="317" y="127"/>
                  </a:cubicBezTo>
                  <a:cubicBezTo>
                    <a:pt x="329" y="115"/>
                    <a:pt x="329" y="102"/>
                    <a:pt x="341" y="91"/>
                  </a:cubicBezTo>
                  <a:cubicBezTo>
                    <a:pt x="341" y="78"/>
                    <a:pt x="353" y="78"/>
                    <a:pt x="353" y="66"/>
                  </a:cubicBezTo>
                  <a:close/>
                  <a:moveTo>
                    <a:pt x="340" y="0"/>
                  </a:moveTo>
                  <a:cubicBezTo>
                    <a:pt x="332" y="0"/>
                    <a:pt x="324" y="2"/>
                    <a:pt x="317" y="5"/>
                  </a:cubicBezTo>
                  <a:cubicBezTo>
                    <a:pt x="317" y="18"/>
                    <a:pt x="304" y="18"/>
                    <a:pt x="304" y="29"/>
                  </a:cubicBezTo>
                  <a:cubicBezTo>
                    <a:pt x="293" y="29"/>
                    <a:pt x="293" y="42"/>
                    <a:pt x="293" y="42"/>
                  </a:cubicBezTo>
                  <a:cubicBezTo>
                    <a:pt x="280" y="54"/>
                    <a:pt x="268" y="78"/>
                    <a:pt x="256" y="91"/>
                  </a:cubicBezTo>
                  <a:cubicBezTo>
                    <a:pt x="244" y="115"/>
                    <a:pt x="231" y="139"/>
                    <a:pt x="220" y="175"/>
                  </a:cubicBezTo>
                  <a:cubicBezTo>
                    <a:pt x="220" y="200"/>
                    <a:pt x="207" y="224"/>
                    <a:pt x="195" y="261"/>
                  </a:cubicBezTo>
                  <a:cubicBezTo>
                    <a:pt x="171" y="321"/>
                    <a:pt x="147" y="370"/>
                    <a:pt x="134" y="443"/>
                  </a:cubicBezTo>
                  <a:lnTo>
                    <a:pt x="98" y="626"/>
                  </a:lnTo>
                  <a:lnTo>
                    <a:pt x="61" y="807"/>
                  </a:lnTo>
                  <a:cubicBezTo>
                    <a:pt x="50" y="820"/>
                    <a:pt x="50" y="844"/>
                    <a:pt x="50" y="856"/>
                  </a:cubicBezTo>
                  <a:cubicBezTo>
                    <a:pt x="37" y="880"/>
                    <a:pt x="37" y="905"/>
                    <a:pt x="37" y="929"/>
                  </a:cubicBezTo>
                  <a:lnTo>
                    <a:pt x="37" y="917"/>
                  </a:lnTo>
                  <a:cubicBezTo>
                    <a:pt x="25" y="929"/>
                    <a:pt x="25" y="941"/>
                    <a:pt x="25" y="953"/>
                  </a:cubicBezTo>
                  <a:lnTo>
                    <a:pt x="25" y="977"/>
                  </a:lnTo>
                  <a:cubicBezTo>
                    <a:pt x="25" y="1014"/>
                    <a:pt x="13" y="1050"/>
                    <a:pt x="13" y="1075"/>
                  </a:cubicBezTo>
                  <a:cubicBezTo>
                    <a:pt x="13" y="1087"/>
                    <a:pt x="1" y="1112"/>
                    <a:pt x="13" y="1123"/>
                  </a:cubicBezTo>
                  <a:lnTo>
                    <a:pt x="13" y="1148"/>
                  </a:lnTo>
                  <a:lnTo>
                    <a:pt x="13" y="1196"/>
                  </a:lnTo>
                  <a:lnTo>
                    <a:pt x="13" y="1245"/>
                  </a:lnTo>
                  <a:lnTo>
                    <a:pt x="13" y="1282"/>
                  </a:lnTo>
                  <a:lnTo>
                    <a:pt x="13" y="1379"/>
                  </a:lnTo>
                  <a:lnTo>
                    <a:pt x="13" y="1391"/>
                  </a:lnTo>
                  <a:lnTo>
                    <a:pt x="13" y="1403"/>
                  </a:lnTo>
                  <a:cubicBezTo>
                    <a:pt x="13" y="1403"/>
                    <a:pt x="18" y="1409"/>
                    <a:pt x="22" y="1409"/>
                  </a:cubicBezTo>
                  <a:cubicBezTo>
                    <a:pt x="24" y="1409"/>
                    <a:pt x="25" y="1407"/>
                    <a:pt x="25" y="1403"/>
                  </a:cubicBezTo>
                  <a:lnTo>
                    <a:pt x="37" y="1403"/>
                  </a:lnTo>
                  <a:lnTo>
                    <a:pt x="37" y="1391"/>
                  </a:lnTo>
                  <a:lnTo>
                    <a:pt x="37" y="1379"/>
                  </a:lnTo>
                  <a:lnTo>
                    <a:pt x="37" y="1366"/>
                  </a:lnTo>
                  <a:lnTo>
                    <a:pt x="37" y="1342"/>
                  </a:lnTo>
                  <a:lnTo>
                    <a:pt x="37" y="1318"/>
                  </a:lnTo>
                  <a:cubicBezTo>
                    <a:pt x="50" y="1306"/>
                    <a:pt x="50" y="1293"/>
                    <a:pt x="50" y="1269"/>
                  </a:cubicBezTo>
                  <a:lnTo>
                    <a:pt x="50" y="1221"/>
                  </a:lnTo>
                  <a:lnTo>
                    <a:pt x="50" y="1172"/>
                  </a:lnTo>
                  <a:lnTo>
                    <a:pt x="50" y="1112"/>
                  </a:lnTo>
                  <a:cubicBezTo>
                    <a:pt x="50" y="1087"/>
                    <a:pt x="61" y="1063"/>
                    <a:pt x="61" y="1039"/>
                  </a:cubicBezTo>
                  <a:cubicBezTo>
                    <a:pt x="61" y="1014"/>
                    <a:pt x="74" y="1002"/>
                    <a:pt x="74" y="977"/>
                  </a:cubicBezTo>
                  <a:cubicBezTo>
                    <a:pt x="85" y="941"/>
                    <a:pt x="98" y="905"/>
                    <a:pt x="98" y="869"/>
                  </a:cubicBezTo>
                  <a:cubicBezTo>
                    <a:pt x="110" y="844"/>
                    <a:pt x="122" y="820"/>
                    <a:pt x="122" y="783"/>
                  </a:cubicBezTo>
                  <a:cubicBezTo>
                    <a:pt x="134" y="734"/>
                    <a:pt x="147" y="674"/>
                    <a:pt x="158" y="626"/>
                  </a:cubicBezTo>
                  <a:cubicBezTo>
                    <a:pt x="171" y="589"/>
                    <a:pt x="183" y="540"/>
                    <a:pt x="183" y="491"/>
                  </a:cubicBezTo>
                  <a:lnTo>
                    <a:pt x="183" y="504"/>
                  </a:lnTo>
                  <a:cubicBezTo>
                    <a:pt x="183" y="491"/>
                    <a:pt x="183" y="491"/>
                    <a:pt x="195" y="491"/>
                  </a:cubicBezTo>
                  <a:lnTo>
                    <a:pt x="195" y="480"/>
                  </a:lnTo>
                  <a:lnTo>
                    <a:pt x="195" y="467"/>
                  </a:lnTo>
                  <a:cubicBezTo>
                    <a:pt x="195" y="455"/>
                    <a:pt x="207" y="431"/>
                    <a:pt x="207" y="418"/>
                  </a:cubicBezTo>
                  <a:cubicBezTo>
                    <a:pt x="207" y="407"/>
                    <a:pt x="207" y="407"/>
                    <a:pt x="220" y="394"/>
                  </a:cubicBezTo>
                  <a:cubicBezTo>
                    <a:pt x="231" y="382"/>
                    <a:pt x="244" y="382"/>
                    <a:pt x="256" y="370"/>
                  </a:cubicBezTo>
                  <a:cubicBezTo>
                    <a:pt x="280" y="358"/>
                    <a:pt x="293" y="345"/>
                    <a:pt x="317" y="334"/>
                  </a:cubicBezTo>
                  <a:lnTo>
                    <a:pt x="353" y="297"/>
                  </a:lnTo>
                  <a:cubicBezTo>
                    <a:pt x="366" y="285"/>
                    <a:pt x="377" y="285"/>
                    <a:pt x="377" y="273"/>
                  </a:cubicBezTo>
                  <a:lnTo>
                    <a:pt x="414" y="237"/>
                  </a:lnTo>
                  <a:cubicBezTo>
                    <a:pt x="438" y="212"/>
                    <a:pt x="463" y="188"/>
                    <a:pt x="474" y="164"/>
                  </a:cubicBezTo>
                  <a:cubicBezTo>
                    <a:pt x="487" y="139"/>
                    <a:pt x="487" y="127"/>
                    <a:pt x="487" y="115"/>
                  </a:cubicBezTo>
                  <a:cubicBezTo>
                    <a:pt x="487" y="91"/>
                    <a:pt x="487" y="78"/>
                    <a:pt x="474" y="66"/>
                  </a:cubicBezTo>
                  <a:lnTo>
                    <a:pt x="438" y="29"/>
                  </a:lnTo>
                  <a:cubicBezTo>
                    <a:pt x="426" y="29"/>
                    <a:pt x="414" y="18"/>
                    <a:pt x="401" y="18"/>
                  </a:cubicBezTo>
                  <a:cubicBezTo>
                    <a:pt x="384" y="9"/>
                    <a:pt x="361"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7377757" y="2041923"/>
              <a:ext cx="38640" cy="74159"/>
            </a:xfrm>
            <a:custGeom>
              <a:avLst/>
              <a:gdLst/>
              <a:ahLst/>
              <a:cxnLst/>
              <a:rect l="l" t="t" r="r" b="b"/>
              <a:pathLst>
                <a:path w="681" h="1307" extrusionOk="0">
                  <a:moveTo>
                    <a:pt x="559" y="73"/>
                  </a:moveTo>
                  <a:cubicBezTo>
                    <a:pt x="559" y="73"/>
                    <a:pt x="571" y="73"/>
                    <a:pt x="571" y="86"/>
                  </a:cubicBezTo>
                  <a:lnTo>
                    <a:pt x="584" y="86"/>
                  </a:lnTo>
                  <a:lnTo>
                    <a:pt x="595" y="97"/>
                  </a:lnTo>
                  <a:lnTo>
                    <a:pt x="595" y="110"/>
                  </a:lnTo>
                  <a:lnTo>
                    <a:pt x="595" y="122"/>
                  </a:lnTo>
                  <a:lnTo>
                    <a:pt x="595" y="134"/>
                  </a:lnTo>
                  <a:lnTo>
                    <a:pt x="595" y="146"/>
                  </a:lnTo>
                  <a:lnTo>
                    <a:pt x="595" y="159"/>
                  </a:lnTo>
                  <a:lnTo>
                    <a:pt x="595" y="170"/>
                  </a:lnTo>
                  <a:cubicBezTo>
                    <a:pt x="584" y="170"/>
                    <a:pt x="584" y="183"/>
                    <a:pt x="584" y="183"/>
                  </a:cubicBezTo>
                  <a:lnTo>
                    <a:pt x="571" y="194"/>
                  </a:lnTo>
                  <a:lnTo>
                    <a:pt x="571" y="207"/>
                  </a:lnTo>
                  <a:lnTo>
                    <a:pt x="559" y="207"/>
                  </a:lnTo>
                  <a:lnTo>
                    <a:pt x="522" y="243"/>
                  </a:lnTo>
                  <a:lnTo>
                    <a:pt x="511" y="256"/>
                  </a:lnTo>
                  <a:cubicBezTo>
                    <a:pt x="498" y="256"/>
                    <a:pt x="486" y="267"/>
                    <a:pt x="486" y="267"/>
                  </a:cubicBezTo>
                  <a:cubicBezTo>
                    <a:pt x="462" y="280"/>
                    <a:pt x="449" y="292"/>
                    <a:pt x="425" y="304"/>
                  </a:cubicBezTo>
                  <a:cubicBezTo>
                    <a:pt x="401" y="316"/>
                    <a:pt x="376" y="329"/>
                    <a:pt x="352" y="353"/>
                  </a:cubicBezTo>
                  <a:cubicBezTo>
                    <a:pt x="340" y="353"/>
                    <a:pt x="328" y="353"/>
                    <a:pt x="328" y="365"/>
                  </a:cubicBezTo>
                  <a:cubicBezTo>
                    <a:pt x="316" y="377"/>
                    <a:pt x="292" y="389"/>
                    <a:pt x="292" y="402"/>
                  </a:cubicBezTo>
                  <a:cubicBezTo>
                    <a:pt x="279" y="402"/>
                    <a:pt x="279" y="413"/>
                    <a:pt x="268" y="426"/>
                  </a:cubicBezTo>
                  <a:lnTo>
                    <a:pt x="268" y="413"/>
                  </a:lnTo>
                  <a:lnTo>
                    <a:pt x="268" y="402"/>
                  </a:lnTo>
                  <a:cubicBezTo>
                    <a:pt x="279" y="377"/>
                    <a:pt x="279" y="353"/>
                    <a:pt x="292" y="316"/>
                  </a:cubicBezTo>
                  <a:cubicBezTo>
                    <a:pt x="292" y="304"/>
                    <a:pt x="292" y="292"/>
                    <a:pt x="304" y="280"/>
                  </a:cubicBezTo>
                  <a:cubicBezTo>
                    <a:pt x="304" y="267"/>
                    <a:pt x="304" y="256"/>
                    <a:pt x="316" y="243"/>
                  </a:cubicBezTo>
                  <a:cubicBezTo>
                    <a:pt x="316" y="231"/>
                    <a:pt x="328" y="219"/>
                    <a:pt x="340" y="207"/>
                  </a:cubicBezTo>
                  <a:cubicBezTo>
                    <a:pt x="340" y="194"/>
                    <a:pt x="352" y="183"/>
                    <a:pt x="365" y="170"/>
                  </a:cubicBezTo>
                  <a:lnTo>
                    <a:pt x="389" y="146"/>
                  </a:lnTo>
                  <a:cubicBezTo>
                    <a:pt x="389" y="146"/>
                    <a:pt x="401" y="146"/>
                    <a:pt x="401" y="134"/>
                  </a:cubicBezTo>
                  <a:cubicBezTo>
                    <a:pt x="413" y="134"/>
                    <a:pt x="425" y="122"/>
                    <a:pt x="438" y="110"/>
                  </a:cubicBezTo>
                  <a:cubicBezTo>
                    <a:pt x="449" y="110"/>
                    <a:pt x="462" y="97"/>
                    <a:pt x="474" y="97"/>
                  </a:cubicBezTo>
                  <a:cubicBezTo>
                    <a:pt x="486" y="86"/>
                    <a:pt x="498" y="86"/>
                    <a:pt x="511" y="86"/>
                  </a:cubicBezTo>
                  <a:lnTo>
                    <a:pt x="522" y="73"/>
                  </a:lnTo>
                  <a:close/>
                  <a:moveTo>
                    <a:pt x="486" y="0"/>
                  </a:moveTo>
                  <a:cubicBezTo>
                    <a:pt x="462" y="13"/>
                    <a:pt x="449" y="13"/>
                    <a:pt x="425" y="24"/>
                  </a:cubicBezTo>
                  <a:cubicBezTo>
                    <a:pt x="413" y="37"/>
                    <a:pt x="401" y="49"/>
                    <a:pt x="389" y="49"/>
                  </a:cubicBezTo>
                  <a:cubicBezTo>
                    <a:pt x="352" y="73"/>
                    <a:pt x="328" y="97"/>
                    <a:pt x="292" y="122"/>
                  </a:cubicBezTo>
                  <a:lnTo>
                    <a:pt x="292" y="134"/>
                  </a:lnTo>
                  <a:cubicBezTo>
                    <a:pt x="268" y="146"/>
                    <a:pt x="255" y="170"/>
                    <a:pt x="243" y="194"/>
                  </a:cubicBezTo>
                  <a:lnTo>
                    <a:pt x="206" y="304"/>
                  </a:lnTo>
                  <a:cubicBezTo>
                    <a:pt x="195" y="340"/>
                    <a:pt x="195" y="377"/>
                    <a:pt x="195" y="426"/>
                  </a:cubicBezTo>
                  <a:lnTo>
                    <a:pt x="158" y="645"/>
                  </a:lnTo>
                  <a:cubicBezTo>
                    <a:pt x="158" y="656"/>
                    <a:pt x="158" y="656"/>
                    <a:pt x="146" y="656"/>
                  </a:cubicBezTo>
                  <a:cubicBezTo>
                    <a:pt x="146" y="681"/>
                    <a:pt x="146" y="705"/>
                    <a:pt x="133" y="718"/>
                  </a:cubicBezTo>
                  <a:cubicBezTo>
                    <a:pt x="133" y="729"/>
                    <a:pt x="133" y="742"/>
                    <a:pt x="122" y="754"/>
                  </a:cubicBezTo>
                  <a:cubicBezTo>
                    <a:pt x="122" y="790"/>
                    <a:pt x="109" y="815"/>
                    <a:pt x="97" y="851"/>
                  </a:cubicBezTo>
                  <a:cubicBezTo>
                    <a:pt x="85" y="888"/>
                    <a:pt x="73" y="936"/>
                    <a:pt x="73" y="985"/>
                  </a:cubicBezTo>
                  <a:cubicBezTo>
                    <a:pt x="60" y="1009"/>
                    <a:pt x="49" y="1045"/>
                    <a:pt x="49" y="1082"/>
                  </a:cubicBezTo>
                  <a:cubicBezTo>
                    <a:pt x="36" y="1106"/>
                    <a:pt x="24" y="1142"/>
                    <a:pt x="24" y="1179"/>
                  </a:cubicBezTo>
                  <a:cubicBezTo>
                    <a:pt x="12" y="1204"/>
                    <a:pt x="12" y="1228"/>
                    <a:pt x="12" y="1252"/>
                  </a:cubicBezTo>
                  <a:cubicBezTo>
                    <a:pt x="12" y="1264"/>
                    <a:pt x="0" y="1264"/>
                    <a:pt x="0" y="1277"/>
                  </a:cubicBezTo>
                  <a:cubicBezTo>
                    <a:pt x="0" y="1288"/>
                    <a:pt x="12" y="1301"/>
                    <a:pt x="24" y="1301"/>
                  </a:cubicBezTo>
                  <a:cubicBezTo>
                    <a:pt x="28" y="1305"/>
                    <a:pt x="31" y="1306"/>
                    <a:pt x="33" y="1306"/>
                  </a:cubicBezTo>
                  <a:cubicBezTo>
                    <a:pt x="38" y="1306"/>
                    <a:pt x="40" y="1301"/>
                    <a:pt x="49" y="1301"/>
                  </a:cubicBezTo>
                  <a:cubicBezTo>
                    <a:pt x="60" y="1288"/>
                    <a:pt x="60" y="1288"/>
                    <a:pt x="60" y="1277"/>
                  </a:cubicBezTo>
                  <a:cubicBezTo>
                    <a:pt x="60" y="1264"/>
                    <a:pt x="60" y="1252"/>
                    <a:pt x="73" y="1240"/>
                  </a:cubicBezTo>
                  <a:cubicBezTo>
                    <a:pt x="73" y="1215"/>
                    <a:pt x="73" y="1191"/>
                    <a:pt x="85" y="1167"/>
                  </a:cubicBezTo>
                  <a:lnTo>
                    <a:pt x="85" y="1142"/>
                  </a:lnTo>
                  <a:cubicBezTo>
                    <a:pt x="97" y="1094"/>
                    <a:pt x="109" y="1058"/>
                    <a:pt x="122" y="1009"/>
                  </a:cubicBezTo>
                  <a:lnTo>
                    <a:pt x="122" y="972"/>
                  </a:lnTo>
                  <a:cubicBezTo>
                    <a:pt x="133" y="948"/>
                    <a:pt x="133" y="924"/>
                    <a:pt x="146" y="899"/>
                  </a:cubicBezTo>
                  <a:cubicBezTo>
                    <a:pt x="158" y="863"/>
                    <a:pt x="170" y="826"/>
                    <a:pt x="170" y="802"/>
                  </a:cubicBezTo>
                  <a:cubicBezTo>
                    <a:pt x="182" y="754"/>
                    <a:pt x="195" y="718"/>
                    <a:pt x="206" y="681"/>
                  </a:cubicBezTo>
                  <a:lnTo>
                    <a:pt x="219" y="681"/>
                  </a:lnTo>
                  <a:lnTo>
                    <a:pt x="219" y="669"/>
                  </a:lnTo>
                  <a:cubicBezTo>
                    <a:pt x="219" y="656"/>
                    <a:pt x="219" y="645"/>
                    <a:pt x="231" y="645"/>
                  </a:cubicBezTo>
                  <a:lnTo>
                    <a:pt x="231" y="620"/>
                  </a:lnTo>
                  <a:cubicBezTo>
                    <a:pt x="231" y="608"/>
                    <a:pt x="243" y="608"/>
                    <a:pt x="243" y="596"/>
                  </a:cubicBezTo>
                  <a:lnTo>
                    <a:pt x="243" y="572"/>
                  </a:lnTo>
                  <a:cubicBezTo>
                    <a:pt x="243" y="547"/>
                    <a:pt x="255" y="510"/>
                    <a:pt x="255" y="486"/>
                  </a:cubicBezTo>
                  <a:lnTo>
                    <a:pt x="255" y="475"/>
                  </a:lnTo>
                  <a:lnTo>
                    <a:pt x="268" y="475"/>
                  </a:lnTo>
                  <a:cubicBezTo>
                    <a:pt x="268" y="462"/>
                    <a:pt x="268" y="462"/>
                    <a:pt x="279" y="462"/>
                  </a:cubicBezTo>
                  <a:lnTo>
                    <a:pt x="292" y="450"/>
                  </a:lnTo>
                  <a:cubicBezTo>
                    <a:pt x="304" y="450"/>
                    <a:pt x="316" y="438"/>
                    <a:pt x="340" y="438"/>
                  </a:cubicBezTo>
                  <a:cubicBezTo>
                    <a:pt x="352" y="426"/>
                    <a:pt x="365" y="426"/>
                    <a:pt x="376" y="413"/>
                  </a:cubicBezTo>
                  <a:lnTo>
                    <a:pt x="389" y="413"/>
                  </a:lnTo>
                  <a:cubicBezTo>
                    <a:pt x="401" y="402"/>
                    <a:pt x="425" y="389"/>
                    <a:pt x="449" y="377"/>
                  </a:cubicBezTo>
                  <a:cubicBezTo>
                    <a:pt x="462" y="365"/>
                    <a:pt x="486" y="353"/>
                    <a:pt x="498" y="340"/>
                  </a:cubicBezTo>
                  <a:lnTo>
                    <a:pt x="571" y="304"/>
                  </a:lnTo>
                  <a:cubicBezTo>
                    <a:pt x="584" y="280"/>
                    <a:pt x="595" y="267"/>
                    <a:pt x="620" y="256"/>
                  </a:cubicBezTo>
                  <a:cubicBezTo>
                    <a:pt x="632" y="231"/>
                    <a:pt x="656" y="207"/>
                    <a:pt x="668" y="170"/>
                  </a:cubicBezTo>
                  <a:cubicBezTo>
                    <a:pt x="668" y="146"/>
                    <a:pt x="681" y="122"/>
                    <a:pt x="668" y="97"/>
                  </a:cubicBezTo>
                  <a:cubicBezTo>
                    <a:pt x="668" y="73"/>
                    <a:pt x="656" y="61"/>
                    <a:pt x="644" y="37"/>
                  </a:cubicBezTo>
                  <a:cubicBezTo>
                    <a:pt x="620" y="13"/>
                    <a:pt x="584"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7421163" y="2081867"/>
              <a:ext cx="75918" cy="54584"/>
            </a:xfrm>
            <a:custGeom>
              <a:avLst/>
              <a:gdLst/>
              <a:ahLst/>
              <a:cxnLst/>
              <a:rect l="l" t="t" r="r" b="b"/>
              <a:pathLst>
                <a:path w="1338" h="962" extrusionOk="0">
                  <a:moveTo>
                    <a:pt x="1180" y="86"/>
                  </a:moveTo>
                  <a:lnTo>
                    <a:pt x="1191" y="98"/>
                  </a:lnTo>
                  <a:lnTo>
                    <a:pt x="1216" y="98"/>
                  </a:lnTo>
                  <a:lnTo>
                    <a:pt x="1216" y="111"/>
                  </a:lnTo>
                  <a:lnTo>
                    <a:pt x="1228" y="111"/>
                  </a:lnTo>
                  <a:cubicBezTo>
                    <a:pt x="1228" y="122"/>
                    <a:pt x="1228" y="122"/>
                    <a:pt x="1240" y="122"/>
                  </a:cubicBezTo>
                  <a:lnTo>
                    <a:pt x="1240" y="135"/>
                  </a:lnTo>
                  <a:lnTo>
                    <a:pt x="1240" y="147"/>
                  </a:lnTo>
                  <a:lnTo>
                    <a:pt x="1240" y="159"/>
                  </a:lnTo>
                  <a:cubicBezTo>
                    <a:pt x="1240" y="159"/>
                    <a:pt x="1240" y="171"/>
                    <a:pt x="1228" y="171"/>
                  </a:cubicBezTo>
                  <a:lnTo>
                    <a:pt x="1155" y="171"/>
                  </a:lnTo>
                  <a:cubicBezTo>
                    <a:pt x="1131" y="171"/>
                    <a:pt x="1118" y="171"/>
                    <a:pt x="1094" y="159"/>
                  </a:cubicBezTo>
                  <a:cubicBezTo>
                    <a:pt x="1070" y="159"/>
                    <a:pt x="1058" y="147"/>
                    <a:pt x="1034" y="147"/>
                  </a:cubicBezTo>
                  <a:cubicBezTo>
                    <a:pt x="1021" y="147"/>
                    <a:pt x="997" y="135"/>
                    <a:pt x="985" y="135"/>
                  </a:cubicBezTo>
                  <a:lnTo>
                    <a:pt x="997" y="135"/>
                  </a:lnTo>
                  <a:cubicBezTo>
                    <a:pt x="1010" y="122"/>
                    <a:pt x="1021" y="111"/>
                    <a:pt x="1034" y="111"/>
                  </a:cubicBezTo>
                  <a:cubicBezTo>
                    <a:pt x="1034" y="111"/>
                    <a:pt x="1046" y="98"/>
                    <a:pt x="1058" y="98"/>
                  </a:cubicBezTo>
                  <a:cubicBezTo>
                    <a:pt x="1070" y="98"/>
                    <a:pt x="1083" y="98"/>
                    <a:pt x="1094" y="86"/>
                  </a:cubicBezTo>
                  <a:close/>
                  <a:moveTo>
                    <a:pt x="1118" y="1"/>
                  </a:moveTo>
                  <a:cubicBezTo>
                    <a:pt x="1070" y="1"/>
                    <a:pt x="1021" y="14"/>
                    <a:pt x="985" y="25"/>
                  </a:cubicBezTo>
                  <a:cubicBezTo>
                    <a:pt x="961" y="38"/>
                    <a:pt x="948" y="50"/>
                    <a:pt x="924" y="62"/>
                  </a:cubicBezTo>
                  <a:cubicBezTo>
                    <a:pt x="912" y="74"/>
                    <a:pt x="888" y="74"/>
                    <a:pt x="875" y="98"/>
                  </a:cubicBezTo>
                  <a:cubicBezTo>
                    <a:pt x="864" y="98"/>
                    <a:pt x="864" y="111"/>
                    <a:pt x="851" y="111"/>
                  </a:cubicBezTo>
                  <a:cubicBezTo>
                    <a:pt x="827" y="111"/>
                    <a:pt x="802" y="111"/>
                    <a:pt x="778" y="122"/>
                  </a:cubicBezTo>
                  <a:cubicBezTo>
                    <a:pt x="754" y="122"/>
                    <a:pt x="730" y="135"/>
                    <a:pt x="705" y="135"/>
                  </a:cubicBezTo>
                  <a:cubicBezTo>
                    <a:pt x="694" y="147"/>
                    <a:pt x="669" y="147"/>
                    <a:pt x="657" y="159"/>
                  </a:cubicBezTo>
                  <a:cubicBezTo>
                    <a:pt x="608" y="171"/>
                    <a:pt x="572" y="195"/>
                    <a:pt x="535" y="220"/>
                  </a:cubicBezTo>
                  <a:cubicBezTo>
                    <a:pt x="499" y="244"/>
                    <a:pt x="475" y="268"/>
                    <a:pt x="438" y="293"/>
                  </a:cubicBezTo>
                  <a:cubicBezTo>
                    <a:pt x="426" y="305"/>
                    <a:pt x="426" y="317"/>
                    <a:pt x="414" y="317"/>
                  </a:cubicBezTo>
                  <a:lnTo>
                    <a:pt x="378" y="354"/>
                  </a:lnTo>
                  <a:lnTo>
                    <a:pt x="365" y="366"/>
                  </a:lnTo>
                  <a:cubicBezTo>
                    <a:pt x="353" y="378"/>
                    <a:pt x="341" y="390"/>
                    <a:pt x="329" y="414"/>
                  </a:cubicBezTo>
                  <a:cubicBezTo>
                    <a:pt x="305" y="427"/>
                    <a:pt x="292" y="438"/>
                    <a:pt x="280" y="463"/>
                  </a:cubicBezTo>
                  <a:cubicBezTo>
                    <a:pt x="256" y="487"/>
                    <a:pt x="243" y="511"/>
                    <a:pt x="219" y="536"/>
                  </a:cubicBezTo>
                  <a:lnTo>
                    <a:pt x="183" y="573"/>
                  </a:lnTo>
                  <a:lnTo>
                    <a:pt x="183" y="560"/>
                  </a:lnTo>
                  <a:cubicBezTo>
                    <a:pt x="183" y="573"/>
                    <a:pt x="171" y="584"/>
                    <a:pt x="171" y="597"/>
                  </a:cubicBezTo>
                  <a:cubicBezTo>
                    <a:pt x="159" y="597"/>
                    <a:pt x="159" y="609"/>
                    <a:pt x="159" y="621"/>
                  </a:cubicBezTo>
                  <a:cubicBezTo>
                    <a:pt x="146" y="621"/>
                    <a:pt x="146" y="633"/>
                    <a:pt x="135" y="646"/>
                  </a:cubicBezTo>
                  <a:cubicBezTo>
                    <a:pt x="122" y="670"/>
                    <a:pt x="122" y="694"/>
                    <a:pt x="110" y="718"/>
                  </a:cubicBezTo>
                  <a:cubicBezTo>
                    <a:pt x="86" y="743"/>
                    <a:pt x="73" y="779"/>
                    <a:pt x="62" y="816"/>
                  </a:cubicBezTo>
                  <a:lnTo>
                    <a:pt x="62" y="803"/>
                  </a:lnTo>
                  <a:lnTo>
                    <a:pt x="25" y="876"/>
                  </a:lnTo>
                  <a:cubicBezTo>
                    <a:pt x="25" y="889"/>
                    <a:pt x="13" y="900"/>
                    <a:pt x="13" y="900"/>
                  </a:cubicBezTo>
                  <a:lnTo>
                    <a:pt x="13" y="925"/>
                  </a:lnTo>
                  <a:cubicBezTo>
                    <a:pt x="0" y="925"/>
                    <a:pt x="13" y="937"/>
                    <a:pt x="13" y="937"/>
                  </a:cubicBezTo>
                  <a:lnTo>
                    <a:pt x="13" y="949"/>
                  </a:lnTo>
                  <a:cubicBezTo>
                    <a:pt x="25" y="962"/>
                    <a:pt x="25" y="962"/>
                    <a:pt x="37" y="962"/>
                  </a:cubicBezTo>
                  <a:lnTo>
                    <a:pt x="49" y="962"/>
                  </a:lnTo>
                  <a:cubicBezTo>
                    <a:pt x="49" y="962"/>
                    <a:pt x="49" y="949"/>
                    <a:pt x="62" y="949"/>
                  </a:cubicBezTo>
                  <a:cubicBezTo>
                    <a:pt x="62" y="949"/>
                    <a:pt x="62" y="937"/>
                    <a:pt x="73" y="937"/>
                  </a:cubicBezTo>
                  <a:lnTo>
                    <a:pt x="73" y="925"/>
                  </a:lnTo>
                  <a:cubicBezTo>
                    <a:pt x="73" y="925"/>
                    <a:pt x="86" y="913"/>
                    <a:pt x="86" y="900"/>
                  </a:cubicBezTo>
                  <a:cubicBezTo>
                    <a:pt x="98" y="876"/>
                    <a:pt x="110" y="852"/>
                    <a:pt x="110" y="840"/>
                  </a:cubicBezTo>
                  <a:cubicBezTo>
                    <a:pt x="135" y="803"/>
                    <a:pt x="146" y="767"/>
                    <a:pt x="159" y="743"/>
                  </a:cubicBezTo>
                  <a:lnTo>
                    <a:pt x="195" y="670"/>
                  </a:lnTo>
                  <a:lnTo>
                    <a:pt x="207" y="670"/>
                  </a:lnTo>
                  <a:lnTo>
                    <a:pt x="207" y="657"/>
                  </a:lnTo>
                  <a:lnTo>
                    <a:pt x="207" y="646"/>
                  </a:lnTo>
                  <a:lnTo>
                    <a:pt x="219" y="646"/>
                  </a:lnTo>
                  <a:lnTo>
                    <a:pt x="219" y="633"/>
                  </a:lnTo>
                  <a:lnTo>
                    <a:pt x="219" y="621"/>
                  </a:lnTo>
                  <a:lnTo>
                    <a:pt x="256" y="584"/>
                  </a:lnTo>
                  <a:cubicBezTo>
                    <a:pt x="268" y="584"/>
                    <a:pt x="280" y="573"/>
                    <a:pt x="280" y="560"/>
                  </a:cubicBezTo>
                  <a:cubicBezTo>
                    <a:pt x="292" y="560"/>
                    <a:pt x="305" y="548"/>
                    <a:pt x="305" y="536"/>
                  </a:cubicBezTo>
                  <a:cubicBezTo>
                    <a:pt x="316" y="536"/>
                    <a:pt x="329" y="524"/>
                    <a:pt x="341" y="511"/>
                  </a:cubicBezTo>
                  <a:cubicBezTo>
                    <a:pt x="353" y="500"/>
                    <a:pt x="365" y="475"/>
                    <a:pt x="389" y="463"/>
                  </a:cubicBezTo>
                  <a:cubicBezTo>
                    <a:pt x="402" y="438"/>
                    <a:pt x="426" y="414"/>
                    <a:pt x="451" y="402"/>
                  </a:cubicBezTo>
                  <a:cubicBezTo>
                    <a:pt x="462" y="390"/>
                    <a:pt x="475" y="378"/>
                    <a:pt x="499" y="366"/>
                  </a:cubicBezTo>
                  <a:lnTo>
                    <a:pt x="535" y="330"/>
                  </a:lnTo>
                  <a:cubicBezTo>
                    <a:pt x="572" y="305"/>
                    <a:pt x="596" y="293"/>
                    <a:pt x="621" y="268"/>
                  </a:cubicBezTo>
                  <a:cubicBezTo>
                    <a:pt x="632" y="268"/>
                    <a:pt x="645" y="257"/>
                    <a:pt x="657" y="257"/>
                  </a:cubicBezTo>
                  <a:cubicBezTo>
                    <a:pt x="681" y="244"/>
                    <a:pt x="718" y="232"/>
                    <a:pt x="742" y="220"/>
                  </a:cubicBezTo>
                  <a:cubicBezTo>
                    <a:pt x="754" y="220"/>
                    <a:pt x="778" y="208"/>
                    <a:pt x="791" y="208"/>
                  </a:cubicBezTo>
                  <a:lnTo>
                    <a:pt x="875" y="208"/>
                  </a:lnTo>
                  <a:cubicBezTo>
                    <a:pt x="888" y="208"/>
                    <a:pt x="912" y="208"/>
                    <a:pt x="937" y="220"/>
                  </a:cubicBezTo>
                  <a:cubicBezTo>
                    <a:pt x="973" y="220"/>
                    <a:pt x="1010" y="232"/>
                    <a:pt x="1046" y="244"/>
                  </a:cubicBezTo>
                  <a:cubicBezTo>
                    <a:pt x="1083" y="257"/>
                    <a:pt x="1118" y="257"/>
                    <a:pt x="1167" y="257"/>
                  </a:cubicBezTo>
                  <a:lnTo>
                    <a:pt x="1216" y="257"/>
                  </a:lnTo>
                  <a:cubicBezTo>
                    <a:pt x="1240" y="257"/>
                    <a:pt x="1264" y="244"/>
                    <a:pt x="1289" y="232"/>
                  </a:cubicBezTo>
                  <a:cubicBezTo>
                    <a:pt x="1326" y="195"/>
                    <a:pt x="1337" y="159"/>
                    <a:pt x="1326" y="122"/>
                  </a:cubicBezTo>
                  <a:cubicBezTo>
                    <a:pt x="1313" y="74"/>
                    <a:pt x="1289" y="50"/>
                    <a:pt x="1253" y="25"/>
                  </a:cubicBezTo>
                  <a:cubicBezTo>
                    <a:pt x="1228" y="14"/>
                    <a:pt x="1204" y="1"/>
                    <a:pt x="1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7414979" y="2052930"/>
              <a:ext cx="35179" cy="76599"/>
            </a:xfrm>
            <a:custGeom>
              <a:avLst/>
              <a:gdLst/>
              <a:ahLst/>
              <a:cxnLst/>
              <a:rect l="l" t="t" r="r" b="b"/>
              <a:pathLst>
                <a:path w="620" h="1350" extrusionOk="0">
                  <a:moveTo>
                    <a:pt x="547" y="73"/>
                  </a:moveTo>
                  <a:lnTo>
                    <a:pt x="547" y="86"/>
                  </a:lnTo>
                  <a:lnTo>
                    <a:pt x="547" y="98"/>
                  </a:lnTo>
                  <a:lnTo>
                    <a:pt x="547" y="110"/>
                  </a:lnTo>
                  <a:lnTo>
                    <a:pt x="547" y="122"/>
                  </a:lnTo>
                  <a:lnTo>
                    <a:pt x="535" y="146"/>
                  </a:lnTo>
                  <a:cubicBezTo>
                    <a:pt x="535" y="146"/>
                    <a:pt x="535" y="159"/>
                    <a:pt x="523" y="159"/>
                  </a:cubicBezTo>
                  <a:cubicBezTo>
                    <a:pt x="523" y="171"/>
                    <a:pt x="523" y="183"/>
                    <a:pt x="511" y="183"/>
                  </a:cubicBezTo>
                  <a:lnTo>
                    <a:pt x="511" y="195"/>
                  </a:lnTo>
                  <a:cubicBezTo>
                    <a:pt x="511" y="195"/>
                    <a:pt x="498" y="195"/>
                    <a:pt x="498" y="208"/>
                  </a:cubicBezTo>
                  <a:lnTo>
                    <a:pt x="487" y="219"/>
                  </a:lnTo>
                  <a:lnTo>
                    <a:pt x="462" y="244"/>
                  </a:lnTo>
                  <a:cubicBezTo>
                    <a:pt x="462" y="256"/>
                    <a:pt x="450" y="256"/>
                    <a:pt x="450" y="256"/>
                  </a:cubicBezTo>
                  <a:lnTo>
                    <a:pt x="438" y="268"/>
                  </a:lnTo>
                  <a:lnTo>
                    <a:pt x="438" y="281"/>
                  </a:lnTo>
                  <a:cubicBezTo>
                    <a:pt x="414" y="292"/>
                    <a:pt x="401" y="305"/>
                    <a:pt x="389" y="316"/>
                  </a:cubicBezTo>
                  <a:cubicBezTo>
                    <a:pt x="377" y="341"/>
                    <a:pt x="365" y="353"/>
                    <a:pt x="352" y="365"/>
                  </a:cubicBezTo>
                  <a:lnTo>
                    <a:pt x="352" y="353"/>
                  </a:lnTo>
                  <a:cubicBezTo>
                    <a:pt x="352" y="353"/>
                    <a:pt x="352" y="341"/>
                    <a:pt x="365" y="341"/>
                  </a:cubicBezTo>
                  <a:lnTo>
                    <a:pt x="365" y="305"/>
                  </a:lnTo>
                  <a:cubicBezTo>
                    <a:pt x="365" y="292"/>
                    <a:pt x="377" y="281"/>
                    <a:pt x="377" y="268"/>
                  </a:cubicBezTo>
                  <a:cubicBezTo>
                    <a:pt x="377" y="256"/>
                    <a:pt x="377" y="244"/>
                    <a:pt x="389" y="232"/>
                  </a:cubicBezTo>
                  <a:cubicBezTo>
                    <a:pt x="389" y="219"/>
                    <a:pt x="401" y="208"/>
                    <a:pt x="401" y="183"/>
                  </a:cubicBezTo>
                  <a:cubicBezTo>
                    <a:pt x="414" y="171"/>
                    <a:pt x="414" y="159"/>
                    <a:pt x="425" y="146"/>
                  </a:cubicBezTo>
                  <a:lnTo>
                    <a:pt x="450" y="122"/>
                  </a:lnTo>
                  <a:cubicBezTo>
                    <a:pt x="450" y="110"/>
                    <a:pt x="462" y="98"/>
                    <a:pt x="474" y="98"/>
                  </a:cubicBezTo>
                  <a:lnTo>
                    <a:pt x="487" y="86"/>
                  </a:lnTo>
                  <a:lnTo>
                    <a:pt x="498" y="86"/>
                  </a:lnTo>
                  <a:cubicBezTo>
                    <a:pt x="498" y="86"/>
                    <a:pt x="498" y="73"/>
                    <a:pt x="511" y="73"/>
                  </a:cubicBezTo>
                  <a:close/>
                  <a:moveTo>
                    <a:pt x="511" y="0"/>
                  </a:moveTo>
                  <a:cubicBezTo>
                    <a:pt x="487" y="0"/>
                    <a:pt x="462" y="13"/>
                    <a:pt x="450" y="25"/>
                  </a:cubicBezTo>
                  <a:lnTo>
                    <a:pt x="414" y="62"/>
                  </a:lnTo>
                  <a:cubicBezTo>
                    <a:pt x="401" y="62"/>
                    <a:pt x="389" y="73"/>
                    <a:pt x="377" y="86"/>
                  </a:cubicBezTo>
                  <a:cubicBezTo>
                    <a:pt x="341" y="135"/>
                    <a:pt x="316" y="195"/>
                    <a:pt x="304" y="256"/>
                  </a:cubicBezTo>
                  <a:cubicBezTo>
                    <a:pt x="292" y="268"/>
                    <a:pt x="292" y="281"/>
                    <a:pt x="292" y="292"/>
                  </a:cubicBezTo>
                  <a:lnTo>
                    <a:pt x="292" y="316"/>
                  </a:lnTo>
                  <a:cubicBezTo>
                    <a:pt x="268" y="365"/>
                    <a:pt x="255" y="426"/>
                    <a:pt x="244" y="487"/>
                  </a:cubicBezTo>
                  <a:cubicBezTo>
                    <a:pt x="231" y="548"/>
                    <a:pt x="207" y="596"/>
                    <a:pt x="195" y="657"/>
                  </a:cubicBezTo>
                  <a:cubicBezTo>
                    <a:pt x="171" y="718"/>
                    <a:pt x="158" y="767"/>
                    <a:pt x="134" y="827"/>
                  </a:cubicBezTo>
                  <a:cubicBezTo>
                    <a:pt x="134" y="851"/>
                    <a:pt x="122" y="888"/>
                    <a:pt x="109" y="912"/>
                  </a:cubicBezTo>
                  <a:cubicBezTo>
                    <a:pt x="109" y="924"/>
                    <a:pt x="98" y="937"/>
                    <a:pt x="98" y="961"/>
                  </a:cubicBezTo>
                  <a:cubicBezTo>
                    <a:pt x="98" y="961"/>
                    <a:pt x="85" y="973"/>
                    <a:pt x="85" y="985"/>
                  </a:cubicBezTo>
                  <a:lnTo>
                    <a:pt x="85" y="997"/>
                  </a:lnTo>
                  <a:cubicBezTo>
                    <a:pt x="73" y="1034"/>
                    <a:pt x="73" y="1058"/>
                    <a:pt x="61" y="1094"/>
                  </a:cubicBezTo>
                  <a:cubicBezTo>
                    <a:pt x="61" y="1107"/>
                    <a:pt x="49" y="1119"/>
                    <a:pt x="49" y="1131"/>
                  </a:cubicBezTo>
                  <a:cubicBezTo>
                    <a:pt x="49" y="1143"/>
                    <a:pt x="49" y="1156"/>
                    <a:pt x="36" y="1167"/>
                  </a:cubicBezTo>
                  <a:lnTo>
                    <a:pt x="36" y="1204"/>
                  </a:lnTo>
                  <a:cubicBezTo>
                    <a:pt x="36" y="1216"/>
                    <a:pt x="25" y="1240"/>
                    <a:pt x="25" y="1253"/>
                  </a:cubicBezTo>
                  <a:cubicBezTo>
                    <a:pt x="25" y="1277"/>
                    <a:pt x="12" y="1289"/>
                    <a:pt x="12" y="1313"/>
                  </a:cubicBezTo>
                  <a:lnTo>
                    <a:pt x="12" y="1326"/>
                  </a:lnTo>
                  <a:cubicBezTo>
                    <a:pt x="0" y="1337"/>
                    <a:pt x="12" y="1337"/>
                    <a:pt x="25" y="1350"/>
                  </a:cubicBezTo>
                  <a:lnTo>
                    <a:pt x="36" y="1337"/>
                  </a:lnTo>
                  <a:cubicBezTo>
                    <a:pt x="36" y="1326"/>
                    <a:pt x="49" y="1313"/>
                    <a:pt x="49" y="1301"/>
                  </a:cubicBezTo>
                  <a:cubicBezTo>
                    <a:pt x="49" y="1289"/>
                    <a:pt x="61" y="1264"/>
                    <a:pt x="61" y="1253"/>
                  </a:cubicBezTo>
                  <a:cubicBezTo>
                    <a:pt x="61" y="1228"/>
                    <a:pt x="73" y="1204"/>
                    <a:pt x="85" y="1180"/>
                  </a:cubicBezTo>
                  <a:lnTo>
                    <a:pt x="122" y="1034"/>
                  </a:lnTo>
                  <a:cubicBezTo>
                    <a:pt x="146" y="985"/>
                    <a:pt x="171" y="924"/>
                    <a:pt x="195" y="876"/>
                  </a:cubicBezTo>
                  <a:cubicBezTo>
                    <a:pt x="219" y="815"/>
                    <a:pt x="231" y="754"/>
                    <a:pt x="255" y="694"/>
                  </a:cubicBezTo>
                  <a:cubicBezTo>
                    <a:pt x="280" y="645"/>
                    <a:pt x="304" y="584"/>
                    <a:pt x="316" y="524"/>
                  </a:cubicBezTo>
                  <a:cubicBezTo>
                    <a:pt x="328" y="499"/>
                    <a:pt x="328" y="462"/>
                    <a:pt x="341" y="438"/>
                  </a:cubicBezTo>
                  <a:lnTo>
                    <a:pt x="352" y="426"/>
                  </a:lnTo>
                  <a:cubicBezTo>
                    <a:pt x="365" y="426"/>
                    <a:pt x="365" y="426"/>
                    <a:pt x="365" y="414"/>
                  </a:cubicBezTo>
                  <a:cubicBezTo>
                    <a:pt x="389" y="402"/>
                    <a:pt x="414" y="389"/>
                    <a:pt x="438" y="365"/>
                  </a:cubicBezTo>
                  <a:cubicBezTo>
                    <a:pt x="450" y="353"/>
                    <a:pt x="474" y="329"/>
                    <a:pt x="498" y="316"/>
                  </a:cubicBezTo>
                  <a:cubicBezTo>
                    <a:pt x="511" y="292"/>
                    <a:pt x="535" y="281"/>
                    <a:pt x="560" y="256"/>
                  </a:cubicBezTo>
                  <a:cubicBezTo>
                    <a:pt x="571" y="244"/>
                    <a:pt x="584" y="219"/>
                    <a:pt x="584" y="208"/>
                  </a:cubicBezTo>
                  <a:cubicBezTo>
                    <a:pt x="596" y="195"/>
                    <a:pt x="596" y="183"/>
                    <a:pt x="608" y="171"/>
                  </a:cubicBezTo>
                  <a:lnTo>
                    <a:pt x="608" y="146"/>
                  </a:lnTo>
                  <a:cubicBezTo>
                    <a:pt x="620" y="135"/>
                    <a:pt x="620" y="110"/>
                    <a:pt x="620" y="98"/>
                  </a:cubicBezTo>
                  <a:cubicBezTo>
                    <a:pt x="620" y="73"/>
                    <a:pt x="620" y="62"/>
                    <a:pt x="608" y="37"/>
                  </a:cubicBezTo>
                  <a:cubicBezTo>
                    <a:pt x="596" y="25"/>
                    <a:pt x="584" y="13"/>
                    <a:pt x="560" y="13"/>
                  </a:cubicBezTo>
                  <a:cubicBezTo>
                    <a:pt x="547" y="0"/>
                    <a:pt x="523" y="0"/>
                    <a:pt x="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7360452" y="2061895"/>
              <a:ext cx="19405" cy="53165"/>
            </a:xfrm>
            <a:custGeom>
              <a:avLst/>
              <a:gdLst/>
              <a:ahLst/>
              <a:cxnLst/>
              <a:rect l="l" t="t" r="r" b="b"/>
              <a:pathLst>
                <a:path w="342" h="937" extrusionOk="0">
                  <a:moveTo>
                    <a:pt x="208" y="86"/>
                  </a:moveTo>
                  <a:cubicBezTo>
                    <a:pt x="220" y="86"/>
                    <a:pt x="220" y="86"/>
                    <a:pt x="220" y="98"/>
                  </a:cubicBezTo>
                  <a:lnTo>
                    <a:pt x="232" y="110"/>
                  </a:lnTo>
                  <a:lnTo>
                    <a:pt x="232" y="134"/>
                  </a:lnTo>
                  <a:cubicBezTo>
                    <a:pt x="232" y="147"/>
                    <a:pt x="232" y="158"/>
                    <a:pt x="244" y="171"/>
                  </a:cubicBezTo>
                  <a:lnTo>
                    <a:pt x="244" y="195"/>
                  </a:lnTo>
                  <a:cubicBezTo>
                    <a:pt x="244" y="207"/>
                    <a:pt x="244" y="220"/>
                    <a:pt x="257" y="231"/>
                  </a:cubicBezTo>
                  <a:lnTo>
                    <a:pt x="257" y="244"/>
                  </a:lnTo>
                  <a:lnTo>
                    <a:pt x="257" y="256"/>
                  </a:lnTo>
                  <a:lnTo>
                    <a:pt x="257" y="268"/>
                  </a:lnTo>
                  <a:cubicBezTo>
                    <a:pt x="244" y="268"/>
                    <a:pt x="244" y="280"/>
                    <a:pt x="244" y="293"/>
                  </a:cubicBezTo>
                  <a:cubicBezTo>
                    <a:pt x="244" y="304"/>
                    <a:pt x="232" y="317"/>
                    <a:pt x="220" y="329"/>
                  </a:cubicBezTo>
                  <a:cubicBezTo>
                    <a:pt x="220" y="353"/>
                    <a:pt x="195" y="377"/>
                    <a:pt x="184" y="390"/>
                  </a:cubicBezTo>
                  <a:cubicBezTo>
                    <a:pt x="184" y="402"/>
                    <a:pt x="171" y="426"/>
                    <a:pt x="159" y="438"/>
                  </a:cubicBezTo>
                  <a:lnTo>
                    <a:pt x="159" y="426"/>
                  </a:lnTo>
                  <a:lnTo>
                    <a:pt x="159" y="366"/>
                  </a:lnTo>
                  <a:lnTo>
                    <a:pt x="159" y="341"/>
                  </a:lnTo>
                  <a:lnTo>
                    <a:pt x="159" y="231"/>
                  </a:lnTo>
                  <a:cubicBezTo>
                    <a:pt x="159" y="207"/>
                    <a:pt x="159" y="183"/>
                    <a:pt x="171" y="158"/>
                  </a:cubicBezTo>
                  <a:cubicBezTo>
                    <a:pt x="171" y="134"/>
                    <a:pt x="184" y="123"/>
                    <a:pt x="184" y="110"/>
                  </a:cubicBezTo>
                  <a:cubicBezTo>
                    <a:pt x="184" y="98"/>
                    <a:pt x="184" y="98"/>
                    <a:pt x="195" y="86"/>
                  </a:cubicBezTo>
                  <a:close/>
                  <a:moveTo>
                    <a:pt x="171" y="1"/>
                  </a:moveTo>
                  <a:cubicBezTo>
                    <a:pt x="159" y="13"/>
                    <a:pt x="135" y="25"/>
                    <a:pt x="122" y="37"/>
                  </a:cubicBezTo>
                  <a:cubicBezTo>
                    <a:pt x="122" y="50"/>
                    <a:pt x="122" y="50"/>
                    <a:pt x="111" y="61"/>
                  </a:cubicBezTo>
                  <a:cubicBezTo>
                    <a:pt x="111" y="74"/>
                    <a:pt x="111" y="98"/>
                    <a:pt x="98" y="110"/>
                  </a:cubicBezTo>
                  <a:cubicBezTo>
                    <a:pt x="86" y="147"/>
                    <a:pt x="86" y="183"/>
                    <a:pt x="74" y="220"/>
                  </a:cubicBezTo>
                  <a:lnTo>
                    <a:pt x="74" y="293"/>
                  </a:lnTo>
                  <a:cubicBezTo>
                    <a:pt x="74" y="317"/>
                    <a:pt x="86" y="341"/>
                    <a:pt x="86" y="366"/>
                  </a:cubicBezTo>
                  <a:lnTo>
                    <a:pt x="86" y="402"/>
                  </a:lnTo>
                  <a:lnTo>
                    <a:pt x="86" y="438"/>
                  </a:lnTo>
                  <a:cubicBezTo>
                    <a:pt x="86" y="450"/>
                    <a:pt x="98" y="463"/>
                    <a:pt x="98" y="474"/>
                  </a:cubicBezTo>
                  <a:cubicBezTo>
                    <a:pt x="98" y="499"/>
                    <a:pt x="98" y="523"/>
                    <a:pt x="111" y="536"/>
                  </a:cubicBezTo>
                  <a:cubicBezTo>
                    <a:pt x="98" y="572"/>
                    <a:pt x="98" y="596"/>
                    <a:pt x="86" y="633"/>
                  </a:cubicBezTo>
                  <a:cubicBezTo>
                    <a:pt x="74" y="657"/>
                    <a:pt x="62" y="693"/>
                    <a:pt x="62" y="730"/>
                  </a:cubicBezTo>
                  <a:cubicBezTo>
                    <a:pt x="49" y="754"/>
                    <a:pt x="38" y="790"/>
                    <a:pt x="25" y="815"/>
                  </a:cubicBezTo>
                  <a:cubicBezTo>
                    <a:pt x="25" y="827"/>
                    <a:pt x="25" y="839"/>
                    <a:pt x="14" y="852"/>
                  </a:cubicBezTo>
                  <a:cubicBezTo>
                    <a:pt x="14" y="863"/>
                    <a:pt x="14" y="876"/>
                    <a:pt x="1" y="888"/>
                  </a:cubicBezTo>
                  <a:lnTo>
                    <a:pt x="1" y="900"/>
                  </a:lnTo>
                  <a:lnTo>
                    <a:pt x="1" y="912"/>
                  </a:lnTo>
                  <a:cubicBezTo>
                    <a:pt x="1" y="925"/>
                    <a:pt x="14" y="925"/>
                    <a:pt x="25" y="936"/>
                  </a:cubicBezTo>
                  <a:cubicBezTo>
                    <a:pt x="25" y="936"/>
                    <a:pt x="38" y="936"/>
                    <a:pt x="38" y="925"/>
                  </a:cubicBezTo>
                  <a:lnTo>
                    <a:pt x="49" y="925"/>
                  </a:lnTo>
                  <a:lnTo>
                    <a:pt x="49" y="912"/>
                  </a:lnTo>
                  <a:cubicBezTo>
                    <a:pt x="49" y="900"/>
                    <a:pt x="62" y="900"/>
                    <a:pt x="62" y="900"/>
                  </a:cubicBezTo>
                  <a:lnTo>
                    <a:pt x="62" y="863"/>
                  </a:lnTo>
                  <a:cubicBezTo>
                    <a:pt x="74" y="852"/>
                    <a:pt x="74" y="852"/>
                    <a:pt x="74" y="839"/>
                  </a:cubicBezTo>
                  <a:cubicBezTo>
                    <a:pt x="86" y="803"/>
                    <a:pt x="98" y="779"/>
                    <a:pt x="111" y="742"/>
                  </a:cubicBezTo>
                  <a:cubicBezTo>
                    <a:pt x="122" y="682"/>
                    <a:pt x="147" y="620"/>
                    <a:pt x="159" y="560"/>
                  </a:cubicBezTo>
                  <a:cubicBezTo>
                    <a:pt x="184" y="536"/>
                    <a:pt x="208" y="511"/>
                    <a:pt x="232" y="474"/>
                  </a:cubicBezTo>
                  <a:cubicBezTo>
                    <a:pt x="244" y="463"/>
                    <a:pt x="244" y="450"/>
                    <a:pt x="257" y="426"/>
                  </a:cubicBezTo>
                  <a:cubicBezTo>
                    <a:pt x="268" y="414"/>
                    <a:pt x="281" y="402"/>
                    <a:pt x="281" y="390"/>
                  </a:cubicBezTo>
                  <a:cubicBezTo>
                    <a:pt x="317" y="341"/>
                    <a:pt x="341" y="280"/>
                    <a:pt x="341" y="220"/>
                  </a:cubicBezTo>
                  <a:cubicBezTo>
                    <a:pt x="329" y="195"/>
                    <a:pt x="329" y="183"/>
                    <a:pt x="329" y="158"/>
                  </a:cubicBezTo>
                  <a:cubicBezTo>
                    <a:pt x="317" y="147"/>
                    <a:pt x="317" y="123"/>
                    <a:pt x="317" y="110"/>
                  </a:cubicBezTo>
                  <a:cubicBezTo>
                    <a:pt x="305" y="98"/>
                    <a:pt x="305" y="74"/>
                    <a:pt x="305" y="61"/>
                  </a:cubicBezTo>
                  <a:cubicBezTo>
                    <a:pt x="293" y="61"/>
                    <a:pt x="293" y="50"/>
                    <a:pt x="281" y="50"/>
                  </a:cubicBezTo>
                  <a:cubicBezTo>
                    <a:pt x="281" y="37"/>
                    <a:pt x="268" y="25"/>
                    <a:pt x="268" y="25"/>
                  </a:cubicBezTo>
                  <a:cubicBezTo>
                    <a:pt x="257" y="13"/>
                    <a:pt x="244" y="13"/>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7319089" y="2388091"/>
              <a:ext cx="42839" cy="29732"/>
            </a:xfrm>
            <a:custGeom>
              <a:avLst/>
              <a:gdLst/>
              <a:ahLst/>
              <a:cxnLst/>
              <a:rect l="l" t="t" r="r" b="b"/>
              <a:pathLst>
                <a:path w="755" h="524" extrusionOk="0">
                  <a:moveTo>
                    <a:pt x="1" y="0"/>
                  </a:moveTo>
                  <a:cubicBezTo>
                    <a:pt x="25" y="37"/>
                    <a:pt x="38" y="61"/>
                    <a:pt x="62" y="86"/>
                  </a:cubicBezTo>
                  <a:cubicBezTo>
                    <a:pt x="86" y="122"/>
                    <a:pt x="122" y="146"/>
                    <a:pt x="146" y="183"/>
                  </a:cubicBezTo>
                  <a:lnTo>
                    <a:pt x="183" y="219"/>
                  </a:lnTo>
                  <a:lnTo>
                    <a:pt x="195" y="219"/>
                  </a:lnTo>
                  <a:lnTo>
                    <a:pt x="195" y="231"/>
                  </a:lnTo>
                  <a:cubicBezTo>
                    <a:pt x="208" y="231"/>
                    <a:pt x="208" y="243"/>
                    <a:pt x="219" y="243"/>
                  </a:cubicBezTo>
                  <a:lnTo>
                    <a:pt x="244" y="267"/>
                  </a:lnTo>
                  <a:lnTo>
                    <a:pt x="244" y="256"/>
                  </a:lnTo>
                  <a:cubicBezTo>
                    <a:pt x="256" y="280"/>
                    <a:pt x="281" y="292"/>
                    <a:pt x="305" y="304"/>
                  </a:cubicBezTo>
                  <a:lnTo>
                    <a:pt x="378" y="340"/>
                  </a:lnTo>
                  <a:cubicBezTo>
                    <a:pt x="427" y="365"/>
                    <a:pt x="462" y="377"/>
                    <a:pt x="511" y="389"/>
                  </a:cubicBezTo>
                  <a:cubicBezTo>
                    <a:pt x="535" y="413"/>
                    <a:pt x="572" y="426"/>
                    <a:pt x="608" y="438"/>
                  </a:cubicBezTo>
                  <a:cubicBezTo>
                    <a:pt x="621" y="438"/>
                    <a:pt x="633" y="450"/>
                    <a:pt x="645" y="462"/>
                  </a:cubicBezTo>
                  <a:cubicBezTo>
                    <a:pt x="645" y="475"/>
                    <a:pt x="657" y="475"/>
                    <a:pt x="657" y="475"/>
                  </a:cubicBezTo>
                  <a:lnTo>
                    <a:pt x="645" y="475"/>
                  </a:lnTo>
                  <a:cubicBezTo>
                    <a:pt x="657" y="486"/>
                    <a:pt x="670" y="486"/>
                    <a:pt x="670" y="499"/>
                  </a:cubicBezTo>
                  <a:cubicBezTo>
                    <a:pt x="681" y="499"/>
                    <a:pt x="681" y="511"/>
                    <a:pt x="694" y="511"/>
                  </a:cubicBezTo>
                  <a:cubicBezTo>
                    <a:pt x="694" y="523"/>
                    <a:pt x="706" y="523"/>
                    <a:pt x="718" y="523"/>
                  </a:cubicBezTo>
                  <a:cubicBezTo>
                    <a:pt x="718" y="523"/>
                    <a:pt x="730" y="523"/>
                    <a:pt x="743" y="511"/>
                  </a:cubicBezTo>
                  <a:cubicBezTo>
                    <a:pt x="754" y="511"/>
                    <a:pt x="754" y="499"/>
                    <a:pt x="754" y="486"/>
                  </a:cubicBezTo>
                  <a:lnTo>
                    <a:pt x="754" y="450"/>
                  </a:lnTo>
                  <a:cubicBezTo>
                    <a:pt x="743" y="450"/>
                    <a:pt x="743" y="438"/>
                    <a:pt x="730" y="438"/>
                  </a:cubicBezTo>
                  <a:lnTo>
                    <a:pt x="694" y="402"/>
                  </a:lnTo>
                  <a:cubicBezTo>
                    <a:pt x="681" y="389"/>
                    <a:pt x="681" y="389"/>
                    <a:pt x="670" y="389"/>
                  </a:cubicBezTo>
                  <a:cubicBezTo>
                    <a:pt x="670" y="377"/>
                    <a:pt x="657" y="365"/>
                    <a:pt x="645" y="365"/>
                  </a:cubicBezTo>
                  <a:cubicBezTo>
                    <a:pt x="633" y="353"/>
                    <a:pt x="608" y="340"/>
                    <a:pt x="584" y="329"/>
                  </a:cubicBezTo>
                  <a:cubicBezTo>
                    <a:pt x="572" y="329"/>
                    <a:pt x="560" y="316"/>
                    <a:pt x="548" y="316"/>
                  </a:cubicBezTo>
                  <a:cubicBezTo>
                    <a:pt x="511" y="292"/>
                    <a:pt x="475" y="280"/>
                    <a:pt x="427" y="256"/>
                  </a:cubicBezTo>
                  <a:cubicBezTo>
                    <a:pt x="402" y="243"/>
                    <a:pt x="365" y="231"/>
                    <a:pt x="329" y="207"/>
                  </a:cubicBezTo>
                  <a:lnTo>
                    <a:pt x="305" y="207"/>
                  </a:lnTo>
                  <a:cubicBezTo>
                    <a:pt x="305" y="195"/>
                    <a:pt x="292" y="195"/>
                    <a:pt x="281" y="195"/>
                  </a:cubicBezTo>
                  <a:cubicBezTo>
                    <a:pt x="281" y="183"/>
                    <a:pt x="268" y="183"/>
                    <a:pt x="268" y="183"/>
                  </a:cubicBezTo>
                  <a:cubicBezTo>
                    <a:pt x="256" y="170"/>
                    <a:pt x="244" y="170"/>
                    <a:pt x="232" y="159"/>
                  </a:cubicBezTo>
                  <a:lnTo>
                    <a:pt x="219" y="146"/>
                  </a:lnTo>
                  <a:cubicBezTo>
                    <a:pt x="208" y="146"/>
                    <a:pt x="195" y="134"/>
                    <a:pt x="183" y="122"/>
                  </a:cubicBezTo>
                  <a:cubicBezTo>
                    <a:pt x="135" y="97"/>
                    <a:pt x="111" y="73"/>
                    <a:pt x="74" y="61"/>
                  </a:cubicBezTo>
                  <a:cubicBezTo>
                    <a:pt x="49" y="49"/>
                    <a:pt x="25" y="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7327373" y="2399098"/>
              <a:ext cx="28994" cy="14582"/>
            </a:xfrm>
            <a:custGeom>
              <a:avLst/>
              <a:gdLst/>
              <a:ahLst/>
              <a:cxnLst/>
              <a:rect l="l" t="t" r="r" b="b"/>
              <a:pathLst>
                <a:path w="511" h="257" extrusionOk="0">
                  <a:moveTo>
                    <a:pt x="1" y="1"/>
                  </a:moveTo>
                  <a:lnTo>
                    <a:pt x="25" y="25"/>
                  </a:lnTo>
                  <a:lnTo>
                    <a:pt x="37" y="49"/>
                  </a:lnTo>
                  <a:lnTo>
                    <a:pt x="62" y="62"/>
                  </a:lnTo>
                  <a:cubicBezTo>
                    <a:pt x="73" y="73"/>
                    <a:pt x="73" y="86"/>
                    <a:pt x="86" y="86"/>
                  </a:cubicBezTo>
                  <a:lnTo>
                    <a:pt x="86" y="98"/>
                  </a:lnTo>
                  <a:cubicBezTo>
                    <a:pt x="122" y="122"/>
                    <a:pt x="146" y="146"/>
                    <a:pt x="171" y="159"/>
                  </a:cubicBezTo>
                  <a:lnTo>
                    <a:pt x="183" y="171"/>
                  </a:lnTo>
                  <a:lnTo>
                    <a:pt x="208" y="195"/>
                  </a:lnTo>
                  <a:lnTo>
                    <a:pt x="232" y="195"/>
                  </a:lnTo>
                  <a:lnTo>
                    <a:pt x="244" y="208"/>
                  </a:lnTo>
                  <a:lnTo>
                    <a:pt x="256" y="208"/>
                  </a:lnTo>
                  <a:cubicBezTo>
                    <a:pt x="268" y="208"/>
                    <a:pt x="281" y="219"/>
                    <a:pt x="292" y="219"/>
                  </a:cubicBezTo>
                  <a:cubicBezTo>
                    <a:pt x="305" y="219"/>
                    <a:pt x="316" y="232"/>
                    <a:pt x="329" y="232"/>
                  </a:cubicBezTo>
                  <a:lnTo>
                    <a:pt x="341" y="232"/>
                  </a:lnTo>
                  <a:cubicBezTo>
                    <a:pt x="353" y="244"/>
                    <a:pt x="365" y="244"/>
                    <a:pt x="378" y="244"/>
                  </a:cubicBezTo>
                  <a:cubicBezTo>
                    <a:pt x="389" y="244"/>
                    <a:pt x="389" y="256"/>
                    <a:pt x="402" y="256"/>
                  </a:cubicBezTo>
                  <a:lnTo>
                    <a:pt x="462" y="256"/>
                  </a:lnTo>
                  <a:cubicBezTo>
                    <a:pt x="475" y="256"/>
                    <a:pt x="487" y="256"/>
                    <a:pt x="499" y="244"/>
                  </a:cubicBezTo>
                  <a:lnTo>
                    <a:pt x="511" y="232"/>
                  </a:lnTo>
                  <a:lnTo>
                    <a:pt x="511" y="208"/>
                  </a:lnTo>
                  <a:cubicBezTo>
                    <a:pt x="505" y="201"/>
                    <a:pt x="499" y="198"/>
                    <a:pt x="493" y="198"/>
                  </a:cubicBezTo>
                  <a:cubicBezTo>
                    <a:pt x="487" y="198"/>
                    <a:pt x="481" y="201"/>
                    <a:pt x="475" y="208"/>
                  </a:cubicBezTo>
                  <a:lnTo>
                    <a:pt x="451" y="208"/>
                  </a:lnTo>
                  <a:cubicBezTo>
                    <a:pt x="438" y="208"/>
                    <a:pt x="426" y="208"/>
                    <a:pt x="414" y="195"/>
                  </a:cubicBezTo>
                  <a:lnTo>
                    <a:pt x="402" y="195"/>
                  </a:lnTo>
                  <a:cubicBezTo>
                    <a:pt x="365" y="183"/>
                    <a:pt x="341" y="171"/>
                    <a:pt x="316" y="171"/>
                  </a:cubicBezTo>
                  <a:cubicBezTo>
                    <a:pt x="305" y="159"/>
                    <a:pt x="292" y="159"/>
                    <a:pt x="281" y="146"/>
                  </a:cubicBezTo>
                  <a:lnTo>
                    <a:pt x="281" y="159"/>
                  </a:lnTo>
                  <a:cubicBezTo>
                    <a:pt x="268" y="146"/>
                    <a:pt x="256" y="146"/>
                    <a:pt x="244" y="135"/>
                  </a:cubicBezTo>
                  <a:lnTo>
                    <a:pt x="232" y="135"/>
                  </a:lnTo>
                  <a:cubicBezTo>
                    <a:pt x="232" y="135"/>
                    <a:pt x="219" y="122"/>
                    <a:pt x="208" y="122"/>
                  </a:cubicBezTo>
                  <a:cubicBezTo>
                    <a:pt x="208" y="122"/>
                    <a:pt x="195" y="110"/>
                    <a:pt x="183" y="110"/>
                  </a:cubicBezTo>
                  <a:cubicBezTo>
                    <a:pt x="183" y="98"/>
                    <a:pt x="171" y="98"/>
                    <a:pt x="159" y="86"/>
                  </a:cubicBezTo>
                  <a:lnTo>
                    <a:pt x="86" y="49"/>
                  </a:lnTo>
                  <a:lnTo>
                    <a:pt x="86" y="62"/>
                  </a:lnTo>
                  <a:cubicBezTo>
                    <a:pt x="73" y="49"/>
                    <a:pt x="62" y="37"/>
                    <a:pt x="37" y="25"/>
                  </a:cubicBezTo>
                  <a:cubicBezTo>
                    <a:pt x="25" y="25"/>
                    <a:pt x="13" y="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7331515" y="2382530"/>
              <a:ext cx="33874" cy="33477"/>
            </a:xfrm>
            <a:custGeom>
              <a:avLst/>
              <a:gdLst/>
              <a:ahLst/>
              <a:cxnLst/>
              <a:rect l="l" t="t" r="r" b="b"/>
              <a:pathLst>
                <a:path w="597" h="590" extrusionOk="0">
                  <a:moveTo>
                    <a:pt x="0" y="1"/>
                  </a:moveTo>
                  <a:cubicBezTo>
                    <a:pt x="13" y="14"/>
                    <a:pt x="13" y="38"/>
                    <a:pt x="25" y="49"/>
                  </a:cubicBezTo>
                  <a:lnTo>
                    <a:pt x="37" y="62"/>
                  </a:lnTo>
                  <a:cubicBezTo>
                    <a:pt x="62" y="86"/>
                    <a:pt x="73" y="111"/>
                    <a:pt x="86" y="135"/>
                  </a:cubicBezTo>
                  <a:cubicBezTo>
                    <a:pt x="98" y="159"/>
                    <a:pt x="122" y="184"/>
                    <a:pt x="135" y="208"/>
                  </a:cubicBezTo>
                  <a:lnTo>
                    <a:pt x="146" y="208"/>
                  </a:lnTo>
                  <a:lnTo>
                    <a:pt x="146" y="220"/>
                  </a:lnTo>
                  <a:cubicBezTo>
                    <a:pt x="146" y="220"/>
                    <a:pt x="146" y="232"/>
                    <a:pt x="159" y="232"/>
                  </a:cubicBezTo>
                  <a:cubicBezTo>
                    <a:pt x="159" y="244"/>
                    <a:pt x="171" y="257"/>
                    <a:pt x="183" y="268"/>
                  </a:cubicBezTo>
                  <a:cubicBezTo>
                    <a:pt x="195" y="293"/>
                    <a:pt x="219" y="317"/>
                    <a:pt x="243" y="329"/>
                  </a:cubicBezTo>
                  <a:lnTo>
                    <a:pt x="232" y="329"/>
                  </a:lnTo>
                  <a:cubicBezTo>
                    <a:pt x="256" y="354"/>
                    <a:pt x="268" y="378"/>
                    <a:pt x="292" y="390"/>
                  </a:cubicBezTo>
                  <a:cubicBezTo>
                    <a:pt x="292" y="402"/>
                    <a:pt x="305" y="414"/>
                    <a:pt x="316" y="427"/>
                  </a:cubicBezTo>
                  <a:cubicBezTo>
                    <a:pt x="316" y="427"/>
                    <a:pt x="329" y="438"/>
                    <a:pt x="341" y="438"/>
                  </a:cubicBezTo>
                  <a:cubicBezTo>
                    <a:pt x="378" y="463"/>
                    <a:pt x="402" y="487"/>
                    <a:pt x="438" y="511"/>
                  </a:cubicBezTo>
                  <a:cubicBezTo>
                    <a:pt x="462" y="524"/>
                    <a:pt x="475" y="536"/>
                    <a:pt x="487" y="548"/>
                  </a:cubicBezTo>
                  <a:lnTo>
                    <a:pt x="524" y="584"/>
                  </a:lnTo>
                  <a:cubicBezTo>
                    <a:pt x="531" y="584"/>
                    <a:pt x="545" y="590"/>
                    <a:pt x="556" y="590"/>
                  </a:cubicBezTo>
                  <a:cubicBezTo>
                    <a:pt x="562" y="590"/>
                    <a:pt x="568" y="588"/>
                    <a:pt x="572" y="584"/>
                  </a:cubicBezTo>
                  <a:cubicBezTo>
                    <a:pt x="584" y="573"/>
                    <a:pt x="596" y="560"/>
                    <a:pt x="596" y="548"/>
                  </a:cubicBezTo>
                  <a:cubicBezTo>
                    <a:pt x="596" y="536"/>
                    <a:pt x="584" y="524"/>
                    <a:pt x="572" y="524"/>
                  </a:cubicBezTo>
                  <a:cubicBezTo>
                    <a:pt x="572" y="511"/>
                    <a:pt x="559" y="500"/>
                    <a:pt x="548" y="500"/>
                  </a:cubicBezTo>
                  <a:cubicBezTo>
                    <a:pt x="548" y="500"/>
                    <a:pt x="535" y="487"/>
                    <a:pt x="524" y="487"/>
                  </a:cubicBezTo>
                  <a:cubicBezTo>
                    <a:pt x="499" y="463"/>
                    <a:pt x="475" y="451"/>
                    <a:pt x="451" y="438"/>
                  </a:cubicBezTo>
                  <a:cubicBezTo>
                    <a:pt x="426" y="414"/>
                    <a:pt x="402" y="402"/>
                    <a:pt x="378" y="378"/>
                  </a:cubicBezTo>
                  <a:lnTo>
                    <a:pt x="365" y="378"/>
                  </a:lnTo>
                  <a:lnTo>
                    <a:pt x="365" y="365"/>
                  </a:lnTo>
                  <a:lnTo>
                    <a:pt x="353" y="365"/>
                  </a:lnTo>
                  <a:cubicBezTo>
                    <a:pt x="353" y="354"/>
                    <a:pt x="353" y="354"/>
                    <a:pt x="341" y="341"/>
                  </a:cubicBezTo>
                  <a:lnTo>
                    <a:pt x="256" y="257"/>
                  </a:lnTo>
                  <a:lnTo>
                    <a:pt x="243" y="244"/>
                  </a:lnTo>
                  <a:cubicBezTo>
                    <a:pt x="232" y="232"/>
                    <a:pt x="219" y="220"/>
                    <a:pt x="208" y="220"/>
                  </a:cubicBezTo>
                  <a:cubicBezTo>
                    <a:pt x="208" y="208"/>
                    <a:pt x="208" y="208"/>
                    <a:pt x="195" y="195"/>
                  </a:cubicBezTo>
                  <a:lnTo>
                    <a:pt x="183" y="184"/>
                  </a:lnTo>
                  <a:lnTo>
                    <a:pt x="171" y="171"/>
                  </a:lnTo>
                  <a:cubicBezTo>
                    <a:pt x="159" y="159"/>
                    <a:pt x="146" y="147"/>
                    <a:pt x="135" y="122"/>
                  </a:cubicBezTo>
                  <a:lnTo>
                    <a:pt x="122" y="111"/>
                  </a:lnTo>
                  <a:cubicBezTo>
                    <a:pt x="110" y="111"/>
                    <a:pt x="98" y="98"/>
                    <a:pt x="86" y="86"/>
                  </a:cubicBezTo>
                  <a:cubicBezTo>
                    <a:pt x="62" y="49"/>
                    <a:pt x="25" y="2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7346040" y="2370842"/>
              <a:ext cx="21391" cy="45846"/>
            </a:xfrm>
            <a:custGeom>
              <a:avLst/>
              <a:gdLst/>
              <a:ahLst/>
              <a:cxnLst/>
              <a:rect l="l" t="t" r="r" b="b"/>
              <a:pathLst>
                <a:path w="377" h="808" extrusionOk="0">
                  <a:moveTo>
                    <a:pt x="0" y="1"/>
                  </a:moveTo>
                  <a:lnTo>
                    <a:pt x="0" y="25"/>
                  </a:lnTo>
                  <a:cubicBezTo>
                    <a:pt x="12" y="61"/>
                    <a:pt x="12" y="98"/>
                    <a:pt x="24" y="147"/>
                  </a:cubicBezTo>
                  <a:cubicBezTo>
                    <a:pt x="36" y="158"/>
                    <a:pt x="36" y="183"/>
                    <a:pt x="49" y="207"/>
                  </a:cubicBezTo>
                  <a:lnTo>
                    <a:pt x="60" y="244"/>
                  </a:lnTo>
                  <a:lnTo>
                    <a:pt x="60" y="268"/>
                  </a:lnTo>
                  <a:lnTo>
                    <a:pt x="73" y="280"/>
                  </a:lnTo>
                  <a:cubicBezTo>
                    <a:pt x="85" y="317"/>
                    <a:pt x="85" y="353"/>
                    <a:pt x="97" y="390"/>
                  </a:cubicBezTo>
                  <a:cubicBezTo>
                    <a:pt x="109" y="426"/>
                    <a:pt x="122" y="450"/>
                    <a:pt x="122" y="487"/>
                  </a:cubicBezTo>
                  <a:cubicBezTo>
                    <a:pt x="133" y="499"/>
                    <a:pt x="133" y="511"/>
                    <a:pt x="133" y="523"/>
                  </a:cubicBezTo>
                  <a:cubicBezTo>
                    <a:pt x="146" y="535"/>
                    <a:pt x="146" y="547"/>
                    <a:pt x="158" y="560"/>
                  </a:cubicBezTo>
                  <a:lnTo>
                    <a:pt x="195" y="633"/>
                  </a:lnTo>
                  <a:cubicBezTo>
                    <a:pt x="206" y="644"/>
                    <a:pt x="219" y="669"/>
                    <a:pt x="231" y="681"/>
                  </a:cubicBezTo>
                  <a:cubicBezTo>
                    <a:pt x="243" y="693"/>
                    <a:pt x="243" y="706"/>
                    <a:pt x="243" y="706"/>
                  </a:cubicBezTo>
                  <a:cubicBezTo>
                    <a:pt x="255" y="717"/>
                    <a:pt x="255" y="730"/>
                    <a:pt x="268" y="742"/>
                  </a:cubicBezTo>
                  <a:lnTo>
                    <a:pt x="279" y="754"/>
                  </a:lnTo>
                  <a:lnTo>
                    <a:pt x="292" y="766"/>
                  </a:lnTo>
                  <a:cubicBezTo>
                    <a:pt x="303" y="779"/>
                    <a:pt x="303" y="790"/>
                    <a:pt x="316" y="790"/>
                  </a:cubicBezTo>
                  <a:cubicBezTo>
                    <a:pt x="324" y="799"/>
                    <a:pt x="333" y="808"/>
                    <a:pt x="342" y="808"/>
                  </a:cubicBezTo>
                  <a:cubicBezTo>
                    <a:pt x="345" y="808"/>
                    <a:pt x="349" y="806"/>
                    <a:pt x="352" y="803"/>
                  </a:cubicBezTo>
                  <a:lnTo>
                    <a:pt x="365" y="803"/>
                  </a:lnTo>
                  <a:cubicBezTo>
                    <a:pt x="365" y="790"/>
                    <a:pt x="376" y="766"/>
                    <a:pt x="365" y="754"/>
                  </a:cubicBezTo>
                  <a:lnTo>
                    <a:pt x="328" y="717"/>
                  </a:lnTo>
                  <a:cubicBezTo>
                    <a:pt x="316" y="717"/>
                    <a:pt x="316" y="706"/>
                    <a:pt x="316" y="706"/>
                  </a:cubicBezTo>
                  <a:cubicBezTo>
                    <a:pt x="292" y="669"/>
                    <a:pt x="279" y="633"/>
                    <a:pt x="255" y="608"/>
                  </a:cubicBezTo>
                  <a:lnTo>
                    <a:pt x="255" y="584"/>
                  </a:lnTo>
                  <a:lnTo>
                    <a:pt x="243" y="560"/>
                  </a:lnTo>
                  <a:lnTo>
                    <a:pt x="231" y="547"/>
                  </a:lnTo>
                  <a:lnTo>
                    <a:pt x="231" y="523"/>
                  </a:lnTo>
                  <a:lnTo>
                    <a:pt x="219" y="511"/>
                  </a:lnTo>
                  <a:cubicBezTo>
                    <a:pt x="219" y="511"/>
                    <a:pt x="219" y="499"/>
                    <a:pt x="206" y="499"/>
                  </a:cubicBezTo>
                  <a:lnTo>
                    <a:pt x="206" y="474"/>
                  </a:lnTo>
                  <a:cubicBezTo>
                    <a:pt x="206" y="474"/>
                    <a:pt x="206" y="463"/>
                    <a:pt x="195" y="450"/>
                  </a:cubicBezTo>
                  <a:lnTo>
                    <a:pt x="195" y="438"/>
                  </a:lnTo>
                  <a:lnTo>
                    <a:pt x="195" y="426"/>
                  </a:lnTo>
                  <a:cubicBezTo>
                    <a:pt x="182" y="414"/>
                    <a:pt x="182" y="401"/>
                    <a:pt x="170" y="390"/>
                  </a:cubicBezTo>
                  <a:lnTo>
                    <a:pt x="170" y="377"/>
                  </a:lnTo>
                  <a:cubicBezTo>
                    <a:pt x="170" y="353"/>
                    <a:pt x="158" y="341"/>
                    <a:pt x="146" y="317"/>
                  </a:cubicBezTo>
                  <a:lnTo>
                    <a:pt x="146" y="304"/>
                  </a:lnTo>
                  <a:lnTo>
                    <a:pt x="146" y="292"/>
                  </a:lnTo>
                  <a:cubicBezTo>
                    <a:pt x="146" y="292"/>
                    <a:pt x="133" y="292"/>
                    <a:pt x="133" y="280"/>
                  </a:cubicBezTo>
                  <a:lnTo>
                    <a:pt x="133" y="255"/>
                  </a:lnTo>
                  <a:cubicBezTo>
                    <a:pt x="122" y="244"/>
                    <a:pt x="109" y="231"/>
                    <a:pt x="109" y="207"/>
                  </a:cubicBezTo>
                  <a:lnTo>
                    <a:pt x="97" y="195"/>
                  </a:lnTo>
                  <a:lnTo>
                    <a:pt x="85" y="171"/>
                  </a:lnTo>
                  <a:lnTo>
                    <a:pt x="73" y="147"/>
                  </a:lnTo>
                  <a:lnTo>
                    <a:pt x="60" y="122"/>
                  </a:lnTo>
                  <a:lnTo>
                    <a:pt x="24" y="49"/>
                  </a:lnTo>
                  <a:cubicBezTo>
                    <a:pt x="12" y="37"/>
                    <a:pt x="0" y="1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7366693" y="2364601"/>
              <a:ext cx="6241" cy="53222"/>
            </a:xfrm>
            <a:custGeom>
              <a:avLst/>
              <a:gdLst/>
              <a:ahLst/>
              <a:cxnLst/>
              <a:rect l="l" t="t" r="r" b="b"/>
              <a:pathLst>
                <a:path w="110" h="938" extrusionOk="0">
                  <a:moveTo>
                    <a:pt x="25" y="1"/>
                  </a:moveTo>
                  <a:cubicBezTo>
                    <a:pt x="37" y="38"/>
                    <a:pt x="37" y="74"/>
                    <a:pt x="37" y="122"/>
                  </a:cubicBezTo>
                  <a:cubicBezTo>
                    <a:pt x="37" y="147"/>
                    <a:pt x="37" y="159"/>
                    <a:pt x="49" y="184"/>
                  </a:cubicBezTo>
                  <a:lnTo>
                    <a:pt x="49" y="195"/>
                  </a:lnTo>
                  <a:lnTo>
                    <a:pt x="49" y="220"/>
                  </a:lnTo>
                  <a:lnTo>
                    <a:pt x="49" y="257"/>
                  </a:lnTo>
                  <a:lnTo>
                    <a:pt x="61" y="268"/>
                  </a:lnTo>
                  <a:lnTo>
                    <a:pt x="61" y="281"/>
                  </a:lnTo>
                  <a:lnTo>
                    <a:pt x="61" y="293"/>
                  </a:lnTo>
                  <a:lnTo>
                    <a:pt x="61" y="317"/>
                  </a:lnTo>
                  <a:lnTo>
                    <a:pt x="61" y="341"/>
                  </a:lnTo>
                  <a:lnTo>
                    <a:pt x="61" y="354"/>
                  </a:lnTo>
                  <a:lnTo>
                    <a:pt x="49" y="378"/>
                  </a:lnTo>
                  <a:lnTo>
                    <a:pt x="49" y="390"/>
                  </a:lnTo>
                  <a:lnTo>
                    <a:pt x="49" y="427"/>
                  </a:lnTo>
                  <a:cubicBezTo>
                    <a:pt x="49" y="463"/>
                    <a:pt x="49" y="500"/>
                    <a:pt x="37" y="536"/>
                  </a:cubicBezTo>
                  <a:lnTo>
                    <a:pt x="37" y="584"/>
                  </a:lnTo>
                  <a:cubicBezTo>
                    <a:pt x="37" y="633"/>
                    <a:pt x="25" y="681"/>
                    <a:pt x="25" y="730"/>
                  </a:cubicBezTo>
                  <a:lnTo>
                    <a:pt x="25" y="767"/>
                  </a:lnTo>
                  <a:lnTo>
                    <a:pt x="25" y="791"/>
                  </a:lnTo>
                  <a:cubicBezTo>
                    <a:pt x="12" y="816"/>
                    <a:pt x="12" y="852"/>
                    <a:pt x="1" y="889"/>
                  </a:cubicBezTo>
                  <a:cubicBezTo>
                    <a:pt x="1" y="913"/>
                    <a:pt x="12" y="937"/>
                    <a:pt x="37" y="937"/>
                  </a:cubicBezTo>
                  <a:lnTo>
                    <a:pt x="49" y="937"/>
                  </a:lnTo>
                  <a:lnTo>
                    <a:pt x="61" y="925"/>
                  </a:lnTo>
                  <a:cubicBezTo>
                    <a:pt x="61" y="925"/>
                    <a:pt x="74" y="913"/>
                    <a:pt x="74" y="900"/>
                  </a:cubicBezTo>
                  <a:lnTo>
                    <a:pt x="74" y="889"/>
                  </a:lnTo>
                  <a:cubicBezTo>
                    <a:pt x="74" y="852"/>
                    <a:pt x="85" y="803"/>
                    <a:pt x="85" y="767"/>
                  </a:cubicBezTo>
                  <a:cubicBezTo>
                    <a:pt x="85" y="743"/>
                    <a:pt x="98" y="718"/>
                    <a:pt x="98" y="694"/>
                  </a:cubicBezTo>
                  <a:cubicBezTo>
                    <a:pt x="98" y="657"/>
                    <a:pt x="98" y="609"/>
                    <a:pt x="110" y="560"/>
                  </a:cubicBezTo>
                  <a:lnTo>
                    <a:pt x="110" y="438"/>
                  </a:lnTo>
                  <a:lnTo>
                    <a:pt x="110" y="414"/>
                  </a:lnTo>
                  <a:lnTo>
                    <a:pt x="110" y="390"/>
                  </a:lnTo>
                  <a:lnTo>
                    <a:pt x="110" y="365"/>
                  </a:lnTo>
                  <a:lnTo>
                    <a:pt x="110" y="329"/>
                  </a:lnTo>
                  <a:lnTo>
                    <a:pt x="110" y="317"/>
                  </a:lnTo>
                  <a:lnTo>
                    <a:pt x="110" y="281"/>
                  </a:lnTo>
                  <a:lnTo>
                    <a:pt x="110" y="268"/>
                  </a:lnTo>
                  <a:lnTo>
                    <a:pt x="110" y="257"/>
                  </a:lnTo>
                  <a:lnTo>
                    <a:pt x="98" y="244"/>
                  </a:lnTo>
                  <a:lnTo>
                    <a:pt x="98" y="232"/>
                  </a:lnTo>
                  <a:cubicBezTo>
                    <a:pt x="85" y="195"/>
                    <a:pt x="74" y="147"/>
                    <a:pt x="61" y="111"/>
                  </a:cubicBezTo>
                  <a:cubicBezTo>
                    <a:pt x="49" y="74"/>
                    <a:pt x="37" y="38"/>
                    <a:pt x="37" y="13"/>
                  </a:cubicBez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7369473" y="2373622"/>
              <a:ext cx="11064" cy="43974"/>
            </a:xfrm>
            <a:custGeom>
              <a:avLst/>
              <a:gdLst/>
              <a:ahLst/>
              <a:cxnLst/>
              <a:rect l="l" t="t" r="r" b="b"/>
              <a:pathLst>
                <a:path w="195" h="775" extrusionOk="0">
                  <a:moveTo>
                    <a:pt x="158" y="0"/>
                  </a:moveTo>
                  <a:lnTo>
                    <a:pt x="158" y="36"/>
                  </a:lnTo>
                  <a:cubicBezTo>
                    <a:pt x="158" y="73"/>
                    <a:pt x="158" y="98"/>
                    <a:pt x="146" y="134"/>
                  </a:cubicBezTo>
                  <a:cubicBezTo>
                    <a:pt x="146" y="170"/>
                    <a:pt x="146" y="206"/>
                    <a:pt x="134" y="243"/>
                  </a:cubicBezTo>
                  <a:lnTo>
                    <a:pt x="134" y="268"/>
                  </a:lnTo>
                  <a:lnTo>
                    <a:pt x="134" y="292"/>
                  </a:lnTo>
                  <a:lnTo>
                    <a:pt x="134" y="328"/>
                  </a:lnTo>
                  <a:lnTo>
                    <a:pt x="134" y="341"/>
                  </a:lnTo>
                  <a:lnTo>
                    <a:pt x="134" y="389"/>
                  </a:lnTo>
                  <a:lnTo>
                    <a:pt x="134" y="414"/>
                  </a:lnTo>
                  <a:cubicBezTo>
                    <a:pt x="122" y="425"/>
                    <a:pt x="122" y="438"/>
                    <a:pt x="122" y="450"/>
                  </a:cubicBezTo>
                  <a:lnTo>
                    <a:pt x="122" y="474"/>
                  </a:lnTo>
                  <a:cubicBezTo>
                    <a:pt x="122" y="486"/>
                    <a:pt x="134" y="498"/>
                    <a:pt x="134" y="511"/>
                  </a:cubicBezTo>
                  <a:cubicBezTo>
                    <a:pt x="122" y="522"/>
                    <a:pt x="122" y="522"/>
                    <a:pt x="122" y="535"/>
                  </a:cubicBezTo>
                  <a:cubicBezTo>
                    <a:pt x="109" y="547"/>
                    <a:pt x="98" y="559"/>
                    <a:pt x="98" y="571"/>
                  </a:cubicBezTo>
                  <a:cubicBezTo>
                    <a:pt x="73" y="620"/>
                    <a:pt x="49" y="668"/>
                    <a:pt x="12" y="717"/>
                  </a:cubicBezTo>
                  <a:cubicBezTo>
                    <a:pt x="0" y="741"/>
                    <a:pt x="0" y="754"/>
                    <a:pt x="12" y="766"/>
                  </a:cubicBezTo>
                  <a:cubicBezTo>
                    <a:pt x="18" y="772"/>
                    <a:pt x="28" y="775"/>
                    <a:pt x="37" y="775"/>
                  </a:cubicBezTo>
                  <a:cubicBezTo>
                    <a:pt x="46" y="775"/>
                    <a:pt x="55" y="772"/>
                    <a:pt x="61" y="766"/>
                  </a:cubicBezTo>
                  <a:cubicBezTo>
                    <a:pt x="98" y="717"/>
                    <a:pt x="134" y="657"/>
                    <a:pt x="158" y="595"/>
                  </a:cubicBezTo>
                  <a:cubicBezTo>
                    <a:pt x="170" y="584"/>
                    <a:pt x="170" y="571"/>
                    <a:pt x="182" y="559"/>
                  </a:cubicBezTo>
                  <a:cubicBezTo>
                    <a:pt x="182" y="547"/>
                    <a:pt x="195" y="535"/>
                    <a:pt x="195" y="522"/>
                  </a:cubicBezTo>
                  <a:lnTo>
                    <a:pt x="195" y="486"/>
                  </a:lnTo>
                  <a:lnTo>
                    <a:pt x="195" y="474"/>
                  </a:lnTo>
                  <a:lnTo>
                    <a:pt x="195" y="462"/>
                  </a:lnTo>
                  <a:lnTo>
                    <a:pt x="195" y="438"/>
                  </a:lnTo>
                  <a:lnTo>
                    <a:pt x="195" y="352"/>
                  </a:lnTo>
                  <a:lnTo>
                    <a:pt x="195" y="304"/>
                  </a:lnTo>
                  <a:lnTo>
                    <a:pt x="195" y="279"/>
                  </a:lnTo>
                  <a:cubicBezTo>
                    <a:pt x="195" y="268"/>
                    <a:pt x="195" y="268"/>
                    <a:pt x="182" y="255"/>
                  </a:cubicBezTo>
                  <a:lnTo>
                    <a:pt x="182" y="219"/>
                  </a:lnTo>
                  <a:lnTo>
                    <a:pt x="182" y="206"/>
                  </a:lnTo>
                  <a:cubicBezTo>
                    <a:pt x="182" y="134"/>
                    <a:pt x="170" y="61"/>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a:off x="7366693" y="2382530"/>
              <a:ext cx="9703" cy="35292"/>
            </a:xfrm>
            <a:custGeom>
              <a:avLst/>
              <a:gdLst/>
              <a:ahLst/>
              <a:cxnLst/>
              <a:rect l="l" t="t" r="r" b="b"/>
              <a:pathLst>
                <a:path w="171" h="622" extrusionOk="0">
                  <a:moveTo>
                    <a:pt x="158" y="1"/>
                  </a:moveTo>
                  <a:cubicBezTo>
                    <a:pt x="147" y="38"/>
                    <a:pt x="147" y="74"/>
                    <a:pt x="134" y="98"/>
                  </a:cubicBezTo>
                  <a:lnTo>
                    <a:pt x="134" y="147"/>
                  </a:lnTo>
                  <a:cubicBezTo>
                    <a:pt x="134" y="171"/>
                    <a:pt x="122" y="195"/>
                    <a:pt x="122" y="220"/>
                  </a:cubicBezTo>
                  <a:lnTo>
                    <a:pt x="122" y="268"/>
                  </a:lnTo>
                  <a:cubicBezTo>
                    <a:pt x="110" y="293"/>
                    <a:pt x="110" y="305"/>
                    <a:pt x="110" y="329"/>
                  </a:cubicBezTo>
                  <a:lnTo>
                    <a:pt x="110" y="341"/>
                  </a:lnTo>
                  <a:lnTo>
                    <a:pt x="122" y="354"/>
                  </a:lnTo>
                  <a:lnTo>
                    <a:pt x="122" y="365"/>
                  </a:lnTo>
                  <a:cubicBezTo>
                    <a:pt x="110" y="378"/>
                    <a:pt x="98" y="390"/>
                    <a:pt x="98" y="402"/>
                  </a:cubicBezTo>
                  <a:lnTo>
                    <a:pt x="85" y="414"/>
                  </a:lnTo>
                  <a:lnTo>
                    <a:pt x="85" y="402"/>
                  </a:lnTo>
                  <a:cubicBezTo>
                    <a:pt x="85" y="414"/>
                    <a:pt x="85" y="427"/>
                    <a:pt x="74" y="438"/>
                  </a:cubicBezTo>
                  <a:cubicBezTo>
                    <a:pt x="74" y="438"/>
                    <a:pt x="74" y="451"/>
                    <a:pt x="61" y="451"/>
                  </a:cubicBezTo>
                  <a:lnTo>
                    <a:pt x="61" y="463"/>
                  </a:lnTo>
                  <a:lnTo>
                    <a:pt x="25" y="536"/>
                  </a:lnTo>
                  <a:cubicBezTo>
                    <a:pt x="25" y="536"/>
                    <a:pt x="25" y="548"/>
                    <a:pt x="12" y="548"/>
                  </a:cubicBezTo>
                  <a:lnTo>
                    <a:pt x="12" y="573"/>
                  </a:lnTo>
                  <a:cubicBezTo>
                    <a:pt x="1" y="584"/>
                    <a:pt x="1" y="597"/>
                    <a:pt x="12" y="597"/>
                  </a:cubicBezTo>
                  <a:cubicBezTo>
                    <a:pt x="12" y="609"/>
                    <a:pt x="25" y="621"/>
                    <a:pt x="25" y="621"/>
                  </a:cubicBezTo>
                  <a:cubicBezTo>
                    <a:pt x="37" y="609"/>
                    <a:pt x="49" y="609"/>
                    <a:pt x="49" y="609"/>
                  </a:cubicBezTo>
                  <a:cubicBezTo>
                    <a:pt x="61" y="597"/>
                    <a:pt x="61" y="597"/>
                    <a:pt x="61" y="584"/>
                  </a:cubicBezTo>
                  <a:cubicBezTo>
                    <a:pt x="61" y="584"/>
                    <a:pt x="74" y="584"/>
                    <a:pt x="74" y="573"/>
                  </a:cubicBezTo>
                  <a:cubicBezTo>
                    <a:pt x="74" y="560"/>
                    <a:pt x="85" y="560"/>
                    <a:pt x="85" y="548"/>
                  </a:cubicBezTo>
                  <a:cubicBezTo>
                    <a:pt x="98" y="524"/>
                    <a:pt x="110" y="511"/>
                    <a:pt x="110" y="487"/>
                  </a:cubicBezTo>
                  <a:cubicBezTo>
                    <a:pt x="122" y="475"/>
                    <a:pt x="134" y="451"/>
                    <a:pt x="134" y="438"/>
                  </a:cubicBezTo>
                  <a:cubicBezTo>
                    <a:pt x="147" y="427"/>
                    <a:pt x="147" y="414"/>
                    <a:pt x="158" y="390"/>
                  </a:cubicBezTo>
                  <a:lnTo>
                    <a:pt x="171" y="378"/>
                  </a:lnTo>
                  <a:lnTo>
                    <a:pt x="171" y="365"/>
                  </a:lnTo>
                  <a:lnTo>
                    <a:pt x="171" y="341"/>
                  </a:lnTo>
                  <a:lnTo>
                    <a:pt x="158" y="329"/>
                  </a:lnTo>
                  <a:lnTo>
                    <a:pt x="158" y="293"/>
                  </a:lnTo>
                  <a:lnTo>
                    <a:pt x="158" y="184"/>
                  </a:lnTo>
                  <a:lnTo>
                    <a:pt x="158" y="135"/>
                  </a:lnTo>
                  <a:lnTo>
                    <a:pt x="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a:off x="7371516" y="2395694"/>
              <a:ext cx="33136" cy="26044"/>
            </a:xfrm>
            <a:custGeom>
              <a:avLst/>
              <a:gdLst/>
              <a:ahLst/>
              <a:cxnLst/>
              <a:rect l="l" t="t" r="r" b="b"/>
              <a:pathLst>
                <a:path w="584" h="459" extrusionOk="0">
                  <a:moveTo>
                    <a:pt x="584" y="0"/>
                  </a:moveTo>
                  <a:lnTo>
                    <a:pt x="548" y="36"/>
                  </a:lnTo>
                  <a:cubicBezTo>
                    <a:pt x="535" y="36"/>
                    <a:pt x="535" y="49"/>
                    <a:pt x="523" y="49"/>
                  </a:cubicBezTo>
                  <a:cubicBezTo>
                    <a:pt x="511" y="61"/>
                    <a:pt x="499" y="73"/>
                    <a:pt x="486" y="73"/>
                  </a:cubicBezTo>
                  <a:cubicBezTo>
                    <a:pt x="475" y="85"/>
                    <a:pt x="462" y="85"/>
                    <a:pt x="450" y="97"/>
                  </a:cubicBezTo>
                  <a:cubicBezTo>
                    <a:pt x="438" y="109"/>
                    <a:pt x="426" y="109"/>
                    <a:pt x="414" y="122"/>
                  </a:cubicBezTo>
                  <a:cubicBezTo>
                    <a:pt x="402" y="133"/>
                    <a:pt x="389" y="133"/>
                    <a:pt x="378" y="146"/>
                  </a:cubicBezTo>
                  <a:lnTo>
                    <a:pt x="365" y="158"/>
                  </a:lnTo>
                  <a:cubicBezTo>
                    <a:pt x="353" y="158"/>
                    <a:pt x="341" y="170"/>
                    <a:pt x="341" y="170"/>
                  </a:cubicBezTo>
                  <a:lnTo>
                    <a:pt x="329" y="170"/>
                  </a:lnTo>
                  <a:cubicBezTo>
                    <a:pt x="316" y="182"/>
                    <a:pt x="305" y="182"/>
                    <a:pt x="305" y="195"/>
                  </a:cubicBezTo>
                  <a:lnTo>
                    <a:pt x="292" y="195"/>
                  </a:lnTo>
                  <a:cubicBezTo>
                    <a:pt x="280" y="206"/>
                    <a:pt x="256" y="219"/>
                    <a:pt x="243" y="243"/>
                  </a:cubicBezTo>
                  <a:cubicBezTo>
                    <a:pt x="232" y="243"/>
                    <a:pt x="219" y="255"/>
                    <a:pt x="207" y="255"/>
                  </a:cubicBezTo>
                  <a:cubicBezTo>
                    <a:pt x="183" y="279"/>
                    <a:pt x="159" y="292"/>
                    <a:pt x="134" y="316"/>
                  </a:cubicBezTo>
                  <a:cubicBezTo>
                    <a:pt x="110" y="328"/>
                    <a:pt x="98" y="352"/>
                    <a:pt x="73" y="365"/>
                  </a:cubicBezTo>
                  <a:cubicBezTo>
                    <a:pt x="49" y="377"/>
                    <a:pt x="37" y="389"/>
                    <a:pt x="25" y="401"/>
                  </a:cubicBezTo>
                  <a:cubicBezTo>
                    <a:pt x="13" y="413"/>
                    <a:pt x="0" y="425"/>
                    <a:pt x="13" y="449"/>
                  </a:cubicBezTo>
                  <a:cubicBezTo>
                    <a:pt x="13" y="456"/>
                    <a:pt x="19" y="459"/>
                    <a:pt x="27" y="459"/>
                  </a:cubicBezTo>
                  <a:cubicBezTo>
                    <a:pt x="34" y="459"/>
                    <a:pt x="43" y="456"/>
                    <a:pt x="49" y="449"/>
                  </a:cubicBezTo>
                  <a:cubicBezTo>
                    <a:pt x="62" y="449"/>
                    <a:pt x="62" y="438"/>
                    <a:pt x="73" y="438"/>
                  </a:cubicBezTo>
                  <a:cubicBezTo>
                    <a:pt x="73" y="425"/>
                    <a:pt x="86" y="425"/>
                    <a:pt x="98" y="413"/>
                  </a:cubicBezTo>
                  <a:cubicBezTo>
                    <a:pt x="110" y="401"/>
                    <a:pt x="134" y="377"/>
                    <a:pt x="159" y="365"/>
                  </a:cubicBezTo>
                  <a:cubicBezTo>
                    <a:pt x="183" y="352"/>
                    <a:pt x="207" y="328"/>
                    <a:pt x="232" y="316"/>
                  </a:cubicBezTo>
                  <a:lnTo>
                    <a:pt x="268" y="279"/>
                  </a:lnTo>
                  <a:lnTo>
                    <a:pt x="280" y="279"/>
                  </a:lnTo>
                  <a:lnTo>
                    <a:pt x="280" y="268"/>
                  </a:lnTo>
                  <a:cubicBezTo>
                    <a:pt x="292" y="268"/>
                    <a:pt x="305" y="255"/>
                    <a:pt x="316" y="243"/>
                  </a:cubicBezTo>
                  <a:cubicBezTo>
                    <a:pt x="329" y="243"/>
                    <a:pt x="329" y="231"/>
                    <a:pt x="341" y="231"/>
                  </a:cubicBezTo>
                  <a:lnTo>
                    <a:pt x="353" y="219"/>
                  </a:lnTo>
                  <a:lnTo>
                    <a:pt x="378" y="206"/>
                  </a:lnTo>
                  <a:lnTo>
                    <a:pt x="389" y="195"/>
                  </a:lnTo>
                  <a:cubicBezTo>
                    <a:pt x="414" y="182"/>
                    <a:pt x="426" y="158"/>
                    <a:pt x="450" y="146"/>
                  </a:cubicBezTo>
                  <a:cubicBezTo>
                    <a:pt x="475" y="122"/>
                    <a:pt x="486" y="109"/>
                    <a:pt x="511" y="97"/>
                  </a:cubicBezTo>
                  <a:lnTo>
                    <a:pt x="511" y="85"/>
                  </a:lnTo>
                  <a:lnTo>
                    <a:pt x="548" y="49"/>
                  </a:lnTo>
                  <a:cubicBezTo>
                    <a:pt x="559" y="36"/>
                    <a:pt x="572" y="12"/>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a:off x="7374977" y="2389453"/>
              <a:ext cx="25533" cy="25590"/>
            </a:xfrm>
            <a:custGeom>
              <a:avLst/>
              <a:gdLst/>
              <a:ahLst/>
              <a:cxnLst/>
              <a:rect l="l" t="t" r="r" b="b"/>
              <a:pathLst>
                <a:path w="450" h="451" extrusionOk="0">
                  <a:moveTo>
                    <a:pt x="450" y="0"/>
                  </a:moveTo>
                  <a:lnTo>
                    <a:pt x="438" y="25"/>
                  </a:lnTo>
                  <a:lnTo>
                    <a:pt x="425" y="49"/>
                  </a:lnTo>
                  <a:lnTo>
                    <a:pt x="414" y="62"/>
                  </a:lnTo>
                  <a:cubicBezTo>
                    <a:pt x="401" y="73"/>
                    <a:pt x="401" y="86"/>
                    <a:pt x="389" y="98"/>
                  </a:cubicBezTo>
                  <a:lnTo>
                    <a:pt x="377" y="110"/>
                  </a:lnTo>
                  <a:lnTo>
                    <a:pt x="353" y="135"/>
                  </a:lnTo>
                  <a:cubicBezTo>
                    <a:pt x="353" y="146"/>
                    <a:pt x="341" y="159"/>
                    <a:pt x="328" y="171"/>
                  </a:cubicBezTo>
                  <a:cubicBezTo>
                    <a:pt x="304" y="195"/>
                    <a:pt x="268" y="232"/>
                    <a:pt x="231" y="256"/>
                  </a:cubicBezTo>
                  <a:cubicBezTo>
                    <a:pt x="231" y="256"/>
                    <a:pt x="231" y="268"/>
                    <a:pt x="219" y="268"/>
                  </a:cubicBezTo>
                  <a:cubicBezTo>
                    <a:pt x="207" y="280"/>
                    <a:pt x="182" y="305"/>
                    <a:pt x="158" y="316"/>
                  </a:cubicBezTo>
                  <a:cubicBezTo>
                    <a:pt x="146" y="329"/>
                    <a:pt x="134" y="329"/>
                    <a:pt x="122" y="341"/>
                  </a:cubicBezTo>
                  <a:cubicBezTo>
                    <a:pt x="98" y="353"/>
                    <a:pt x="85" y="365"/>
                    <a:pt x="73" y="378"/>
                  </a:cubicBezTo>
                  <a:cubicBezTo>
                    <a:pt x="61" y="378"/>
                    <a:pt x="61" y="389"/>
                    <a:pt x="49" y="389"/>
                  </a:cubicBezTo>
                  <a:cubicBezTo>
                    <a:pt x="49" y="389"/>
                    <a:pt x="49" y="402"/>
                    <a:pt x="37" y="402"/>
                  </a:cubicBezTo>
                  <a:lnTo>
                    <a:pt x="25" y="402"/>
                  </a:lnTo>
                  <a:cubicBezTo>
                    <a:pt x="25" y="414"/>
                    <a:pt x="25" y="414"/>
                    <a:pt x="12" y="426"/>
                  </a:cubicBezTo>
                  <a:cubicBezTo>
                    <a:pt x="12" y="426"/>
                    <a:pt x="1" y="426"/>
                    <a:pt x="1" y="438"/>
                  </a:cubicBezTo>
                  <a:lnTo>
                    <a:pt x="1" y="451"/>
                  </a:lnTo>
                  <a:lnTo>
                    <a:pt x="12" y="451"/>
                  </a:lnTo>
                  <a:cubicBezTo>
                    <a:pt x="25" y="451"/>
                    <a:pt x="25" y="438"/>
                    <a:pt x="37" y="438"/>
                  </a:cubicBezTo>
                  <a:cubicBezTo>
                    <a:pt x="37" y="438"/>
                    <a:pt x="49" y="426"/>
                    <a:pt x="61" y="426"/>
                  </a:cubicBezTo>
                  <a:cubicBezTo>
                    <a:pt x="73" y="414"/>
                    <a:pt x="85" y="414"/>
                    <a:pt x="98" y="402"/>
                  </a:cubicBezTo>
                  <a:cubicBezTo>
                    <a:pt x="109" y="389"/>
                    <a:pt x="134" y="378"/>
                    <a:pt x="146" y="365"/>
                  </a:cubicBezTo>
                  <a:cubicBezTo>
                    <a:pt x="158" y="353"/>
                    <a:pt x="171" y="353"/>
                    <a:pt x="182" y="341"/>
                  </a:cubicBezTo>
                  <a:cubicBezTo>
                    <a:pt x="207" y="329"/>
                    <a:pt x="219" y="316"/>
                    <a:pt x="231" y="305"/>
                  </a:cubicBezTo>
                  <a:lnTo>
                    <a:pt x="244" y="305"/>
                  </a:lnTo>
                  <a:cubicBezTo>
                    <a:pt x="244" y="305"/>
                    <a:pt x="244" y="292"/>
                    <a:pt x="255" y="292"/>
                  </a:cubicBezTo>
                  <a:cubicBezTo>
                    <a:pt x="280" y="268"/>
                    <a:pt x="317" y="243"/>
                    <a:pt x="341" y="207"/>
                  </a:cubicBezTo>
                  <a:cubicBezTo>
                    <a:pt x="353" y="195"/>
                    <a:pt x="365" y="171"/>
                    <a:pt x="377" y="159"/>
                  </a:cubicBezTo>
                  <a:lnTo>
                    <a:pt x="414" y="86"/>
                  </a:lnTo>
                  <a:cubicBezTo>
                    <a:pt x="425" y="62"/>
                    <a:pt x="438" y="37"/>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a:off x="7348763" y="2404432"/>
              <a:ext cx="57988" cy="143155"/>
            </a:xfrm>
            <a:custGeom>
              <a:avLst/>
              <a:gdLst/>
              <a:ahLst/>
              <a:cxnLst/>
              <a:rect l="l" t="t" r="r" b="b"/>
              <a:pathLst>
                <a:path w="1022" h="2523" extrusionOk="0">
                  <a:moveTo>
                    <a:pt x="105" y="1"/>
                  </a:moveTo>
                  <a:cubicBezTo>
                    <a:pt x="98" y="1"/>
                    <a:pt x="92" y="2"/>
                    <a:pt x="85" y="4"/>
                  </a:cubicBezTo>
                  <a:cubicBezTo>
                    <a:pt x="61" y="4"/>
                    <a:pt x="37" y="16"/>
                    <a:pt x="25" y="41"/>
                  </a:cubicBezTo>
                  <a:cubicBezTo>
                    <a:pt x="1" y="77"/>
                    <a:pt x="1" y="101"/>
                    <a:pt x="25" y="138"/>
                  </a:cubicBezTo>
                  <a:cubicBezTo>
                    <a:pt x="25" y="150"/>
                    <a:pt x="37" y="150"/>
                    <a:pt x="37" y="162"/>
                  </a:cubicBezTo>
                  <a:lnTo>
                    <a:pt x="37" y="174"/>
                  </a:lnTo>
                  <a:lnTo>
                    <a:pt x="74" y="247"/>
                  </a:lnTo>
                  <a:cubicBezTo>
                    <a:pt x="98" y="271"/>
                    <a:pt x="110" y="308"/>
                    <a:pt x="122" y="332"/>
                  </a:cubicBezTo>
                  <a:cubicBezTo>
                    <a:pt x="147" y="381"/>
                    <a:pt x="171" y="430"/>
                    <a:pt x="183" y="478"/>
                  </a:cubicBezTo>
                  <a:cubicBezTo>
                    <a:pt x="207" y="527"/>
                    <a:pt x="231" y="563"/>
                    <a:pt x="255" y="611"/>
                  </a:cubicBezTo>
                  <a:lnTo>
                    <a:pt x="255" y="624"/>
                  </a:lnTo>
                  <a:cubicBezTo>
                    <a:pt x="268" y="660"/>
                    <a:pt x="268" y="697"/>
                    <a:pt x="280" y="721"/>
                  </a:cubicBezTo>
                  <a:cubicBezTo>
                    <a:pt x="292" y="806"/>
                    <a:pt x="304" y="891"/>
                    <a:pt x="317" y="964"/>
                  </a:cubicBezTo>
                  <a:cubicBezTo>
                    <a:pt x="328" y="1049"/>
                    <a:pt x="353" y="1122"/>
                    <a:pt x="377" y="1207"/>
                  </a:cubicBezTo>
                  <a:cubicBezTo>
                    <a:pt x="377" y="1243"/>
                    <a:pt x="390" y="1280"/>
                    <a:pt x="401" y="1316"/>
                  </a:cubicBezTo>
                  <a:cubicBezTo>
                    <a:pt x="414" y="1353"/>
                    <a:pt x="426" y="1389"/>
                    <a:pt x="426" y="1426"/>
                  </a:cubicBezTo>
                  <a:cubicBezTo>
                    <a:pt x="450" y="1511"/>
                    <a:pt x="474" y="1584"/>
                    <a:pt x="499" y="1657"/>
                  </a:cubicBezTo>
                  <a:cubicBezTo>
                    <a:pt x="535" y="1791"/>
                    <a:pt x="571" y="1924"/>
                    <a:pt x="596" y="2058"/>
                  </a:cubicBezTo>
                  <a:cubicBezTo>
                    <a:pt x="620" y="2118"/>
                    <a:pt x="644" y="2191"/>
                    <a:pt x="669" y="2253"/>
                  </a:cubicBezTo>
                  <a:lnTo>
                    <a:pt x="706" y="2362"/>
                  </a:lnTo>
                  <a:cubicBezTo>
                    <a:pt x="730" y="2386"/>
                    <a:pt x="742" y="2410"/>
                    <a:pt x="754" y="2434"/>
                  </a:cubicBezTo>
                  <a:cubicBezTo>
                    <a:pt x="775" y="2488"/>
                    <a:pt x="834" y="2522"/>
                    <a:pt x="888" y="2522"/>
                  </a:cubicBezTo>
                  <a:cubicBezTo>
                    <a:pt x="896" y="2522"/>
                    <a:pt x="904" y="2521"/>
                    <a:pt x="912" y="2520"/>
                  </a:cubicBezTo>
                  <a:cubicBezTo>
                    <a:pt x="936" y="2507"/>
                    <a:pt x="949" y="2507"/>
                    <a:pt x="960" y="2496"/>
                  </a:cubicBezTo>
                  <a:cubicBezTo>
                    <a:pt x="1009" y="2459"/>
                    <a:pt x="1022" y="2410"/>
                    <a:pt x="1009" y="2350"/>
                  </a:cubicBezTo>
                  <a:cubicBezTo>
                    <a:pt x="1009" y="2337"/>
                    <a:pt x="1009" y="2326"/>
                    <a:pt x="997" y="2313"/>
                  </a:cubicBezTo>
                  <a:cubicBezTo>
                    <a:pt x="985" y="2301"/>
                    <a:pt x="985" y="2277"/>
                    <a:pt x="973" y="2253"/>
                  </a:cubicBezTo>
                  <a:cubicBezTo>
                    <a:pt x="960" y="2228"/>
                    <a:pt x="949" y="2204"/>
                    <a:pt x="936" y="2191"/>
                  </a:cubicBezTo>
                  <a:cubicBezTo>
                    <a:pt x="912" y="2143"/>
                    <a:pt x="887" y="2094"/>
                    <a:pt x="851" y="2058"/>
                  </a:cubicBezTo>
                  <a:cubicBezTo>
                    <a:pt x="827" y="2010"/>
                    <a:pt x="803" y="1973"/>
                    <a:pt x="779" y="1924"/>
                  </a:cubicBezTo>
                  <a:cubicBezTo>
                    <a:pt x="754" y="1875"/>
                    <a:pt x="730" y="1839"/>
                    <a:pt x="717" y="1791"/>
                  </a:cubicBezTo>
                  <a:cubicBezTo>
                    <a:pt x="669" y="1694"/>
                    <a:pt x="633" y="1596"/>
                    <a:pt x="596" y="1499"/>
                  </a:cubicBezTo>
                  <a:cubicBezTo>
                    <a:pt x="596" y="1475"/>
                    <a:pt x="584" y="1451"/>
                    <a:pt x="584" y="1426"/>
                  </a:cubicBezTo>
                  <a:lnTo>
                    <a:pt x="547" y="1316"/>
                  </a:lnTo>
                  <a:cubicBezTo>
                    <a:pt x="535" y="1268"/>
                    <a:pt x="523" y="1232"/>
                    <a:pt x="511" y="1195"/>
                  </a:cubicBezTo>
                  <a:cubicBezTo>
                    <a:pt x="487" y="1110"/>
                    <a:pt x="474" y="1037"/>
                    <a:pt x="450" y="952"/>
                  </a:cubicBezTo>
                  <a:cubicBezTo>
                    <a:pt x="426" y="867"/>
                    <a:pt x="401" y="782"/>
                    <a:pt x="377" y="709"/>
                  </a:cubicBezTo>
                  <a:cubicBezTo>
                    <a:pt x="377" y="673"/>
                    <a:pt x="365" y="648"/>
                    <a:pt x="353" y="624"/>
                  </a:cubicBezTo>
                  <a:cubicBezTo>
                    <a:pt x="341" y="551"/>
                    <a:pt x="317" y="478"/>
                    <a:pt x="304" y="405"/>
                  </a:cubicBezTo>
                  <a:cubicBezTo>
                    <a:pt x="292" y="368"/>
                    <a:pt x="292" y="332"/>
                    <a:pt x="280" y="295"/>
                  </a:cubicBezTo>
                  <a:lnTo>
                    <a:pt x="244" y="187"/>
                  </a:lnTo>
                  <a:cubicBezTo>
                    <a:pt x="231" y="162"/>
                    <a:pt x="220" y="138"/>
                    <a:pt x="207" y="125"/>
                  </a:cubicBezTo>
                  <a:cubicBezTo>
                    <a:pt x="207" y="89"/>
                    <a:pt x="195" y="65"/>
                    <a:pt x="171" y="41"/>
                  </a:cubicBezTo>
                  <a:cubicBezTo>
                    <a:pt x="161" y="21"/>
                    <a:pt x="134" y="1"/>
                    <a:pt x="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7250150" y="2103712"/>
              <a:ext cx="57988" cy="174816"/>
            </a:xfrm>
            <a:custGeom>
              <a:avLst/>
              <a:gdLst/>
              <a:ahLst/>
              <a:cxnLst/>
              <a:rect l="l" t="t" r="r" b="b"/>
              <a:pathLst>
                <a:path w="1022" h="3081" extrusionOk="0">
                  <a:moveTo>
                    <a:pt x="15" y="0"/>
                  </a:moveTo>
                  <a:cubicBezTo>
                    <a:pt x="7" y="0"/>
                    <a:pt x="0" y="9"/>
                    <a:pt x="0" y="17"/>
                  </a:cubicBezTo>
                  <a:lnTo>
                    <a:pt x="0" y="42"/>
                  </a:lnTo>
                  <a:lnTo>
                    <a:pt x="0" y="53"/>
                  </a:lnTo>
                  <a:cubicBezTo>
                    <a:pt x="13" y="53"/>
                    <a:pt x="13" y="53"/>
                    <a:pt x="13" y="66"/>
                  </a:cubicBezTo>
                  <a:lnTo>
                    <a:pt x="25" y="78"/>
                  </a:lnTo>
                  <a:cubicBezTo>
                    <a:pt x="37" y="90"/>
                    <a:pt x="37" y="102"/>
                    <a:pt x="49" y="115"/>
                  </a:cubicBezTo>
                  <a:cubicBezTo>
                    <a:pt x="62" y="126"/>
                    <a:pt x="73" y="151"/>
                    <a:pt x="98" y="175"/>
                  </a:cubicBezTo>
                  <a:cubicBezTo>
                    <a:pt x="110" y="188"/>
                    <a:pt x="122" y="212"/>
                    <a:pt x="134" y="224"/>
                  </a:cubicBezTo>
                  <a:cubicBezTo>
                    <a:pt x="159" y="248"/>
                    <a:pt x="170" y="272"/>
                    <a:pt x="195" y="297"/>
                  </a:cubicBezTo>
                  <a:cubicBezTo>
                    <a:pt x="195" y="297"/>
                    <a:pt x="195" y="309"/>
                    <a:pt x="207" y="309"/>
                  </a:cubicBezTo>
                  <a:lnTo>
                    <a:pt x="207" y="321"/>
                  </a:lnTo>
                  <a:cubicBezTo>
                    <a:pt x="219" y="321"/>
                    <a:pt x="219" y="321"/>
                    <a:pt x="219" y="333"/>
                  </a:cubicBezTo>
                  <a:cubicBezTo>
                    <a:pt x="232" y="333"/>
                    <a:pt x="232" y="345"/>
                    <a:pt x="232" y="345"/>
                  </a:cubicBezTo>
                  <a:cubicBezTo>
                    <a:pt x="236" y="345"/>
                    <a:pt x="238" y="347"/>
                    <a:pt x="240" y="349"/>
                  </a:cubicBezTo>
                  <a:lnTo>
                    <a:pt x="240" y="349"/>
                  </a:lnTo>
                  <a:cubicBezTo>
                    <a:pt x="237" y="345"/>
                    <a:pt x="232" y="345"/>
                    <a:pt x="232" y="345"/>
                  </a:cubicBezTo>
                  <a:lnTo>
                    <a:pt x="232" y="345"/>
                  </a:lnTo>
                  <a:lnTo>
                    <a:pt x="243" y="358"/>
                  </a:lnTo>
                  <a:lnTo>
                    <a:pt x="243" y="369"/>
                  </a:lnTo>
                  <a:cubicBezTo>
                    <a:pt x="256" y="369"/>
                    <a:pt x="256" y="369"/>
                    <a:pt x="256" y="382"/>
                  </a:cubicBezTo>
                  <a:lnTo>
                    <a:pt x="268" y="382"/>
                  </a:lnTo>
                  <a:lnTo>
                    <a:pt x="268" y="394"/>
                  </a:lnTo>
                  <a:lnTo>
                    <a:pt x="292" y="418"/>
                  </a:lnTo>
                  <a:cubicBezTo>
                    <a:pt x="305" y="431"/>
                    <a:pt x="305" y="442"/>
                    <a:pt x="316" y="455"/>
                  </a:cubicBezTo>
                  <a:cubicBezTo>
                    <a:pt x="329" y="467"/>
                    <a:pt x="329" y="479"/>
                    <a:pt x="341" y="479"/>
                  </a:cubicBezTo>
                  <a:cubicBezTo>
                    <a:pt x="353" y="491"/>
                    <a:pt x="353" y="504"/>
                    <a:pt x="365" y="504"/>
                  </a:cubicBezTo>
                  <a:cubicBezTo>
                    <a:pt x="365" y="528"/>
                    <a:pt x="378" y="540"/>
                    <a:pt x="389" y="552"/>
                  </a:cubicBezTo>
                  <a:cubicBezTo>
                    <a:pt x="402" y="564"/>
                    <a:pt x="402" y="564"/>
                    <a:pt x="402" y="577"/>
                  </a:cubicBezTo>
                  <a:cubicBezTo>
                    <a:pt x="426" y="601"/>
                    <a:pt x="438" y="625"/>
                    <a:pt x="450" y="649"/>
                  </a:cubicBezTo>
                  <a:lnTo>
                    <a:pt x="462" y="661"/>
                  </a:lnTo>
                  <a:cubicBezTo>
                    <a:pt x="475" y="674"/>
                    <a:pt x="475" y="698"/>
                    <a:pt x="486" y="710"/>
                  </a:cubicBezTo>
                  <a:cubicBezTo>
                    <a:pt x="486" y="710"/>
                    <a:pt x="486" y="722"/>
                    <a:pt x="499" y="722"/>
                  </a:cubicBezTo>
                  <a:cubicBezTo>
                    <a:pt x="499" y="734"/>
                    <a:pt x="499" y="747"/>
                    <a:pt x="511" y="747"/>
                  </a:cubicBezTo>
                  <a:cubicBezTo>
                    <a:pt x="511" y="758"/>
                    <a:pt x="523" y="783"/>
                    <a:pt x="523" y="795"/>
                  </a:cubicBezTo>
                  <a:cubicBezTo>
                    <a:pt x="535" y="807"/>
                    <a:pt x="548" y="831"/>
                    <a:pt x="559" y="844"/>
                  </a:cubicBezTo>
                  <a:lnTo>
                    <a:pt x="632" y="1026"/>
                  </a:lnTo>
                  <a:lnTo>
                    <a:pt x="669" y="1099"/>
                  </a:lnTo>
                  <a:cubicBezTo>
                    <a:pt x="694" y="1147"/>
                    <a:pt x="718" y="1209"/>
                    <a:pt x="742" y="1269"/>
                  </a:cubicBezTo>
                  <a:cubicBezTo>
                    <a:pt x="742" y="1281"/>
                    <a:pt x="754" y="1293"/>
                    <a:pt x="754" y="1306"/>
                  </a:cubicBezTo>
                  <a:cubicBezTo>
                    <a:pt x="766" y="1330"/>
                    <a:pt x="766" y="1342"/>
                    <a:pt x="778" y="1354"/>
                  </a:cubicBezTo>
                  <a:cubicBezTo>
                    <a:pt x="791" y="1390"/>
                    <a:pt x="791" y="1415"/>
                    <a:pt x="802" y="1439"/>
                  </a:cubicBezTo>
                  <a:cubicBezTo>
                    <a:pt x="815" y="1476"/>
                    <a:pt x="827" y="1500"/>
                    <a:pt x="827" y="1536"/>
                  </a:cubicBezTo>
                  <a:cubicBezTo>
                    <a:pt x="839" y="1549"/>
                    <a:pt x="839" y="1560"/>
                    <a:pt x="839" y="1585"/>
                  </a:cubicBezTo>
                  <a:cubicBezTo>
                    <a:pt x="851" y="1597"/>
                    <a:pt x="851" y="1622"/>
                    <a:pt x="851" y="1646"/>
                  </a:cubicBezTo>
                  <a:cubicBezTo>
                    <a:pt x="864" y="1670"/>
                    <a:pt x="864" y="1695"/>
                    <a:pt x="875" y="1731"/>
                  </a:cubicBezTo>
                  <a:cubicBezTo>
                    <a:pt x="875" y="1755"/>
                    <a:pt x="888" y="1792"/>
                    <a:pt x="888" y="1828"/>
                  </a:cubicBezTo>
                  <a:cubicBezTo>
                    <a:pt x="900" y="1852"/>
                    <a:pt x="900" y="1865"/>
                    <a:pt x="900" y="1889"/>
                  </a:cubicBezTo>
                  <a:lnTo>
                    <a:pt x="900" y="1962"/>
                  </a:lnTo>
                  <a:cubicBezTo>
                    <a:pt x="900" y="1962"/>
                    <a:pt x="900" y="1974"/>
                    <a:pt x="912" y="1986"/>
                  </a:cubicBezTo>
                  <a:lnTo>
                    <a:pt x="912" y="2095"/>
                  </a:lnTo>
                  <a:lnTo>
                    <a:pt x="912" y="2192"/>
                  </a:lnTo>
                  <a:cubicBezTo>
                    <a:pt x="912" y="2217"/>
                    <a:pt x="924" y="2254"/>
                    <a:pt x="924" y="2290"/>
                  </a:cubicBezTo>
                  <a:cubicBezTo>
                    <a:pt x="924" y="2327"/>
                    <a:pt x="937" y="2363"/>
                    <a:pt x="937" y="2400"/>
                  </a:cubicBezTo>
                  <a:cubicBezTo>
                    <a:pt x="948" y="2411"/>
                    <a:pt x="948" y="2436"/>
                    <a:pt x="948" y="2448"/>
                  </a:cubicBezTo>
                  <a:cubicBezTo>
                    <a:pt x="961" y="2484"/>
                    <a:pt x="961" y="2508"/>
                    <a:pt x="961" y="2533"/>
                  </a:cubicBezTo>
                  <a:cubicBezTo>
                    <a:pt x="973" y="2557"/>
                    <a:pt x="973" y="2581"/>
                    <a:pt x="973" y="2594"/>
                  </a:cubicBezTo>
                  <a:cubicBezTo>
                    <a:pt x="985" y="2618"/>
                    <a:pt x="985" y="2643"/>
                    <a:pt x="985" y="2667"/>
                  </a:cubicBezTo>
                  <a:cubicBezTo>
                    <a:pt x="997" y="2727"/>
                    <a:pt x="1010" y="2800"/>
                    <a:pt x="1010" y="2861"/>
                  </a:cubicBezTo>
                  <a:cubicBezTo>
                    <a:pt x="1021" y="2934"/>
                    <a:pt x="1021" y="3007"/>
                    <a:pt x="1021" y="3080"/>
                  </a:cubicBezTo>
                  <a:lnTo>
                    <a:pt x="1021" y="3032"/>
                  </a:lnTo>
                  <a:lnTo>
                    <a:pt x="1021" y="3007"/>
                  </a:lnTo>
                  <a:lnTo>
                    <a:pt x="1021" y="2995"/>
                  </a:lnTo>
                  <a:lnTo>
                    <a:pt x="1021" y="2959"/>
                  </a:lnTo>
                  <a:lnTo>
                    <a:pt x="1021" y="2934"/>
                  </a:lnTo>
                  <a:lnTo>
                    <a:pt x="1021" y="2837"/>
                  </a:lnTo>
                  <a:cubicBezTo>
                    <a:pt x="1010" y="2800"/>
                    <a:pt x="1010" y="2764"/>
                    <a:pt x="1010" y="2727"/>
                  </a:cubicBezTo>
                  <a:cubicBezTo>
                    <a:pt x="1010" y="2667"/>
                    <a:pt x="997" y="2606"/>
                    <a:pt x="985" y="2533"/>
                  </a:cubicBezTo>
                  <a:cubicBezTo>
                    <a:pt x="973" y="2472"/>
                    <a:pt x="973" y="2400"/>
                    <a:pt x="961" y="2327"/>
                  </a:cubicBezTo>
                  <a:cubicBezTo>
                    <a:pt x="948" y="2302"/>
                    <a:pt x="948" y="2265"/>
                    <a:pt x="948" y="2241"/>
                  </a:cubicBezTo>
                  <a:cubicBezTo>
                    <a:pt x="937" y="2205"/>
                    <a:pt x="937" y="2168"/>
                    <a:pt x="937" y="2132"/>
                  </a:cubicBezTo>
                  <a:lnTo>
                    <a:pt x="937" y="2059"/>
                  </a:lnTo>
                  <a:lnTo>
                    <a:pt x="937" y="1986"/>
                  </a:lnTo>
                  <a:lnTo>
                    <a:pt x="937" y="1913"/>
                  </a:lnTo>
                  <a:cubicBezTo>
                    <a:pt x="937" y="1889"/>
                    <a:pt x="924" y="1852"/>
                    <a:pt x="924" y="1828"/>
                  </a:cubicBezTo>
                  <a:cubicBezTo>
                    <a:pt x="924" y="1804"/>
                    <a:pt x="912" y="1768"/>
                    <a:pt x="912" y="1731"/>
                  </a:cubicBezTo>
                  <a:cubicBezTo>
                    <a:pt x="900" y="1706"/>
                    <a:pt x="900" y="1670"/>
                    <a:pt x="888" y="1646"/>
                  </a:cubicBezTo>
                  <a:cubicBezTo>
                    <a:pt x="888" y="1609"/>
                    <a:pt x="875" y="1573"/>
                    <a:pt x="864" y="1536"/>
                  </a:cubicBezTo>
                  <a:cubicBezTo>
                    <a:pt x="864" y="1525"/>
                    <a:pt x="864" y="1512"/>
                    <a:pt x="851" y="1500"/>
                  </a:cubicBezTo>
                  <a:cubicBezTo>
                    <a:pt x="851" y="1476"/>
                    <a:pt x="851" y="1452"/>
                    <a:pt x="839" y="1439"/>
                  </a:cubicBezTo>
                  <a:cubicBezTo>
                    <a:pt x="839" y="1427"/>
                    <a:pt x="827" y="1403"/>
                    <a:pt x="827" y="1390"/>
                  </a:cubicBezTo>
                  <a:cubicBezTo>
                    <a:pt x="827" y="1379"/>
                    <a:pt x="815" y="1366"/>
                    <a:pt x="815" y="1354"/>
                  </a:cubicBezTo>
                  <a:cubicBezTo>
                    <a:pt x="802" y="1330"/>
                    <a:pt x="802" y="1317"/>
                    <a:pt x="791" y="1293"/>
                  </a:cubicBezTo>
                  <a:cubicBezTo>
                    <a:pt x="791" y="1281"/>
                    <a:pt x="778" y="1269"/>
                    <a:pt x="778" y="1244"/>
                  </a:cubicBezTo>
                  <a:cubicBezTo>
                    <a:pt x="754" y="1184"/>
                    <a:pt x="730" y="1123"/>
                    <a:pt x="705" y="1074"/>
                  </a:cubicBezTo>
                  <a:cubicBezTo>
                    <a:pt x="681" y="1001"/>
                    <a:pt x="645" y="941"/>
                    <a:pt x="621" y="868"/>
                  </a:cubicBezTo>
                  <a:cubicBezTo>
                    <a:pt x="608" y="844"/>
                    <a:pt x="596" y="807"/>
                    <a:pt x="584" y="771"/>
                  </a:cubicBezTo>
                  <a:cubicBezTo>
                    <a:pt x="572" y="747"/>
                    <a:pt x="548" y="722"/>
                    <a:pt x="535" y="685"/>
                  </a:cubicBezTo>
                  <a:cubicBezTo>
                    <a:pt x="535" y="674"/>
                    <a:pt x="523" y="661"/>
                    <a:pt x="511" y="637"/>
                  </a:cubicBezTo>
                  <a:cubicBezTo>
                    <a:pt x="511" y="625"/>
                    <a:pt x="499" y="613"/>
                    <a:pt x="499" y="601"/>
                  </a:cubicBezTo>
                  <a:cubicBezTo>
                    <a:pt x="475" y="577"/>
                    <a:pt x="462" y="552"/>
                    <a:pt x="438" y="528"/>
                  </a:cubicBezTo>
                  <a:cubicBezTo>
                    <a:pt x="426" y="504"/>
                    <a:pt x="414" y="479"/>
                    <a:pt x="402" y="467"/>
                  </a:cubicBezTo>
                  <a:lnTo>
                    <a:pt x="378" y="442"/>
                  </a:lnTo>
                  <a:cubicBezTo>
                    <a:pt x="365" y="418"/>
                    <a:pt x="353" y="406"/>
                    <a:pt x="341" y="382"/>
                  </a:cubicBezTo>
                  <a:cubicBezTo>
                    <a:pt x="329" y="369"/>
                    <a:pt x="329" y="358"/>
                    <a:pt x="316" y="358"/>
                  </a:cubicBezTo>
                  <a:cubicBezTo>
                    <a:pt x="292" y="321"/>
                    <a:pt x="268" y="285"/>
                    <a:pt x="243" y="261"/>
                  </a:cubicBezTo>
                  <a:lnTo>
                    <a:pt x="207" y="224"/>
                  </a:lnTo>
                  <a:cubicBezTo>
                    <a:pt x="195" y="212"/>
                    <a:pt x="183" y="199"/>
                    <a:pt x="170" y="175"/>
                  </a:cubicBezTo>
                  <a:lnTo>
                    <a:pt x="170" y="188"/>
                  </a:lnTo>
                  <a:cubicBezTo>
                    <a:pt x="159" y="163"/>
                    <a:pt x="159" y="151"/>
                    <a:pt x="146" y="139"/>
                  </a:cubicBezTo>
                  <a:cubicBezTo>
                    <a:pt x="134" y="126"/>
                    <a:pt x="122" y="115"/>
                    <a:pt x="122" y="102"/>
                  </a:cubicBezTo>
                  <a:lnTo>
                    <a:pt x="73" y="53"/>
                  </a:lnTo>
                  <a:cubicBezTo>
                    <a:pt x="73" y="42"/>
                    <a:pt x="73" y="42"/>
                    <a:pt x="62" y="29"/>
                  </a:cubicBezTo>
                  <a:lnTo>
                    <a:pt x="62" y="17"/>
                  </a:lnTo>
                  <a:cubicBezTo>
                    <a:pt x="62" y="17"/>
                    <a:pt x="49" y="17"/>
                    <a:pt x="49" y="5"/>
                  </a:cubicBezTo>
                  <a:lnTo>
                    <a:pt x="25" y="5"/>
                  </a:lnTo>
                  <a:cubicBezTo>
                    <a:pt x="21" y="1"/>
                    <a:pt x="18" y="0"/>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7276364" y="2124649"/>
              <a:ext cx="27632" cy="69733"/>
            </a:xfrm>
            <a:custGeom>
              <a:avLst/>
              <a:gdLst/>
              <a:ahLst/>
              <a:cxnLst/>
              <a:rect l="l" t="t" r="r" b="b"/>
              <a:pathLst>
                <a:path w="487" h="1229" extrusionOk="0">
                  <a:moveTo>
                    <a:pt x="0" y="0"/>
                  </a:moveTo>
                  <a:lnTo>
                    <a:pt x="0" y="13"/>
                  </a:lnTo>
                  <a:lnTo>
                    <a:pt x="0" y="25"/>
                  </a:lnTo>
                  <a:lnTo>
                    <a:pt x="13" y="25"/>
                  </a:lnTo>
                  <a:lnTo>
                    <a:pt x="13" y="37"/>
                  </a:lnTo>
                  <a:cubicBezTo>
                    <a:pt x="24" y="37"/>
                    <a:pt x="24" y="37"/>
                    <a:pt x="24" y="49"/>
                  </a:cubicBezTo>
                  <a:cubicBezTo>
                    <a:pt x="37" y="49"/>
                    <a:pt x="49" y="62"/>
                    <a:pt x="61" y="73"/>
                  </a:cubicBezTo>
                  <a:cubicBezTo>
                    <a:pt x="73" y="73"/>
                    <a:pt x="86" y="86"/>
                    <a:pt x="86" y="98"/>
                  </a:cubicBezTo>
                  <a:cubicBezTo>
                    <a:pt x="97" y="98"/>
                    <a:pt x="97" y="110"/>
                    <a:pt x="110" y="110"/>
                  </a:cubicBezTo>
                  <a:lnTo>
                    <a:pt x="122" y="122"/>
                  </a:lnTo>
                  <a:cubicBezTo>
                    <a:pt x="134" y="135"/>
                    <a:pt x="134" y="135"/>
                    <a:pt x="134" y="146"/>
                  </a:cubicBezTo>
                  <a:cubicBezTo>
                    <a:pt x="146" y="159"/>
                    <a:pt x="146" y="171"/>
                    <a:pt x="159" y="195"/>
                  </a:cubicBezTo>
                  <a:cubicBezTo>
                    <a:pt x="170" y="208"/>
                    <a:pt x="170" y="219"/>
                    <a:pt x="170" y="219"/>
                  </a:cubicBezTo>
                  <a:cubicBezTo>
                    <a:pt x="183" y="244"/>
                    <a:pt x="195" y="268"/>
                    <a:pt x="207" y="305"/>
                  </a:cubicBezTo>
                  <a:cubicBezTo>
                    <a:pt x="219" y="316"/>
                    <a:pt x="232" y="329"/>
                    <a:pt x="232" y="353"/>
                  </a:cubicBezTo>
                  <a:cubicBezTo>
                    <a:pt x="243" y="365"/>
                    <a:pt x="243" y="378"/>
                    <a:pt x="256" y="389"/>
                  </a:cubicBezTo>
                  <a:cubicBezTo>
                    <a:pt x="268" y="402"/>
                    <a:pt x="268" y="414"/>
                    <a:pt x="280" y="438"/>
                  </a:cubicBezTo>
                  <a:cubicBezTo>
                    <a:pt x="280" y="451"/>
                    <a:pt x="292" y="451"/>
                    <a:pt x="292" y="462"/>
                  </a:cubicBezTo>
                  <a:cubicBezTo>
                    <a:pt x="292" y="487"/>
                    <a:pt x="304" y="511"/>
                    <a:pt x="304" y="535"/>
                  </a:cubicBezTo>
                  <a:cubicBezTo>
                    <a:pt x="316" y="548"/>
                    <a:pt x="316" y="560"/>
                    <a:pt x="316" y="572"/>
                  </a:cubicBezTo>
                  <a:cubicBezTo>
                    <a:pt x="329" y="621"/>
                    <a:pt x="353" y="681"/>
                    <a:pt x="365" y="730"/>
                  </a:cubicBezTo>
                  <a:cubicBezTo>
                    <a:pt x="365" y="754"/>
                    <a:pt x="377" y="778"/>
                    <a:pt x="377" y="803"/>
                  </a:cubicBezTo>
                  <a:cubicBezTo>
                    <a:pt x="389" y="840"/>
                    <a:pt x="402" y="875"/>
                    <a:pt x="402" y="900"/>
                  </a:cubicBezTo>
                  <a:cubicBezTo>
                    <a:pt x="413" y="948"/>
                    <a:pt x="426" y="1010"/>
                    <a:pt x="438" y="1058"/>
                  </a:cubicBezTo>
                  <a:cubicBezTo>
                    <a:pt x="450" y="1119"/>
                    <a:pt x="475" y="1167"/>
                    <a:pt x="486" y="1228"/>
                  </a:cubicBezTo>
                  <a:cubicBezTo>
                    <a:pt x="475" y="1156"/>
                    <a:pt x="462" y="1094"/>
                    <a:pt x="438" y="1021"/>
                  </a:cubicBezTo>
                  <a:cubicBezTo>
                    <a:pt x="438" y="973"/>
                    <a:pt x="426" y="924"/>
                    <a:pt x="413" y="875"/>
                  </a:cubicBezTo>
                  <a:cubicBezTo>
                    <a:pt x="413" y="851"/>
                    <a:pt x="413" y="840"/>
                    <a:pt x="402" y="815"/>
                  </a:cubicBezTo>
                  <a:lnTo>
                    <a:pt x="402" y="791"/>
                  </a:lnTo>
                  <a:cubicBezTo>
                    <a:pt x="389" y="767"/>
                    <a:pt x="389" y="730"/>
                    <a:pt x="377" y="694"/>
                  </a:cubicBezTo>
                  <a:cubicBezTo>
                    <a:pt x="365" y="645"/>
                    <a:pt x="353" y="584"/>
                    <a:pt x="340" y="535"/>
                  </a:cubicBezTo>
                  <a:cubicBezTo>
                    <a:pt x="329" y="524"/>
                    <a:pt x="329" y="499"/>
                    <a:pt x="329" y="487"/>
                  </a:cubicBezTo>
                  <a:cubicBezTo>
                    <a:pt x="316" y="462"/>
                    <a:pt x="316" y="451"/>
                    <a:pt x="304" y="426"/>
                  </a:cubicBezTo>
                  <a:cubicBezTo>
                    <a:pt x="304" y="414"/>
                    <a:pt x="292" y="402"/>
                    <a:pt x="292" y="389"/>
                  </a:cubicBezTo>
                  <a:cubicBezTo>
                    <a:pt x="268" y="353"/>
                    <a:pt x="256" y="329"/>
                    <a:pt x="243" y="305"/>
                  </a:cubicBezTo>
                  <a:lnTo>
                    <a:pt x="207" y="232"/>
                  </a:lnTo>
                  <a:cubicBezTo>
                    <a:pt x="195" y="219"/>
                    <a:pt x="195" y="195"/>
                    <a:pt x="183" y="183"/>
                  </a:cubicBezTo>
                  <a:lnTo>
                    <a:pt x="183" y="171"/>
                  </a:lnTo>
                  <a:cubicBezTo>
                    <a:pt x="170" y="159"/>
                    <a:pt x="170" y="146"/>
                    <a:pt x="159" y="122"/>
                  </a:cubicBezTo>
                  <a:cubicBezTo>
                    <a:pt x="146" y="122"/>
                    <a:pt x="146" y="110"/>
                    <a:pt x="134" y="110"/>
                  </a:cubicBezTo>
                  <a:cubicBezTo>
                    <a:pt x="134" y="98"/>
                    <a:pt x="134" y="98"/>
                    <a:pt x="122" y="98"/>
                  </a:cubicBezTo>
                  <a:cubicBezTo>
                    <a:pt x="122" y="86"/>
                    <a:pt x="110" y="86"/>
                    <a:pt x="110" y="86"/>
                  </a:cubicBezTo>
                  <a:lnTo>
                    <a:pt x="73" y="49"/>
                  </a:lnTo>
                  <a:cubicBezTo>
                    <a:pt x="61" y="49"/>
                    <a:pt x="61" y="37"/>
                    <a:pt x="49" y="25"/>
                  </a:cubicBezTo>
                  <a:cubicBezTo>
                    <a:pt x="37" y="25"/>
                    <a:pt x="37" y="25"/>
                    <a:pt x="37" y="13"/>
                  </a:cubicBezTo>
                  <a:cubicBezTo>
                    <a:pt x="24" y="13"/>
                    <a:pt x="24" y="13"/>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7333614" y="2149501"/>
              <a:ext cx="30413" cy="186221"/>
            </a:xfrm>
            <a:custGeom>
              <a:avLst/>
              <a:gdLst/>
              <a:ahLst/>
              <a:cxnLst/>
              <a:rect l="l" t="t" r="r" b="b"/>
              <a:pathLst>
                <a:path w="536" h="3282" extrusionOk="0">
                  <a:moveTo>
                    <a:pt x="535" y="0"/>
                  </a:moveTo>
                  <a:lnTo>
                    <a:pt x="535" y="0"/>
                  </a:lnTo>
                  <a:cubicBezTo>
                    <a:pt x="535" y="49"/>
                    <a:pt x="522" y="97"/>
                    <a:pt x="511" y="146"/>
                  </a:cubicBezTo>
                  <a:cubicBezTo>
                    <a:pt x="498" y="170"/>
                    <a:pt x="498" y="194"/>
                    <a:pt x="498" y="207"/>
                  </a:cubicBezTo>
                  <a:cubicBezTo>
                    <a:pt x="487" y="243"/>
                    <a:pt x="474" y="267"/>
                    <a:pt x="462" y="292"/>
                  </a:cubicBezTo>
                  <a:cubicBezTo>
                    <a:pt x="462" y="329"/>
                    <a:pt x="450" y="353"/>
                    <a:pt x="438" y="377"/>
                  </a:cubicBezTo>
                  <a:cubicBezTo>
                    <a:pt x="425" y="402"/>
                    <a:pt x="425" y="437"/>
                    <a:pt x="414" y="462"/>
                  </a:cubicBezTo>
                  <a:cubicBezTo>
                    <a:pt x="414" y="474"/>
                    <a:pt x="401" y="474"/>
                    <a:pt x="401" y="486"/>
                  </a:cubicBezTo>
                  <a:cubicBezTo>
                    <a:pt x="401" y="499"/>
                    <a:pt x="401" y="510"/>
                    <a:pt x="389" y="523"/>
                  </a:cubicBezTo>
                  <a:cubicBezTo>
                    <a:pt x="389" y="547"/>
                    <a:pt x="377" y="583"/>
                    <a:pt x="365" y="608"/>
                  </a:cubicBezTo>
                  <a:cubicBezTo>
                    <a:pt x="365" y="632"/>
                    <a:pt x="352" y="656"/>
                    <a:pt x="352" y="693"/>
                  </a:cubicBezTo>
                  <a:cubicBezTo>
                    <a:pt x="341" y="742"/>
                    <a:pt x="328" y="790"/>
                    <a:pt x="304" y="839"/>
                  </a:cubicBezTo>
                  <a:cubicBezTo>
                    <a:pt x="304" y="863"/>
                    <a:pt x="292" y="888"/>
                    <a:pt x="279" y="924"/>
                  </a:cubicBezTo>
                  <a:cubicBezTo>
                    <a:pt x="279" y="948"/>
                    <a:pt x="268" y="972"/>
                    <a:pt x="255" y="1009"/>
                  </a:cubicBezTo>
                  <a:lnTo>
                    <a:pt x="219" y="1155"/>
                  </a:lnTo>
                  <a:cubicBezTo>
                    <a:pt x="206" y="1167"/>
                    <a:pt x="206" y="1179"/>
                    <a:pt x="206" y="1191"/>
                  </a:cubicBezTo>
                  <a:cubicBezTo>
                    <a:pt x="195" y="1204"/>
                    <a:pt x="195" y="1228"/>
                    <a:pt x="195" y="1240"/>
                  </a:cubicBezTo>
                  <a:cubicBezTo>
                    <a:pt x="182" y="1264"/>
                    <a:pt x="182" y="1288"/>
                    <a:pt x="171" y="1313"/>
                  </a:cubicBezTo>
                  <a:lnTo>
                    <a:pt x="171" y="1349"/>
                  </a:lnTo>
                  <a:cubicBezTo>
                    <a:pt x="158" y="1361"/>
                    <a:pt x="158" y="1385"/>
                    <a:pt x="158" y="1398"/>
                  </a:cubicBezTo>
                  <a:cubicBezTo>
                    <a:pt x="146" y="1410"/>
                    <a:pt x="146" y="1422"/>
                    <a:pt x="146" y="1434"/>
                  </a:cubicBezTo>
                  <a:cubicBezTo>
                    <a:pt x="134" y="1447"/>
                    <a:pt x="134" y="1458"/>
                    <a:pt x="134" y="1471"/>
                  </a:cubicBezTo>
                  <a:cubicBezTo>
                    <a:pt x="109" y="1531"/>
                    <a:pt x="98" y="1580"/>
                    <a:pt x="73" y="1629"/>
                  </a:cubicBezTo>
                  <a:cubicBezTo>
                    <a:pt x="73" y="1653"/>
                    <a:pt x="61" y="1677"/>
                    <a:pt x="61" y="1701"/>
                  </a:cubicBezTo>
                  <a:cubicBezTo>
                    <a:pt x="49" y="1714"/>
                    <a:pt x="49" y="1726"/>
                    <a:pt x="49" y="1738"/>
                  </a:cubicBezTo>
                  <a:cubicBezTo>
                    <a:pt x="36" y="1750"/>
                    <a:pt x="36" y="1774"/>
                    <a:pt x="36" y="1787"/>
                  </a:cubicBezTo>
                  <a:cubicBezTo>
                    <a:pt x="25" y="1799"/>
                    <a:pt x="25" y="1811"/>
                    <a:pt x="25" y="1823"/>
                  </a:cubicBezTo>
                  <a:cubicBezTo>
                    <a:pt x="25" y="1836"/>
                    <a:pt x="25" y="1847"/>
                    <a:pt x="12" y="1860"/>
                  </a:cubicBezTo>
                  <a:lnTo>
                    <a:pt x="12" y="1884"/>
                  </a:lnTo>
                  <a:lnTo>
                    <a:pt x="12" y="1909"/>
                  </a:lnTo>
                  <a:cubicBezTo>
                    <a:pt x="12" y="1920"/>
                    <a:pt x="12" y="1933"/>
                    <a:pt x="0" y="1945"/>
                  </a:cubicBezTo>
                  <a:lnTo>
                    <a:pt x="0" y="1981"/>
                  </a:lnTo>
                  <a:lnTo>
                    <a:pt x="0" y="2017"/>
                  </a:lnTo>
                  <a:lnTo>
                    <a:pt x="0" y="2066"/>
                  </a:lnTo>
                  <a:lnTo>
                    <a:pt x="0" y="2103"/>
                  </a:lnTo>
                  <a:lnTo>
                    <a:pt x="0" y="2152"/>
                  </a:lnTo>
                  <a:cubicBezTo>
                    <a:pt x="0" y="2188"/>
                    <a:pt x="0" y="2225"/>
                    <a:pt x="12" y="2249"/>
                  </a:cubicBezTo>
                  <a:lnTo>
                    <a:pt x="12" y="2346"/>
                  </a:lnTo>
                  <a:lnTo>
                    <a:pt x="12" y="2419"/>
                  </a:lnTo>
                  <a:lnTo>
                    <a:pt x="12" y="2431"/>
                  </a:lnTo>
                  <a:lnTo>
                    <a:pt x="12" y="2479"/>
                  </a:lnTo>
                  <a:lnTo>
                    <a:pt x="12" y="2516"/>
                  </a:lnTo>
                  <a:lnTo>
                    <a:pt x="12" y="2601"/>
                  </a:lnTo>
                  <a:lnTo>
                    <a:pt x="12" y="2686"/>
                  </a:lnTo>
                  <a:lnTo>
                    <a:pt x="12" y="2747"/>
                  </a:lnTo>
                  <a:cubicBezTo>
                    <a:pt x="25" y="2771"/>
                    <a:pt x="25" y="2795"/>
                    <a:pt x="25" y="2820"/>
                  </a:cubicBezTo>
                  <a:cubicBezTo>
                    <a:pt x="25" y="2844"/>
                    <a:pt x="25" y="2868"/>
                    <a:pt x="36" y="2881"/>
                  </a:cubicBezTo>
                  <a:lnTo>
                    <a:pt x="36" y="2905"/>
                  </a:lnTo>
                  <a:cubicBezTo>
                    <a:pt x="36" y="2941"/>
                    <a:pt x="49" y="2978"/>
                    <a:pt x="49" y="3002"/>
                  </a:cubicBezTo>
                  <a:cubicBezTo>
                    <a:pt x="49" y="3027"/>
                    <a:pt x="61" y="3051"/>
                    <a:pt x="61" y="3075"/>
                  </a:cubicBezTo>
                  <a:cubicBezTo>
                    <a:pt x="61" y="3100"/>
                    <a:pt x="73" y="3136"/>
                    <a:pt x="73" y="3160"/>
                  </a:cubicBezTo>
                  <a:cubicBezTo>
                    <a:pt x="85" y="3184"/>
                    <a:pt x="85" y="3221"/>
                    <a:pt x="85" y="3245"/>
                  </a:cubicBezTo>
                  <a:cubicBezTo>
                    <a:pt x="85" y="3245"/>
                    <a:pt x="98" y="3257"/>
                    <a:pt x="98" y="3270"/>
                  </a:cubicBezTo>
                  <a:cubicBezTo>
                    <a:pt x="98" y="3281"/>
                    <a:pt x="109" y="3281"/>
                    <a:pt x="109" y="3281"/>
                  </a:cubicBezTo>
                  <a:lnTo>
                    <a:pt x="122" y="3281"/>
                  </a:lnTo>
                  <a:lnTo>
                    <a:pt x="122" y="3270"/>
                  </a:lnTo>
                  <a:cubicBezTo>
                    <a:pt x="134" y="3257"/>
                    <a:pt x="122" y="3257"/>
                    <a:pt x="122" y="3257"/>
                  </a:cubicBezTo>
                  <a:lnTo>
                    <a:pt x="122" y="3197"/>
                  </a:lnTo>
                  <a:cubicBezTo>
                    <a:pt x="109" y="3173"/>
                    <a:pt x="109" y="3136"/>
                    <a:pt x="98" y="3100"/>
                  </a:cubicBezTo>
                  <a:cubicBezTo>
                    <a:pt x="98" y="3063"/>
                    <a:pt x="85" y="3038"/>
                    <a:pt x="85" y="3014"/>
                  </a:cubicBezTo>
                  <a:cubicBezTo>
                    <a:pt x="85" y="2990"/>
                    <a:pt x="73" y="2954"/>
                    <a:pt x="73" y="2929"/>
                  </a:cubicBezTo>
                  <a:lnTo>
                    <a:pt x="73" y="2905"/>
                  </a:lnTo>
                  <a:cubicBezTo>
                    <a:pt x="73" y="2892"/>
                    <a:pt x="61" y="2881"/>
                    <a:pt x="61" y="2868"/>
                  </a:cubicBezTo>
                  <a:lnTo>
                    <a:pt x="61" y="2795"/>
                  </a:lnTo>
                  <a:lnTo>
                    <a:pt x="61" y="2735"/>
                  </a:lnTo>
                  <a:cubicBezTo>
                    <a:pt x="50" y="2723"/>
                    <a:pt x="49" y="2701"/>
                    <a:pt x="49" y="2679"/>
                  </a:cubicBezTo>
                  <a:lnTo>
                    <a:pt x="49" y="2679"/>
                  </a:lnTo>
                  <a:cubicBezTo>
                    <a:pt x="49" y="2646"/>
                    <a:pt x="50" y="2623"/>
                    <a:pt x="61" y="2589"/>
                  </a:cubicBezTo>
                  <a:lnTo>
                    <a:pt x="61" y="2516"/>
                  </a:lnTo>
                  <a:lnTo>
                    <a:pt x="61" y="2479"/>
                  </a:lnTo>
                  <a:lnTo>
                    <a:pt x="61" y="2443"/>
                  </a:lnTo>
                  <a:lnTo>
                    <a:pt x="61" y="2431"/>
                  </a:lnTo>
                  <a:lnTo>
                    <a:pt x="61" y="2285"/>
                  </a:lnTo>
                  <a:cubicBezTo>
                    <a:pt x="49" y="2236"/>
                    <a:pt x="49" y="2200"/>
                    <a:pt x="49" y="2152"/>
                  </a:cubicBezTo>
                  <a:lnTo>
                    <a:pt x="49" y="2115"/>
                  </a:lnTo>
                  <a:lnTo>
                    <a:pt x="49" y="2103"/>
                  </a:lnTo>
                  <a:lnTo>
                    <a:pt x="49" y="2030"/>
                  </a:lnTo>
                  <a:lnTo>
                    <a:pt x="49" y="1993"/>
                  </a:lnTo>
                  <a:lnTo>
                    <a:pt x="49" y="1957"/>
                  </a:lnTo>
                  <a:cubicBezTo>
                    <a:pt x="49" y="1945"/>
                    <a:pt x="61" y="1933"/>
                    <a:pt x="61" y="1920"/>
                  </a:cubicBezTo>
                  <a:lnTo>
                    <a:pt x="61" y="1884"/>
                  </a:lnTo>
                  <a:cubicBezTo>
                    <a:pt x="73" y="1860"/>
                    <a:pt x="73" y="1836"/>
                    <a:pt x="73" y="1799"/>
                  </a:cubicBezTo>
                  <a:cubicBezTo>
                    <a:pt x="85" y="1787"/>
                    <a:pt x="85" y="1774"/>
                    <a:pt x="85" y="1750"/>
                  </a:cubicBezTo>
                  <a:cubicBezTo>
                    <a:pt x="98" y="1738"/>
                    <a:pt x="98" y="1726"/>
                    <a:pt x="98" y="1714"/>
                  </a:cubicBezTo>
                  <a:cubicBezTo>
                    <a:pt x="122" y="1665"/>
                    <a:pt x="134" y="1604"/>
                    <a:pt x="158" y="1556"/>
                  </a:cubicBezTo>
                  <a:cubicBezTo>
                    <a:pt x="158" y="1531"/>
                    <a:pt x="171" y="1507"/>
                    <a:pt x="182" y="1483"/>
                  </a:cubicBezTo>
                  <a:cubicBezTo>
                    <a:pt x="182" y="1471"/>
                    <a:pt x="182" y="1458"/>
                    <a:pt x="195" y="1447"/>
                  </a:cubicBezTo>
                  <a:cubicBezTo>
                    <a:pt x="195" y="1434"/>
                    <a:pt x="195" y="1422"/>
                    <a:pt x="206" y="1410"/>
                  </a:cubicBezTo>
                  <a:cubicBezTo>
                    <a:pt x="206" y="1385"/>
                    <a:pt x="219" y="1349"/>
                    <a:pt x="219" y="1325"/>
                  </a:cubicBezTo>
                  <a:cubicBezTo>
                    <a:pt x="231" y="1301"/>
                    <a:pt x="231" y="1277"/>
                    <a:pt x="243" y="1252"/>
                  </a:cubicBezTo>
                  <a:cubicBezTo>
                    <a:pt x="255" y="1204"/>
                    <a:pt x="268" y="1142"/>
                    <a:pt x="292" y="1094"/>
                  </a:cubicBezTo>
                  <a:cubicBezTo>
                    <a:pt x="304" y="1045"/>
                    <a:pt x="316" y="985"/>
                    <a:pt x="341" y="936"/>
                  </a:cubicBezTo>
                  <a:cubicBezTo>
                    <a:pt x="341" y="912"/>
                    <a:pt x="352" y="875"/>
                    <a:pt x="365" y="851"/>
                  </a:cubicBezTo>
                  <a:lnTo>
                    <a:pt x="365" y="826"/>
                  </a:lnTo>
                  <a:cubicBezTo>
                    <a:pt x="377" y="802"/>
                    <a:pt x="377" y="790"/>
                    <a:pt x="377" y="778"/>
                  </a:cubicBezTo>
                  <a:cubicBezTo>
                    <a:pt x="389" y="766"/>
                    <a:pt x="389" y="742"/>
                    <a:pt x="389" y="718"/>
                  </a:cubicBezTo>
                  <a:cubicBezTo>
                    <a:pt x="401" y="705"/>
                    <a:pt x="401" y="681"/>
                    <a:pt x="401" y="656"/>
                  </a:cubicBezTo>
                  <a:cubicBezTo>
                    <a:pt x="414" y="632"/>
                    <a:pt x="414" y="620"/>
                    <a:pt x="414" y="596"/>
                  </a:cubicBezTo>
                  <a:cubicBezTo>
                    <a:pt x="425" y="583"/>
                    <a:pt x="425" y="559"/>
                    <a:pt x="438" y="535"/>
                  </a:cubicBezTo>
                  <a:cubicBezTo>
                    <a:pt x="438" y="510"/>
                    <a:pt x="438" y="499"/>
                    <a:pt x="450" y="474"/>
                  </a:cubicBezTo>
                  <a:cubicBezTo>
                    <a:pt x="450" y="450"/>
                    <a:pt x="462" y="426"/>
                    <a:pt x="462" y="402"/>
                  </a:cubicBezTo>
                  <a:cubicBezTo>
                    <a:pt x="474" y="389"/>
                    <a:pt x="474" y="365"/>
                    <a:pt x="487" y="340"/>
                  </a:cubicBezTo>
                  <a:cubicBezTo>
                    <a:pt x="487" y="316"/>
                    <a:pt x="498" y="280"/>
                    <a:pt x="498" y="256"/>
                  </a:cubicBezTo>
                  <a:cubicBezTo>
                    <a:pt x="498" y="243"/>
                    <a:pt x="511" y="219"/>
                    <a:pt x="511" y="207"/>
                  </a:cubicBezTo>
                  <a:cubicBezTo>
                    <a:pt x="511" y="194"/>
                    <a:pt x="511" y="183"/>
                    <a:pt x="522" y="170"/>
                  </a:cubicBezTo>
                  <a:cubicBezTo>
                    <a:pt x="522" y="110"/>
                    <a:pt x="535" y="61"/>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7352905" y="2170154"/>
              <a:ext cx="27632" cy="82784"/>
            </a:xfrm>
            <a:custGeom>
              <a:avLst/>
              <a:gdLst/>
              <a:ahLst/>
              <a:cxnLst/>
              <a:rect l="l" t="t" r="r" b="b"/>
              <a:pathLst>
                <a:path w="487" h="1459" extrusionOk="0">
                  <a:moveTo>
                    <a:pt x="474" y="1"/>
                  </a:moveTo>
                  <a:lnTo>
                    <a:pt x="474" y="13"/>
                  </a:lnTo>
                  <a:lnTo>
                    <a:pt x="474" y="25"/>
                  </a:lnTo>
                  <a:cubicBezTo>
                    <a:pt x="462" y="49"/>
                    <a:pt x="462" y="73"/>
                    <a:pt x="450" y="110"/>
                  </a:cubicBezTo>
                  <a:cubicBezTo>
                    <a:pt x="450" y="122"/>
                    <a:pt x="438" y="146"/>
                    <a:pt x="438" y="171"/>
                  </a:cubicBezTo>
                  <a:cubicBezTo>
                    <a:pt x="438" y="183"/>
                    <a:pt x="426" y="195"/>
                    <a:pt x="426" y="219"/>
                  </a:cubicBezTo>
                  <a:cubicBezTo>
                    <a:pt x="426" y="219"/>
                    <a:pt x="414" y="232"/>
                    <a:pt x="414" y="244"/>
                  </a:cubicBezTo>
                  <a:cubicBezTo>
                    <a:pt x="414" y="256"/>
                    <a:pt x="401" y="268"/>
                    <a:pt x="401" y="281"/>
                  </a:cubicBezTo>
                  <a:cubicBezTo>
                    <a:pt x="401" y="292"/>
                    <a:pt x="390" y="305"/>
                    <a:pt x="390" y="317"/>
                  </a:cubicBezTo>
                  <a:cubicBezTo>
                    <a:pt x="390" y="329"/>
                    <a:pt x="377" y="341"/>
                    <a:pt x="377" y="365"/>
                  </a:cubicBezTo>
                  <a:cubicBezTo>
                    <a:pt x="365" y="378"/>
                    <a:pt x="365" y="389"/>
                    <a:pt x="353" y="402"/>
                  </a:cubicBezTo>
                  <a:cubicBezTo>
                    <a:pt x="341" y="426"/>
                    <a:pt x="341" y="451"/>
                    <a:pt x="328" y="462"/>
                  </a:cubicBezTo>
                  <a:cubicBezTo>
                    <a:pt x="317" y="487"/>
                    <a:pt x="317" y="499"/>
                    <a:pt x="304" y="524"/>
                  </a:cubicBezTo>
                  <a:cubicBezTo>
                    <a:pt x="292" y="572"/>
                    <a:pt x="268" y="621"/>
                    <a:pt x="244" y="670"/>
                  </a:cubicBezTo>
                  <a:cubicBezTo>
                    <a:pt x="244" y="694"/>
                    <a:pt x="231" y="718"/>
                    <a:pt x="219" y="730"/>
                  </a:cubicBezTo>
                  <a:lnTo>
                    <a:pt x="182" y="840"/>
                  </a:lnTo>
                  <a:cubicBezTo>
                    <a:pt x="171" y="888"/>
                    <a:pt x="147" y="937"/>
                    <a:pt x="134" y="985"/>
                  </a:cubicBezTo>
                  <a:cubicBezTo>
                    <a:pt x="122" y="1010"/>
                    <a:pt x="122" y="1034"/>
                    <a:pt x="110" y="1058"/>
                  </a:cubicBezTo>
                  <a:cubicBezTo>
                    <a:pt x="98" y="1083"/>
                    <a:pt x="98" y="1107"/>
                    <a:pt x="85" y="1119"/>
                  </a:cubicBezTo>
                  <a:cubicBezTo>
                    <a:pt x="85" y="1156"/>
                    <a:pt x="74" y="1192"/>
                    <a:pt x="61" y="1229"/>
                  </a:cubicBezTo>
                  <a:cubicBezTo>
                    <a:pt x="61" y="1240"/>
                    <a:pt x="49" y="1253"/>
                    <a:pt x="49" y="1265"/>
                  </a:cubicBezTo>
                  <a:lnTo>
                    <a:pt x="49" y="1289"/>
                  </a:lnTo>
                  <a:cubicBezTo>
                    <a:pt x="37" y="1313"/>
                    <a:pt x="25" y="1337"/>
                    <a:pt x="25" y="1362"/>
                  </a:cubicBezTo>
                  <a:cubicBezTo>
                    <a:pt x="12" y="1386"/>
                    <a:pt x="12" y="1399"/>
                    <a:pt x="12" y="1423"/>
                  </a:cubicBezTo>
                  <a:lnTo>
                    <a:pt x="1" y="1435"/>
                  </a:lnTo>
                  <a:cubicBezTo>
                    <a:pt x="1" y="1447"/>
                    <a:pt x="1" y="1459"/>
                    <a:pt x="12" y="1459"/>
                  </a:cubicBezTo>
                  <a:lnTo>
                    <a:pt x="25" y="1447"/>
                  </a:lnTo>
                  <a:lnTo>
                    <a:pt x="25" y="1435"/>
                  </a:lnTo>
                  <a:cubicBezTo>
                    <a:pt x="25" y="1410"/>
                    <a:pt x="37" y="1399"/>
                    <a:pt x="37" y="1374"/>
                  </a:cubicBezTo>
                  <a:cubicBezTo>
                    <a:pt x="49" y="1350"/>
                    <a:pt x="49" y="1326"/>
                    <a:pt x="61" y="1301"/>
                  </a:cubicBezTo>
                  <a:lnTo>
                    <a:pt x="61" y="1277"/>
                  </a:lnTo>
                  <a:cubicBezTo>
                    <a:pt x="74" y="1277"/>
                    <a:pt x="74" y="1265"/>
                    <a:pt x="74" y="1265"/>
                  </a:cubicBezTo>
                  <a:lnTo>
                    <a:pt x="74" y="1240"/>
                  </a:lnTo>
                  <a:cubicBezTo>
                    <a:pt x="98" y="1192"/>
                    <a:pt x="110" y="1131"/>
                    <a:pt x="134" y="1070"/>
                  </a:cubicBezTo>
                  <a:cubicBezTo>
                    <a:pt x="147" y="1034"/>
                    <a:pt x="158" y="985"/>
                    <a:pt x="171" y="949"/>
                  </a:cubicBezTo>
                  <a:cubicBezTo>
                    <a:pt x="182" y="924"/>
                    <a:pt x="195" y="888"/>
                    <a:pt x="207" y="851"/>
                  </a:cubicBezTo>
                  <a:cubicBezTo>
                    <a:pt x="231" y="815"/>
                    <a:pt x="244" y="778"/>
                    <a:pt x="255" y="730"/>
                  </a:cubicBezTo>
                  <a:cubicBezTo>
                    <a:pt x="268" y="718"/>
                    <a:pt x="268" y="705"/>
                    <a:pt x="280" y="681"/>
                  </a:cubicBezTo>
                  <a:cubicBezTo>
                    <a:pt x="292" y="670"/>
                    <a:pt x="292" y="657"/>
                    <a:pt x="304" y="633"/>
                  </a:cubicBezTo>
                  <a:cubicBezTo>
                    <a:pt x="317" y="608"/>
                    <a:pt x="317" y="584"/>
                    <a:pt x="328" y="560"/>
                  </a:cubicBezTo>
                  <a:cubicBezTo>
                    <a:pt x="341" y="548"/>
                    <a:pt x="341" y="535"/>
                    <a:pt x="353" y="511"/>
                  </a:cubicBezTo>
                  <a:cubicBezTo>
                    <a:pt x="353" y="511"/>
                    <a:pt x="365" y="499"/>
                    <a:pt x="365" y="487"/>
                  </a:cubicBezTo>
                  <a:cubicBezTo>
                    <a:pt x="365" y="475"/>
                    <a:pt x="377" y="451"/>
                    <a:pt x="377" y="438"/>
                  </a:cubicBezTo>
                  <a:cubicBezTo>
                    <a:pt x="390" y="426"/>
                    <a:pt x="390" y="414"/>
                    <a:pt x="390" y="414"/>
                  </a:cubicBezTo>
                  <a:cubicBezTo>
                    <a:pt x="401" y="389"/>
                    <a:pt x="401" y="378"/>
                    <a:pt x="401" y="365"/>
                  </a:cubicBezTo>
                  <a:cubicBezTo>
                    <a:pt x="414" y="354"/>
                    <a:pt x="414" y="341"/>
                    <a:pt x="414" y="329"/>
                  </a:cubicBezTo>
                  <a:cubicBezTo>
                    <a:pt x="414" y="317"/>
                    <a:pt x="426" y="292"/>
                    <a:pt x="426" y="281"/>
                  </a:cubicBezTo>
                  <a:cubicBezTo>
                    <a:pt x="426" y="268"/>
                    <a:pt x="438" y="256"/>
                    <a:pt x="438" y="244"/>
                  </a:cubicBezTo>
                  <a:cubicBezTo>
                    <a:pt x="438" y="232"/>
                    <a:pt x="438" y="219"/>
                    <a:pt x="450" y="208"/>
                  </a:cubicBezTo>
                  <a:lnTo>
                    <a:pt x="450" y="171"/>
                  </a:lnTo>
                  <a:cubicBezTo>
                    <a:pt x="450" y="159"/>
                    <a:pt x="462" y="135"/>
                    <a:pt x="462" y="122"/>
                  </a:cubicBezTo>
                  <a:lnTo>
                    <a:pt x="462" y="86"/>
                  </a:lnTo>
                  <a:cubicBezTo>
                    <a:pt x="474" y="49"/>
                    <a:pt x="474" y="25"/>
                    <a:pt x="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7371516" y="2186722"/>
              <a:ext cx="68315" cy="173170"/>
            </a:xfrm>
            <a:custGeom>
              <a:avLst/>
              <a:gdLst/>
              <a:ahLst/>
              <a:cxnLst/>
              <a:rect l="l" t="t" r="r" b="b"/>
              <a:pathLst>
                <a:path w="1204" h="3052" extrusionOk="0">
                  <a:moveTo>
                    <a:pt x="1204" y="0"/>
                  </a:moveTo>
                  <a:lnTo>
                    <a:pt x="1204" y="0"/>
                  </a:lnTo>
                  <a:cubicBezTo>
                    <a:pt x="1191" y="25"/>
                    <a:pt x="1167" y="62"/>
                    <a:pt x="1155" y="86"/>
                  </a:cubicBezTo>
                  <a:cubicBezTo>
                    <a:pt x="1094" y="195"/>
                    <a:pt x="1034" y="292"/>
                    <a:pt x="961" y="389"/>
                  </a:cubicBezTo>
                  <a:cubicBezTo>
                    <a:pt x="948" y="402"/>
                    <a:pt x="924" y="426"/>
                    <a:pt x="912" y="450"/>
                  </a:cubicBezTo>
                  <a:cubicBezTo>
                    <a:pt x="900" y="475"/>
                    <a:pt x="875" y="499"/>
                    <a:pt x="864" y="523"/>
                  </a:cubicBezTo>
                  <a:cubicBezTo>
                    <a:pt x="827" y="559"/>
                    <a:pt x="791" y="608"/>
                    <a:pt x="754" y="645"/>
                  </a:cubicBezTo>
                  <a:lnTo>
                    <a:pt x="645" y="791"/>
                  </a:lnTo>
                  <a:cubicBezTo>
                    <a:pt x="608" y="839"/>
                    <a:pt x="572" y="875"/>
                    <a:pt x="535" y="924"/>
                  </a:cubicBezTo>
                  <a:lnTo>
                    <a:pt x="548" y="924"/>
                  </a:lnTo>
                  <a:lnTo>
                    <a:pt x="523" y="948"/>
                  </a:lnTo>
                  <a:lnTo>
                    <a:pt x="450" y="1058"/>
                  </a:lnTo>
                  <a:cubicBezTo>
                    <a:pt x="450" y="1070"/>
                    <a:pt x="438" y="1082"/>
                    <a:pt x="426" y="1107"/>
                  </a:cubicBezTo>
                  <a:cubicBezTo>
                    <a:pt x="414" y="1118"/>
                    <a:pt x="402" y="1143"/>
                    <a:pt x="389" y="1155"/>
                  </a:cubicBezTo>
                  <a:cubicBezTo>
                    <a:pt x="378" y="1180"/>
                    <a:pt x="378" y="1191"/>
                    <a:pt x="365" y="1204"/>
                  </a:cubicBezTo>
                  <a:cubicBezTo>
                    <a:pt x="353" y="1228"/>
                    <a:pt x="353" y="1240"/>
                    <a:pt x="341" y="1264"/>
                  </a:cubicBezTo>
                  <a:cubicBezTo>
                    <a:pt x="329" y="1289"/>
                    <a:pt x="305" y="1325"/>
                    <a:pt x="292" y="1350"/>
                  </a:cubicBezTo>
                  <a:cubicBezTo>
                    <a:pt x="280" y="1410"/>
                    <a:pt x="256" y="1471"/>
                    <a:pt x="243" y="1532"/>
                  </a:cubicBezTo>
                  <a:cubicBezTo>
                    <a:pt x="219" y="1593"/>
                    <a:pt x="207" y="1641"/>
                    <a:pt x="183" y="1702"/>
                  </a:cubicBezTo>
                  <a:cubicBezTo>
                    <a:pt x="170" y="1763"/>
                    <a:pt x="146" y="1812"/>
                    <a:pt x="134" y="1860"/>
                  </a:cubicBezTo>
                  <a:lnTo>
                    <a:pt x="98" y="1969"/>
                  </a:lnTo>
                  <a:lnTo>
                    <a:pt x="98" y="1993"/>
                  </a:lnTo>
                  <a:cubicBezTo>
                    <a:pt x="86" y="2006"/>
                    <a:pt x="86" y="2030"/>
                    <a:pt x="73" y="2042"/>
                  </a:cubicBezTo>
                  <a:cubicBezTo>
                    <a:pt x="73" y="2066"/>
                    <a:pt x="73" y="2079"/>
                    <a:pt x="62" y="2091"/>
                  </a:cubicBezTo>
                  <a:lnTo>
                    <a:pt x="62" y="2128"/>
                  </a:lnTo>
                  <a:cubicBezTo>
                    <a:pt x="49" y="2152"/>
                    <a:pt x="49" y="2188"/>
                    <a:pt x="37" y="2225"/>
                  </a:cubicBezTo>
                  <a:cubicBezTo>
                    <a:pt x="37" y="2249"/>
                    <a:pt x="25" y="2273"/>
                    <a:pt x="25" y="2309"/>
                  </a:cubicBezTo>
                  <a:cubicBezTo>
                    <a:pt x="25" y="2334"/>
                    <a:pt x="13" y="2371"/>
                    <a:pt x="13" y="2395"/>
                  </a:cubicBezTo>
                  <a:cubicBezTo>
                    <a:pt x="0" y="2419"/>
                    <a:pt x="0" y="2431"/>
                    <a:pt x="0" y="2455"/>
                  </a:cubicBezTo>
                  <a:lnTo>
                    <a:pt x="0" y="2504"/>
                  </a:lnTo>
                  <a:lnTo>
                    <a:pt x="0" y="2577"/>
                  </a:lnTo>
                  <a:cubicBezTo>
                    <a:pt x="13" y="2589"/>
                    <a:pt x="13" y="2614"/>
                    <a:pt x="13" y="2638"/>
                  </a:cubicBezTo>
                  <a:cubicBezTo>
                    <a:pt x="13" y="2662"/>
                    <a:pt x="25" y="2698"/>
                    <a:pt x="25" y="2723"/>
                  </a:cubicBezTo>
                  <a:cubicBezTo>
                    <a:pt x="25" y="2760"/>
                    <a:pt x="25" y="2796"/>
                    <a:pt x="37" y="2833"/>
                  </a:cubicBezTo>
                  <a:lnTo>
                    <a:pt x="37" y="2868"/>
                  </a:lnTo>
                  <a:cubicBezTo>
                    <a:pt x="37" y="2881"/>
                    <a:pt x="37" y="2905"/>
                    <a:pt x="49" y="2930"/>
                  </a:cubicBezTo>
                  <a:cubicBezTo>
                    <a:pt x="49" y="2954"/>
                    <a:pt x="49" y="2966"/>
                    <a:pt x="62" y="2990"/>
                  </a:cubicBezTo>
                  <a:cubicBezTo>
                    <a:pt x="62" y="3014"/>
                    <a:pt x="73" y="3027"/>
                    <a:pt x="86" y="3051"/>
                  </a:cubicBezTo>
                  <a:cubicBezTo>
                    <a:pt x="73" y="3027"/>
                    <a:pt x="73" y="3014"/>
                    <a:pt x="73" y="2990"/>
                  </a:cubicBezTo>
                  <a:lnTo>
                    <a:pt x="73" y="2941"/>
                  </a:lnTo>
                  <a:cubicBezTo>
                    <a:pt x="62" y="2917"/>
                    <a:pt x="62" y="2905"/>
                    <a:pt x="62" y="2881"/>
                  </a:cubicBezTo>
                  <a:lnTo>
                    <a:pt x="62" y="2833"/>
                  </a:lnTo>
                  <a:cubicBezTo>
                    <a:pt x="49" y="2808"/>
                    <a:pt x="49" y="2784"/>
                    <a:pt x="49" y="2760"/>
                  </a:cubicBezTo>
                  <a:cubicBezTo>
                    <a:pt x="49" y="2723"/>
                    <a:pt x="49" y="2687"/>
                    <a:pt x="37" y="2662"/>
                  </a:cubicBezTo>
                  <a:lnTo>
                    <a:pt x="37" y="2528"/>
                  </a:lnTo>
                  <a:lnTo>
                    <a:pt x="37" y="2468"/>
                  </a:lnTo>
                  <a:lnTo>
                    <a:pt x="37" y="2444"/>
                  </a:lnTo>
                  <a:cubicBezTo>
                    <a:pt x="49" y="2407"/>
                    <a:pt x="62" y="2371"/>
                    <a:pt x="73" y="2346"/>
                  </a:cubicBezTo>
                  <a:cubicBezTo>
                    <a:pt x="86" y="2309"/>
                    <a:pt x="86" y="2285"/>
                    <a:pt x="98" y="2261"/>
                  </a:cubicBezTo>
                  <a:cubicBezTo>
                    <a:pt x="98" y="2249"/>
                    <a:pt x="98" y="2225"/>
                    <a:pt x="110" y="2201"/>
                  </a:cubicBezTo>
                  <a:cubicBezTo>
                    <a:pt x="110" y="2176"/>
                    <a:pt x="122" y="2139"/>
                    <a:pt x="134" y="2103"/>
                  </a:cubicBezTo>
                  <a:cubicBezTo>
                    <a:pt x="146" y="2066"/>
                    <a:pt x="159" y="2030"/>
                    <a:pt x="159" y="1993"/>
                  </a:cubicBezTo>
                  <a:cubicBezTo>
                    <a:pt x="170" y="1993"/>
                    <a:pt x="170" y="1982"/>
                    <a:pt x="170" y="1969"/>
                  </a:cubicBezTo>
                  <a:cubicBezTo>
                    <a:pt x="183" y="1957"/>
                    <a:pt x="183" y="1933"/>
                    <a:pt x="195" y="1921"/>
                  </a:cubicBezTo>
                  <a:cubicBezTo>
                    <a:pt x="207" y="1860"/>
                    <a:pt x="232" y="1799"/>
                    <a:pt x="256" y="1750"/>
                  </a:cubicBezTo>
                  <a:cubicBezTo>
                    <a:pt x="268" y="1690"/>
                    <a:pt x="292" y="1641"/>
                    <a:pt x="305" y="1580"/>
                  </a:cubicBezTo>
                  <a:cubicBezTo>
                    <a:pt x="316" y="1556"/>
                    <a:pt x="329" y="1520"/>
                    <a:pt x="341" y="1496"/>
                  </a:cubicBezTo>
                  <a:cubicBezTo>
                    <a:pt x="341" y="1471"/>
                    <a:pt x="353" y="1434"/>
                    <a:pt x="365" y="1410"/>
                  </a:cubicBezTo>
                  <a:cubicBezTo>
                    <a:pt x="378" y="1398"/>
                    <a:pt x="378" y="1386"/>
                    <a:pt x="389" y="1361"/>
                  </a:cubicBezTo>
                  <a:cubicBezTo>
                    <a:pt x="389" y="1350"/>
                    <a:pt x="402" y="1337"/>
                    <a:pt x="402" y="1325"/>
                  </a:cubicBezTo>
                  <a:lnTo>
                    <a:pt x="438" y="1253"/>
                  </a:lnTo>
                  <a:cubicBezTo>
                    <a:pt x="450" y="1228"/>
                    <a:pt x="462" y="1216"/>
                    <a:pt x="475" y="1191"/>
                  </a:cubicBezTo>
                  <a:lnTo>
                    <a:pt x="475" y="1191"/>
                  </a:lnTo>
                  <a:lnTo>
                    <a:pt x="462" y="1204"/>
                  </a:lnTo>
                  <a:cubicBezTo>
                    <a:pt x="475" y="1180"/>
                    <a:pt x="486" y="1167"/>
                    <a:pt x="499" y="1143"/>
                  </a:cubicBezTo>
                  <a:cubicBezTo>
                    <a:pt x="511" y="1131"/>
                    <a:pt x="523" y="1107"/>
                    <a:pt x="535" y="1082"/>
                  </a:cubicBezTo>
                  <a:lnTo>
                    <a:pt x="608" y="973"/>
                  </a:lnTo>
                  <a:cubicBezTo>
                    <a:pt x="621" y="973"/>
                    <a:pt x="621" y="961"/>
                    <a:pt x="632" y="948"/>
                  </a:cubicBezTo>
                  <a:cubicBezTo>
                    <a:pt x="669" y="900"/>
                    <a:pt x="705" y="851"/>
                    <a:pt x="742" y="815"/>
                  </a:cubicBezTo>
                  <a:lnTo>
                    <a:pt x="851" y="669"/>
                  </a:lnTo>
                  <a:cubicBezTo>
                    <a:pt x="888" y="621"/>
                    <a:pt x="912" y="572"/>
                    <a:pt x="948" y="523"/>
                  </a:cubicBezTo>
                  <a:cubicBezTo>
                    <a:pt x="985" y="475"/>
                    <a:pt x="1010" y="413"/>
                    <a:pt x="1034" y="365"/>
                  </a:cubicBezTo>
                  <a:lnTo>
                    <a:pt x="1046" y="365"/>
                  </a:lnTo>
                  <a:cubicBezTo>
                    <a:pt x="1046" y="353"/>
                    <a:pt x="1058" y="341"/>
                    <a:pt x="1058" y="329"/>
                  </a:cubicBezTo>
                  <a:lnTo>
                    <a:pt x="1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7423887" y="2208794"/>
              <a:ext cx="21504" cy="42158"/>
            </a:xfrm>
            <a:custGeom>
              <a:avLst/>
              <a:gdLst/>
              <a:ahLst/>
              <a:cxnLst/>
              <a:rect l="l" t="t" r="r" b="b"/>
              <a:pathLst>
                <a:path w="379" h="743" extrusionOk="0">
                  <a:moveTo>
                    <a:pt x="378" y="0"/>
                  </a:moveTo>
                  <a:cubicBezTo>
                    <a:pt x="366" y="0"/>
                    <a:pt x="354" y="13"/>
                    <a:pt x="354" y="24"/>
                  </a:cubicBezTo>
                  <a:lnTo>
                    <a:pt x="330" y="49"/>
                  </a:lnTo>
                  <a:cubicBezTo>
                    <a:pt x="330" y="61"/>
                    <a:pt x="317" y="73"/>
                    <a:pt x="305" y="86"/>
                  </a:cubicBezTo>
                  <a:lnTo>
                    <a:pt x="305" y="97"/>
                  </a:lnTo>
                  <a:lnTo>
                    <a:pt x="293" y="110"/>
                  </a:lnTo>
                  <a:lnTo>
                    <a:pt x="293" y="122"/>
                  </a:lnTo>
                  <a:cubicBezTo>
                    <a:pt x="281" y="134"/>
                    <a:pt x="268" y="159"/>
                    <a:pt x="257" y="183"/>
                  </a:cubicBezTo>
                  <a:cubicBezTo>
                    <a:pt x="232" y="232"/>
                    <a:pt x="208" y="268"/>
                    <a:pt x="184" y="316"/>
                  </a:cubicBezTo>
                  <a:cubicBezTo>
                    <a:pt x="171" y="340"/>
                    <a:pt x="159" y="377"/>
                    <a:pt x="147" y="402"/>
                  </a:cubicBezTo>
                  <a:lnTo>
                    <a:pt x="111" y="475"/>
                  </a:lnTo>
                  <a:cubicBezTo>
                    <a:pt x="111" y="486"/>
                    <a:pt x="98" y="486"/>
                    <a:pt x="98" y="499"/>
                  </a:cubicBezTo>
                  <a:cubicBezTo>
                    <a:pt x="87" y="523"/>
                    <a:pt x="74" y="535"/>
                    <a:pt x="74" y="559"/>
                  </a:cubicBezTo>
                  <a:cubicBezTo>
                    <a:pt x="62" y="572"/>
                    <a:pt x="50" y="596"/>
                    <a:pt x="38" y="608"/>
                  </a:cubicBezTo>
                  <a:cubicBezTo>
                    <a:pt x="38" y="620"/>
                    <a:pt x="38" y="632"/>
                    <a:pt x="25" y="645"/>
                  </a:cubicBezTo>
                  <a:cubicBezTo>
                    <a:pt x="25" y="656"/>
                    <a:pt x="14" y="656"/>
                    <a:pt x="14" y="669"/>
                  </a:cubicBezTo>
                  <a:cubicBezTo>
                    <a:pt x="14" y="669"/>
                    <a:pt x="14" y="681"/>
                    <a:pt x="1" y="693"/>
                  </a:cubicBezTo>
                  <a:lnTo>
                    <a:pt x="1" y="718"/>
                  </a:lnTo>
                  <a:lnTo>
                    <a:pt x="1" y="742"/>
                  </a:lnTo>
                  <a:cubicBezTo>
                    <a:pt x="14" y="729"/>
                    <a:pt x="14" y="729"/>
                    <a:pt x="14" y="718"/>
                  </a:cubicBezTo>
                  <a:cubicBezTo>
                    <a:pt x="14" y="705"/>
                    <a:pt x="25" y="705"/>
                    <a:pt x="25" y="693"/>
                  </a:cubicBezTo>
                  <a:cubicBezTo>
                    <a:pt x="38" y="681"/>
                    <a:pt x="38" y="669"/>
                    <a:pt x="50" y="645"/>
                  </a:cubicBezTo>
                  <a:cubicBezTo>
                    <a:pt x="50" y="645"/>
                    <a:pt x="50" y="632"/>
                    <a:pt x="62" y="620"/>
                  </a:cubicBezTo>
                  <a:cubicBezTo>
                    <a:pt x="74" y="608"/>
                    <a:pt x="74" y="584"/>
                    <a:pt x="87" y="572"/>
                  </a:cubicBezTo>
                  <a:cubicBezTo>
                    <a:pt x="98" y="548"/>
                    <a:pt x="111" y="535"/>
                    <a:pt x="111" y="511"/>
                  </a:cubicBezTo>
                  <a:cubicBezTo>
                    <a:pt x="123" y="499"/>
                    <a:pt x="123" y="499"/>
                    <a:pt x="123" y="486"/>
                  </a:cubicBezTo>
                  <a:cubicBezTo>
                    <a:pt x="135" y="486"/>
                    <a:pt x="135" y="475"/>
                    <a:pt x="135" y="475"/>
                  </a:cubicBezTo>
                  <a:cubicBezTo>
                    <a:pt x="135" y="462"/>
                    <a:pt x="147" y="462"/>
                    <a:pt x="147" y="450"/>
                  </a:cubicBezTo>
                  <a:lnTo>
                    <a:pt x="184" y="377"/>
                  </a:lnTo>
                  <a:cubicBezTo>
                    <a:pt x="208" y="329"/>
                    <a:pt x="232" y="268"/>
                    <a:pt x="257" y="219"/>
                  </a:cubicBezTo>
                  <a:cubicBezTo>
                    <a:pt x="268" y="207"/>
                    <a:pt x="281" y="183"/>
                    <a:pt x="281" y="159"/>
                  </a:cubicBezTo>
                  <a:cubicBezTo>
                    <a:pt x="293" y="146"/>
                    <a:pt x="293" y="134"/>
                    <a:pt x="305" y="122"/>
                  </a:cubicBezTo>
                  <a:cubicBezTo>
                    <a:pt x="305" y="110"/>
                    <a:pt x="305" y="110"/>
                    <a:pt x="317" y="110"/>
                  </a:cubicBezTo>
                  <a:lnTo>
                    <a:pt x="317" y="86"/>
                  </a:lnTo>
                  <a:cubicBezTo>
                    <a:pt x="341" y="61"/>
                    <a:pt x="354" y="24"/>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7414979" y="2288740"/>
              <a:ext cx="69677" cy="86302"/>
            </a:xfrm>
            <a:custGeom>
              <a:avLst/>
              <a:gdLst/>
              <a:ahLst/>
              <a:cxnLst/>
              <a:rect l="l" t="t" r="r" b="b"/>
              <a:pathLst>
                <a:path w="1228" h="1521" extrusionOk="0">
                  <a:moveTo>
                    <a:pt x="1227" y="1"/>
                  </a:moveTo>
                  <a:cubicBezTo>
                    <a:pt x="1216" y="14"/>
                    <a:pt x="1203" y="14"/>
                    <a:pt x="1192" y="25"/>
                  </a:cubicBezTo>
                  <a:cubicBezTo>
                    <a:pt x="1130" y="50"/>
                    <a:pt x="1070" y="74"/>
                    <a:pt x="1009" y="111"/>
                  </a:cubicBezTo>
                  <a:cubicBezTo>
                    <a:pt x="997" y="123"/>
                    <a:pt x="973" y="135"/>
                    <a:pt x="960" y="147"/>
                  </a:cubicBezTo>
                  <a:cubicBezTo>
                    <a:pt x="936" y="159"/>
                    <a:pt x="911" y="184"/>
                    <a:pt x="887" y="195"/>
                  </a:cubicBezTo>
                  <a:cubicBezTo>
                    <a:pt x="863" y="208"/>
                    <a:pt x="839" y="232"/>
                    <a:pt x="827" y="244"/>
                  </a:cubicBezTo>
                  <a:cubicBezTo>
                    <a:pt x="803" y="268"/>
                    <a:pt x="778" y="281"/>
                    <a:pt x="766" y="293"/>
                  </a:cubicBezTo>
                  <a:cubicBezTo>
                    <a:pt x="741" y="317"/>
                    <a:pt x="730" y="341"/>
                    <a:pt x="705" y="354"/>
                  </a:cubicBezTo>
                  <a:cubicBezTo>
                    <a:pt x="705" y="366"/>
                    <a:pt x="693" y="378"/>
                    <a:pt x="681" y="390"/>
                  </a:cubicBezTo>
                  <a:cubicBezTo>
                    <a:pt x="668" y="403"/>
                    <a:pt x="668" y="414"/>
                    <a:pt x="657" y="427"/>
                  </a:cubicBezTo>
                  <a:cubicBezTo>
                    <a:pt x="644" y="427"/>
                    <a:pt x="644" y="427"/>
                    <a:pt x="644" y="438"/>
                  </a:cubicBezTo>
                  <a:cubicBezTo>
                    <a:pt x="632" y="438"/>
                    <a:pt x="632" y="451"/>
                    <a:pt x="632" y="463"/>
                  </a:cubicBezTo>
                  <a:cubicBezTo>
                    <a:pt x="620" y="463"/>
                    <a:pt x="620" y="475"/>
                    <a:pt x="608" y="475"/>
                  </a:cubicBezTo>
                  <a:cubicBezTo>
                    <a:pt x="596" y="500"/>
                    <a:pt x="571" y="524"/>
                    <a:pt x="560" y="548"/>
                  </a:cubicBezTo>
                  <a:cubicBezTo>
                    <a:pt x="535" y="573"/>
                    <a:pt x="523" y="597"/>
                    <a:pt x="498" y="621"/>
                  </a:cubicBezTo>
                  <a:cubicBezTo>
                    <a:pt x="498" y="633"/>
                    <a:pt x="487" y="646"/>
                    <a:pt x="487" y="657"/>
                  </a:cubicBezTo>
                  <a:cubicBezTo>
                    <a:pt x="474" y="670"/>
                    <a:pt x="462" y="682"/>
                    <a:pt x="450" y="706"/>
                  </a:cubicBezTo>
                  <a:cubicBezTo>
                    <a:pt x="425" y="743"/>
                    <a:pt x="389" y="791"/>
                    <a:pt x="365" y="840"/>
                  </a:cubicBezTo>
                  <a:cubicBezTo>
                    <a:pt x="352" y="864"/>
                    <a:pt x="341" y="876"/>
                    <a:pt x="328" y="900"/>
                  </a:cubicBezTo>
                  <a:cubicBezTo>
                    <a:pt x="316" y="925"/>
                    <a:pt x="304" y="949"/>
                    <a:pt x="280" y="962"/>
                  </a:cubicBezTo>
                  <a:cubicBezTo>
                    <a:pt x="268" y="998"/>
                    <a:pt x="255" y="1022"/>
                    <a:pt x="231" y="1046"/>
                  </a:cubicBezTo>
                  <a:lnTo>
                    <a:pt x="195" y="1119"/>
                  </a:lnTo>
                  <a:cubicBezTo>
                    <a:pt x="182" y="1143"/>
                    <a:pt x="171" y="1156"/>
                    <a:pt x="158" y="1180"/>
                  </a:cubicBezTo>
                  <a:cubicBezTo>
                    <a:pt x="146" y="1205"/>
                    <a:pt x="146" y="1216"/>
                    <a:pt x="134" y="1229"/>
                  </a:cubicBezTo>
                  <a:cubicBezTo>
                    <a:pt x="122" y="1241"/>
                    <a:pt x="122" y="1253"/>
                    <a:pt x="122" y="1253"/>
                  </a:cubicBezTo>
                  <a:lnTo>
                    <a:pt x="122" y="1265"/>
                  </a:lnTo>
                  <a:lnTo>
                    <a:pt x="109" y="1265"/>
                  </a:lnTo>
                  <a:cubicBezTo>
                    <a:pt x="98" y="1302"/>
                    <a:pt x="73" y="1338"/>
                    <a:pt x="61" y="1362"/>
                  </a:cubicBezTo>
                  <a:lnTo>
                    <a:pt x="61" y="1375"/>
                  </a:lnTo>
                  <a:lnTo>
                    <a:pt x="49" y="1375"/>
                  </a:lnTo>
                  <a:lnTo>
                    <a:pt x="49" y="1386"/>
                  </a:lnTo>
                  <a:cubicBezTo>
                    <a:pt x="49" y="1399"/>
                    <a:pt x="36" y="1411"/>
                    <a:pt x="36" y="1411"/>
                  </a:cubicBezTo>
                  <a:cubicBezTo>
                    <a:pt x="36" y="1423"/>
                    <a:pt x="25" y="1435"/>
                    <a:pt x="25" y="1448"/>
                  </a:cubicBezTo>
                  <a:cubicBezTo>
                    <a:pt x="25" y="1459"/>
                    <a:pt x="12" y="1472"/>
                    <a:pt x="12" y="1484"/>
                  </a:cubicBezTo>
                  <a:cubicBezTo>
                    <a:pt x="0" y="1484"/>
                    <a:pt x="0" y="1496"/>
                    <a:pt x="0" y="1508"/>
                  </a:cubicBezTo>
                  <a:lnTo>
                    <a:pt x="0" y="1521"/>
                  </a:lnTo>
                  <a:cubicBezTo>
                    <a:pt x="12" y="1521"/>
                    <a:pt x="12" y="1521"/>
                    <a:pt x="12" y="1508"/>
                  </a:cubicBezTo>
                  <a:cubicBezTo>
                    <a:pt x="25" y="1508"/>
                    <a:pt x="25" y="1496"/>
                    <a:pt x="25" y="1484"/>
                  </a:cubicBezTo>
                  <a:cubicBezTo>
                    <a:pt x="36" y="1472"/>
                    <a:pt x="36" y="1459"/>
                    <a:pt x="49" y="1448"/>
                  </a:cubicBezTo>
                  <a:cubicBezTo>
                    <a:pt x="49" y="1423"/>
                    <a:pt x="61" y="1411"/>
                    <a:pt x="73" y="1386"/>
                  </a:cubicBezTo>
                  <a:cubicBezTo>
                    <a:pt x="98" y="1350"/>
                    <a:pt x="109" y="1314"/>
                    <a:pt x="134" y="1278"/>
                  </a:cubicBezTo>
                  <a:cubicBezTo>
                    <a:pt x="146" y="1253"/>
                    <a:pt x="171" y="1229"/>
                    <a:pt x="182" y="1192"/>
                  </a:cubicBezTo>
                  <a:cubicBezTo>
                    <a:pt x="195" y="1180"/>
                    <a:pt x="207" y="1156"/>
                    <a:pt x="219" y="1132"/>
                  </a:cubicBezTo>
                  <a:cubicBezTo>
                    <a:pt x="231" y="1119"/>
                    <a:pt x="244" y="1095"/>
                    <a:pt x="268" y="1070"/>
                  </a:cubicBezTo>
                  <a:cubicBezTo>
                    <a:pt x="292" y="1022"/>
                    <a:pt x="328" y="973"/>
                    <a:pt x="365" y="925"/>
                  </a:cubicBezTo>
                  <a:cubicBezTo>
                    <a:pt x="389" y="876"/>
                    <a:pt x="425" y="827"/>
                    <a:pt x="462" y="779"/>
                  </a:cubicBezTo>
                  <a:cubicBezTo>
                    <a:pt x="462" y="767"/>
                    <a:pt x="474" y="743"/>
                    <a:pt x="487" y="730"/>
                  </a:cubicBezTo>
                  <a:cubicBezTo>
                    <a:pt x="511" y="706"/>
                    <a:pt x="523" y="682"/>
                    <a:pt x="547" y="657"/>
                  </a:cubicBezTo>
                  <a:cubicBezTo>
                    <a:pt x="560" y="633"/>
                    <a:pt x="571" y="621"/>
                    <a:pt x="584" y="597"/>
                  </a:cubicBezTo>
                  <a:cubicBezTo>
                    <a:pt x="620" y="560"/>
                    <a:pt x="644" y="511"/>
                    <a:pt x="681" y="475"/>
                  </a:cubicBezTo>
                  <a:cubicBezTo>
                    <a:pt x="717" y="427"/>
                    <a:pt x="754" y="390"/>
                    <a:pt x="790" y="354"/>
                  </a:cubicBezTo>
                  <a:cubicBezTo>
                    <a:pt x="803" y="341"/>
                    <a:pt x="814" y="330"/>
                    <a:pt x="827" y="305"/>
                  </a:cubicBezTo>
                  <a:cubicBezTo>
                    <a:pt x="851" y="293"/>
                    <a:pt x="863" y="281"/>
                    <a:pt x="876" y="268"/>
                  </a:cubicBezTo>
                  <a:cubicBezTo>
                    <a:pt x="887" y="257"/>
                    <a:pt x="900" y="257"/>
                    <a:pt x="911" y="244"/>
                  </a:cubicBezTo>
                  <a:cubicBezTo>
                    <a:pt x="924" y="232"/>
                    <a:pt x="936" y="232"/>
                    <a:pt x="948" y="220"/>
                  </a:cubicBezTo>
                  <a:cubicBezTo>
                    <a:pt x="948" y="208"/>
                    <a:pt x="960" y="208"/>
                    <a:pt x="973" y="195"/>
                  </a:cubicBezTo>
                  <a:cubicBezTo>
                    <a:pt x="973" y="195"/>
                    <a:pt x="984" y="184"/>
                    <a:pt x="997" y="184"/>
                  </a:cubicBezTo>
                  <a:lnTo>
                    <a:pt x="984" y="184"/>
                  </a:lnTo>
                  <a:cubicBezTo>
                    <a:pt x="997" y="184"/>
                    <a:pt x="997" y="171"/>
                    <a:pt x="1009" y="171"/>
                  </a:cubicBezTo>
                  <a:lnTo>
                    <a:pt x="1009" y="159"/>
                  </a:lnTo>
                  <a:cubicBezTo>
                    <a:pt x="1021" y="159"/>
                    <a:pt x="1033" y="147"/>
                    <a:pt x="1057" y="135"/>
                  </a:cubicBezTo>
                  <a:cubicBezTo>
                    <a:pt x="1106" y="87"/>
                    <a:pt x="1155" y="50"/>
                    <a:pt x="1216" y="14"/>
                  </a:cubicBezTo>
                  <a:lnTo>
                    <a:pt x="1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7483236" y="2282612"/>
              <a:ext cx="32455" cy="28994"/>
            </a:xfrm>
            <a:custGeom>
              <a:avLst/>
              <a:gdLst/>
              <a:ahLst/>
              <a:cxnLst/>
              <a:rect l="l" t="t" r="r" b="b"/>
              <a:pathLst>
                <a:path w="572" h="511" extrusionOk="0">
                  <a:moveTo>
                    <a:pt x="572" y="0"/>
                  </a:moveTo>
                  <a:cubicBezTo>
                    <a:pt x="535" y="36"/>
                    <a:pt x="511" y="60"/>
                    <a:pt x="475" y="85"/>
                  </a:cubicBezTo>
                  <a:cubicBezTo>
                    <a:pt x="438" y="122"/>
                    <a:pt x="413" y="146"/>
                    <a:pt x="377" y="170"/>
                  </a:cubicBezTo>
                  <a:cubicBezTo>
                    <a:pt x="365" y="170"/>
                    <a:pt x="353" y="182"/>
                    <a:pt x="353" y="195"/>
                  </a:cubicBezTo>
                  <a:cubicBezTo>
                    <a:pt x="340" y="195"/>
                    <a:pt x="329" y="206"/>
                    <a:pt x="316" y="206"/>
                  </a:cubicBezTo>
                  <a:lnTo>
                    <a:pt x="329" y="206"/>
                  </a:lnTo>
                  <a:lnTo>
                    <a:pt x="292" y="243"/>
                  </a:lnTo>
                  <a:cubicBezTo>
                    <a:pt x="280" y="243"/>
                    <a:pt x="268" y="255"/>
                    <a:pt x="256" y="267"/>
                  </a:cubicBezTo>
                  <a:cubicBezTo>
                    <a:pt x="207" y="303"/>
                    <a:pt x="170" y="340"/>
                    <a:pt x="122" y="376"/>
                  </a:cubicBezTo>
                  <a:cubicBezTo>
                    <a:pt x="97" y="389"/>
                    <a:pt x="86" y="413"/>
                    <a:pt x="61" y="425"/>
                  </a:cubicBezTo>
                  <a:lnTo>
                    <a:pt x="24" y="462"/>
                  </a:lnTo>
                  <a:cubicBezTo>
                    <a:pt x="24" y="462"/>
                    <a:pt x="24" y="474"/>
                    <a:pt x="13" y="474"/>
                  </a:cubicBezTo>
                  <a:cubicBezTo>
                    <a:pt x="13" y="474"/>
                    <a:pt x="13" y="486"/>
                    <a:pt x="0" y="486"/>
                  </a:cubicBezTo>
                  <a:cubicBezTo>
                    <a:pt x="0" y="498"/>
                    <a:pt x="13" y="511"/>
                    <a:pt x="24" y="511"/>
                  </a:cubicBezTo>
                  <a:cubicBezTo>
                    <a:pt x="24" y="498"/>
                    <a:pt x="24" y="498"/>
                    <a:pt x="37" y="498"/>
                  </a:cubicBezTo>
                  <a:lnTo>
                    <a:pt x="37" y="486"/>
                  </a:lnTo>
                  <a:cubicBezTo>
                    <a:pt x="49" y="486"/>
                    <a:pt x="61" y="474"/>
                    <a:pt x="61" y="474"/>
                  </a:cubicBezTo>
                  <a:cubicBezTo>
                    <a:pt x="86" y="449"/>
                    <a:pt x="122" y="425"/>
                    <a:pt x="146" y="413"/>
                  </a:cubicBezTo>
                  <a:cubicBezTo>
                    <a:pt x="170" y="389"/>
                    <a:pt x="195" y="376"/>
                    <a:pt x="219" y="352"/>
                  </a:cubicBezTo>
                  <a:cubicBezTo>
                    <a:pt x="243" y="340"/>
                    <a:pt x="256" y="328"/>
                    <a:pt x="280" y="316"/>
                  </a:cubicBezTo>
                  <a:cubicBezTo>
                    <a:pt x="280" y="316"/>
                    <a:pt x="292" y="316"/>
                    <a:pt x="292" y="303"/>
                  </a:cubicBezTo>
                  <a:cubicBezTo>
                    <a:pt x="316" y="292"/>
                    <a:pt x="340" y="267"/>
                    <a:pt x="365" y="255"/>
                  </a:cubicBezTo>
                  <a:lnTo>
                    <a:pt x="438" y="182"/>
                  </a:lnTo>
                  <a:cubicBezTo>
                    <a:pt x="462" y="158"/>
                    <a:pt x="486" y="122"/>
                    <a:pt x="511" y="97"/>
                  </a:cubicBezTo>
                  <a:cubicBezTo>
                    <a:pt x="535" y="73"/>
                    <a:pt x="548" y="36"/>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7219794" y="2284655"/>
              <a:ext cx="61449" cy="51804"/>
            </a:xfrm>
            <a:custGeom>
              <a:avLst/>
              <a:gdLst/>
              <a:ahLst/>
              <a:cxnLst/>
              <a:rect l="l" t="t" r="r" b="b"/>
              <a:pathLst>
                <a:path w="1083" h="913" extrusionOk="0">
                  <a:moveTo>
                    <a:pt x="1" y="0"/>
                  </a:moveTo>
                  <a:cubicBezTo>
                    <a:pt x="25" y="13"/>
                    <a:pt x="38" y="24"/>
                    <a:pt x="62" y="37"/>
                  </a:cubicBezTo>
                  <a:cubicBezTo>
                    <a:pt x="62" y="37"/>
                    <a:pt x="73" y="49"/>
                    <a:pt x="86" y="49"/>
                  </a:cubicBezTo>
                  <a:cubicBezTo>
                    <a:pt x="86" y="49"/>
                    <a:pt x="98" y="61"/>
                    <a:pt x="110" y="61"/>
                  </a:cubicBezTo>
                  <a:cubicBezTo>
                    <a:pt x="135" y="73"/>
                    <a:pt x="171" y="86"/>
                    <a:pt x="208" y="97"/>
                  </a:cubicBezTo>
                  <a:cubicBezTo>
                    <a:pt x="219" y="110"/>
                    <a:pt x="232" y="110"/>
                    <a:pt x="232" y="110"/>
                  </a:cubicBezTo>
                  <a:cubicBezTo>
                    <a:pt x="256" y="122"/>
                    <a:pt x="268" y="122"/>
                    <a:pt x="292" y="134"/>
                  </a:cubicBezTo>
                  <a:lnTo>
                    <a:pt x="305" y="146"/>
                  </a:lnTo>
                  <a:cubicBezTo>
                    <a:pt x="329" y="159"/>
                    <a:pt x="341" y="170"/>
                    <a:pt x="353" y="183"/>
                  </a:cubicBezTo>
                  <a:lnTo>
                    <a:pt x="402" y="231"/>
                  </a:lnTo>
                  <a:cubicBezTo>
                    <a:pt x="451" y="267"/>
                    <a:pt x="487" y="304"/>
                    <a:pt x="524" y="340"/>
                  </a:cubicBezTo>
                  <a:lnTo>
                    <a:pt x="633" y="450"/>
                  </a:lnTo>
                  <a:cubicBezTo>
                    <a:pt x="645" y="475"/>
                    <a:pt x="669" y="486"/>
                    <a:pt x="694" y="510"/>
                  </a:cubicBezTo>
                  <a:cubicBezTo>
                    <a:pt x="705" y="535"/>
                    <a:pt x="730" y="547"/>
                    <a:pt x="742" y="572"/>
                  </a:cubicBezTo>
                  <a:lnTo>
                    <a:pt x="864" y="693"/>
                  </a:lnTo>
                  <a:cubicBezTo>
                    <a:pt x="876" y="718"/>
                    <a:pt x="888" y="729"/>
                    <a:pt x="913" y="754"/>
                  </a:cubicBezTo>
                  <a:lnTo>
                    <a:pt x="961" y="802"/>
                  </a:lnTo>
                  <a:lnTo>
                    <a:pt x="1034" y="875"/>
                  </a:lnTo>
                  <a:cubicBezTo>
                    <a:pt x="1034" y="888"/>
                    <a:pt x="1046" y="888"/>
                    <a:pt x="1046" y="899"/>
                  </a:cubicBezTo>
                  <a:cubicBezTo>
                    <a:pt x="1058" y="899"/>
                    <a:pt x="1070" y="912"/>
                    <a:pt x="1083" y="912"/>
                  </a:cubicBezTo>
                  <a:lnTo>
                    <a:pt x="1083" y="899"/>
                  </a:lnTo>
                  <a:lnTo>
                    <a:pt x="1058" y="875"/>
                  </a:lnTo>
                  <a:lnTo>
                    <a:pt x="1010" y="826"/>
                  </a:lnTo>
                  <a:cubicBezTo>
                    <a:pt x="997" y="815"/>
                    <a:pt x="985" y="791"/>
                    <a:pt x="973" y="778"/>
                  </a:cubicBezTo>
                  <a:cubicBezTo>
                    <a:pt x="924" y="742"/>
                    <a:pt x="888" y="693"/>
                    <a:pt x="851" y="656"/>
                  </a:cubicBezTo>
                  <a:cubicBezTo>
                    <a:pt x="815" y="608"/>
                    <a:pt x="778" y="572"/>
                    <a:pt x="742" y="523"/>
                  </a:cubicBezTo>
                  <a:cubicBezTo>
                    <a:pt x="742" y="510"/>
                    <a:pt x="730" y="510"/>
                    <a:pt x="730" y="499"/>
                  </a:cubicBezTo>
                  <a:lnTo>
                    <a:pt x="694" y="462"/>
                  </a:lnTo>
                  <a:cubicBezTo>
                    <a:pt x="669" y="438"/>
                    <a:pt x="657" y="413"/>
                    <a:pt x="633" y="402"/>
                  </a:cubicBezTo>
                  <a:cubicBezTo>
                    <a:pt x="560" y="316"/>
                    <a:pt x="499" y="243"/>
                    <a:pt x="414" y="159"/>
                  </a:cubicBezTo>
                  <a:cubicBezTo>
                    <a:pt x="414" y="146"/>
                    <a:pt x="402" y="146"/>
                    <a:pt x="389" y="134"/>
                  </a:cubicBezTo>
                  <a:cubicBezTo>
                    <a:pt x="378" y="122"/>
                    <a:pt x="378" y="110"/>
                    <a:pt x="365" y="110"/>
                  </a:cubicBezTo>
                  <a:cubicBezTo>
                    <a:pt x="353" y="97"/>
                    <a:pt x="341" y="86"/>
                    <a:pt x="329" y="86"/>
                  </a:cubicBezTo>
                  <a:cubicBezTo>
                    <a:pt x="317" y="73"/>
                    <a:pt x="305" y="61"/>
                    <a:pt x="281" y="61"/>
                  </a:cubicBezTo>
                  <a:cubicBezTo>
                    <a:pt x="268" y="49"/>
                    <a:pt x="244" y="49"/>
                    <a:pt x="232" y="49"/>
                  </a:cubicBezTo>
                  <a:cubicBezTo>
                    <a:pt x="208" y="37"/>
                    <a:pt x="171" y="37"/>
                    <a:pt x="146" y="24"/>
                  </a:cubicBezTo>
                  <a:cubicBezTo>
                    <a:pt x="122" y="24"/>
                    <a:pt x="98" y="24"/>
                    <a:pt x="73" y="13"/>
                  </a:cubicBezTo>
                  <a:cubicBezTo>
                    <a:pt x="49" y="13"/>
                    <a:pt x="2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7221894" y="2266725"/>
              <a:ext cx="20767" cy="14525"/>
            </a:xfrm>
            <a:custGeom>
              <a:avLst/>
              <a:gdLst/>
              <a:ahLst/>
              <a:cxnLst/>
              <a:rect l="l" t="t" r="r" b="b"/>
              <a:pathLst>
                <a:path w="366" h="256" extrusionOk="0">
                  <a:moveTo>
                    <a:pt x="1" y="0"/>
                  </a:moveTo>
                  <a:lnTo>
                    <a:pt x="1" y="13"/>
                  </a:lnTo>
                  <a:cubicBezTo>
                    <a:pt x="25" y="13"/>
                    <a:pt x="36" y="24"/>
                    <a:pt x="49" y="37"/>
                  </a:cubicBezTo>
                  <a:lnTo>
                    <a:pt x="122" y="73"/>
                  </a:lnTo>
                  <a:lnTo>
                    <a:pt x="122" y="86"/>
                  </a:lnTo>
                  <a:cubicBezTo>
                    <a:pt x="158" y="110"/>
                    <a:pt x="195" y="146"/>
                    <a:pt x="231" y="183"/>
                  </a:cubicBezTo>
                  <a:cubicBezTo>
                    <a:pt x="255" y="195"/>
                    <a:pt x="268" y="207"/>
                    <a:pt x="292" y="231"/>
                  </a:cubicBezTo>
                  <a:lnTo>
                    <a:pt x="304" y="243"/>
                  </a:lnTo>
                  <a:cubicBezTo>
                    <a:pt x="316" y="243"/>
                    <a:pt x="316" y="256"/>
                    <a:pt x="328" y="256"/>
                  </a:cubicBezTo>
                  <a:cubicBezTo>
                    <a:pt x="328" y="256"/>
                    <a:pt x="341" y="256"/>
                    <a:pt x="352" y="243"/>
                  </a:cubicBezTo>
                  <a:cubicBezTo>
                    <a:pt x="365" y="243"/>
                    <a:pt x="365" y="219"/>
                    <a:pt x="352" y="207"/>
                  </a:cubicBezTo>
                  <a:cubicBezTo>
                    <a:pt x="352" y="195"/>
                    <a:pt x="341" y="195"/>
                    <a:pt x="341" y="183"/>
                  </a:cubicBezTo>
                  <a:cubicBezTo>
                    <a:pt x="328" y="170"/>
                    <a:pt x="316" y="170"/>
                    <a:pt x="316" y="159"/>
                  </a:cubicBezTo>
                  <a:cubicBezTo>
                    <a:pt x="292" y="146"/>
                    <a:pt x="255" y="122"/>
                    <a:pt x="231" y="97"/>
                  </a:cubicBezTo>
                  <a:lnTo>
                    <a:pt x="195" y="61"/>
                  </a:lnTo>
                  <a:cubicBezTo>
                    <a:pt x="182" y="61"/>
                    <a:pt x="171" y="49"/>
                    <a:pt x="171" y="49"/>
                  </a:cubicBezTo>
                  <a:cubicBezTo>
                    <a:pt x="146" y="37"/>
                    <a:pt x="134" y="24"/>
                    <a:pt x="122" y="24"/>
                  </a:cubicBezTo>
                  <a:cubicBezTo>
                    <a:pt x="98" y="13"/>
                    <a:pt x="73" y="13"/>
                    <a:pt x="49" y="13"/>
                  </a:cubicBezTo>
                  <a:cubicBezTo>
                    <a:pt x="36" y="0"/>
                    <a:pt x="1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4"/>
          <p:cNvGrpSpPr/>
          <p:nvPr/>
        </p:nvGrpSpPr>
        <p:grpSpPr>
          <a:xfrm>
            <a:off x="8070762" y="3102174"/>
            <a:ext cx="834154" cy="1938569"/>
            <a:chOff x="5617920" y="3034242"/>
            <a:chExt cx="635885" cy="1477793"/>
          </a:xfrm>
        </p:grpSpPr>
        <p:sp>
          <p:nvSpPr>
            <p:cNvPr id="1296" name="Google Shape;1296;p34"/>
            <p:cNvSpPr/>
            <p:nvPr/>
          </p:nvSpPr>
          <p:spPr>
            <a:xfrm>
              <a:off x="6027524" y="3789276"/>
              <a:ext cx="57" cy="794"/>
            </a:xfrm>
            <a:custGeom>
              <a:avLst/>
              <a:gdLst/>
              <a:ahLst/>
              <a:cxnLst/>
              <a:rect l="l" t="t" r="r" b="b"/>
              <a:pathLst>
                <a:path w="1" h="14" extrusionOk="0">
                  <a:moveTo>
                    <a:pt x="1" y="14"/>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968912" y="3307954"/>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968912" y="3281740"/>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962727" y="3277655"/>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862695" y="3377630"/>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5943436" y="3154246"/>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5895774" y="3280378"/>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5961365" y="3092797"/>
              <a:ext cx="8965" cy="8341"/>
            </a:xfrm>
            <a:custGeom>
              <a:avLst/>
              <a:gdLst/>
              <a:ahLst/>
              <a:cxnLst/>
              <a:rect l="l" t="t" r="r" b="b"/>
              <a:pathLst>
                <a:path w="158" h="147" extrusionOk="0">
                  <a:moveTo>
                    <a:pt x="85" y="1"/>
                  </a:moveTo>
                  <a:cubicBezTo>
                    <a:pt x="36" y="1"/>
                    <a:pt x="0" y="38"/>
                    <a:pt x="0" y="74"/>
                  </a:cubicBezTo>
                  <a:cubicBezTo>
                    <a:pt x="0" y="111"/>
                    <a:pt x="36" y="147"/>
                    <a:pt x="73" y="147"/>
                  </a:cubicBezTo>
                  <a:cubicBezTo>
                    <a:pt x="122" y="147"/>
                    <a:pt x="158" y="122"/>
                    <a:pt x="158" y="74"/>
                  </a:cubicBezTo>
                  <a:cubicBezTo>
                    <a:pt x="158" y="38"/>
                    <a:pt x="122" y="1"/>
                    <a:pt x="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5904796" y="3061080"/>
              <a:ext cx="15887" cy="15263"/>
            </a:xfrm>
            <a:custGeom>
              <a:avLst/>
              <a:gdLst/>
              <a:ahLst/>
              <a:cxnLst/>
              <a:rect l="l" t="t" r="r" b="b"/>
              <a:pathLst>
                <a:path w="280" h="269" extrusionOk="0">
                  <a:moveTo>
                    <a:pt x="146" y="1"/>
                  </a:moveTo>
                  <a:cubicBezTo>
                    <a:pt x="73" y="1"/>
                    <a:pt x="12" y="62"/>
                    <a:pt x="12" y="135"/>
                  </a:cubicBezTo>
                  <a:cubicBezTo>
                    <a:pt x="0" y="208"/>
                    <a:pt x="61" y="268"/>
                    <a:pt x="134" y="268"/>
                  </a:cubicBezTo>
                  <a:cubicBezTo>
                    <a:pt x="207" y="268"/>
                    <a:pt x="279" y="208"/>
                    <a:pt x="279" y="135"/>
                  </a:cubicBezTo>
                  <a:cubicBezTo>
                    <a:pt x="279" y="62"/>
                    <a:pt x="219" y="1"/>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5877845" y="3815489"/>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5617920" y="3034242"/>
              <a:ext cx="635885" cy="1477793"/>
            </a:xfrm>
            <a:custGeom>
              <a:avLst/>
              <a:gdLst/>
              <a:ahLst/>
              <a:cxnLst/>
              <a:rect l="l" t="t" r="r" b="b"/>
              <a:pathLst>
                <a:path w="11207" h="26045" extrusionOk="0">
                  <a:moveTo>
                    <a:pt x="5360" y="997"/>
                  </a:moveTo>
                  <a:cubicBezTo>
                    <a:pt x="5384" y="1057"/>
                    <a:pt x="5445" y="1106"/>
                    <a:pt x="5506" y="1130"/>
                  </a:cubicBezTo>
                  <a:cubicBezTo>
                    <a:pt x="5506" y="1154"/>
                    <a:pt x="5506" y="1179"/>
                    <a:pt x="5494" y="1203"/>
                  </a:cubicBezTo>
                  <a:lnTo>
                    <a:pt x="5494" y="1264"/>
                  </a:lnTo>
                  <a:lnTo>
                    <a:pt x="5494" y="1313"/>
                  </a:lnTo>
                  <a:lnTo>
                    <a:pt x="5494" y="1349"/>
                  </a:lnTo>
                  <a:lnTo>
                    <a:pt x="5494" y="1386"/>
                  </a:lnTo>
                  <a:lnTo>
                    <a:pt x="5494" y="1398"/>
                  </a:lnTo>
                  <a:cubicBezTo>
                    <a:pt x="5494" y="1386"/>
                    <a:pt x="5481" y="1373"/>
                    <a:pt x="5481" y="1373"/>
                  </a:cubicBezTo>
                  <a:cubicBezTo>
                    <a:pt x="5481" y="1349"/>
                    <a:pt x="5470" y="1313"/>
                    <a:pt x="5457" y="1276"/>
                  </a:cubicBezTo>
                  <a:cubicBezTo>
                    <a:pt x="5445" y="1252"/>
                    <a:pt x="5433" y="1227"/>
                    <a:pt x="5421" y="1191"/>
                  </a:cubicBezTo>
                  <a:cubicBezTo>
                    <a:pt x="5397" y="1130"/>
                    <a:pt x="5384" y="1082"/>
                    <a:pt x="5360" y="1021"/>
                  </a:cubicBezTo>
                  <a:lnTo>
                    <a:pt x="5360" y="997"/>
                  </a:lnTo>
                  <a:close/>
                  <a:moveTo>
                    <a:pt x="5839" y="891"/>
                  </a:moveTo>
                  <a:cubicBezTo>
                    <a:pt x="5840" y="918"/>
                    <a:pt x="5843" y="945"/>
                    <a:pt x="5846" y="973"/>
                  </a:cubicBezTo>
                  <a:lnTo>
                    <a:pt x="5846" y="984"/>
                  </a:lnTo>
                  <a:lnTo>
                    <a:pt x="5846" y="1046"/>
                  </a:lnTo>
                  <a:lnTo>
                    <a:pt x="5846" y="1179"/>
                  </a:lnTo>
                  <a:cubicBezTo>
                    <a:pt x="5846" y="1216"/>
                    <a:pt x="5846" y="1252"/>
                    <a:pt x="5834" y="1300"/>
                  </a:cubicBezTo>
                  <a:lnTo>
                    <a:pt x="5834" y="1434"/>
                  </a:lnTo>
                  <a:lnTo>
                    <a:pt x="5834" y="1495"/>
                  </a:lnTo>
                  <a:cubicBezTo>
                    <a:pt x="5822" y="1580"/>
                    <a:pt x="5822" y="1665"/>
                    <a:pt x="5810" y="1750"/>
                  </a:cubicBezTo>
                  <a:cubicBezTo>
                    <a:pt x="5797" y="1835"/>
                    <a:pt x="5786" y="1921"/>
                    <a:pt x="5786" y="2005"/>
                  </a:cubicBezTo>
                  <a:cubicBezTo>
                    <a:pt x="5773" y="2091"/>
                    <a:pt x="5761" y="2188"/>
                    <a:pt x="5749" y="2273"/>
                  </a:cubicBezTo>
                  <a:cubicBezTo>
                    <a:pt x="5749" y="2212"/>
                    <a:pt x="5737" y="2164"/>
                    <a:pt x="5737" y="2115"/>
                  </a:cubicBezTo>
                  <a:lnTo>
                    <a:pt x="5724" y="2102"/>
                  </a:lnTo>
                  <a:lnTo>
                    <a:pt x="5724" y="2091"/>
                  </a:lnTo>
                  <a:cubicBezTo>
                    <a:pt x="5713" y="2042"/>
                    <a:pt x="5700" y="1994"/>
                    <a:pt x="5688" y="1957"/>
                  </a:cubicBezTo>
                  <a:lnTo>
                    <a:pt x="5700" y="1945"/>
                  </a:lnTo>
                  <a:cubicBezTo>
                    <a:pt x="5713" y="1921"/>
                    <a:pt x="5713" y="1896"/>
                    <a:pt x="5688" y="1884"/>
                  </a:cubicBezTo>
                  <a:cubicBezTo>
                    <a:pt x="5688" y="1872"/>
                    <a:pt x="5676" y="1872"/>
                    <a:pt x="5676" y="1872"/>
                  </a:cubicBezTo>
                  <a:lnTo>
                    <a:pt x="5664" y="1859"/>
                  </a:lnTo>
                  <a:cubicBezTo>
                    <a:pt x="5651" y="1848"/>
                    <a:pt x="5651" y="1823"/>
                    <a:pt x="5640" y="1811"/>
                  </a:cubicBezTo>
                  <a:cubicBezTo>
                    <a:pt x="5627" y="1762"/>
                    <a:pt x="5603" y="1714"/>
                    <a:pt x="5591" y="1665"/>
                  </a:cubicBezTo>
                  <a:cubicBezTo>
                    <a:pt x="5579" y="1641"/>
                    <a:pt x="5567" y="1616"/>
                    <a:pt x="5567" y="1592"/>
                  </a:cubicBezTo>
                  <a:lnTo>
                    <a:pt x="5554" y="1592"/>
                  </a:lnTo>
                  <a:lnTo>
                    <a:pt x="5554" y="1580"/>
                  </a:lnTo>
                  <a:lnTo>
                    <a:pt x="5554" y="1519"/>
                  </a:lnTo>
                  <a:cubicBezTo>
                    <a:pt x="5543" y="1507"/>
                    <a:pt x="5543" y="1495"/>
                    <a:pt x="5543" y="1483"/>
                  </a:cubicBezTo>
                  <a:lnTo>
                    <a:pt x="5543" y="1434"/>
                  </a:lnTo>
                  <a:lnTo>
                    <a:pt x="5543" y="1398"/>
                  </a:lnTo>
                  <a:cubicBezTo>
                    <a:pt x="5530" y="1386"/>
                    <a:pt x="5530" y="1373"/>
                    <a:pt x="5530" y="1362"/>
                  </a:cubicBezTo>
                  <a:cubicBezTo>
                    <a:pt x="5530" y="1349"/>
                    <a:pt x="5543" y="1337"/>
                    <a:pt x="5543" y="1325"/>
                  </a:cubicBezTo>
                  <a:lnTo>
                    <a:pt x="5543" y="1264"/>
                  </a:lnTo>
                  <a:cubicBezTo>
                    <a:pt x="5543" y="1216"/>
                    <a:pt x="5554" y="1179"/>
                    <a:pt x="5554" y="1143"/>
                  </a:cubicBezTo>
                  <a:lnTo>
                    <a:pt x="5591" y="1143"/>
                  </a:lnTo>
                  <a:cubicBezTo>
                    <a:pt x="5603" y="1143"/>
                    <a:pt x="5627" y="1143"/>
                    <a:pt x="5651" y="1130"/>
                  </a:cubicBezTo>
                  <a:cubicBezTo>
                    <a:pt x="5764" y="1110"/>
                    <a:pt x="5834" y="1004"/>
                    <a:pt x="5839" y="891"/>
                  </a:cubicBezTo>
                  <a:close/>
                  <a:moveTo>
                    <a:pt x="7013" y="3050"/>
                  </a:moveTo>
                  <a:lnTo>
                    <a:pt x="7013" y="3050"/>
                  </a:lnTo>
                  <a:cubicBezTo>
                    <a:pt x="7013" y="3063"/>
                    <a:pt x="7001" y="3063"/>
                    <a:pt x="7001" y="3063"/>
                  </a:cubicBezTo>
                  <a:cubicBezTo>
                    <a:pt x="7013" y="3063"/>
                    <a:pt x="7013" y="3063"/>
                    <a:pt x="7013" y="3050"/>
                  </a:cubicBezTo>
                  <a:close/>
                  <a:moveTo>
                    <a:pt x="5056" y="3063"/>
                  </a:moveTo>
                  <a:cubicBezTo>
                    <a:pt x="5056" y="3075"/>
                    <a:pt x="5044" y="3087"/>
                    <a:pt x="5044" y="3087"/>
                  </a:cubicBezTo>
                  <a:cubicBezTo>
                    <a:pt x="5044" y="3185"/>
                    <a:pt x="5105" y="3269"/>
                    <a:pt x="5202" y="3306"/>
                  </a:cubicBezTo>
                  <a:cubicBezTo>
                    <a:pt x="5190" y="3330"/>
                    <a:pt x="5190" y="3366"/>
                    <a:pt x="5178" y="3391"/>
                  </a:cubicBezTo>
                  <a:cubicBezTo>
                    <a:pt x="5165" y="3488"/>
                    <a:pt x="5165" y="3585"/>
                    <a:pt x="5154" y="3682"/>
                  </a:cubicBezTo>
                  <a:lnTo>
                    <a:pt x="5154" y="3744"/>
                  </a:lnTo>
                  <a:lnTo>
                    <a:pt x="5154" y="3804"/>
                  </a:lnTo>
                  <a:lnTo>
                    <a:pt x="5154" y="3828"/>
                  </a:lnTo>
                  <a:lnTo>
                    <a:pt x="5154" y="3841"/>
                  </a:lnTo>
                  <a:cubicBezTo>
                    <a:pt x="5154" y="3841"/>
                    <a:pt x="5141" y="3828"/>
                    <a:pt x="5141" y="3817"/>
                  </a:cubicBezTo>
                  <a:cubicBezTo>
                    <a:pt x="5141" y="3792"/>
                    <a:pt x="5129" y="3768"/>
                    <a:pt x="5129" y="3744"/>
                  </a:cubicBezTo>
                  <a:lnTo>
                    <a:pt x="5129" y="3731"/>
                  </a:lnTo>
                  <a:cubicBezTo>
                    <a:pt x="5129" y="3719"/>
                    <a:pt x="5117" y="3707"/>
                    <a:pt x="5117" y="3695"/>
                  </a:cubicBezTo>
                  <a:cubicBezTo>
                    <a:pt x="5117" y="3682"/>
                    <a:pt x="5105" y="3682"/>
                    <a:pt x="5105" y="3671"/>
                  </a:cubicBezTo>
                  <a:cubicBezTo>
                    <a:pt x="5092" y="3609"/>
                    <a:pt x="5081" y="3561"/>
                    <a:pt x="5056" y="3501"/>
                  </a:cubicBezTo>
                  <a:cubicBezTo>
                    <a:pt x="5044" y="3464"/>
                    <a:pt x="5044" y="3415"/>
                    <a:pt x="5032" y="3366"/>
                  </a:cubicBezTo>
                  <a:lnTo>
                    <a:pt x="4995" y="3221"/>
                  </a:lnTo>
                  <a:cubicBezTo>
                    <a:pt x="4984" y="3185"/>
                    <a:pt x="4971" y="3160"/>
                    <a:pt x="4971" y="3123"/>
                  </a:cubicBezTo>
                  <a:cubicBezTo>
                    <a:pt x="4995" y="3112"/>
                    <a:pt x="5032" y="3099"/>
                    <a:pt x="5056" y="3063"/>
                  </a:cubicBezTo>
                  <a:close/>
                  <a:moveTo>
                    <a:pt x="5967" y="5311"/>
                  </a:moveTo>
                  <a:cubicBezTo>
                    <a:pt x="5967" y="5318"/>
                    <a:pt x="5964" y="5321"/>
                    <a:pt x="5960" y="5323"/>
                  </a:cubicBezTo>
                  <a:lnTo>
                    <a:pt x="5960" y="5323"/>
                  </a:lnTo>
                  <a:cubicBezTo>
                    <a:pt x="5963" y="5319"/>
                    <a:pt x="5965" y="5315"/>
                    <a:pt x="5967" y="5311"/>
                  </a:cubicBezTo>
                  <a:close/>
                  <a:moveTo>
                    <a:pt x="5953" y="5331"/>
                  </a:moveTo>
                  <a:cubicBezTo>
                    <a:pt x="5953" y="5332"/>
                    <a:pt x="5952" y="5332"/>
                    <a:pt x="5951" y="5333"/>
                  </a:cubicBezTo>
                  <a:lnTo>
                    <a:pt x="5951" y="5333"/>
                  </a:lnTo>
                  <a:cubicBezTo>
                    <a:pt x="5952" y="5332"/>
                    <a:pt x="5953" y="5332"/>
                    <a:pt x="5953" y="5331"/>
                  </a:cubicBezTo>
                  <a:close/>
                  <a:moveTo>
                    <a:pt x="3561" y="9261"/>
                  </a:moveTo>
                  <a:cubicBezTo>
                    <a:pt x="3574" y="9273"/>
                    <a:pt x="3585" y="9273"/>
                    <a:pt x="3598" y="9286"/>
                  </a:cubicBezTo>
                  <a:cubicBezTo>
                    <a:pt x="3610" y="9286"/>
                    <a:pt x="3622" y="9297"/>
                    <a:pt x="3634" y="9297"/>
                  </a:cubicBezTo>
                  <a:lnTo>
                    <a:pt x="3658" y="9322"/>
                  </a:lnTo>
                  <a:lnTo>
                    <a:pt x="3707" y="9370"/>
                  </a:lnTo>
                  <a:cubicBezTo>
                    <a:pt x="3720" y="9394"/>
                    <a:pt x="3744" y="9407"/>
                    <a:pt x="3756" y="9431"/>
                  </a:cubicBezTo>
                  <a:cubicBezTo>
                    <a:pt x="3768" y="9443"/>
                    <a:pt x="3780" y="9467"/>
                    <a:pt x="3792" y="9480"/>
                  </a:cubicBezTo>
                  <a:lnTo>
                    <a:pt x="3804" y="9492"/>
                  </a:lnTo>
                  <a:cubicBezTo>
                    <a:pt x="3841" y="9553"/>
                    <a:pt x="3877" y="9626"/>
                    <a:pt x="3914" y="9699"/>
                  </a:cubicBezTo>
                  <a:cubicBezTo>
                    <a:pt x="3950" y="9772"/>
                    <a:pt x="3987" y="9845"/>
                    <a:pt x="4023" y="9905"/>
                  </a:cubicBezTo>
                  <a:cubicBezTo>
                    <a:pt x="4023" y="9918"/>
                    <a:pt x="4036" y="9918"/>
                    <a:pt x="4036" y="9929"/>
                  </a:cubicBezTo>
                  <a:lnTo>
                    <a:pt x="3999" y="9893"/>
                  </a:lnTo>
                  <a:cubicBezTo>
                    <a:pt x="3963" y="9845"/>
                    <a:pt x="3926" y="9808"/>
                    <a:pt x="3890" y="9783"/>
                  </a:cubicBezTo>
                  <a:cubicBezTo>
                    <a:pt x="3841" y="9747"/>
                    <a:pt x="3804" y="9723"/>
                    <a:pt x="3756" y="9699"/>
                  </a:cubicBezTo>
                  <a:cubicBezTo>
                    <a:pt x="3707" y="9675"/>
                    <a:pt x="3671" y="9638"/>
                    <a:pt x="3622" y="9613"/>
                  </a:cubicBezTo>
                  <a:cubicBezTo>
                    <a:pt x="3598" y="9602"/>
                    <a:pt x="3574" y="9577"/>
                    <a:pt x="3549" y="9565"/>
                  </a:cubicBezTo>
                  <a:cubicBezTo>
                    <a:pt x="3549" y="9553"/>
                    <a:pt x="3537" y="9540"/>
                    <a:pt x="3525" y="9529"/>
                  </a:cubicBezTo>
                  <a:cubicBezTo>
                    <a:pt x="3512" y="9529"/>
                    <a:pt x="3512" y="9516"/>
                    <a:pt x="3501" y="9516"/>
                  </a:cubicBezTo>
                  <a:cubicBezTo>
                    <a:pt x="3501" y="9504"/>
                    <a:pt x="3488" y="9492"/>
                    <a:pt x="3488" y="9480"/>
                  </a:cubicBezTo>
                  <a:cubicBezTo>
                    <a:pt x="3488" y="9467"/>
                    <a:pt x="3476" y="9467"/>
                    <a:pt x="3476" y="9456"/>
                  </a:cubicBezTo>
                  <a:cubicBezTo>
                    <a:pt x="3476" y="9443"/>
                    <a:pt x="3476" y="9431"/>
                    <a:pt x="3464" y="9419"/>
                  </a:cubicBezTo>
                  <a:lnTo>
                    <a:pt x="3464" y="9383"/>
                  </a:lnTo>
                  <a:lnTo>
                    <a:pt x="3464" y="9334"/>
                  </a:lnTo>
                  <a:lnTo>
                    <a:pt x="3464" y="9310"/>
                  </a:lnTo>
                  <a:lnTo>
                    <a:pt x="3476" y="9297"/>
                  </a:lnTo>
                  <a:lnTo>
                    <a:pt x="3476" y="9286"/>
                  </a:lnTo>
                  <a:lnTo>
                    <a:pt x="3488" y="9273"/>
                  </a:lnTo>
                  <a:lnTo>
                    <a:pt x="3501" y="9261"/>
                  </a:lnTo>
                  <a:close/>
                  <a:moveTo>
                    <a:pt x="4400" y="9747"/>
                  </a:moveTo>
                  <a:lnTo>
                    <a:pt x="4400" y="9759"/>
                  </a:lnTo>
                  <a:cubicBezTo>
                    <a:pt x="4412" y="9759"/>
                    <a:pt x="4424" y="9772"/>
                    <a:pt x="4424" y="9783"/>
                  </a:cubicBezTo>
                  <a:lnTo>
                    <a:pt x="4460" y="9820"/>
                  </a:lnTo>
                  <a:cubicBezTo>
                    <a:pt x="4473" y="9832"/>
                    <a:pt x="4485" y="9856"/>
                    <a:pt x="4485" y="9881"/>
                  </a:cubicBezTo>
                  <a:cubicBezTo>
                    <a:pt x="4497" y="9893"/>
                    <a:pt x="4509" y="9918"/>
                    <a:pt x="4509" y="9929"/>
                  </a:cubicBezTo>
                  <a:cubicBezTo>
                    <a:pt x="4522" y="9966"/>
                    <a:pt x="4533" y="10002"/>
                    <a:pt x="4533" y="10039"/>
                  </a:cubicBezTo>
                  <a:cubicBezTo>
                    <a:pt x="4546" y="10075"/>
                    <a:pt x="4546" y="10112"/>
                    <a:pt x="4546" y="10136"/>
                  </a:cubicBezTo>
                  <a:lnTo>
                    <a:pt x="4546" y="10197"/>
                  </a:lnTo>
                  <a:cubicBezTo>
                    <a:pt x="4546" y="10234"/>
                    <a:pt x="4533" y="10270"/>
                    <a:pt x="4533" y="10306"/>
                  </a:cubicBezTo>
                  <a:cubicBezTo>
                    <a:pt x="4533" y="10306"/>
                    <a:pt x="4533" y="10318"/>
                    <a:pt x="4522" y="10318"/>
                  </a:cubicBezTo>
                  <a:cubicBezTo>
                    <a:pt x="4522" y="10342"/>
                    <a:pt x="4509" y="10367"/>
                    <a:pt x="4509" y="10391"/>
                  </a:cubicBezTo>
                  <a:lnTo>
                    <a:pt x="4497" y="10404"/>
                  </a:lnTo>
                  <a:cubicBezTo>
                    <a:pt x="4485" y="10440"/>
                    <a:pt x="4473" y="10477"/>
                    <a:pt x="4449" y="10513"/>
                  </a:cubicBezTo>
                  <a:lnTo>
                    <a:pt x="4436" y="10440"/>
                  </a:lnTo>
                  <a:lnTo>
                    <a:pt x="4424" y="10355"/>
                  </a:lnTo>
                  <a:lnTo>
                    <a:pt x="4424" y="10367"/>
                  </a:lnTo>
                  <a:cubicBezTo>
                    <a:pt x="4424" y="10342"/>
                    <a:pt x="4412" y="10331"/>
                    <a:pt x="4412" y="10318"/>
                  </a:cubicBezTo>
                  <a:lnTo>
                    <a:pt x="4412" y="10306"/>
                  </a:lnTo>
                  <a:cubicBezTo>
                    <a:pt x="4400" y="10258"/>
                    <a:pt x="4400" y="10209"/>
                    <a:pt x="4387" y="10161"/>
                  </a:cubicBezTo>
                  <a:cubicBezTo>
                    <a:pt x="4387" y="10099"/>
                    <a:pt x="4376" y="10039"/>
                    <a:pt x="4376" y="9966"/>
                  </a:cubicBezTo>
                  <a:cubicBezTo>
                    <a:pt x="4376" y="9918"/>
                    <a:pt x="4363" y="9856"/>
                    <a:pt x="4376" y="9808"/>
                  </a:cubicBezTo>
                  <a:lnTo>
                    <a:pt x="4376" y="9759"/>
                  </a:lnTo>
                  <a:lnTo>
                    <a:pt x="4376" y="9747"/>
                  </a:lnTo>
                  <a:close/>
                  <a:moveTo>
                    <a:pt x="3622" y="10355"/>
                  </a:moveTo>
                  <a:cubicBezTo>
                    <a:pt x="3647" y="10355"/>
                    <a:pt x="3671" y="10355"/>
                    <a:pt x="3695" y="10367"/>
                  </a:cubicBezTo>
                  <a:cubicBezTo>
                    <a:pt x="3707" y="10367"/>
                    <a:pt x="3720" y="10367"/>
                    <a:pt x="3744" y="10379"/>
                  </a:cubicBezTo>
                  <a:cubicBezTo>
                    <a:pt x="3756" y="10379"/>
                    <a:pt x="3780" y="10391"/>
                    <a:pt x="3804" y="10404"/>
                  </a:cubicBezTo>
                  <a:cubicBezTo>
                    <a:pt x="3841" y="10415"/>
                    <a:pt x="3865" y="10440"/>
                    <a:pt x="3901" y="10464"/>
                  </a:cubicBezTo>
                  <a:cubicBezTo>
                    <a:pt x="3963" y="10501"/>
                    <a:pt x="4011" y="10550"/>
                    <a:pt x="4060" y="10586"/>
                  </a:cubicBezTo>
                  <a:lnTo>
                    <a:pt x="4072" y="10598"/>
                  </a:lnTo>
                  <a:cubicBezTo>
                    <a:pt x="4096" y="10622"/>
                    <a:pt x="4133" y="10647"/>
                    <a:pt x="4157" y="10671"/>
                  </a:cubicBezTo>
                  <a:lnTo>
                    <a:pt x="4169" y="10683"/>
                  </a:lnTo>
                  <a:lnTo>
                    <a:pt x="4193" y="10707"/>
                  </a:lnTo>
                  <a:lnTo>
                    <a:pt x="4217" y="10731"/>
                  </a:lnTo>
                  <a:lnTo>
                    <a:pt x="4242" y="10756"/>
                  </a:lnTo>
                  <a:cubicBezTo>
                    <a:pt x="4266" y="10793"/>
                    <a:pt x="4290" y="10817"/>
                    <a:pt x="4303" y="10841"/>
                  </a:cubicBezTo>
                  <a:lnTo>
                    <a:pt x="4315" y="10853"/>
                  </a:lnTo>
                  <a:lnTo>
                    <a:pt x="4315" y="10866"/>
                  </a:lnTo>
                  <a:cubicBezTo>
                    <a:pt x="4303" y="10853"/>
                    <a:pt x="4290" y="10853"/>
                    <a:pt x="4279" y="10841"/>
                  </a:cubicBezTo>
                  <a:cubicBezTo>
                    <a:pt x="4230" y="10829"/>
                    <a:pt x="4181" y="10804"/>
                    <a:pt x="4144" y="10804"/>
                  </a:cubicBezTo>
                  <a:cubicBezTo>
                    <a:pt x="4108" y="10793"/>
                    <a:pt x="4072" y="10780"/>
                    <a:pt x="4036" y="10780"/>
                  </a:cubicBezTo>
                  <a:cubicBezTo>
                    <a:pt x="3987" y="10768"/>
                    <a:pt x="3950" y="10768"/>
                    <a:pt x="3914" y="10756"/>
                  </a:cubicBezTo>
                  <a:lnTo>
                    <a:pt x="3926" y="10756"/>
                  </a:lnTo>
                  <a:cubicBezTo>
                    <a:pt x="3914" y="10756"/>
                    <a:pt x="3901" y="10756"/>
                    <a:pt x="3890" y="10744"/>
                  </a:cubicBezTo>
                  <a:cubicBezTo>
                    <a:pt x="3865" y="10744"/>
                    <a:pt x="3828" y="10731"/>
                    <a:pt x="3804" y="10720"/>
                  </a:cubicBezTo>
                  <a:cubicBezTo>
                    <a:pt x="3768" y="10707"/>
                    <a:pt x="3744" y="10695"/>
                    <a:pt x="3720" y="10683"/>
                  </a:cubicBezTo>
                  <a:cubicBezTo>
                    <a:pt x="3707" y="10671"/>
                    <a:pt x="3695" y="10671"/>
                    <a:pt x="3683" y="10658"/>
                  </a:cubicBezTo>
                  <a:cubicBezTo>
                    <a:pt x="3671" y="10647"/>
                    <a:pt x="3658" y="10647"/>
                    <a:pt x="3647" y="10634"/>
                  </a:cubicBezTo>
                  <a:cubicBezTo>
                    <a:pt x="3647" y="10634"/>
                    <a:pt x="3647" y="10622"/>
                    <a:pt x="3634" y="10622"/>
                  </a:cubicBezTo>
                  <a:cubicBezTo>
                    <a:pt x="3634" y="10610"/>
                    <a:pt x="3622" y="10610"/>
                    <a:pt x="3622" y="10598"/>
                  </a:cubicBezTo>
                  <a:cubicBezTo>
                    <a:pt x="3610" y="10586"/>
                    <a:pt x="3610" y="10574"/>
                    <a:pt x="3598" y="10561"/>
                  </a:cubicBezTo>
                  <a:cubicBezTo>
                    <a:pt x="3598" y="10550"/>
                    <a:pt x="3598" y="10550"/>
                    <a:pt x="3585" y="10537"/>
                  </a:cubicBezTo>
                  <a:cubicBezTo>
                    <a:pt x="3585" y="10513"/>
                    <a:pt x="3574" y="10501"/>
                    <a:pt x="3574" y="10477"/>
                  </a:cubicBezTo>
                  <a:cubicBezTo>
                    <a:pt x="3574" y="10452"/>
                    <a:pt x="3561" y="10428"/>
                    <a:pt x="3561" y="10415"/>
                  </a:cubicBezTo>
                  <a:lnTo>
                    <a:pt x="3561" y="10391"/>
                  </a:lnTo>
                  <a:cubicBezTo>
                    <a:pt x="3561" y="10379"/>
                    <a:pt x="3561" y="10379"/>
                    <a:pt x="3574" y="10367"/>
                  </a:cubicBezTo>
                  <a:lnTo>
                    <a:pt x="3574" y="10355"/>
                  </a:lnTo>
                  <a:close/>
                  <a:moveTo>
                    <a:pt x="4036" y="11339"/>
                  </a:moveTo>
                  <a:cubicBezTo>
                    <a:pt x="4096" y="11339"/>
                    <a:pt x="4181" y="11352"/>
                    <a:pt x="4254" y="11376"/>
                  </a:cubicBezTo>
                  <a:cubicBezTo>
                    <a:pt x="4303" y="11376"/>
                    <a:pt x="4339" y="11388"/>
                    <a:pt x="4387" y="11400"/>
                  </a:cubicBezTo>
                  <a:cubicBezTo>
                    <a:pt x="4412" y="11412"/>
                    <a:pt x="4449" y="11436"/>
                    <a:pt x="4485" y="11449"/>
                  </a:cubicBezTo>
                  <a:cubicBezTo>
                    <a:pt x="4533" y="11473"/>
                    <a:pt x="4570" y="11498"/>
                    <a:pt x="4606" y="11522"/>
                  </a:cubicBezTo>
                  <a:lnTo>
                    <a:pt x="4631" y="11534"/>
                  </a:lnTo>
                  <a:lnTo>
                    <a:pt x="4643" y="11546"/>
                  </a:lnTo>
                  <a:lnTo>
                    <a:pt x="4668" y="11558"/>
                  </a:lnTo>
                  <a:cubicBezTo>
                    <a:pt x="4668" y="11570"/>
                    <a:pt x="4679" y="11570"/>
                    <a:pt x="4692" y="11570"/>
                  </a:cubicBezTo>
                  <a:cubicBezTo>
                    <a:pt x="4703" y="11595"/>
                    <a:pt x="4716" y="11619"/>
                    <a:pt x="4740" y="11643"/>
                  </a:cubicBezTo>
                  <a:cubicBezTo>
                    <a:pt x="4728" y="11643"/>
                    <a:pt x="4703" y="11631"/>
                    <a:pt x="4692" y="11619"/>
                  </a:cubicBezTo>
                  <a:lnTo>
                    <a:pt x="4582" y="11582"/>
                  </a:lnTo>
                  <a:lnTo>
                    <a:pt x="4522" y="11582"/>
                  </a:lnTo>
                  <a:cubicBezTo>
                    <a:pt x="4485" y="11570"/>
                    <a:pt x="4449" y="11570"/>
                    <a:pt x="4400" y="11570"/>
                  </a:cubicBezTo>
                  <a:lnTo>
                    <a:pt x="4363" y="11558"/>
                  </a:lnTo>
                  <a:cubicBezTo>
                    <a:pt x="4327" y="11558"/>
                    <a:pt x="4279" y="11558"/>
                    <a:pt x="4242" y="11546"/>
                  </a:cubicBezTo>
                  <a:cubicBezTo>
                    <a:pt x="4206" y="11546"/>
                    <a:pt x="4181" y="11534"/>
                    <a:pt x="4157" y="11522"/>
                  </a:cubicBezTo>
                  <a:cubicBezTo>
                    <a:pt x="4120" y="11509"/>
                    <a:pt x="4096" y="11498"/>
                    <a:pt x="4060" y="11485"/>
                  </a:cubicBezTo>
                  <a:cubicBezTo>
                    <a:pt x="4036" y="11473"/>
                    <a:pt x="4011" y="11461"/>
                    <a:pt x="3999" y="11449"/>
                  </a:cubicBezTo>
                  <a:cubicBezTo>
                    <a:pt x="3987" y="11436"/>
                    <a:pt x="3974" y="11425"/>
                    <a:pt x="3963" y="11425"/>
                  </a:cubicBezTo>
                  <a:cubicBezTo>
                    <a:pt x="3950" y="11412"/>
                    <a:pt x="3950" y="11400"/>
                    <a:pt x="3938" y="11400"/>
                  </a:cubicBezTo>
                  <a:cubicBezTo>
                    <a:pt x="3938" y="11388"/>
                    <a:pt x="3926" y="11388"/>
                    <a:pt x="3926" y="11376"/>
                  </a:cubicBezTo>
                  <a:cubicBezTo>
                    <a:pt x="3926" y="11376"/>
                    <a:pt x="3926" y="11363"/>
                    <a:pt x="3914" y="11363"/>
                  </a:cubicBezTo>
                  <a:lnTo>
                    <a:pt x="3914" y="11352"/>
                  </a:lnTo>
                  <a:lnTo>
                    <a:pt x="3914" y="11339"/>
                  </a:lnTo>
                  <a:close/>
                  <a:moveTo>
                    <a:pt x="4898" y="10768"/>
                  </a:moveTo>
                  <a:lnTo>
                    <a:pt x="4911" y="10780"/>
                  </a:lnTo>
                  <a:lnTo>
                    <a:pt x="4922" y="10780"/>
                  </a:lnTo>
                  <a:cubicBezTo>
                    <a:pt x="4922" y="10793"/>
                    <a:pt x="4922" y="10793"/>
                    <a:pt x="4935" y="10804"/>
                  </a:cubicBezTo>
                  <a:cubicBezTo>
                    <a:pt x="4935" y="10804"/>
                    <a:pt x="4947" y="10817"/>
                    <a:pt x="4947" y="10829"/>
                  </a:cubicBezTo>
                  <a:cubicBezTo>
                    <a:pt x="4947" y="10841"/>
                    <a:pt x="4959" y="10853"/>
                    <a:pt x="4971" y="10877"/>
                  </a:cubicBezTo>
                  <a:cubicBezTo>
                    <a:pt x="4971" y="10914"/>
                    <a:pt x="4984" y="10950"/>
                    <a:pt x="4995" y="10987"/>
                  </a:cubicBezTo>
                  <a:cubicBezTo>
                    <a:pt x="4995" y="11023"/>
                    <a:pt x="5008" y="11060"/>
                    <a:pt x="5008" y="11096"/>
                  </a:cubicBezTo>
                  <a:cubicBezTo>
                    <a:pt x="5019" y="11133"/>
                    <a:pt x="5019" y="11169"/>
                    <a:pt x="5019" y="11206"/>
                  </a:cubicBezTo>
                  <a:cubicBezTo>
                    <a:pt x="5032" y="11266"/>
                    <a:pt x="5032" y="11327"/>
                    <a:pt x="5032" y="11388"/>
                  </a:cubicBezTo>
                  <a:lnTo>
                    <a:pt x="5044" y="11425"/>
                  </a:lnTo>
                  <a:lnTo>
                    <a:pt x="5044" y="11449"/>
                  </a:lnTo>
                  <a:lnTo>
                    <a:pt x="5044" y="11558"/>
                  </a:lnTo>
                  <a:lnTo>
                    <a:pt x="5044" y="11692"/>
                  </a:lnTo>
                  <a:cubicBezTo>
                    <a:pt x="5055" y="11733"/>
                    <a:pt x="5056" y="11775"/>
                    <a:pt x="5064" y="11817"/>
                  </a:cubicBezTo>
                  <a:lnTo>
                    <a:pt x="5064" y="11817"/>
                  </a:lnTo>
                  <a:cubicBezTo>
                    <a:pt x="5053" y="11798"/>
                    <a:pt x="5044" y="11786"/>
                    <a:pt x="5044" y="11765"/>
                  </a:cubicBezTo>
                  <a:cubicBezTo>
                    <a:pt x="5032" y="11728"/>
                    <a:pt x="5019" y="11704"/>
                    <a:pt x="4995" y="11679"/>
                  </a:cubicBezTo>
                  <a:cubicBezTo>
                    <a:pt x="4995" y="11655"/>
                    <a:pt x="4984" y="11631"/>
                    <a:pt x="4984" y="11619"/>
                  </a:cubicBezTo>
                  <a:lnTo>
                    <a:pt x="4971" y="11595"/>
                  </a:lnTo>
                  <a:cubicBezTo>
                    <a:pt x="4947" y="11534"/>
                    <a:pt x="4935" y="11485"/>
                    <a:pt x="4911" y="11436"/>
                  </a:cubicBezTo>
                  <a:lnTo>
                    <a:pt x="4911" y="11412"/>
                  </a:lnTo>
                  <a:lnTo>
                    <a:pt x="4874" y="11303"/>
                  </a:lnTo>
                  <a:lnTo>
                    <a:pt x="4862" y="11279"/>
                  </a:lnTo>
                  <a:cubicBezTo>
                    <a:pt x="4862" y="11254"/>
                    <a:pt x="4849" y="11242"/>
                    <a:pt x="4849" y="11230"/>
                  </a:cubicBezTo>
                  <a:lnTo>
                    <a:pt x="4849" y="11193"/>
                  </a:lnTo>
                  <a:cubicBezTo>
                    <a:pt x="4838" y="11182"/>
                    <a:pt x="4838" y="11169"/>
                    <a:pt x="4838" y="11145"/>
                  </a:cubicBezTo>
                  <a:lnTo>
                    <a:pt x="4825" y="11120"/>
                  </a:lnTo>
                  <a:lnTo>
                    <a:pt x="4825" y="11096"/>
                  </a:lnTo>
                  <a:cubicBezTo>
                    <a:pt x="4813" y="11060"/>
                    <a:pt x="4813" y="11023"/>
                    <a:pt x="4813" y="10987"/>
                  </a:cubicBezTo>
                  <a:lnTo>
                    <a:pt x="4813" y="10914"/>
                  </a:lnTo>
                  <a:lnTo>
                    <a:pt x="4813" y="10877"/>
                  </a:lnTo>
                  <a:cubicBezTo>
                    <a:pt x="4825" y="10866"/>
                    <a:pt x="4825" y="10853"/>
                    <a:pt x="4825" y="10853"/>
                  </a:cubicBezTo>
                  <a:cubicBezTo>
                    <a:pt x="4825" y="10841"/>
                    <a:pt x="4825" y="10829"/>
                    <a:pt x="4838" y="10829"/>
                  </a:cubicBezTo>
                  <a:cubicBezTo>
                    <a:pt x="4838" y="10817"/>
                    <a:pt x="4838" y="10817"/>
                    <a:pt x="4849" y="10804"/>
                  </a:cubicBezTo>
                  <a:lnTo>
                    <a:pt x="4862" y="10793"/>
                  </a:lnTo>
                  <a:lnTo>
                    <a:pt x="4874" y="10780"/>
                  </a:lnTo>
                  <a:lnTo>
                    <a:pt x="4886" y="10768"/>
                  </a:lnTo>
                  <a:close/>
                  <a:moveTo>
                    <a:pt x="4692" y="12275"/>
                  </a:moveTo>
                  <a:cubicBezTo>
                    <a:pt x="4716" y="12287"/>
                    <a:pt x="4728" y="12287"/>
                    <a:pt x="4752" y="12287"/>
                  </a:cubicBezTo>
                  <a:lnTo>
                    <a:pt x="4765" y="12300"/>
                  </a:lnTo>
                  <a:lnTo>
                    <a:pt x="4801" y="12300"/>
                  </a:lnTo>
                  <a:cubicBezTo>
                    <a:pt x="4813" y="12311"/>
                    <a:pt x="4825" y="12311"/>
                    <a:pt x="4825" y="12311"/>
                  </a:cubicBezTo>
                  <a:lnTo>
                    <a:pt x="4862" y="12311"/>
                  </a:lnTo>
                  <a:cubicBezTo>
                    <a:pt x="4862" y="12324"/>
                    <a:pt x="4874" y="12324"/>
                    <a:pt x="4886" y="12324"/>
                  </a:cubicBezTo>
                  <a:cubicBezTo>
                    <a:pt x="4911" y="12336"/>
                    <a:pt x="4947" y="12348"/>
                    <a:pt x="4971" y="12348"/>
                  </a:cubicBezTo>
                  <a:cubicBezTo>
                    <a:pt x="5019" y="12373"/>
                    <a:pt x="5081" y="12397"/>
                    <a:pt x="5129" y="12409"/>
                  </a:cubicBezTo>
                  <a:cubicBezTo>
                    <a:pt x="5165" y="12421"/>
                    <a:pt x="5202" y="12433"/>
                    <a:pt x="5227" y="12457"/>
                  </a:cubicBezTo>
                  <a:lnTo>
                    <a:pt x="5287" y="12470"/>
                  </a:lnTo>
                  <a:lnTo>
                    <a:pt x="5165" y="12470"/>
                  </a:lnTo>
                  <a:cubicBezTo>
                    <a:pt x="5129" y="12470"/>
                    <a:pt x="5092" y="12470"/>
                    <a:pt x="5056" y="12457"/>
                  </a:cubicBezTo>
                  <a:lnTo>
                    <a:pt x="4995" y="12457"/>
                  </a:lnTo>
                  <a:cubicBezTo>
                    <a:pt x="4984" y="12457"/>
                    <a:pt x="4959" y="12445"/>
                    <a:pt x="4935" y="12445"/>
                  </a:cubicBezTo>
                  <a:cubicBezTo>
                    <a:pt x="4874" y="12433"/>
                    <a:pt x="4825" y="12421"/>
                    <a:pt x="4776" y="12397"/>
                  </a:cubicBezTo>
                  <a:cubicBezTo>
                    <a:pt x="4752" y="12384"/>
                    <a:pt x="4716" y="12373"/>
                    <a:pt x="4692" y="12360"/>
                  </a:cubicBezTo>
                  <a:lnTo>
                    <a:pt x="4679" y="12360"/>
                  </a:lnTo>
                  <a:lnTo>
                    <a:pt x="4655" y="12336"/>
                  </a:lnTo>
                  <a:cubicBezTo>
                    <a:pt x="4643" y="12336"/>
                    <a:pt x="4643" y="12324"/>
                    <a:pt x="4631" y="12324"/>
                  </a:cubicBezTo>
                  <a:lnTo>
                    <a:pt x="4619" y="12311"/>
                  </a:lnTo>
                  <a:lnTo>
                    <a:pt x="4606" y="12300"/>
                  </a:lnTo>
                  <a:lnTo>
                    <a:pt x="4606" y="12287"/>
                  </a:lnTo>
                  <a:lnTo>
                    <a:pt x="4595" y="12275"/>
                  </a:lnTo>
                  <a:close/>
                  <a:moveTo>
                    <a:pt x="5518" y="11679"/>
                  </a:moveTo>
                  <a:cubicBezTo>
                    <a:pt x="5518" y="11679"/>
                    <a:pt x="5518" y="11692"/>
                    <a:pt x="5530" y="11692"/>
                  </a:cubicBezTo>
                  <a:cubicBezTo>
                    <a:pt x="5530" y="11692"/>
                    <a:pt x="5530" y="11704"/>
                    <a:pt x="5543" y="11704"/>
                  </a:cubicBezTo>
                  <a:cubicBezTo>
                    <a:pt x="5554" y="11716"/>
                    <a:pt x="5554" y="11728"/>
                    <a:pt x="5567" y="11741"/>
                  </a:cubicBezTo>
                  <a:lnTo>
                    <a:pt x="5603" y="11814"/>
                  </a:lnTo>
                  <a:cubicBezTo>
                    <a:pt x="5615" y="11838"/>
                    <a:pt x="5627" y="11874"/>
                    <a:pt x="5640" y="11898"/>
                  </a:cubicBezTo>
                  <a:lnTo>
                    <a:pt x="5651" y="11922"/>
                  </a:lnTo>
                  <a:lnTo>
                    <a:pt x="5651" y="11947"/>
                  </a:lnTo>
                  <a:lnTo>
                    <a:pt x="5664" y="11971"/>
                  </a:lnTo>
                  <a:lnTo>
                    <a:pt x="5664" y="11984"/>
                  </a:lnTo>
                  <a:lnTo>
                    <a:pt x="5676" y="12008"/>
                  </a:lnTo>
                  <a:lnTo>
                    <a:pt x="5676" y="12020"/>
                  </a:lnTo>
                  <a:lnTo>
                    <a:pt x="5688" y="12068"/>
                  </a:lnTo>
                  <a:lnTo>
                    <a:pt x="5688" y="12105"/>
                  </a:lnTo>
                  <a:cubicBezTo>
                    <a:pt x="5700" y="12154"/>
                    <a:pt x="5700" y="12202"/>
                    <a:pt x="5713" y="12251"/>
                  </a:cubicBezTo>
                  <a:lnTo>
                    <a:pt x="5713" y="12348"/>
                  </a:lnTo>
                  <a:lnTo>
                    <a:pt x="5724" y="12397"/>
                  </a:lnTo>
                  <a:cubicBezTo>
                    <a:pt x="5724" y="12470"/>
                    <a:pt x="5737" y="12543"/>
                    <a:pt x="5749" y="12603"/>
                  </a:cubicBezTo>
                  <a:cubicBezTo>
                    <a:pt x="5737" y="12591"/>
                    <a:pt x="5737" y="12579"/>
                    <a:pt x="5724" y="12554"/>
                  </a:cubicBezTo>
                  <a:lnTo>
                    <a:pt x="5724" y="12543"/>
                  </a:lnTo>
                  <a:cubicBezTo>
                    <a:pt x="5700" y="12494"/>
                    <a:pt x="5688" y="12445"/>
                    <a:pt x="5676" y="12397"/>
                  </a:cubicBezTo>
                  <a:lnTo>
                    <a:pt x="5664" y="12373"/>
                  </a:lnTo>
                  <a:cubicBezTo>
                    <a:pt x="5640" y="12287"/>
                    <a:pt x="5615" y="12202"/>
                    <a:pt x="5579" y="12105"/>
                  </a:cubicBezTo>
                  <a:cubicBezTo>
                    <a:pt x="5567" y="12032"/>
                    <a:pt x="5543" y="11947"/>
                    <a:pt x="5530" y="11862"/>
                  </a:cubicBezTo>
                  <a:cubicBezTo>
                    <a:pt x="5518" y="11825"/>
                    <a:pt x="5518" y="11777"/>
                    <a:pt x="5506" y="11728"/>
                  </a:cubicBezTo>
                  <a:lnTo>
                    <a:pt x="5506" y="11679"/>
                  </a:lnTo>
                  <a:close/>
                  <a:moveTo>
                    <a:pt x="7397" y="13318"/>
                  </a:moveTo>
                  <a:lnTo>
                    <a:pt x="7397" y="13318"/>
                  </a:lnTo>
                  <a:cubicBezTo>
                    <a:pt x="7396" y="13319"/>
                    <a:pt x="7396" y="13320"/>
                    <a:pt x="7396" y="13321"/>
                  </a:cubicBezTo>
                  <a:lnTo>
                    <a:pt x="7390" y="13321"/>
                  </a:lnTo>
                  <a:cubicBezTo>
                    <a:pt x="7393" y="13321"/>
                    <a:pt x="7395" y="13320"/>
                    <a:pt x="7397" y="13318"/>
                  </a:cubicBezTo>
                  <a:close/>
                  <a:moveTo>
                    <a:pt x="7395" y="13323"/>
                  </a:moveTo>
                  <a:lnTo>
                    <a:pt x="7395" y="13323"/>
                  </a:lnTo>
                  <a:cubicBezTo>
                    <a:pt x="7393" y="13326"/>
                    <a:pt x="7392" y="13329"/>
                    <a:pt x="7390" y="13332"/>
                  </a:cubicBezTo>
                  <a:cubicBezTo>
                    <a:pt x="7390" y="13327"/>
                    <a:pt x="7392" y="13324"/>
                    <a:pt x="7395" y="13323"/>
                  </a:cubicBezTo>
                  <a:close/>
                  <a:moveTo>
                    <a:pt x="5068" y="13005"/>
                  </a:moveTo>
                  <a:cubicBezTo>
                    <a:pt x="5092" y="13016"/>
                    <a:pt x="5117" y="13016"/>
                    <a:pt x="5154" y="13029"/>
                  </a:cubicBezTo>
                  <a:cubicBezTo>
                    <a:pt x="5190" y="13029"/>
                    <a:pt x="5227" y="13041"/>
                    <a:pt x="5263" y="13053"/>
                  </a:cubicBezTo>
                  <a:lnTo>
                    <a:pt x="5372" y="13089"/>
                  </a:lnTo>
                  <a:cubicBezTo>
                    <a:pt x="5433" y="13102"/>
                    <a:pt x="5494" y="13126"/>
                    <a:pt x="5554" y="13150"/>
                  </a:cubicBezTo>
                  <a:lnTo>
                    <a:pt x="5591" y="13162"/>
                  </a:lnTo>
                  <a:lnTo>
                    <a:pt x="5700" y="13199"/>
                  </a:lnTo>
                  <a:cubicBezTo>
                    <a:pt x="5724" y="13211"/>
                    <a:pt x="5737" y="13211"/>
                    <a:pt x="5761" y="13223"/>
                  </a:cubicBezTo>
                  <a:cubicBezTo>
                    <a:pt x="5773" y="13223"/>
                    <a:pt x="5786" y="13235"/>
                    <a:pt x="5797" y="13235"/>
                  </a:cubicBezTo>
                  <a:cubicBezTo>
                    <a:pt x="5810" y="13248"/>
                    <a:pt x="5822" y="13248"/>
                    <a:pt x="5834" y="13248"/>
                  </a:cubicBezTo>
                  <a:lnTo>
                    <a:pt x="5846" y="13259"/>
                  </a:lnTo>
                  <a:lnTo>
                    <a:pt x="5859" y="13272"/>
                  </a:lnTo>
                  <a:cubicBezTo>
                    <a:pt x="5870" y="13272"/>
                    <a:pt x="5883" y="13272"/>
                    <a:pt x="5895" y="13284"/>
                  </a:cubicBezTo>
                  <a:cubicBezTo>
                    <a:pt x="5931" y="13296"/>
                    <a:pt x="5956" y="13308"/>
                    <a:pt x="5992" y="13332"/>
                  </a:cubicBezTo>
                  <a:lnTo>
                    <a:pt x="6016" y="13345"/>
                  </a:lnTo>
                  <a:lnTo>
                    <a:pt x="6053" y="13405"/>
                  </a:lnTo>
                  <a:cubicBezTo>
                    <a:pt x="6040" y="13405"/>
                    <a:pt x="6029" y="13393"/>
                    <a:pt x="6004" y="13381"/>
                  </a:cubicBezTo>
                  <a:cubicBezTo>
                    <a:pt x="5980" y="13369"/>
                    <a:pt x="5943" y="13357"/>
                    <a:pt x="5907" y="13345"/>
                  </a:cubicBezTo>
                  <a:cubicBezTo>
                    <a:pt x="5883" y="13345"/>
                    <a:pt x="5859" y="13332"/>
                    <a:pt x="5834" y="13332"/>
                  </a:cubicBezTo>
                  <a:cubicBezTo>
                    <a:pt x="5797" y="13321"/>
                    <a:pt x="5761" y="13321"/>
                    <a:pt x="5724" y="13321"/>
                  </a:cubicBezTo>
                  <a:lnTo>
                    <a:pt x="5688" y="13308"/>
                  </a:lnTo>
                  <a:cubicBezTo>
                    <a:pt x="5664" y="13308"/>
                    <a:pt x="5640" y="13308"/>
                    <a:pt x="5603" y="13296"/>
                  </a:cubicBezTo>
                  <a:cubicBezTo>
                    <a:pt x="5567" y="13296"/>
                    <a:pt x="5543" y="13296"/>
                    <a:pt x="5506" y="13284"/>
                  </a:cubicBezTo>
                  <a:cubicBezTo>
                    <a:pt x="5481" y="13272"/>
                    <a:pt x="5445" y="13272"/>
                    <a:pt x="5408" y="13259"/>
                  </a:cubicBezTo>
                  <a:cubicBezTo>
                    <a:pt x="5384" y="13248"/>
                    <a:pt x="5360" y="13235"/>
                    <a:pt x="5324" y="13223"/>
                  </a:cubicBezTo>
                  <a:lnTo>
                    <a:pt x="5335" y="13223"/>
                  </a:lnTo>
                  <a:cubicBezTo>
                    <a:pt x="5324" y="13223"/>
                    <a:pt x="5324" y="13211"/>
                    <a:pt x="5311" y="13211"/>
                  </a:cubicBezTo>
                  <a:lnTo>
                    <a:pt x="5299" y="13211"/>
                  </a:lnTo>
                  <a:cubicBezTo>
                    <a:pt x="5287" y="13199"/>
                    <a:pt x="5263" y="13186"/>
                    <a:pt x="5251" y="13175"/>
                  </a:cubicBezTo>
                  <a:cubicBezTo>
                    <a:pt x="5238" y="13162"/>
                    <a:pt x="5214" y="13150"/>
                    <a:pt x="5202" y="13138"/>
                  </a:cubicBezTo>
                  <a:lnTo>
                    <a:pt x="5178" y="13126"/>
                  </a:lnTo>
                  <a:cubicBezTo>
                    <a:pt x="5141" y="13102"/>
                    <a:pt x="5117" y="13077"/>
                    <a:pt x="5092" y="13041"/>
                  </a:cubicBezTo>
                  <a:lnTo>
                    <a:pt x="5056" y="13016"/>
                  </a:lnTo>
                  <a:cubicBezTo>
                    <a:pt x="5056" y="13016"/>
                    <a:pt x="5044" y="13016"/>
                    <a:pt x="5044" y="13005"/>
                  </a:cubicBezTo>
                  <a:close/>
                  <a:moveTo>
                    <a:pt x="8873" y="6915"/>
                  </a:moveTo>
                  <a:cubicBezTo>
                    <a:pt x="8873" y="6915"/>
                    <a:pt x="8884" y="6928"/>
                    <a:pt x="8884" y="6939"/>
                  </a:cubicBezTo>
                  <a:lnTo>
                    <a:pt x="8884" y="6964"/>
                  </a:lnTo>
                  <a:lnTo>
                    <a:pt x="8897" y="6976"/>
                  </a:lnTo>
                  <a:cubicBezTo>
                    <a:pt x="8909" y="7049"/>
                    <a:pt x="8933" y="7122"/>
                    <a:pt x="8946" y="7195"/>
                  </a:cubicBezTo>
                  <a:cubicBezTo>
                    <a:pt x="8982" y="7280"/>
                    <a:pt x="9006" y="7353"/>
                    <a:pt x="9030" y="7414"/>
                  </a:cubicBezTo>
                  <a:lnTo>
                    <a:pt x="9067" y="7523"/>
                  </a:lnTo>
                  <a:lnTo>
                    <a:pt x="9103" y="7633"/>
                  </a:lnTo>
                  <a:lnTo>
                    <a:pt x="9116" y="7644"/>
                  </a:lnTo>
                  <a:cubicBezTo>
                    <a:pt x="9116" y="7657"/>
                    <a:pt x="9116" y="7669"/>
                    <a:pt x="9127" y="7681"/>
                  </a:cubicBezTo>
                  <a:cubicBezTo>
                    <a:pt x="9164" y="7803"/>
                    <a:pt x="9213" y="7960"/>
                    <a:pt x="9262" y="8119"/>
                  </a:cubicBezTo>
                  <a:lnTo>
                    <a:pt x="9297" y="8265"/>
                  </a:lnTo>
                  <a:cubicBezTo>
                    <a:pt x="9310" y="8289"/>
                    <a:pt x="9310" y="8313"/>
                    <a:pt x="9322" y="8338"/>
                  </a:cubicBezTo>
                  <a:cubicBezTo>
                    <a:pt x="9322" y="8374"/>
                    <a:pt x="9334" y="8411"/>
                    <a:pt x="9346" y="8459"/>
                  </a:cubicBezTo>
                  <a:cubicBezTo>
                    <a:pt x="9359" y="8495"/>
                    <a:pt x="9359" y="8532"/>
                    <a:pt x="9370" y="8568"/>
                  </a:cubicBezTo>
                  <a:lnTo>
                    <a:pt x="9370" y="8581"/>
                  </a:lnTo>
                  <a:cubicBezTo>
                    <a:pt x="9383" y="8605"/>
                    <a:pt x="9383" y="8617"/>
                    <a:pt x="9383" y="8641"/>
                  </a:cubicBezTo>
                  <a:lnTo>
                    <a:pt x="9383" y="8665"/>
                  </a:lnTo>
                  <a:lnTo>
                    <a:pt x="9383" y="8714"/>
                  </a:lnTo>
                  <a:cubicBezTo>
                    <a:pt x="9395" y="8763"/>
                    <a:pt x="9395" y="8835"/>
                    <a:pt x="9383" y="8897"/>
                  </a:cubicBezTo>
                  <a:lnTo>
                    <a:pt x="9383" y="9079"/>
                  </a:lnTo>
                  <a:lnTo>
                    <a:pt x="9383" y="9103"/>
                  </a:lnTo>
                  <a:cubicBezTo>
                    <a:pt x="9370" y="9151"/>
                    <a:pt x="9370" y="9213"/>
                    <a:pt x="9359" y="9261"/>
                  </a:cubicBezTo>
                  <a:cubicBezTo>
                    <a:pt x="9346" y="9334"/>
                    <a:pt x="9334" y="9394"/>
                    <a:pt x="9322" y="9456"/>
                  </a:cubicBezTo>
                  <a:lnTo>
                    <a:pt x="9322" y="9467"/>
                  </a:lnTo>
                  <a:cubicBezTo>
                    <a:pt x="9310" y="9529"/>
                    <a:pt x="9297" y="9602"/>
                    <a:pt x="9273" y="9662"/>
                  </a:cubicBezTo>
                  <a:cubicBezTo>
                    <a:pt x="9249" y="9735"/>
                    <a:pt x="9237" y="9808"/>
                    <a:pt x="9213" y="9881"/>
                  </a:cubicBezTo>
                  <a:cubicBezTo>
                    <a:pt x="9164" y="10015"/>
                    <a:pt x="9116" y="10161"/>
                    <a:pt x="9067" y="10306"/>
                  </a:cubicBezTo>
                  <a:lnTo>
                    <a:pt x="9067" y="10318"/>
                  </a:lnTo>
                  <a:lnTo>
                    <a:pt x="9067" y="10331"/>
                  </a:lnTo>
                  <a:lnTo>
                    <a:pt x="9054" y="10367"/>
                  </a:lnTo>
                  <a:lnTo>
                    <a:pt x="9054" y="10379"/>
                  </a:lnTo>
                  <a:lnTo>
                    <a:pt x="9043" y="10379"/>
                  </a:lnTo>
                  <a:lnTo>
                    <a:pt x="9043" y="10391"/>
                  </a:lnTo>
                  <a:lnTo>
                    <a:pt x="9043" y="10404"/>
                  </a:lnTo>
                  <a:lnTo>
                    <a:pt x="9043" y="10415"/>
                  </a:lnTo>
                  <a:lnTo>
                    <a:pt x="9030" y="10415"/>
                  </a:lnTo>
                  <a:cubicBezTo>
                    <a:pt x="9018" y="10452"/>
                    <a:pt x="9006" y="10488"/>
                    <a:pt x="8994" y="10513"/>
                  </a:cubicBezTo>
                  <a:cubicBezTo>
                    <a:pt x="8982" y="10561"/>
                    <a:pt x="8970" y="10610"/>
                    <a:pt x="8946" y="10671"/>
                  </a:cubicBezTo>
                  <a:cubicBezTo>
                    <a:pt x="8921" y="10756"/>
                    <a:pt x="8884" y="10841"/>
                    <a:pt x="8860" y="10938"/>
                  </a:cubicBezTo>
                  <a:cubicBezTo>
                    <a:pt x="8811" y="11084"/>
                    <a:pt x="8763" y="11230"/>
                    <a:pt x="8727" y="11376"/>
                  </a:cubicBezTo>
                  <a:lnTo>
                    <a:pt x="8702" y="11436"/>
                  </a:lnTo>
                  <a:cubicBezTo>
                    <a:pt x="8690" y="11485"/>
                    <a:pt x="8678" y="11534"/>
                    <a:pt x="8654" y="11595"/>
                  </a:cubicBezTo>
                  <a:cubicBezTo>
                    <a:pt x="8630" y="11668"/>
                    <a:pt x="8605" y="11741"/>
                    <a:pt x="8581" y="11825"/>
                  </a:cubicBezTo>
                  <a:cubicBezTo>
                    <a:pt x="8568" y="11838"/>
                    <a:pt x="8568" y="11838"/>
                    <a:pt x="8568" y="11849"/>
                  </a:cubicBezTo>
                  <a:lnTo>
                    <a:pt x="8557" y="11898"/>
                  </a:lnTo>
                  <a:cubicBezTo>
                    <a:pt x="8532" y="11947"/>
                    <a:pt x="8520" y="11984"/>
                    <a:pt x="8508" y="12032"/>
                  </a:cubicBezTo>
                  <a:cubicBezTo>
                    <a:pt x="8447" y="12178"/>
                    <a:pt x="8398" y="12336"/>
                    <a:pt x="8338" y="12481"/>
                  </a:cubicBezTo>
                  <a:cubicBezTo>
                    <a:pt x="8277" y="12627"/>
                    <a:pt x="8204" y="12786"/>
                    <a:pt x="8143" y="12907"/>
                  </a:cubicBezTo>
                  <a:lnTo>
                    <a:pt x="8119" y="12943"/>
                  </a:lnTo>
                  <a:cubicBezTo>
                    <a:pt x="8106" y="12980"/>
                    <a:pt x="8095" y="13005"/>
                    <a:pt x="8070" y="13041"/>
                  </a:cubicBezTo>
                  <a:lnTo>
                    <a:pt x="8058" y="13065"/>
                  </a:lnTo>
                  <a:cubicBezTo>
                    <a:pt x="8034" y="13113"/>
                    <a:pt x="8009" y="13150"/>
                    <a:pt x="7985" y="13186"/>
                  </a:cubicBezTo>
                  <a:cubicBezTo>
                    <a:pt x="7925" y="13284"/>
                    <a:pt x="7863" y="13369"/>
                    <a:pt x="7790" y="13478"/>
                  </a:cubicBezTo>
                  <a:lnTo>
                    <a:pt x="7779" y="13502"/>
                  </a:lnTo>
                  <a:cubicBezTo>
                    <a:pt x="7730" y="13575"/>
                    <a:pt x="7682" y="13648"/>
                    <a:pt x="7620" y="13721"/>
                  </a:cubicBezTo>
                  <a:lnTo>
                    <a:pt x="7547" y="13794"/>
                  </a:lnTo>
                  <a:cubicBezTo>
                    <a:pt x="7511" y="13818"/>
                    <a:pt x="7487" y="13843"/>
                    <a:pt x="7463" y="13867"/>
                  </a:cubicBezTo>
                  <a:cubicBezTo>
                    <a:pt x="7450" y="13867"/>
                    <a:pt x="7426" y="13880"/>
                    <a:pt x="7414" y="13891"/>
                  </a:cubicBezTo>
                  <a:cubicBezTo>
                    <a:pt x="7450" y="13807"/>
                    <a:pt x="7474" y="13734"/>
                    <a:pt x="7511" y="13648"/>
                  </a:cubicBezTo>
                  <a:cubicBezTo>
                    <a:pt x="7547" y="13564"/>
                    <a:pt x="7584" y="13466"/>
                    <a:pt x="7620" y="13381"/>
                  </a:cubicBezTo>
                  <a:lnTo>
                    <a:pt x="7645" y="13308"/>
                  </a:lnTo>
                  <a:cubicBezTo>
                    <a:pt x="7669" y="13248"/>
                    <a:pt x="7706" y="13175"/>
                    <a:pt x="7730" y="13102"/>
                  </a:cubicBezTo>
                  <a:cubicBezTo>
                    <a:pt x="7766" y="13016"/>
                    <a:pt x="7790" y="12919"/>
                    <a:pt x="7815" y="12834"/>
                  </a:cubicBezTo>
                  <a:cubicBezTo>
                    <a:pt x="7852" y="12749"/>
                    <a:pt x="7876" y="12652"/>
                    <a:pt x="7912" y="12530"/>
                  </a:cubicBezTo>
                  <a:lnTo>
                    <a:pt x="7925" y="12445"/>
                  </a:lnTo>
                  <a:cubicBezTo>
                    <a:pt x="7949" y="12384"/>
                    <a:pt x="7961" y="12324"/>
                    <a:pt x="7985" y="12263"/>
                  </a:cubicBezTo>
                  <a:lnTo>
                    <a:pt x="8022" y="12117"/>
                  </a:lnTo>
                  <a:cubicBezTo>
                    <a:pt x="8034" y="12068"/>
                    <a:pt x="8058" y="12020"/>
                    <a:pt x="8070" y="11971"/>
                  </a:cubicBezTo>
                  <a:lnTo>
                    <a:pt x="8070" y="11959"/>
                  </a:lnTo>
                  <a:lnTo>
                    <a:pt x="8082" y="11959"/>
                  </a:lnTo>
                  <a:cubicBezTo>
                    <a:pt x="8095" y="11886"/>
                    <a:pt x="8131" y="11825"/>
                    <a:pt x="8155" y="11752"/>
                  </a:cubicBezTo>
                  <a:cubicBezTo>
                    <a:pt x="8168" y="11728"/>
                    <a:pt x="8179" y="11692"/>
                    <a:pt x="8192" y="11655"/>
                  </a:cubicBezTo>
                  <a:cubicBezTo>
                    <a:pt x="8204" y="11606"/>
                    <a:pt x="8228" y="11558"/>
                    <a:pt x="8252" y="11498"/>
                  </a:cubicBezTo>
                  <a:cubicBezTo>
                    <a:pt x="8265" y="11436"/>
                    <a:pt x="8289" y="11388"/>
                    <a:pt x="8314" y="11327"/>
                  </a:cubicBezTo>
                  <a:cubicBezTo>
                    <a:pt x="8350" y="11218"/>
                    <a:pt x="8374" y="11133"/>
                    <a:pt x="8398" y="11036"/>
                  </a:cubicBezTo>
                  <a:cubicBezTo>
                    <a:pt x="8435" y="10950"/>
                    <a:pt x="8459" y="10866"/>
                    <a:pt x="8484" y="10780"/>
                  </a:cubicBezTo>
                  <a:cubicBezTo>
                    <a:pt x="8520" y="10610"/>
                    <a:pt x="8568" y="10428"/>
                    <a:pt x="8617" y="10209"/>
                  </a:cubicBezTo>
                  <a:cubicBezTo>
                    <a:pt x="8641" y="10051"/>
                    <a:pt x="8678" y="9893"/>
                    <a:pt x="8702" y="9747"/>
                  </a:cubicBezTo>
                  <a:cubicBezTo>
                    <a:pt x="8727" y="9638"/>
                    <a:pt x="8738" y="9540"/>
                    <a:pt x="8763" y="9443"/>
                  </a:cubicBezTo>
                  <a:cubicBezTo>
                    <a:pt x="8775" y="9359"/>
                    <a:pt x="8787" y="9261"/>
                    <a:pt x="8787" y="9164"/>
                  </a:cubicBezTo>
                  <a:cubicBezTo>
                    <a:pt x="8811" y="8921"/>
                    <a:pt x="8824" y="8738"/>
                    <a:pt x="8836" y="8568"/>
                  </a:cubicBezTo>
                  <a:cubicBezTo>
                    <a:pt x="8848" y="8483"/>
                    <a:pt x="8848" y="8386"/>
                    <a:pt x="8860" y="8289"/>
                  </a:cubicBezTo>
                  <a:cubicBezTo>
                    <a:pt x="8860" y="8240"/>
                    <a:pt x="8873" y="8192"/>
                    <a:pt x="8873" y="8143"/>
                  </a:cubicBezTo>
                  <a:cubicBezTo>
                    <a:pt x="8873" y="8095"/>
                    <a:pt x="8873" y="8033"/>
                    <a:pt x="8884" y="7985"/>
                  </a:cubicBezTo>
                  <a:lnTo>
                    <a:pt x="8884" y="7766"/>
                  </a:lnTo>
                  <a:lnTo>
                    <a:pt x="8884" y="7547"/>
                  </a:lnTo>
                  <a:lnTo>
                    <a:pt x="8884" y="7414"/>
                  </a:lnTo>
                  <a:lnTo>
                    <a:pt x="8884" y="7365"/>
                  </a:lnTo>
                  <a:lnTo>
                    <a:pt x="8884" y="7280"/>
                  </a:lnTo>
                  <a:cubicBezTo>
                    <a:pt x="8884" y="7255"/>
                    <a:pt x="8884" y="7220"/>
                    <a:pt x="8860" y="7207"/>
                  </a:cubicBezTo>
                  <a:lnTo>
                    <a:pt x="8848" y="7207"/>
                  </a:lnTo>
                  <a:lnTo>
                    <a:pt x="8836" y="7220"/>
                  </a:lnTo>
                  <a:cubicBezTo>
                    <a:pt x="8824" y="7231"/>
                    <a:pt x="8824" y="7231"/>
                    <a:pt x="8824" y="7244"/>
                  </a:cubicBezTo>
                  <a:lnTo>
                    <a:pt x="8824" y="7280"/>
                  </a:lnTo>
                  <a:lnTo>
                    <a:pt x="8824" y="7304"/>
                  </a:lnTo>
                  <a:lnTo>
                    <a:pt x="8824" y="7317"/>
                  </a:lnTo>
                  <a:lnTo>
                    <a:pt x="8824" y="7365"/>
                  </a:lnTo>
                  <a:lnTo>
                    <a:pt x="8824" y="7644"/>
                  </a:lnTo>
                  <a:cubicBezTo>
                    <a:pt x="8824" y="7742"/>
                    <a:pt x="8811" y="7839"/>
                    <a:pt x="8811" y="7936"/>
                  </a:cubicBezTo>
                  <a:lnTo>
                    <a:pt x="8811" y="7960"/>
                  </a:lnTo>
                  <a:lnTo>
                    <a:pt x="8811" y="7985"/>
                  </a:lnTo>
                  <a:lnTo>
                    <a:pt x="8811" y="8009"/>
                  </a:lnTo>
                  <a:lnTo>
                    <a:pt x="8775" y="8338"/>
                  </a:lnTo>
                  <a:cubicBezTo>
                    <a:pt x="8775" y="8411"/>
                    <a:pt x="8763" y="8483"/>
                    <a:pt x="8751" y="8556"/>
                  </a:cubicBezTo>
                  <a:lnTo>
                    <a:pt x="8738" y="8678"/>
                  </a:lnTo>
                  <a:cubicBezTo>
                    <a:pt x="8738" y="8775"/>
                    <a:pt x="8727" y="8884"/>
                    <a:pt x="8714" y="8981"/>
                  </a:cubicBezTo>
                  <a:lnTo>
                    <a:pt x="8714" y="9030"/>
                  </a:lnTo>
                  <a:cubicBezTo>
                    <a:pt x="8702" y="9103"/>
                    <a:pt x="8702" y="9188"/>
                    <a:pt x="8690" y="9273"/>
                  </a:cubicBezTo>
                  <a:cubicBezTo>
                    <a:pt x="8678" y="9370"/>
                    <a:pt x="8666" y="9456"/>
                    <a:pt x="8641" y="9540"/>
                  </a:cubicBezTo>
                  <a:lnTo>
                    <a:pt x="8641" y="9565"/>
                  </a:lnTo>
                  <a:cubicBezTo>
                    <a:pt x="8630" y="9626"/>
                    <a:pt x="8617" y="9675"/>
                    <a:pt x="8605" y="9735"/>
                  </a:cubicBezTo>
                  <a:lnTo>
                    <a:pt x="8581" y="9845"/>
                  </a:lnTo>
                  <a:lnTo>
                    <a:pt x="8581" y="9881"/>
                  </a:lnTo>
                  <a:lnTo>
                    <a:pt x="8568" y="9929"/>
                  </a:lnTo>
                  <a:cubicBezTo>
                    <a:pt x="8471" y="10367"/>
                    <a:pt x="8374" y="10731"/>
                    <a:pt x="8265" y="11047"/>
                  </a:cubicBezTo>
                  <a:lnTo>
                    <a:pt x="8265" y="11072"/>
                  </a:lnTo>
                  <a:lnTo>
                    <a:pt x="8241" y="11120"/>
                  </a:lnTo>
                  <a:cubicBezTo>
                    <a:pt x="8228" y="11145"/>
                    <a:pt x="8228" y="11182"/>
                    <a:pt x="8216" y="11206"/>
                  </a:cubicBezTo>
                  <a:lnTo>
                    <a:pt x="8204" y="11218"/>
                  </a:lnTo>
                  <a:cubicBezTo>
                    <a:pt x="8179" y="11279"/>
                    <a:pt x="8168" y="11339"/>
                    <a:pt x="8143" y="11400"/>
                  </a:cubicBezTo>
                  <a:cubicBezTo>
                    <a:pt x="8131" y="11412"/>
                    <a:pt x="8131" y="11425"/>
                    <a:pt x="8131" y="11436"/>
                  </a:cubicBezTo>
                  <a:cubicBezTo>
                    <a:pt x="8106" y="11485"/>
                    <a:pt x="8082" y="11546"/>
                    <a:pt x="8058" y="11595"/>
                  </a:cubicBezTo>
                  <a:cubicBezTo>
                    <a:pt x="8034" y="11643"/>
                    <a:pt x="8009" y="11692"/>
                    <a:pt x="7998" y="11741"/>
                  </a:cubicBezTo>
                  <a:cubicBezTo>
                    <a:pt x="7973" y="11789"/>
                    <a:pt x="7961" y="11825"/>
                    <a:pt x="7936" y="11862"/>
                  </a:cubicBezTo>
                  <a:cubicBezTo>
                    <a:pt x="7900" y="11947"/>
                    <a:pt x="7863" y="12044"/>
                    <a:pt x="7827" y="12141"/>
                  </a:cubicBezTo>
                  <a:lnTo>
                    <a:pt x="7718" y="12470"/>
                  </a:lnTo>
                  <a:cubicBezTo>
                    <a:pt x="7693" y="12543"/>
                    <a:pt x="7669" y="12616"/>
                    <a:pt x="7645" y="12700"/>
                  </a:cubicBezTo>
                  <a:lnTo>
                    <a:pt x="7633" y="12737"/>
                  </a:lnTo>
                  <a:cubicBezTo>
                    <a:pt x="7609" y="12810"/>
                    <a:pt x="7584" y="12883"/>
                    <a:pt x="7547" y="12968"/>
                  </a:cubicBezTo>
                  <a:cubicBezTo>
                    <a:pt x="7511" y="13053"/>
                    <a:pt x="7474" y="13138"/>
                    <a:pt x="7450" y="13211"/>
                  </a:cubicBezTo>
                  <a:cubicBezTo>
                    <a:pt x="7430" y="13242"/>
                    <a:pt x="7418" y="13272"/>
                    <a:pt x="7401" y="13309"/>
                  </a:cubicBezTo>
                  <a:lnTo>
                    <a:pt x="7401" y="13309"/>
                  </a:lnTo>
                  <a:cubicBezTo>
                    <a:pt x="7402" y="13305"/>
                    <a:pt x="7402" y="13301"/>
                    <a:pt x="7402" y="13296"/>
                  </a:cubicBezTo>
                  <a:lnTo>
                    <a:pt x="7402" y="13199"/>
                  </a:lnTo>
                  <a:cubicBezTo>
                    <a:pt x="7402" y="13138"/>
                    <a:pt x="7414" y="13065"/>
                    <a:pt x="7426" y="13005"/>
                  </a:cubicBezTo>
                  <a:cubicBezTo>
                    <a:pt x="7426" y="12932"/>
                    <a:pt x="7438" y="12870"/>
                    <a:pt x="7450" y="12810"/>
                  </a:cubicBezTo>
                  <a:cubicBezTo>
                    <a:pt x="7487" y="12506"/>
                    <a:pt x="7523" y="12202"/>
                    <a:pt x="7560" y="11886"/>
                  </a:cubicBezTo>
                  <a:lnTo>
                    <a:pt x="7560" y="11862"/>
                  </a:lnTo>
                  <a:cubicBezTo>
                    <a:pt x="7572" y="11716"/>
                    <a:pt x="7584" y="11570"/>
                    <a:pt x="7609" y="11412"/>
                  </a:cubicBezTo>
                  <a:lnTo>
                    <a:pt x="7645" y="11157"/>
                  </a:lnTo>
                  <a:cubicBezTo>
                    <a:pt x="7657" y="11096"/>
                    <a:pt x="7669" y="11036"/>
                    <a:pt x="7682" y="10987"/>
                  </a:cubicBezTo>
                  <a:lnTo>
                    <a:pt x="7682" y="10938"/>
                  </a:lnTo>
                  <a:lnTo>
                    <a:pt x="7693" y="10902"/>
                  </a:lnTo>
                  <a:cubicBezTo>
                    <a:pt x="7706" y="10853"/>
                    <a:pt x="7718" y="10793"/>
                    <a:pt x="7742" y="10731"/>
                  </a:cubicBezTo>
                  <a:lnTo>
                    <a:pt x="7742" y="10695"/>
                  </a:lnTo>
                  <a:cubicBezTo>
                    <a:pt x="7754" y="10671"/>
                    <a:pt x="7766" y="10647"/>
                    <a:pt x="7766" y="10622"/>
                  </a:cubicBezTo>
                  <a:cubicBezTo>
                    <a:pt x="7779" y="10586"/>
                    <a:pt x="7790" y="10537"/>
                    <a:pt x="7803" y="10501"/>
                  </a:cubicBezTo>
                  <a:cubicBezTo>
                    <a:pt x="7852" y="10367"/>
                    <a:pt x="7912" y="10245"/>
                    <a:pt x="7961" y="10124"/>
                  </a:cubicBezTo>
                  <a:lnTo>
                    <a:pt x="7973" y="10088"/>
                  </a:lnTo>
                  <a:lnTo>
                    <a:pt x="7998" y="10039"/>
                  </a:lnTo>
                  <a:cubicBezTo>
                    <a:pt x="8009" y="9978"/>
                    <a:pt x="8034" y="9929"/>
                    <a:pt x="8058" y="9869"/>
                  </a:cubicBezTo>
                  <a:cubicBezTo>
                    <a:pt x="8095" y="9783"/>
                    <a:pt x="8119" y="9699"/>
                    <a:pt x="8155" y="9626"/>
                  </a:cubicBezTo>
                  <a:cubicBezTo>
                    <a:pt x="8179" y="9553"/>
                    <a:pt x="8204" y="9480"/>
                    <a:pt x="8228" y="9419"/>
                  </a:cubicBezTo>
                  <a:lnTo>
                    <a:pt x="8228" y="9407"/>
                  </a:lnTo>
                  <a:cubicBezTo>
                    <a:pt x="8241" y="9346"/>
                    <a:pt x="8265" y="9286"/>
                    <a:pt x="8289" y="9224"/>
                  </a:cubicBezTo>
                  <a:lnTo>
                    <a:pt x="8301" y="9176"/>
                  </a:lnTo>
                  <a:lnTo>
                    <a:pt x="8325" y="9103"/>
                  </a:lnTo>
                  <a:cubicBezTo>
                    <a:pt x="8350" y="9054"/>
                    <a:pt x="8362" y="9006"/>
                    <a:pt x="8386" y="8957"/>
                  </a:cubicBezTo>
                  <a:cubicBezTo>
                    <a:pt x="8411" y="8897"/>
                    <a:pt x="8435" y="8824"/>
                    <a:pt x="8459" y="8763"/>
                  </a:cubicBezTo>
                  <a:lnTo>
                    <a:pt x="8471" y="8751"/>
                  </a:lnTo>
                  <a:lnTo>
                    <a:pt x="8544" y="8532"/>
                  </a:lnTo>
                  <a:cubicBezTo>
                    <a:pt x="8568" y="8471"/>
                    <a:pt x="8605" y="8386"/>
                    <a:pt x="8617" y="8313"/>
                  </a:cubicBezTo>
                  <a:lnTo>
                    <a:pt x="8630" y="8265"/>
                  </a:lnTo>
                  <a:cubicBezTo>
                    <a:pt x="8654" y="8203"/>
                    <a:pt x="8666" y="8131"/>
                    <a:pt x="8690" y="8070"/>
                  </a:cubicBezTo>
                  <a:cubicBezTo>
                    <a:pt x="8702" y="7985"/>
                    <a:pt x="8714" y="7912"/>
                    <a:pt x="8738" y="7827"/>
                  </a:cubicBezTo>
                  <a:cubicBezTo>
                    <a:pt x="8751" y="7754"/>
                    <a:pt x="8763" y="7669"/>
                    <a:pt x="8775" y="7596"/>
                  </a:cubicBezTo>
                  <a:cubicBezTo>
                    <a:pt x="8787" y="7523"/>
                    <a:pt x="8787" y="7450"/>
                    <a:pt x="8800" y="7377"/>
                  </a:cubicBezTo>
                  <a:cubicBezTo>
                    <a:pt x="8824" y="7231"/>
                    <a:pt x="8848" y="7074"/>
                    <a:pt x="8873" y="6915"/>
                  </a:cubicBezTo>
                  <a:close/>
                  <a:moveTo>
                    <a:pt x="389" y="11606"/>
                  </a:moveTo>
                  <a:cubicBezTo>
                    <a:pt x="414" y="11619"/>
                    <a:pt x="425" y="11619"/>
                    <a:pt x="450" y="11631"/>
                  </a:cubicBezTo>
                  <a:cubicBezTo>
                    <a:pt x="487" y="11643"/>
                    <a:pt x="523" y="11655"/>
                    <a:pt x="571" y="11679"/>
                  </a:cubicBezTo>
                  <a:lnTo>
                    <a:pt x="633" y="11716"/>
                  </a:lnTo>
                  <a:cubicBezTo>
                    <a:pt x="705" y="11752"/>
                    <a:pt x="778" y="11789"/>
                    <a:pt x="851" y="11814"/>
                  </a:cubicBezTo>
                  <a:cubicBezTo>
                    <a:pt x="887" y="11838"/>
                    <a:pt x="936" y="11849"/>
                    <a:pt x="985" y="11862"/>
                  </a:cubicBezTo>
                  <a:lnTo>
                    <a:pt x="997" y="11874"/>
                  </a:lnTo>
                  <a:cubicBezTo>
                    <a:pt x="1046" y="11886"/>
                    <a:pt x="1094" y="11911"/>
                    <a:pt x="1155" y="11922"/>
                  </a:cubicBezTo>
                  <a:lnTo>
                    <a:pt x="1167" y="11922"/>
                  </a:lnTo>
                  <a:lnTo>
                    <a:pt x="1313" y="11959"/>
                  </a:lnTo>
                  <a:cubicBezTo>
                    <a:pt x="1373" y="11971"/>
                    <a:pt x="1422" y="11971"/>
                    <a:pt x="1459" y="11971"/>
                  </a:cubicBezTo>
                  <a:cubicBezTo>
                    <a:pt x="1483" y="11971"/>
                    <a:pt x="1495" y="11984"/>
                    <a:pt x="1508" y="11984"/>
                  </a:cubicBezTo>
                  <a:lnTo>
                    <a:pt x="1617" y="11984"/>
                  </a:lnTo>
                  <a:cubicBezTo>
                    <a:pt x="1665" y="11995"/>
                    <a:pt x="1714" y="12008"/>
                    <a:pt x="1775" y="12008"/>
                  </a:cubicBezTo>
                  <a:lnTo>
                    <a:pt x="1787" y="12020"/>
                  </a:lnTo>
                  <a:lnTo>
                    <a:pt x="1824" y="12020"/>
                  </a:lnTo>
                  <a:cubicBezTo>
                    <a:pt x="1897" y="12044"/>
                    <a:pt x="1957" y="12057"/>
                    <a:pt x="2005" y="12081"/>
                  </a:cubicBezTo>
                  <a:cubicBezTo>
                    <a:pt x="2067" y="12093"/>
                    <a:pt x="2115" y="12105"/>
                    <a:pt x="2176" y="12130"/>
                  </a:cubicBezTo>
                  <a:lnTo>
                    <a:pt x="2200" y="12130"/>
                  </a:lnTo>
                  <a:lnTo>
                    <a:pt x="2224" y="12141"/>
                  </a:lnTo>
                  <a:cubicBezTo>
                    <a:pt x="2273" y="12165"/>
                    <a:pt x="2310" y="12178"/>
                    <a:pt x="2346" y="12202"/>
                  </a:cubicBezTo>
                  <a:lnTo>
                    <a:pt x="2358" y="12202"/>
                  </a:lnTo>
                  <a:cubicBezTo>
                    <a:pt x="2407" y="12227"/>
                    <a:pt x="2456" y="12263"/>
                    <a:pt x="2504" y="12287"/>
                  </a:cubicBezTo>
                  <a:cubicBezTo>
                    <a:pt x="2540" y="12311"/>
                    <a:pt x="2589" y="12336"/>
                    <a:pt x="2626" y="12360"/>
                  </a:cubicBezTo>
                  <a:cubicBezTo>
                    <a:pt x="2662" y="12384"/>
                    <a:pt x="2699" y="12397"/>
                    <a:pt x="2735" y="12421"/>
                  </a:cubicBezTo>
                  <a:cubicBezTo>
                    <a:pt x="2783" y="12445"/>
                    <a:pt x="2832" y="12470"/>
                    <a:pt x="2880" y="12506"/>
                  </a:cubicBezTo>
                  <a:cubicBezTo>
                    <a:pt x="3075" y="12616"/>
                    <a:pt x="3245" y="12713"/>
                    <a:pt x="3415" y="12822"/>
                  </a:cubicBezTo>
                  <a:cubicBezTo>
                    <a:pt x="3452" y="12859"/>
                    <a:pt x="3501" y="12883"/>
                    <a:pt x="3537" y="12907"/>
                  </a:cubicBezTo>
                  <a:cubicBezTo>
                    <a:pt x="3574" y="12943"/>
                    <a:pt x="3610" y="12968"/>
                    <a:pt x="3634" y="12992"/>
                  </a:cubicBezTo>
                  <a:lnTo>
                    <a:pt x="3647" y="13005"/>
                  </a:lnTo>
                  <a:cubicBezTo>
                    <a:pt x="3756" y="13102"/>
                    <a:pt x="3853" y="13199"/>
                    <a:pt x="3950" y="13296"/>
                  </a:cubicBezTo>
                  <a:cubicBezTo>
                    <a:pt x="3974" y="13332"/>
                    <a:pt x="3999" y="13369"/>
                    <a:pt x="4036" y="13405"/>
                  </a:cubicBezTo>
                  <a:cubicBezTo>
                    <a:pt x="4084" y="13466"/>
                    <a:pt x="4133" y="13527"/>
                    <a:pt x="4193" y="13588"/>
                  </a:cubicBezTo>
                  <a:cubicBezTo>
                    <a:pt x="4217" y="13624"/>
                    <a:pt x="4254" y="13648"/>
                    <a:pt x="4279" y="13673"/>
                  </a:cubicBezTo>
                  <a:cubicBezTo>
                    <a:pt x="4290" y="13697"/>
                    <a:pt x="4315" y="13709"/>
                    <a:pt x="4327" y="13721"/>
                  </a:cubicBezTo>
                  <a:cubicBezTo>
                    <a:pt x="4376" y="13770"/>
                    <a:pt x="4412" y="13818"/>
                    <a:pt x="4460" y="13867"/>
                  </a:cubicBezTo>
                  <a:cubicBezTo>
                    <a:pt x="4509" y="13928"/>
                    <a:pt x="4546" y="13977"/>
                    <a:pt x="4595" y="14037"/>
                  </a:cubicBezTo>
                  <a:lnTo>
                    <a:pt x="4655" y="14110"/>
                  </a:lnTo>
                  <a:cubicBezTo>
                    <a:pt x="4679" y="14147"/>
                    <a:pt x="4716" y="14183"/>
                    <a:pt x="4740" y="14220"/>
                  </a:cubicBezTo>
                  <a:cubicBezTo>
                    <a:pt x="4776" y="14256"/>
                    <a:pt x="4801" y="14293"/>
                    <a:pt x="4838" y="14341"/>
                  </a:cubicBezTo>
                  <a:cubicBezTo>
                    <a:pt x="4862" y="14377"/>
                    <a:pt x="4898" y="14414"/>
                    <a:pt x="4922" y="14450"/>
                  </a:cubicBezTo>
                  <a:cubicBezTo>
                    <a:pt x="4959" y="14487"/>
                    <a:pt x="4984" y="14536"/>
                    <a:pt x="5019" y="14572"/>
                  </a:cubicBezTo>
                  <a:lnTo>
                    <a:pt x="5032" y="14585"/>
                  </a:lnTo>
                  <a:cubicBezTo>
                    <a:pt x="5092" y="14657"/>
                    <a:pt x="5141" y="14730"/>
                    <a:pt x="5190" y="14803"/>
                  </a:cubicBezTo>
                  <a:cubicBezTo>
                    <a:pt x="5227" y="14852"/>
                    <a:pt x="5251" y="14888"/>
                    <a:pt x="5275" y="14925"/>
                  </a:cubicBezTo>
                  <a:cubicBezTo>
                    <a:pt x="5287" y="14961"/>
                    <a:pt x="5311" y="14998"/>
                    <a:pt x="5324" y="15022"/>
                  </a:cubicBezTo>
                  <a:lnTo>
                    <a:pt x="5348" y="15058"/>
                  </a:lnTo>
                  <a:cubicBezTo>
                    <a:pt x="5384" y="15131"/>
                    <a:pt x="5408" y="15192"/>
                    <a:pt x="5445" y="15265"/>
                  </a:cubicBezTo>
                  <a:lnTo>
                    <a:pt x="5481" y="15325"/>
                  </a:lnTo>
                  <a:cubicBezTo>
                    <a:pt x="5481" y="15338"/>
                    <a:pt x="5494" y="15338"/>
                    <a:pt x="5494" y="15350"/>
                  </a:cubicBezTo>
                  <a:lnTo>
                    <a:pt x="5494" y="15374"/>
                  </a:lnTo>
                  <a:lnTo>
                    <a:pt x="5500" y="15394"/>
                  </a:lnTo>
                  <a:lnTo>
                    <a:pt x="5500" y="15394"/>
                  </a:lnTo>
                  <a:cubicBezTo>
                    <a:pt x="5490" y="15386"/>
                    <a:pt x="5481" y="15385"/>
                    <a:pt x="5481" y="15374"/>
                  </a:cubicBezTo>
                  <a:lnTo>
                    <a:pt x="5433" y="15338"/>
                  </a:lnTo>
                  <a:lnTo>
                    <a:pt x="5397" y="15289"/>
                  </a:lnTo>
                  <a:cubicBezTo>
                    <a:pt x="5360" y="15265"/>
                    <a:pt x="5335" y="15241"/>
                    <a:pt x="5311" y="15216"/>
                  </a:cubicBezTo>
                  <a:cubicBezTo>
                    <a:pt x="5287" y="15180"/>
                    <a:pt x="5263" y="15144"/>
                    <a:pt x="5227" y="15107"/>
                  </a:cubicBezTo>
                  <a:lnTo>
                    <a:pt x="5202" y="15082"/>
                  </a:lnTo>
                  <a:cubicBezTo>
                    <a:pt x="5154" y="15022"/>
                    <a:pt x="5105" y="14961"/>
                    <a:pt x="5056" y="14912"/>
                  </a:cubicBezTo>
                  <a:cubicBezTo>
                    <a:pt x="4995" y="14839"/>
                    <a:pt x="4935" y="14779"/>
                    <a:pt x="4862" y="14718"/>
                  </a:cubicBezTo>
                  <a:lnTo>
                    <a:pt x="4789" y="14645"/>
                  </a:lnTo>
                  <a:lnTo>
                    <a:pt x="4728" y="14585"/>
                  </a:lnTo>
                  <a:cubicBezTo>
                    <a:pt x="4692" y="14548"/>
                    <a:pt x="4655" y="14512"/>
                    <a:pt x="4606" y="14475"/>
                  </a:cubicBezTo>
                  <a:cubicBezTo>
                    <a:pt x="4546" y="14414"/>
                    <a:pt x="4473" y="14353"/>
                    <a:pt x="4424" y="14304"/>
                  </a:cubicBezTo>
                  <a:cubicBezTo>
                    <a:pt x="4363" y="14256"/>
                    <a:pt x="4290" y="14196"/>
                    <a:pt x="4242" y="14159"/>
                  </a:cubicBezTo>
                  <a:cubicBezTo>
                    <a:pt x="4181" y="14110"/>
                    <a:pt x="4133" y="14061"/>
                    <a:pt x="4060" y="14001"/>
                  </a:cubicBezTo>
                  <a:lnTo>
                    <a:pt x="4036" y="13977"/>
                  </a:lnTo>
                  <a:lnTo>
                    <a:pt x="4023" y="13977"/>
                  </a:lnTo>
                  <a:cubicBezTo>
                    <a:pt x="3974" y="13928"/>
                    <a:pt x="3926" y="13880"/>
                    <a:pt x="3865" y="13843"/>
                  </a:cubicBezTo>
                  <a:cubicBezTo>
                    <a:pt x="3804" y="13794"/>
                    <a:pt x="3731" y="13745"/>
                    <a:pt x="3658" y="13685"/>
                  </a:cubicBezTo>
                  <a:lnTo>
                    <a:pt x="3658" y="13685"/>
                  </a:lnTo>
                  <a:lnTo>
                    <a:pt x="3671" y="13697"/>
                  </a:lnTo>
                  <a:cubicBezTo>
                    <a:pt x="3658" y="13697"/>
                    <a:pt x="3658" y="13685"/>
                    <a:pt x="3658" y="13685"/>
                  </a:cubicBezTo>
                  <a:lnTo>
                    <a:pt x="3658" y="13685"/>
                  </a:lnTo>
                  <a:cubicBezTo>
                    <a:pt x="3658" y="13685"/>
                    <a:pt x="3658" y="13685"/>
                    <a:pt x="3658" y="13685"/>
                  </a:cubicBezTo>
                  <a:lnTo>
                    <a:pt x="3658" y="13685"/>
                  </a:lnTo>
                  <a:cubicBezTo>
                    <a:pt x="3658" y="13685"/>
                    <a:pt x="3658" y="13685"/>
                    <a:pt x="3658" y="13685"/>
                  </a:cubicBezTo>
                  <a:lnTo>
                    <a:pt x="3634" y="13673"/>
                  </a:lnTo>
                  <a:lnTo>
                    <a:pt x="3610" y="13661"/>
                  </a:lnTo>
                  <a:cubicBezTo>
                    <a:pt x="3549" y="13612"/>
                    <a:pt x="3488" y="13564"/>
                    <a:pt x="3415" y="13515"/>
                  </a:cubicBezTo>
                  <a:cubicBezTo>
                    <a:pt x="3391" y="13491"/>
                    <a:pt x="3367" y="13466"/>
                    <a:pt x="3342" y="13454"/>
                  </a:cubicBezTo>
                  <a:cubicBezTo>
                    <a:pt x="3306" y="13418"/>
                    <a:pt x="3269" y="13393"/>
                    <a:pt x="3233" y="13357"/>
                  </a:cubicBezTo>
                  <a:cubicBezTo>
                    <a:pt x="3172" y="13321"/>
                    <a:pt x="3099" y="13259"/>
                    <a:pt x="3015" y="13211"/>
                  </a:cubicBezTo>
                  <a:cubicBezTo>
                    <a:pt x="2990" y="13199"/>
                    <a:pt x="2966" y="13175"/>
                    <a:pt x="2929" y="13162"/>
                  </a:cubicBezTo>
                  <a:lnTo>
                    <a:pt x="2905" y="13150"/>
                  </a:lnTo>
                  <a:cubicBezTo>
                    <a:pt x="2893" y="13138"/>
                    <a:pt x="2869" y="13113"/>
                    <a:pt x="2844" y="13102"/>
                  </a:cubicBezTo>
                  <a:lnTo>
                    <a:pt x="2820" y="13089"/>
                  </a:lnTo>
                  <a:lnTo>
                    <a:pt x="2772" y="13053"/>
                  </a:lnTo>
                  <a:lnTo>
                    <a:pt x="2759" y="13041"/>
                  </a:lnTo>
                  <a:cubicBezTo>
                    <a:pt x="2747" y="13041"/>
                    <a:pt x="2735" y="13029"/>
                    <a:pt x="2723" y="13029"/>
                  </a:cubicBezTo>
                  <a:lnTo>
                    <a:pt x="2699" y="13005"/>
                  </a:lnTo>
                  <a:lnTo>
                    <a:pt x="2637" y="12956"/>
                  </a:lnTo>
                  <a:cubicBezTo>
                    <a:pt x="2601" y="12919"/>
                    <a:pt x="2564" y="12895"/>
                    <a:pt x="2540" y="12870"/>
                  </a:cubicBezTo>
                  <a:lnTo>
                    <a:pt x="2529" y="12859"/>
                  </a:lnTo>
                  <a:cubicBezTo>
                    <a:pt x="2516" y="12846"/>
                    <a:pt x="2516" y="12834"/>
                    <a:pt x="2504" y="12834"/>
                  </a:cubicBezTo>
                  <a:cubicBezTo>
                    <a:pt x="2492" y="12822"/>
                    <a:pt x="2480" y="12810"/>
                    <a:pt x="2480" y="12797"/>
                  </a:cubicBezTo>
                  <a:cubicBezTo>
                    <a:pt x="2467" y="12797"/>
                    <a:pt x="2456" y="12786"/>
                    <a:pt x="2443" y="12786"/>
                  </a:cubicBezTo>
                  <a:cubicBezTo>
                    <a:pt x="2443" y="12773"/>
                    <a:pt x="2431" y="12773"/>
                    <a:pt x="2419" y="12773"/>
                  </a:cubicBezTo>
                  <a:lnTo>
                    <a:pt x="2407" y="12761"/>
                  </a:lnTo>
                  <a:lnTo>
                    <a:pt x="2383" y="12749"/>
                  </a:lnTo>
                  <a:cubicBezTo>
                    <a:pt x="2370" y="12749"/>
                    <a:pt x="2370" y="12749"/>
                    <a:pt x="2370" y="12737"/>
                  </a:cubicBezTo>
                  <a:cubicBezTo>
                    <a:pt x="2346" y="12725"/>
                    <a:pt x="2310" y="12713"/>
                    <a:pt x="2285" y="12700"/>
                  </a:cubicBezTo>
                  <a:cubicBezTo>
                    <a:pt x="2248" y="12676"/>
                    <a:pt x="2213" y="12652"/>
                    <a:pt x="2164" y="12640"/>
                  </a:cubicBezTo>
                  <a:lnTo>
                    <a:pt x="2054" y="12567"/>
                  </a:lnTo>
                  <a:lnTo>
                    <a:pt x="2030" y="12554"/>
                  </a:lnTo>
                  <a:cubicBezTo>
                    <a:pt x="2005" y="12530"/>
                    <a:pt x="1969" y="12506"/>
                    <a:pt x="1945" y="12494"/>
                  </a:cubicBezTo>
                  <a:lnTo>
                    <a:pt x="1933" y="12481"/>
                  </a:lnTo>
                  <a:cubicBezTo>
                    <a:pt x="1921" y="12481"/>
                    <a:pt x="1921" y="12470"/>
                    <a:pt x="1908" y="12457"/>
                  </a:cubicBezTo>
                  <a:lnTo>
                    <a:pt x="1897" y="12457"/>
                  </a:lnTo>
                  <a:cubicBezTo>
                    <a:pt x="1884" y="12457"/>
                    <a:pt x="1884" y="12445"/>
                    <a:pt x="1872" y="12445"/>
                  </a:cubicBezTo>
                  <a:cubicBezTo>
                    <a:pt x="1860" y="12445"/>
                    <a:pt x="1860" y="12433"/>
                    <a:pt x="1848" y="12433"/>
                  </a:cubicBezTo>
                  <a:cubicBezTo>
                    <a:pt x="1835" y="12445"/>
                    <a:pt x="1835" y="12457"/>
                    <a:pt x="1835" y="12457"/>
                  </a:cubicBezTo>
                  <a:cubicBezTo>
                    <a:pt x="1835" y="12481"/>
                    <a:pt x="1860" y="12494"/>
                    <a:pt x="1884" y="12506"/>
                  </a:cubicBezTo>
                  <a:lnTo>
                    <a:pt x="1897" y="12506"/>
                  </a:lnTo>
                  <a:cubicBezTo>
                    <a:pt x="1945" y="12554"/>
                    <a:pt x="2005" y="12591"/>
                    <a:pt x="2054" y="12640"/>
                  </a:cubicBezTo>
                  <a:cubicBezTo>
                    <a:pt x="2067" y="12640"/>
                    <a:pt x="2067" y="12640"/>
                    <a:pt x="2078" y="12652"/>
                  </a:cubicBezTo>
                  <a:cubicBezTo>
                    <a:pt x="2091" y="12664"/>
                    <a:pt x="2103" y="12676"/>
                    <a:pt x="2115" y="12676"/>
                  </a:cubicBezTo>
                  <a:cubicBezTo>
                    <a:pt x="2127" y="12689"/>
                    <a:pt x="2140" y="12700"/>
                    <a:pt x="2151" y="12700"/>
                  </a:cubicBezTo>
                  <a:cubicBezTo>
                    <a:pt x="2164" y="12713"/>
                    <a:pt x="2176" y="12713"/>
                    <a:pt x="2176" y="12725"/>
                  </a:cubicBezTo>
                  <a:lnTo>
                    <a:pt x="2213" y="12737"/>
                  </a:lnTo>
                  <a:cubicBezTo>
                    <a:pt x="2237" y="12749"/>
                    <a:pt x="2248" y="12761"/>
                    <a:pt x="2273" y="12786"/>
                  </a:cubicBezTo>
                  <a:cubicBezTo>
                    <a:pt x="2297" y="12797"/>
                    <a:pt x="2310" y="12810"/>
                    <a:pt x="2334" y="12822"/>
                  </a:cubicBezTo>
                  <a:lnTo>
                    <a:pt x="2346" y="12834"/>
                  </a:lnTo>
                  <a:cubicBezTo>
                    <a:pt x="2358" y="12846"/>
                    <a:pt x="2383" y="12859"/>
                    <a:pt x="2394" y="12870"/>
                  </a:cubicBezTo>
                  <a:lnTo>
                    <a:pt x="2407" y="12883"/>
                  </a:lnTo>
                  <a:lnTo>
                    <a:pt x="2419" y="12895"/>
                  </a:lnTo>
                  <a:lnTo>
                    <a:pt x="2456" y="12932"/>
                  </a:lnTo>
                  <a:lnTo>
                    <a:pt x="2480" y="12956"/>
                  </a:lnTo>
                  <a:lnTo>
                    <a:pt x="2504" y="12980"/>
                  </a:lnTo>
                  <a:lnTo>
                    <a:pt x="2516" y="12992"/>
                  </a:lnTo>
                  <a:lnTo>
                    <a:pt x="2577" y="13053"/>
                  </a:lnTo>
                  <a:lnTo>
                    <a:pt x="2601" y="13077"/>
                  </a:lnTo>
                  <a:lnTo>
                    <a:pt x="2650" y="13126"/>
                  </a:lnTo>
                  <a:cubicBezTo>
                    <a:pt x="2662" y="13138"/>
                    <a:pt x="2674" y="13150"/>
                    <a:pt x="2686" y="13150"/>
                  </a:cubicBezTo>
                  <a:cubicBezTo>
                    <a:pt x="2699" y="13175"/>
                    <a:pt x="2723" y="13186"/>
                    <a:pt x="2735" y="13199"/>
                  </a:cubicBezTo>
                  <a:lnTo>
                    <a:pt x="2759" y="13223"/>
                  </a:lnTo>
                  <a:cubicBezTo>
                    <a:pt x="2783" y="13235"/>
                    <a:pt x="2808" y="13248"/>
                    <a:pt x="2820" y="13259"/>
                  </a:cubicBezTo>
                  <a:lnTo>
                    <a:pt x="2856" y="13284"/>
                  </a:lnTo>
                  <a:cubicBezTo>
                    <a:pt x="2869" y="13296"/>
                    <a:pt x="2893" y="13308"/>
                    <a:pt x="2905" y="13332"/>
                  </a:cubicBezTo>
                  <a:lnTo>
                    <a:pt x="2942" y="13345"/>
                  </a:lnTo>
                  <a:cubicBezTo>
                    <a:pt x="2953" y="13369"/>
                    <a:pt x="2978" y="13381"/>
                    <a:pt x="2990" y="13393"/>
                  </a:cubicBezTo>
                  <a:cubicBezTo>
                    <a:pt x="3002" y="13405"/>
                    <a:pt x="3015" y="13405"/>
                    <a:pt x="3026" y="13418"/>
                  </a:cubicBezTo>
                  <a:cubicBezTo>
                    <a:pt x="3039" y="13429"/>
                    <a:pt x="3051" y="13442"/>
                    <a:pt x="3075" y="13454"/>
                  </a:cubicBezTo>
                  <a:cubicBezTo>
                    <a:pt x="3124" y="13502"/>
                    <a:pt x="3172" y="13551"/>
                    <a:pt x="3233" y="13600"/>
                  </a:cubicBezTo>
                  <a:lnTo>
                    <a:pt x="3258" y="13624"/>
                  </a:lnTo>
                  <a:cubicBezTo>
                    <a:pt x="3282" y="13648"/>
                    <a:pt x="3306" y="13673"/>
                    <a:pt x="3342" y="13697"/>
                  </a:cubicBezTo>
                  <a:lnTo>
                    <a:pt x="3428" y="13782"/>
                  </a:lnTo>
                  <a:lnTo>
                    <a:pt x="3537" y="13855"/>
                  </a:lnTo>
                  <a:cubicBezTo>
                    <a:pt x="3549" y="13867"/>
                    <a:pt x="3561" y="13880"/>
                    <a:pt x="3574" y="13880"/>
                  </a:cubicBezTo>
                  <a:cubicBezTo>
                    <a:pt x="3585" y="13891"/>
                    <a:pt x="3598" y="13904"/>
                    <a:pt x="3622" y="13916"/>
                  </a:cubicBezTo>
                  <a:cubicBezTo>
                    <a:pt x="3647" y="13940"/>
                    <a:pt x="3683" y="13964"/>
                    <a:pt x="3720" y="13989"/>
                  </a:cubicBezTo>
                  <a:cubicBezTo>
                    <a:pt x="3744" y="14013"/>
                    <a:pt x="3780" y="14037"/>
                    <a:pt x="3804" y="14061"/>
                  </a:cubicBezTo>
                  <a:lnTo>
                    <a:pt x="3890" y="14147"/>
                  </a:lnTo>
                  <a:cubicBezTo>
                    <a:pt x="3926" y="14183"/>
                    <a:pt x="3963" y="14207"/>
                    <a:pt x="3987" y="14244"/>
                  </a:cubicBezTo>
                  <a:cubicBezTo>
                    <a:pt x="4036" y="14280"/>
                    <a:pt x="4084" y="14329"/>
                    <a:pt x="4133" y="14377"/>
                  </a:cubicBezTo>
                  <a:lnTo>
                    <a:pt x="4181" y="14402"/>
                  </a:lnTo>
                  <a:lnTo>
                    <a:pt x="4181" y="14414"/>
                  </a:lnTo>
                  <a:lnTo>
                    <a:pt x="4206" y="14439"/>
                  </a:lnTo>
                  <a:lnTo>
                    <a:pt x="4230" y="14463"/>
                  </a:lnTo>
                  <a:cubicBezTo>
                    <a:pt x="4303" y="14523"/>
                    <a:pt x="4363" y="14572"/>
                    <a:pt x="4412" y="14633"/>
                  </a:cubicBezTo>
                  <a:cubicBezTo>
                    <a:pt x="4473" y="14682"/>
                    <a:pt x="4533" y="14742"/>
                    <a:pt x="4582" y="14791"/>
                  </a:cubicBezTo>
                  <a:lnTo>
                    <a:pt x="4692" y="14900"/>
                  </a:lnTo>
                  <a:lnTo>
                    <a:pt x="4765" y="14973"/>
                  </a:lnTo>
                  <a:lnTo>
                    <a:pt x="4922" y="15131"/>
                  </a:lnTo>
                  <a:cubicBezTo>
                    <a:pt x="4947" y="15168"/>
                    <a:pt x="4984" y="15204"/>
                    <a:pt x="5008" y="15241"/>
                  </a:cubicBezTo>
                  <a:lnTo>
                    <a:pt x="5154" y="15423"/>
                  </a:lnTo>
                  <a:cubicBezTo>
                    <a:pt x="5202" y="15460"/>
                    <a:pt x="5238" y="15508"/>
                    <a:pt x="5275" y="15544"/>
                  </a:cubicBezTo>
                  <a:lnTo>
                    <a:pt x="5287" y="15544"/>
                  </a:lnTo>
                  <a:cubicBezTo>
                    <a:pt x="5324" y="15581"/>
                    <a:pt x="5348" y="15617"/>
                    <a:pt x="5384" y="15641"/>
                  </a:cubicBezTo>
                  <a:cubicBezTo>
                    <a:pt x="5348" y="15630"/>
                    <a:pt x="5311" y="15605"/>
                    <a:pt x="5275" y="15581"/>
                  </a:cubicBezTo>
                  <a:cubicBezTo>
                    <a:pt x="5238" y="15557"/>
                    <a:pt x="5202" y="15532"/>
                    <a:pt x="5178" y="15508"/>
                  </a:cubicBezTo>
                  <a:lnTo>
                    <a:pt x="5129" y="15471"/>
                  </a:lnTo>
                  <a:cubicBezTo>
                    <a:pt x="5092" y="15460"/>
                    <a:pt x="5068" y="15435"/>
                    <a:pt x="5032" y="15411"/>
                  </a:cubicBezTo>
                  <a:cubicBezTo>
                    <a:pt x="5019" y="15411"/>
                    <a:pt x="5008" y="15398"/>
                    <a:pt x="4995" y="15387"/>
                  </a:cubicBezTo>
                  <a:cubicBezTo>
                    <a:pt x="4984" y="15387"/>
                    <a:pt x="4971" y="15374"/>
                    <a:pt x="4947" y="15362"/>
                  </a:cubicBezTo>
                  <a:lnTo>
                    <a:pt x="4935" y="15350"/>
                  </a:lnTo>
                  <a:cubicBezTo>
                    <a:pt x="4911" y="15350"/>
                    <a:pt x="4886" y="15338"/>
                    <a:pt x="4862" y="15325"/>
                  </a:cubicBezTo>
                  <a:cubicBezTo>
                    <a:pt x="4838" y="15314"/>
                    <a:pt x="4801" y="15301"/>
                    <a:pt x="4765" y="15289"/>
                  </a:cubicBezTo>
                  <a:cubicBezTo>
                    <a:pt x="4728" y="15277"/>
                    <a:pt x="4679" y="15265"/>
                    <a:pt x="4643" y="15241"/>
                  </a:cubicBezTo>
                  <a:lnTo>
                    <a:pt x="4582" y="15228"/>
                  </a:lnTo>
                  <a:cubicBezTo>
                    <a:pt x="4509" y="15192"/>
                    <a:pt x="4449" y="15168"/>
                    <a:pt x="4387" y="15144"/>
                  </a:cubicBezTo>
                  <a:lnTo>
                    <a:pt x="4363" y="15131"/>
                  </a:lnTo>
                  <a:cubicBezTo>
                    <a:pt x="4303" y="15107"/>
                    <a:pt x="4230" y="15082"/>
                    <a:pt x="4169" y="15046"/>
                  </a:cubicBezTo>
                  <a:cubicBezTo>
                    <a:pt x="4120" y="15034"/>
                    <a:pt x="4084" y="15009"/>
                    <a:pt x="4036" y="14998"/>
                  </a:cubicBezTo>
                  <a:cubicBezTo>
                    <a:pt x="4011" y="14985"/>
                    <a:pt x="3974" y="14973"/>
                    <a:pt x="3938" y="14961"/>
                  </a:cubicBezTo>
                  <a:cubicBezTo>
                    <a:pt x="3877" y="14936"/>
                    <a:pt x="3817" y="14912"/>
                    <a:pt x="3756" y="14876"/>
                  </a:cubicBezTo>
                  <a:cubicBezTo>
                    <a:pt x="3720" y="14852"/>
                    <a:pt x="3683" y="14839"/>
                    <a:pt x="3658" y="14815"/>
                  </a:cubicBezTo>
                  <a:cubicBezTo>
                    <a:pt x="3585" y="14779"/>
                    <a:pt x="3525" y="14742"/>
                    <a:pt x="3464" y="14706"/>
                  </a:cubicBezTo>
                  <a:lnTo>
                    <a:pt x="3391" y="14657"/>
                  </a:lnTo>
                  <a:cubicBezTo>
                    <a:pt x="3306" y="14596"/>
                    <a:pt x="3209" y="14548"/>
                    <a:pt x="3112" y="14487"/>
                  </a:cubicBezTo>
                  <a:lnTo>
                    <a:pt x="3026" y="14450"/>
                  </a:lnTo>
                  <a:cubicBezTo>
                    <a:pt x="2966" y="14414"/>
                    <a:pt x="2893" y="14377"/>
                    <a:pt x="2820" y="14341"/>
                  </a:cubicBezTo>
                  <a:cubicBezTo>
                    <a:pt x="2735" y="14293"/>
                    <a:pt x="2662" y="14244"/>
                    <a:pt x="2577" y="14196"/>
                  </a:cubicBezTo>
                  <a:lnTo>
                    <a:pt x="2564" y="14183"/>
                  </a:lnTo>
                  <a:lnTo>
                    <a:pt x="2529" y="14159"/>
                  </a:lnTo>
                  <a:cubicBezTo>
                    <a:pt x="2492" y="14123"/>
                    <a:pt x="2443" y="14098"/>
                    <a:pt x="2407" y="14061"/>
                  </a:cubicBezTo>
                  <a:cubicBezTo>
                    <a:pt x="2346" y="14025"/>
                    <a:pt x="2297" y="13977"/>
                    <a:pt x="2224" y="13916"/>
                  </a:cubicBezTo>
                  <a:cubicBezTo>
                    <a:pt x="2213" y="13916"/>
                    <a:pt x="2200" y="13904"/>
                    <a:pt x="2188" y="13891"/>
                  </a:cubicBezTo>
                  <a:lnTo>
                    <a:pt x="2127" y="13831"/>
                  </a:lnTo>
                  <a:lnTo>
                    <a:pt x="2115" y="13818"/>
                  </a:lnTo>
                  <a:lnTo>
                    <a:pt x="2018" y="13721"/>
                  </a:lnTo>
                  <a:lnTo>
                    <a:pt x="1787" y="13491"/>
                  </a:lnTo>
                  <a:cubicBezTo>
                    <a:pt x="1751" y="13466"/>
                    <a:pt x="1714" y="13429"/>
                    <a:pt x="1678" y="13405"/>
                  </a:cubicBezTo>
                  <a:lnTo>
                    <a:pt x="1568" y="13296"/>
                  </a:lnTo>
                  <a:cubicBezTo>
                    <a:pt x="1483" y="13223"/>
                    <a:pt x="1398" y="13150"/>
                    <a:pt x="1313" y="13065"/>
                  </a:cubicBezTo>
                  <a:cubicBezTo>
                    <a:pt x="1276" y="13029"/>
                    <a:pt x="1228" y="12992"/>
                    <a:pt x="1192" y="12956"/>
                  </a:cubicBezTo>
                  <a:cubicBezTo>
                    <a:pt x="1155" y="12932"/>
                    <a:pt x="1130" y="12907"/>
                    <a:pt x="1106" y="12883"/>
                  </a:cubicBezTo>
                  <a:lnTo>
                    <a:pt x="1057" y="12834"/>
                  </a:lnTo>
                  <a:lnTo>
                    <a:pt x="1009" y="12786"/>
                  </a:lnTo>
                  <a:lnTo>
                    <a:pt x="949" y="12725"/>
                  </a:lnTo>
                  <a:lnTo>
                    <a:pt x="924" y="12689"/>
                  </a:lnTo>
                  <a:cubicBezTo>
                    <a:pt x="912" y="12676"/>
                    <a:pt x="900" y="12652"/>
                    <a:pt x="887" y="12640"/>
                  </a:cubicBezTo>
                  <a:lnTo>
                    <a:pt x="876" y="12616"/>
                  </a:lnTo>
                  <a:cubicBezTo>
                    <a:pt x="827" y="12554"/>
                    <a:pt x="790" y="12506"/>
                    <a:pt x="754" y="12445"/>
                  </a:cubicBezTo>
                  <a:cubicBezTo>
                    <a:pt x="741" y="12433"/>
                    <a:pt x="741" y="12433"/>
                    <a:pt x="741" y="12421"/>
                  </a:cubicBezTo>
                  <a:lnTo>
                    <a:pt x="669" y="12311"/>
                  </a:lnTo>
                  <a:cubicBezTo>
                    <a:pt x="633" y="12238"/>
                    <a:pt x="584" y="12165"/>
                    <a:pt x="535" y="12081"/>
                  </a:cubicBezTo>
                  <a:lnTo>
                    <a:pt x="353" y="11825"/>
                  </a:lnTo>
                  <a:lnTo>
                    <a:pt x="317" y="11752"/>
                  </a:lnTo>
                  <a:lnTo>
                    <a:pt x="304" y="11752"/>
                  </a:lnTo>
                  <a:cubicBezTo>
                    <a:pt x="280" y="11704"/>
                    <a:pt x="255" y="11655"/>
                    <a:pt x="219" y="11606"/>
                  </a:cubicBezTo>
                  <a:close/>
                  <a:moveTo>
                    <a:pt x="7666" y="19425"/>
                  </a:moveTo>
                  <a:cubicBezTo>
                    <a:pt x="7667" y="19428"/>
                    <a:pt x="7668" y="19430"/>
                    <a:pt x="7669" y="19433"/>
                  </a:cubicBezTo>
                  <a:cubicBezTo>
                    <a:pt x="7669" y="19433"/>
                    <a:pt x="7669" y="19428"/>
                    <a:pt x="7666" y="19425"/>
                  </a:cubicBezTo>
                  <a:close/>
                  <a:moveTo>
                    <a:pt x="10939" y="17100"/>
                  </a:moveTo>
                  <a:cubicBezTo>
                    <a:pt x="10939" y="17185"/>
                    <a:pt x="10926" y="17258"/>
                    <a:pt x="10926" y="17343"/>
                  </a:cubicBezTo>
                  <a:cubicBezTo>
                    <a:pt x="10902" y="17574"/>
                    <a:pt x="10877" y="17817"/>
                    <a:pt x="10829" y="18060"/>
                  </a:cubicBezTo>
                  <a:cubicBezTo>
                    <a:pt x="10817" y="18109"/>
                    <a:pt x="10805" y="18169"/>
                    <a:pt x="10793" y="18218"/>
                  </a:cubicBezTo>
                  <a:cubicBezTo>
                    <a:pt x="10780" y="18279"/>
                    <a:pt x="10756" y="18328"/>
                    <a:pt x="10744" y="18388"/>
                  </a:cubicBezTo>
                  <a:cubicBezTo>
                    <a:pt x="10744" y="18412"/>
                    <a:pt x="10732" y="18437"/>
                    <a:pt x="10732" y="18474"/>
                  </a:cubicBezTo>
                  <a:cubicBezTo>
                    <a:pt x="10707" y="18558"/>
                    <a:pt x="10696" y="18644"/>
                    <a:pt x="10683" y="18704"/>
                  </a:cubicBezTo>
                  <a:lnTo>
                    <a:pt x="10683" y="18753"/>
                  </a:lnTo>
                  <a:cubicBezTo>
                    <a:pt x="10671" y="18801"/>
                    <a:pt x="10671" y="18850"/>
                    <a:pt x="10659" y="18899"/>
                  </a:cubicBezTo>
                  <a:lnTo>
                    <a:pt x="10623" y="19081"/>
                  </a:lnTo>
                  <a:cubicBezTo>
                    <a:pt x="10598" y="19203"/>
                    <a:pt x="10574" y="19336"/>
                    <a:pt x="10550" y="19470"/>
                  </a:cubicBezTo>
                  <a:cubicBezTo>
                    <a:pt x="10537" y="19555"/>
                    <a:pt x="10513" y="19628"/>
                    <a:pt x="10501" y="19689"/>
                  </a:cubicBezTo>
                  <a:cubicBezTo>
                    <a:pt x="10477" y="19762"/>
                    <a:pt x="10453" y="19846"/>
                    <a:pt x="10428" y="19919"/>
                  </a:cubicBezTo>
                  <a:lnTo>
                    <a:pt x="10416" y="19956"/>
                  </a:lnTo>
                  <a:lnTo>
                    <a:pt x="10404" y="19981"/>
                  </a:lnTo>
                  <a:lnTo>
                    <a:pt x="10404" y="20005"/>
                  </a:lnTo>
                  <a:cubicBezTo>
                    <a:pt x="10391" y="20017"/>
                    <a:pt x="10391" y="20029"/>
                    <a:pt x="10380" y="20041"/>
                  </a:cubicBezTo>
                  <a:lnTo>
                    <a:pt x="10367" y="20065"/>
                  </a:lnTo>
                  <a:cubicBezTo>
                    <a:pt x="10367" y="20078"/>
                    <a:pt x="10367" y="20090"/>
                    <a:pt x="10355" y="20102"/>
                  </a:cubicBezTo>
                  <a:cubicBezTo>
                    <a:pt x="10331" y="20138"/>
                    <a:pt x="10318" y="20187"/>
                    <a:pt x="10282" y="20224"/>
                  </a:cubicBezTo>
                  <a:cubicBezTo>
                    <a:pt x="10270" y="20248"/>
                    <a:pt x="10258" y="20272"/>
                    <a:pt x="10234" y="20308"/>
                  </a:cubicBezTo>
                  <a:lnTo>
                    <a:pt x="10209" y="20345"/>
                  </a:lnTo>
                  <a:lnTo>
                    <a:pt x="10173" y="20418"/>
                  </a:lnTo>
                  <a:cubicBezTo>
                    <a:pt x="10137" y="20467"/>
                    <a:pt x="10100" y="20527"/>
                    <a:pt x="10064" y="20588"/>
                  </a:cubicBezTo>
                  <a:cubicBezTo>
                    <a:pt x="9978" y="20697"/>
                    <a:pt x="9918" y="20783"/>
                    <a:pt x="9857" y="20867"/>
                  </a:cubicBezTo>
                  <a:lnTo>
                    <a:pt x="9881" y="20831"/>
                  </a:lnTo>
                  <a:lnTo>
                    <a:pt x="9893" y="20807"/>
                  </a:lnTo>
                  <a:cubicBezTo>
                    <a:pt x="9918" y="20783"/>
                    <a:pt x="9942" y="20746"/>
                    <a:pt x="9966" y="20710"/>
                  </a:cubicBezTo>
                  <a:lnTo>
                    <a:pt x="9966" y="20697"/>
                  </a:lnTo>
                  <a:cubicBezTo>
                    <a:pt x="9978" y="20673"/>
                    <a:pt x="9991" y="20661"/>
                    <a:pt x="9991" y="20649"/>
                  </a:cubicBezTo>
                  <a:lnTo>
                    <a:pt x="10015" y="20613"/>
                  </a:lnTo>
                  <a:lnTo>
                    <a:pt x="10027" y="20576"/>
                  </a:lnTo>
                  <a:cubicBezTo>
                    <a:pt x="10051" y="20540"/>
                    <a:pt x="10064" y="20503"/>
                    <a:pt x="10075" y="20478"/>
                  </a:cubicBezTo>
                  <a:lnTo>
                    <a:pt x="10088" y="20454"/>
                  </a:lnTo>
                  <a:lnTo>
                    <a:pt x="10088" y="20442"/>
                  </a:lnTo>
                  <a:lnTo>
                    <a:pt x="10124" y="20333"/>
                  </a:lnTo>
                  <a:cubicBezTo>
                    <a:pt x="10148" y="20284"/>
                    <a:pt x="10161" y="20248"/>
                    <a:pt x="10161" y="20199"/>
                  </a:cubicBezTo>
                  <a:cubicBezTo>
                    <a:pt x="10185" y="20114"/>
                    <a:pt x="10197" y="20029"/>
                    <a:pt x="10209" y="19944"/>
                  </a:cubicBezTo>
                  <a:cubicBezTo>
                    <a:pt x="10221" y="19859"/>
                    <a:pt x="10234" y="19774"/>
                    <a:pt x="10245" y="19676"/>
                  </a:cubicBezTo>
                  <a:cubicBezTo>
                    <a:pt x="10245" y="19592"/>
                    <a:pt x="10258" y="19506"/>
                    <a:pt x="10258" y="19422"/>
                  </a:cubicBezTo>
                  <a:cubicBezTo>
                    <a:pt x="10270" y="19349"/>
                    <a:pt x="10270" y="19263"/>
                    <a:pt x="10270" y="19179"/>
                  </a:cubicBezTo>
                  <a:lnTo>
                    <a:pt x="10270" y="18911"/>
                  </a:lnTo>
                  <a:cubicBezTo>
                    <a:pt x="10282" y="18790"/>
                    <a:pt x="10307" y="18655"/>
                    <a:pt x="10331" y="18534"/>
                  </a:cubicBezTo>
                  <a:lnTo>
                    <a:pt x="10331" y="18547"/>
                  </a:lnTo>
                  <a:cubicBezTo>
                    <a:pt x="10343" y="18510"/>
                    <a:pt x="10343" y="18474"/>
                    <a:pt x="10355" y="18425"/>
                  </a:cubicBezTo>
                  <a:cubicBezTo>
                    <a:pt x="10367" y="18401"/>
                    <a:pt x="10380" y="18364"/>
                    <a:pt x="10391" y="18328"/>
                  </a:cubicBezTo>
                  <a:cubicBezTo>
                    <a:pt x="10391" y="18303"/>
                    <a:pt x="10404" y="18279"/>
                    <a:pt x="10404" y="18255"/>
                  </a:cubicBezTo>
                  <a:cubicBezTo>
                    <a:pt x="10428" y="18182"/>
                    <a:pt x="10453" y="18109"/>
                    <a:pt x="10489" y="18023"/>
                  </a:cubicBezTo>
                  <a:cubicBezTo>
                    <a:pt x="10513" y="17926"/>
                    <a:pt x="10550" y="17853"/>
                    <a:pt x="10574" y="17793"/>
                  </a:cubicBezTo>
                  <a:cubicBezTo>
                    <a:pt x="10598" y="17720"/>
                    <a:pt x="10634" y="17659"/>
                    <a:pt x="10671" y="17586"/>
                  </a:cubicBezTo>
                  <a:lnTo>
                    <a:pt x="10683" y="17562"/>
                  </a:lnTo>
                  <a:lnTo>
                    <a:pt x="10696" y="17550"/>
                  </a:lnTo>
                  <a:cubicBezTo>
                    <a:pt x="10732" y="17477"/>
                    <a:pt x="10769" y="17404"/>
                    <a:pt x="10817" y="17331"/>
                  </a:cubicBezTo>
                  <a:lnTo>
                    <a:pt x="10829" y="17319"/>
                  </a:lnTo>
                  <a:lnTo>
                    <a:pt x="10939" y="17100"/>
                  </a:lnTo>
                  <a:close/>
                  <a:moveTo>
                    <a:pt x="9748" y="13089"/>
                  </a:moveTo>
                  <a:lnTo>
                    <a:pt x="9759" y="13102"/>
                  </a:lnTo>
                  <a:cubicBezTo>
                    <a:pt x="9759" y="13102"/>
                    <a:pt x="9772" y="13102"/>
                    <a:pt x="9772" y="13113"/>
                  </a:cubicBezTo>
                  <a:cubicBezTo>
                    <a:pt x="9796" y="13126"/>
                    <a:pt x="9821" y="13138"/>
                    <a:pt x="9832" y="13162"/>
                  </a:cubicBezTo>
                  <a:cubicBezTo>
                    <a:pt x="9881" y="13199"/>
                    <a:pt x="9918" y="13235"/>
                    <a:pt x="9966" y="13284"/>
                  </a:cubicBezTo>
                  <a:cubicBezTo>
                    <a:pt x="9978" y="13296"/>
                    <a:pt x="10002" y="13321"/>
                    <a:pt x="10015" y="13345"/>
                  </a:cubicBezTo>
                  <a:cubicBezTo>
                    <a:pt x="10039" y="13357"/>
                    <a:pt x="10064" y="13381"/>
                    <a:pt x="10088" y="13418"/>
                  </a:cubicBezTo>
                  <a:cubicBezTo>
                    <a:pt x="10137" y="13478"/>
                    <a:pt x="10185" y="13527"/>
                    <a:pt x="10234" y="13588"/>
                  </a:cubicBezTo>
                  <a:cubicBezTo>
                    <a:pt x="10282" y="13661"/>
                    <a:pt x="10331" y="13721"/>
                    <a:pt x="10367" y="13794"/>
                  </a:cubicBezTo>
                  <a:cubicBezTo>
                    <a:pt x="10404" y="13843"/>
                    <a:pt x="10440" y="13904"/>
                    <a:pt x="10477" y="13964"/>
                  </a:cubicBezTo>
                  <a:lnTo>
                    <a:pt x="10550" y="14110"/>
                  </a:lnTo>
                  <a:lnTo>
                    <a:pt x="10550" y="14123"/>
                  </a:lnTo>
                  <a:cubicBezTo>
                    <a:pt x="10586" y="14183"/>
                    <a:pt x="10610" y="14244"/>
                    <a:pt x="10647" y="14317"/>
                  </a:cubicBezTo>
                  <a:lnTo>
                    <a:pt x="10647" y="14329"/>
                  </a:lnTo>
                  <a:cubicBezTo>
                    <a:pt x="10671" y="14390"/>
                    <a:pt x="10696" y="14439"/>
                    <a:pt x="10720" y="14499"/>
                  </a:cubicBezTo>
                  <a:cubicBezTo>
                    <a:pt x="10769" y="14620"/>
                    <a:pt x="10817" y="14742"/>
                    <a:pt x="10866" y="14888"/>
                  </a:cubicBezTo>
                  <a:cubicBezTo>
                    <a:pt x="10890" y="14949"/>
                    <a:pt x="10902" y="14998"/>
                    <a:pt x="10914" y="15046"/>
                  </a:cubicBezTo>
                  <a:cubicBezTo>
                    <a:pt x="10926" y="15095"/>
                    <a:pt x="10939" y="15131"/>
                    <a:pt x="10950" y="15180"/>
                  </a:cubicBezTo>
                  <a:lnTo>
                    <a:pt x="10963" y="15192"/>
                  </a:lnTo>
                  <a:cubicBezTo>
                    <a:pt x="10975" y="15241"/>
                    <a:pt x="10987" y="15277"/>
                    <a:pt x="10999" y="15325"/>
                  </a:cubicBezTo>
                  <a:cubicBezTo>
                    <a:pt x="10999" y="15350"/>
                    <a:pt x="11012" y="15362"/>
                    <a:pt x="11012" y="15387"/>
                  </a:cubicBezTo>
                  <a:cubicBezTo>
                    <a:pt x="11023" y="15411"/>
                    <a:pt x="11023" y="15435"/>
                    <a:pt x="11023" y="15460"/>
                  </a:cubicBezTo>
                  <a:lnTo>
                    <a:pt x="11036" y="15471"/>
                  </a:lnTo>
                  <a:cubicBezTo>
                    <a:pt x="11036" y="15496"/>
                    <a:pt x="11036" y="15532"/>
                    <a:pt x="11048" y="15557"/>
                  </a:cubicBezTo>
                  <a:lnTo>
                    <a:pt x="11048" y="15630"/>
                  </a:lnTo>
                  <a:lnTo>
                    <a:pt x="11048" y="15666"/>
                  </a:lnTo>
                  <a:cubicBezTo>
                    <a:pt x="11036" y="15727"/>
                    <a:pt x="11036" y="15776"/>
                    <a:pt x="11036" y="15836"/>
                  </a:cubicBezTo>
                  <a:lnTo>
                    <a:pt x="11036" y="15909"/>
                  </a:lnTo>
                  <a:lnTo>
                    <a:pt x="11036" y="15994"/>
                  </a:lnTo>
                  <a:lnTo>
                    <a:pt x="11036" y="16128"/>
                  </a:lnTo>
                  <a:cubicBezTo>
                    <a:pt x="11023" y="16140"/>
                    <a:pt x="11023" y="16152"/>
                    <a:pt x="11023" y="16164"/>
                  </a:cubicBezTo>
                  <a:cubicBezTo>
                    <a:pt x="11023" y="16200"/>
                    <a:pt x="11012" y="16225"/>
                    <a:pt x="10999" y="16262"/>
                  </a:cubicBezTo>
                  <a:lnTo>
                    <a:pt x="10999" y="16273"/>
                  </a:lnTo>
                  <a:cubicBezTo>
                    <a:pt x="10987" y="16346"/>
                    <a:pt x="10975" y="16419"/>
                    <a:pt x="10950" y="16480"/>
                  </a:cubicBezTo>
                  <a:cubicBezTo>
                    <a:pt x="10939" y="16541"/>
                    <a:pt x="10926" y="16589"/>
                    <a:pt x="10914" y="16651"/>
                  </a:cubicBezTo>
                  <a:lnTo>
                    <a:pt x="10877" y="16832"/>
                  </a:lnTo>
                  <a:cubicBezTo>
                    <a:pt x="10866" y="16857"/>
                    <a:pt x="10853" y="16881"/>
                    <a:pt x="10853" y="16918"/>
                  </a:cubicBezTo>
                  <a:cubicBezTo>
                    <a:pt x="10841" y="16942"/>
                    <a:pt x="10829" y="16978"/>
                    <a:pt x="10817" y="17003"/>
                  </a:cubicBezTo>
                  <a:cubicBezTo>
                    <a:pt x="10805" y="17027"/>
                    <a:pt x="10805" y="17051"/>
                    <a:pt x="10793" y="17075"/>
                  </a:cubicBezTo>
                  <a:lnTo>
                    <a:pt x="10756" y="17148"/>
                  </a:lnTo>
                  <a:cubicBezTo>
                    <a:pt x="10732" y="17185"/>
                    <a:pt x="10707" y="17234"/>
                    <a:pt x="10683" y="17283"/>
                  </a:cubicBezTo>
                  <a:cubicBezTo>
                    <a:pt x="10659" y="17319"/>
                    <a:pt x="10647" y="17343"/>
                    <a:pt x="10623" y="17380"/>
                  </a:cubicBezTo>
                  <a:cubicBezTo>
                    <a:pt x="10586" y="17453"/>
                    <a:pt x="10550" y="17537"/>
                    <a:pt x="10513" y="17623"/>
                  </a:cubicBezTo>
                  <a:cubicBezTo>
                    <a:pt x="10464" y="17707"/>
                    <a:pt x="10440" y="17780"/>
                    <a:pt x="10404" y="17866"/>
                  </a:cubicBezTo>
                  <a:cubicBezTo>
                    <a:pt x="10380" y="17939"/>
                    <a:pt x="10355" y="18023"/>
                    <a:pt x="10318" y="18109"/>
                  </a:cubicBezTo>
                  <a:lnTo>
                    <a:pt x="10307" y="18158"/>
                  </a:lnTo>
                  <a:cubicBezTo>
                    <a:pt x="10282" y="18231"/>
                    <a:pt x="10258" y="18303"/>
                    <a:pt x="10245" y="18364"/>
                  </a:cubicBezTo>
                  <a:lnTo>
                    <a:pt x="10209" y="18510"/>
                  </a:lnTo>
                  <a:cubicBezTo>
                    <a:pt x="10197" y="18547"/>
                    <a:pt x="10185" y="18595"/>
                    <a:pt x="10185" y="18631"/>
                  </a:cubicBezTo>
                  <a:lnTo>
                    <a:pt x="10185" y="18644"/>
                  </a:lnTo>
                  <a:lnTo>
                    <a:pt x="10148" y="18899"/>
                  </a:lnTo>
                  <a:cubicBezTo>
                    <a:pt x="10137" y="18984"/>
                    <a:pt x="10137" y="19081"/>
                    <a:pt x="10137" y="19166"/>
                  </a:cubicBezTo>
                  <a:cubicBezTo>
                    <a:pt x="10137" y="19263"/>
                    <a:pt x="10137" y="19336"/>
                    <a:pt x="10124" y="19422"/>
                  </a:cubicBezTo>
                  <a:cubicBezTo>
                    <a:pt x="10124" y="19482"/>
                    <a:pt x="10124" y="19555"/>
                    <a:pt x="10112" y="19616"/>
                  </a:cubicBezTo>
                  <a:lnTo>
                    <a:pt x="10112" y="19676"/>
                  </a:lnTo>
                  <a:lnTo>
                    <a:pt x="10112" y="19689"/>
                  </a:lnTo>
                  <a:lnTo>
                    <a:pt x="10112" y="19701"/>
                  </a:lnTo>
                  <a:lnTo>
                    <a:pt x="10100" y="19701"/>
                  </a:lnTo>
                  <a:cubicBezTo>
                    <a:pt x="10088" y="19859"/>
                    <a:pt x="10075" y="20005"/>
                    <a:pt x="10039" y="20138"/>
                  </a:cubicBezTo>
                  <a:cubicBezTo>
                    <a:pt x="10039" y="20175"/>
                    <a:pt x="10027" y="20211"/>
                    <a:pt x="10015" y="20248"/>
                  </a:cubicBezTo>
                  <a:cubicBezTo>
                    <a:pt x="10002" y="20272"/>
                    <a:pt x="10002" y="20297"/>
                    <a:pt x="9991" y="20333"/>
                  </a:cubicBezTo>
                  <a:lnTo>
                    <a:pt x="9978" y="20357"/>
                  </a:lnTo>
                  <a:cubicBezTo>
                    <a:pt x="9966" y="20381"/>
                    <a:pt x="9954" y="20418"/>
                    <a:pt x="9942" y="20454"/>
                  </a:cubicBezTo>
                  <a:cubicBezTo>
                    <a:pt x="9918" y="20503"/>
                    <a:pt x="9893" y="20551"/>
                    <a:pt x="9881" y="20600"/>
                  </a:cubicBezTo>
                  <a:cubicBezTo>
                    <a:pt x="9869" y="20613"/>
                    <a:pt x="9869" y="20624"/>
                    <a:pt x="9857" y="20624"/>
                  </a:cubicBezTo>
                  <a:lnTo>
                    <a:pt x="9857" y="20637"/>
                  </a:lnTo>
                  <a:cubicBezTo>
                    <a:pt x="9845" y="20649"/>
                    <a:pt x="9845" y="20661"/>
                    <a:pt x="9845" y="20661"/>
                  </a:cubicBezTo>
                  <a:lnTo>
                    <a:pt x="9821" y="20697"/>
                  </a:lnTo>
                  <a:lnTo>
                    <a:pt x="9796" y="20734"/>
                  </a:lnTo>
                  <a:lnTo>
                    <a:pt x="9796" y="20746"/>
                  </a:lnTo>
                  <a:cubicBezTo>
                    <a:pt x="9772" y="20770"/>
                    <a:pt x="9748" y="20807"/>
                    <a:pt x="9723" y="20831"/>
                  </a:cubicBezTo>
                  <a:lnTo>
                    <a:pt x="9723" y="20843"/>
                  </a:lnTo>
                  <a:lnTo>
                    <a:pt x="9686" y="20880"/>
                  </a:lnTo>
                  <a:cubicBezTo>
                    <a:pt x="9675" y="20892"/>
                    <a:pt x="9662" y="20904"/>
                    <a:pt x="9650" y="20929"/>
                  </a:cubicBezTo>
                  <a:lnTo>
                    <a:pt x="9613" y="20965"/>
                  </a:lnTo>
                  <a:lnTo>
                    <a:pt x="9578" y="21002"/>
                  </a:lnTo>
                  <a:lnTo>
                    <a:pt x="9565" y="21013"/>
                  </a:lnTo>
                  <a:cubicBezTo>
                    <a:pt x="9541" y="21026"/>
                    <a:pt x="9529" y="21038"/>
                    <a:pt x="9516" y="21050"/>
                  </a:cubicBezTo>
                  <a:cubicBezTo>
                    <a:pt x="9505" y="21062"/>
                    <a:pt x="9480" y="21074"/>
                    <a:pt x="9468" y="21086"/>
                  </a:cubicBezTo>
                  <a:cubicBezTo>
                    <a:pt x="9432" y="21110"/>
                    <a:pt x="9395" y="21123"/>
                    <a:pt x="9359" y="21147"/>
                  </a:cubicBezTo>
                  <a:cubicBezTo>
                    <a:pt x="9346" y="21159"/>
                    <a:pt x="9322" y="21159"/>
                    <a:pt x="9310" y="21172"/>
                  </a:cubicBezTo>
                  <a:cubicBezTo>
                    <a:pt x="9297" y="21183"/>
                    <a:pt x="9286" y="21183"/>
                    <a:pt x="9273" y="21196"/>
                  </a:cubicBezTo>
                  <a:cubicBezTo>
                    <a:pt x="9273" y="21147"/>
                    <a:pt x="9286" y="21110"/>
                    <a:pt x="9297" y="21062"/>
                  </a:cubicBezTo>
                  <a:cubicBezTo>
                    <a:pt x="9310" y="20989"/>
                    <a:pt x="9322" y="20916"/>
                    <a:pt x="9334" y="20819"/>
                  </a:cubicBezTo>
                  <a:lnTo>
                    <a:pt x="9346" y="20783"/>
                  </a:lnTo>
                  <a:cubicBezTo>
                    <a:pt x="9359" y="20722"/>
                    <a:pt x="9370" y="20673"/>
                    <a:pt x="9395" y="20624"/>
                  </a:cubicBezTo>
                  <a:cubicBezTo>
                    <a:pt x="9407" y="20551"/>
                    <a:pt x="9432" y="20491"/>
                    <a:pt x="9456" y="20430"/>
                  </a:cubicBezTo>
                  <a:cubicBezTo>
                    <a:pt x="9492" y="20297"/>
                    <a:pt x="9541" y="20162"/>
                    <a:pt x="9578" y="20029"/>
                  </a:cubicBezTo>
                  <a:cubicBezTo>
                    <a:pt x="9589" y="19992"/>
                    <a:pt x="9602" y="19956"/>
                    <a:pt x="9613" y="19908"/>
                  </a:cubicBezTo>
                  <a:cubicBezTo>
                    <a:pt x="9626" y="19859"/>
                    <a:pt x="9638" y="19822"/>
                    <a:pt x="9662" y="19774"/>
                  </a:cubicBezTo>
                  <a:cubicBezTo>
                    <a:pt x="9675" y="19725"/>
                    <a:pt x="9686" y="19689"/>
                    <a:pt x="9699" y="19640"/>
                  </a:cubicBezTo>
                  <a:cubicBezTo>
                    <a:pt x="9711" y="19603"/>
                    <a:pt x="9723" y="19555"/>
                    <a:pt x="9735" y="19519"/>
                  </a:cubicBezTo>
                  <a:cubicBezTo>
                    <a:pt x="9759" y="19446"/>
                    <a:pt x="9784" y="19360"/>
                    <a:pt x="9796" y="19276"/>
                  </a:cubicBezTo>
                  <a:cubicBezTo>
                    <a:pt x="9808" y="19227"/>
                    <a:pt x="9821" y="19179"/>
                    <a:pt x="9821" y="19142"/>
                  </a:cubicBezTo>
                  <a:cubicBezTo>
                    <a:pt x="9869" y="18996"/>
                    <a:pt x="9905" y="18863"/>
                    <a:pt x="9954" y="18704"/>
                  </a:cubicBezTo>
                  <a:cubicBezTo>
                    <a:pt x="9978" y="18631"/>
                    <a:pt x="10002" y="18547"/>
                    <a:pt x="10027" y="18461"/>
                  </a:cubicBezTo>
                  <a:cubicBezTo>
                    <a:pt x="10027" y="18437"/>
                    <a:pt x="10039" y="18401"/>
                    <a:pt x="10039" y="18376"/>
                  </a:cubicBezTo>
                  <a:cubicBezTo>
                    <a:pt x="10051" y="18364"/>
                    <a:pt x="10051" y="18352"/>
                    <a:pt x="10051" y="18339"/>
                  </a:cubicBezTo>
                  <a:lnTo>
                    <a:pt x="10064" y="18328"/>
                  </a:lnTo>
                  <a:cubicBezTo>
                    <a:pt x="10075" y="18291"/>
                    <a:pt x="10088" y="18242"/>
                    <a:pt x="10100" y="18206"/>
                  </a:cubicBezTo>
                  <a:lnTo>
                    <a:pt x="10100" y="18194"/>
                  </a:lnTo>
                  <a:cubicBezTo>
                    <a:pt x="10100" y="18182"/>
                    <a:pt x="10100" y="18169"/>
                    <a:pt x="10112" y="18158"/>
                  </a:cubicBezTo>
                  <a:lnTo>
                    <a:pt x="10112" y="18133"/>
                  </a:lnTo>
                  <a:lnTo>
                    <a:pt x="10112" y="18109"/>
                  </a:lnTo>
                  <a:cubicBezTo>
                    <a:pt x="10112" y="18096"/>
                    <a:pt x="10124" y="18085"/>
                    <a:pt x="10124" y="18072"/>
                  </a:cubicBezTo>
                  <a:cubicBezTo>
                    <a:pt x="10137" y="18023"/>
                    <a:pt x="10137" y="17987"/>
                    <a:pt x="10148" y="17939"/>
                  </a:cubicBezTo>
                  <a:cubicBezTo>
                    <a:pt x="10161" y="17866"/>
                    <a:pt x="10173" y="17780"/>
                    <a:pt x="10173" y="17683"/>
                  </a:cubicBezTo>
                  <a:cubicBezTo>
                    <a:pt x="10185" y="17635"/>
                    <a:pt x="10185" y="17586"/>
                    <a:pt x="10185" y="17537"/>
                  </a:cubicBezTo>
                  <a:cubicBezTo>
                    <a:pt x="10185" y="17489"/>
                    <a:pt x="10197" y="17440"/>
                    <a:pt x="10197" y="17391"/>
                  </a:cubicBezTo>
                  <a:lnTo>
                    <a:pt x="10197" y="17161"/>
                  </a:lnTo>
                  <a:lnTo>
                    <a:pt x="10185" y="17148"/>
                  </a:lnTo>
                  <a:lnTo>
                    <a:pt x="10185" y="17027"/>
                  </a:lnTo>
                  <a:lnTo>
                    <a:pt x="10185" y="16881"/>
                  </a:lnTo>
                  <a:cubicBezTo>
                    <a:pt x="10173" y="16857"/>
                    <a:pt x="10173" y="16821"/>
                    <a:pt x="10173" y="16784"/>
                  </a:cubicBezTo>
                  <a:cubicBezTo>
                    <a:pt x="10173" y="16735"/>
                    <a:pt x="10173" y="16687"/>
                    <a:pt x="10161" y="16638"/>
                  </a:cubicBezTo>
                  <a:lnTo>
                    <a:pt x="10161" y="16626"/>
                  </a:lnTo>
                  <a:lnTo>
                    <a:pt x="10161" y="16602"/>
                  </a:lnTo>
                  <a:lnTo>
                    <a:pt x="10161" y="16480"/>
                  </a:lnTo>
                  <a:cubicBezTo>
                    <a:pt x="10148" y="16432"/>
                    <a:pt x="10148" y="16395"/>
                    <a:pt x="10148" y="16346"/>
                  </a:cubicBezTo>
                  <a:lnTo>
                    <a:pt x="10137" y="16322"/>
                  </a:lnTo>
                  <a:cubicBezTo>
                    <a:pt x="10137" y="16298"/>
                    <a:pt x="10137" y="16262"/>
                    <a:pt x="10124" y="16237"/>
                  </a:cubicBezTo>
                  <a:cubicBezTo>
                    <a:pt x="10124" y="16200"/>
                    <a:pt x="10124" y="16164"/>
                    <a:pt x="10112" y="16140"/>
                  </a:cubicBezTo>
                  <a:cubicBezTo>
                    <a:pt x="10112" y="16116"/>
                    <a:pt x="10112" y="16092"/>
                    <a:pt x="10100" y="16067"/>
                  </a:cubicBezTo>
                  <a:cubicBezTo>
                    <a:pt x="10100" y="16030"/>
                    <a:pt x="10064" y="16006"/>
                    <a:pt x="10027" y="16006"/>
                  </a:cubicBezTo>
                  <a:lnTo>
                    <a:pt x="10015" y="16006"/>
                  </a:lnTo>
                  <a:cubicBezTo>
                    <a:pt x="9978" y="16006"/>
                    <a:pt x="9942" y="16043"/>
                    <a:pt x="9942" y="16079"/>
                  </a:cubicBezTo>
                  <a:lnTo>
                    <a:pt x="9942" y="16128"/>
                  </a:lnTo>
                  <a:lnTo>
                    <a:pt x="9942" y="16140"/>
                  </a:lnTo>
                  <a:cubicBezTo>
                    <a:pt x="9954" y="16152"/>
                    <a:pt x="9954" y="16176"/>
                    <a:pt x="9954" y="16189"/>
                  </a:cubicBezTo>
                  <a:cubicBezTo>
                    <a:pt x="9954" y="16213"/>
                    <a:pt x="9954" y="16225"/>
                    <a:pt x="9966" y="16249"/>
                  </a:cubicBezTo>
                  <a:lnTo>
                    <a:pt x="9966" y="16273"/>
                  </a:lnTo>
                  <a:cubicBezTo>
                    <a:pt x="9966" y="16298"/>
                    <a:pt x="9966" y="16322"/>
                    <a:pt x="9978" y="16346"/>
                  </a:cubicBezTo>
                  <a:cubicBezTo>
                    <a:pt x="9978" y="16408"/>
                    <a:pt x="9991" y="16468"/>
                    <a:pt x="9991" y="16529"/>
                  </a:cubicBezTo>
                  <a:lnTo>
                    <a:pt x="9991" y="16578"/>
                  </a:lnTo>
                  <a:cubicBezTo>
                    <a:pt x="10002" y="16735"/>
                    <a:pt x="10015" y="16905"/>
                    <a:pt x="10027" y="17064"/>
                  </a:cubicBezTo>
                  <a:lnTo>
                    <a:pt x="10027" y="17501"/>
                  </a:lnTo>
                  <a:lnTo>
                    <a:pt x="10027" y="17537"/>
                  </a:lnTo>
                  <a:lnTo>
                    <a:pt x="10027" y="17707"/>
                  </a:lnTo>
                  <a:cubicBezTo>
                    <a:pt x="10015" y="17744"/>
                    <a:pt x="10015" y="17793"/>
                    <a:pt x="10015" y="17829"/>
                  </a:cubicBezTo>
                  <a:lnTo>
                    <a:pt x="10015" y="17902"/>
                  </a:lnTo>
                  <a:lnTo>
                    <a:pt x="10002" y="17926"/>
                  </a:lnTo>
                  <a:lnTo>
                    <a:pt x="10002" y="17963"/>
                  </a:lnTo>
                  <a:cubicBezTo>
                    <a:pt x="10002" y="18012"/>
                    <a:pt x="9991" y="18060"/>
                    <a:pt x="9991" y="18109"/>
                  </a:cubicBezTo>
                  <a:lnTo>
                    <a:pt x="9954" y="18255"/>
                  </a:lnTo>
                  <a:lnTo>
                    <a:pt x="9954" y="18279"/>
                  </a:lnTo>
                  <a:cubicBezTo>
                    <a:pt x="9929" y="18364"/>
                    <a:pt x="9918" y="18437"/>
                    <a:pt x="9893" y="18522"/>
                  </a:cubicBezTo>
                  <a:cubicBezTo>
                    <a:pt x="9893" y="18547"/>
                    <a:pt x="9881" y="18558"/>
                    <a:pt x="9881" y="18583"/>
                  </a:cubicBezTo>
                  <a:cubicBezTo>
                    <a:pt x="9869" y="18619"/>
                    <a:pt x="9845" y="18668"/>
                    <a:pt x="9832" y="18704"/>
                  </a:cubicBezTo>
                  <a:cubicBezTo>
                    <a:pt x="9821" y="18765"/>
                    <a:pt x="9796" y="18826"/>
                    <a:pt x="9784" y="18911"/>
                  </a:cubicBezTo>
                  <a:cubicBezTo>
                    <a:pt x="9772" y="18935"/>
                    <a:pt x="9772" y="18960"/>
                    <a:pt x="9772" y="18984"/>
                  </a:cubicBezTo>
                  <a:lnTo>
                    <a:pt x="9759" y="18984"/>
                  </a:lnTo>
                  <a:cubicBezTo>
                    <a:pt x="9748" y="19069"/>
                    <a:pt x="9711" y="19142"/>
                    <a:pt x="9699" y="19203"/>
                  </a:cubicBezTo>
                  <a:cubicBezTo>
                    <a:pt x="9675" y="19276"/>
                    <a:pt x="9650" y="19336"/>
                    <a:pt x="9613" y="19409"/>
                  </a:cubicBezTo>
                  <a:lnTo>
                    <a:pt x="9589" y="19470"/>
                  </a:lnTo>
                  <a:cubicBezTo>
                    <a:pt x="9578" y="19519"/>
                    <a:pt x="9553" y="19555"/>
                    <a:pt x="9541" y="19603"/>
                  </a:cubicBezTo>
                  <a:cubicBezTo>
                    <a:pt x="9516" y="19665"/>
                    <a:pt x="9492" y="19738"/>
                    <a:pt x="9468" y="19798"/>
                  </a:cubicBezTo>
                  <a:lnTo>
                    <a:pt x="9395" y="19981"/>
                  </a:lnTo>
                  <a:lnTo>
                    <a:pt x="9395" y="19992"/>
                  </a:lnTo>
                  <a:cubicBezTo>
                    <a:pt x="9346" y="20162"/>
                    <a:pt x="9286" y="20333"/>
                    <a:pt x="9237" y="20503"/>
                  </a:cubicBezTo>
                  <a:cubicBezTo>
                    <a:pt x="9225" y="20576"/>
                    <a:pt x="9213" y="20637"/>
                    <a:pt x="9189" y="20710"/>
                  </a:cubicBezTo>
                  <a:lnTo>
                    <a:pt x="9152" y="20929"/>
                  </a:lnTo>
                  <a:lnTo>
                    <a:pt x="9152" y="20880"/>
                  </a:lnTo>
                  <a:cubicBezTo>
                    <a:pt x="9140" y="20831"/>
                    <a:pt x="9140" y="20783"/>
                    <a:pt x="9127" y="20734"/>
                  </a:cubicBezTo>
                  <a:lnTo>
                    <a:pt x="9127" y="20697"/>
                  </a:lnTo>
                  <a:cubicBezTo>
                    <a:pt x="9116" y="20624"/>
                    <a:pt x="9103" y="20540"/>
                    <a:pt x="9091" y="20454"/>
                  </a:cubicBezTo>
                  <a:cubicBezTo>
                    <a:pt x="9079" y="20418"/>
                    <a:pt x="9079" y="20370"/>
                    <a:pt x="9067" y="20333"/>
                  </a:cubicBezTo>
                  <a:cubicBezTo>
                    <a:pt x="9067" y="20284"/>
                    <a:pt x="9054" y="20235"/>
                    <a:pt x="9043" y="20187"/>
                  </a:cubicBezTo>
                  <a:cubicBezTo>
                    <a:pt x="9018" y="20017"/>
                    <a:pt x="8982" y="19846"/>
                    <a:pt x="8946" y="19689"/>
                  </a:cubicBezTo>
                  <a:lnTo>
                    <a:pt x="8946" y="19665"/>
                  </a:lnTo>
                  <a:lnTo>
                    <a:pt x="8946" y="19652"/>
                  </a:lnTo>
                  <a:lnTo>
                    <a:pt x="8909" y="19470"/>
                  </a:lnTo>
                  <a:lnTo>
                    <a:pt x="8909" y="19360"/>
                  </a:lnTo>
                  <a:cubicBezTo>
                    <a:pt x="8897" y="19336"/>
                    <a:pt x="8897" y="19312"/>
                    <a:pt x="8897" y="19287"/>
                  </a:cubicBezTo>
                  <a:lnTo>
                    <a:pt x="8897" y="19276"/>
                  </a:lnTo>
                  <a:lnTo>
                    <a:pt x="8897" y="19130"/>
                  </a:lnTo>
                  <a:lnTo>
                    <a:pt x="8897" y="19008"/>
                  </a:lnTo>
                  <a:lnTo>
                    <a:pt x="8897" y="18996"/>
                  </a:lnTo>
                  <a:lnTo>
                    <a:pt x="8897" y="18984"/>
                  </a:lnTo>
                  <a:cubicBezTo>
                    <a:pt x="8909" y="18960"/>
                    <a:pt x="8909" y="18923"/>
                    <a:pt x="8909" y="18899"/>
                  </a:cubicBezTo>
                  <a:cubicBezTo>
                    <a:pt x="8921" y="18863"/>
                    <a:pt x="8921" y="18826"/>
                    <a:pt x="8933" y="18790"/>
                  </a:cubicBezTo>
                  <a:lnTo>
                    <a:pt x="8933" y="18777"/>
                  </a:lnTo>
                  <a:lnTo>
                    <a:pt x="8933" y="18765"/>
                  </a:lnTo>
                  <a:lnTo>
                    <a:pt x="8933" y="18753"/>
                  </a:lnTo>
                  <a:lnTo>
                    <a:pt x="8946" y="18753"/>
                  </a:lnTo>
                  <a:lnTo>
                    <a:pt x="8946" y="18741"/>
                  </a:lnTo>
                  <a:lnTo>
                    <a:pt x="8946" y="18728"/>
                  </a:lnTo>
                  <a:lnTo>
                    <a:pt x="8946" y="18717"/>
                  </a:lnTo>
                  <a:cubicBezTo>
                    <a:pt x="8970" y="18619"/>
                    <a:pt x="8994" y="18534"/>
                    <a:pt x="9018" y="18449"/>
                  </a:cubicBezTo>
                  <a:lnTo>
                    <a:pt x="9018" y="18437"/>
                  </a:lnTo>
                  <a:lnTo>
                    <a:pt x="9030" y="18388"/>
                  </a:lnTo>
                  <a:cubicBezTo>
                    <a:pt x="9054" y="18315"/>
                    <a:pt x="9067" y="18242"/>
                    <a:pt x="9091" y="18169"/>
                  </a:cubicBezTo>
                  <a:cubicBezTo>
                    <a:pt x="9103" y="18145"/>
                    <a:pt x="9103" y="18121"/>
                    <a:pt x="9116" y="18096"/>
                  </a:cubicBezTo>
                  <a:cubicBezTo>
                    <a:pt x="9127" y="18036"/>
                    <a:pt x="9140" y="17987"/>
                    <a:pt x="9152" y="17926"/>
                  </a:cubicBezTo>
                  <a:cubicBezTo>
                    <a:pt x="9176" y="17866"/>
                    <a:pt x="9189" y="17805"/>
                    <a:pt x="9213" y="17744"/>
                  </a:cubicBezTo>
                  <a:lnTo>
                    <a:pt x="9237" y="17671"/>
                  </a:lnTo>
                  <a:cubicBezTo>
                    <a:pt x="9262" y="17574"/>
                    <a:pt x="9286" y="17489"/>
                    <a:pt x="9297" y="17416"/>
                  </a:cubicBezTo>
                  <a:cubicBezTo>
                    <a:pt x="9310" y="17355"/>
                    <a:pt x="9322" y="17283"/>
                    <a:pt x="9334" y="17221"/>
                  </a:cubicBezTo>
                  <a:lnTo>
                    <a:pt x="9346" y="17185"/>
                  </a:lnTo>
                  <a:cubicBezTo>
                    <a:pt x="9359" y="17112"/>
                    <a:pt x="9370" y="17027"/>
                    <a:pt x="9383" y="16954"/>
                  </a:cubicBezTo>
                  <a:cubicBezTo>
                    <a:pt x="9395" y="16918"/>
                    <a:pt x="9395" y="16881"/>
                    <a:pt x="9407" y="16857"/>
                  </a:cubicBezTo>
                  <a:cubicBezTo>
                    <a:pt x="9407" y="16808"/>
                    <a:pt x="9419" y="16759"/>
                    <a:pt x="9432" y="16711"/>
                  </a:cubicBezTo>
                  <a:cubicBezTo>
                    <a:pt x="9443" y="16626"/>
                    <a:pt x="9468" y="16541"/>
                    <a:pt x="9480" y="16444"/>
                  </a:cubicBezTo>
                  <a:lnTo>
                    <a:pt x="9516" y="16225"/>
                  </a:lnTo>
                  <a:cubicBezTo>
                    <a:pt x="9541" y="16128"/>
                    <a:pt x="9553" y="16030"/>
                    <a:pt x="9578" y="15933"/>
                  </a:cubicBezTo>
                  <a:lnTo>
                    <a:pt x="9589" y="15824"/>
                  </a:lnTo>
                  <a:cubicBezTo>
                    <a:pt x="9613" y="15678"/>
                    <a:pt x="9650" y="15532"/>
                    <a:pt x="9662" y="15398"/>
                  </a:cubicBezTo>
                  <a:cubicBezTo>
                    <a:pt x="9675" y="15301"/>
                    <a:pt x="9675" y="15204"/>
                    <a:pt x="9686" y="15119"/>
                  </a:cubicBezTo>
                  <a:lnTo>
                    <a:pt x="9686" y="15082"/>
                  </a:lnTo>
                  <a:lnTo>
                    <a:pt x="9686" y="14985"/>
                  </a:lnTo>
                  <a:cubicBezTo>
                    <a:pt x="9686" y="14949"/>
                    <a:pt x="9686" y="14900"/>
                    <a:pt x="9699" y="14864"/>
                  </a:cubicBezTo>
                  <a:lnTo>
                    <a:pt x="9699" y="14839"/>
                  </a:lnTo>
                  <a:cubicBezTo>
                    <a:pt x="9699" y="14803"/>
                    <a:pt x="9711" y="14755"/>
                    <a:pt x="9711" y="14718"/>
                  </a:cubicBezTo>
                  <a:lnTo>
                    <a:pt x="9723" y="14645"/>
                  </a:lnTo>
                  <a:cubicBezTo>
                    <a:pt x="9723" y="14620"/>
                    <a:pt x="9735" y="14585"/>
                    <a:pt x="9735" y="14560"/>
                  </a:cubicBezTo>
                  <a:lnTo>
                    <a:pt x="9735" y="14548"/>
                  </a:lnTo>
                  <a:cubicBezTo>
                    <a:pt x="9748" y="14499"/>
                    <a:pt x="9748" y="14450"/>
                    <a:pt x="9759" y="14402"/>
                  </a:cubicBezTo>
                  <a:cubicBezTo>
                    <a:pt x="9759" y="14353"/>
                    <a:pt x="9759" y="14304"/>
                    <a:pt x="9772" y="14256"/>
                  </a:cubicBezTo>
                  <a:lnTo>
                    <a:pt x="9772" y="14001"/>
                  </a:lnTo>
                  <a:lnTo>
                    <a:pt x="9772" y="13904"/>
                  </a:lnTo>
                  <a:lnTo>
                    <a:pt x="9772" y="13734"/>
                  </a:lnTo>
                  <a:cubicBezTo>
                    <a:pt x="9772" y="13661"/>
                    <a:pt x="9772" y="13588"/>
                    <a:pt x="9759" y="13515"/>
                  </a:cubicBezTo>
                  <a:lnTo>
                    <a:pt x="9759" y="13491"/>
                  </a:lnTo>
                  <a:cubicBezTo>
                    <a:pt x="9759" y="13393"/>
                    <a:pt x="9748" y="13308"/>
                    <a:pt x="9748" y="13211"/>
                  </a:cubicBezTo>
                  <a:lnTo>
                    <a:pt x="9748" y="13102"/>
                  </a:lnTo>
                  <a:lnTo>
                    <a:pt x="9748" y="13089"/>
                  </a:lnTo>
                  <a:close/>
                  <a:moveTo>
                    <a:pt x="9297" y="21318"/>
                  </a:moveTo>
                  <a:cubicBezTo>
                    <a:pt x="9273" y="21329"/>
                    <a:pt x="9262" y="21342"/>
                    <a:pt x="9249" y="21342"/>
                  </a:cubicBezTo>
                  <a:lnTo>
                    <a:pt x="9249" y="21329"/>
                  </a:lnTo>
                  <a:lnTo>
                    <a:pt x="9262" y="21329"/>
                  </a:lnTo>
                  <a:cubicBezTo>
                    <a:pt x="9273" y="21329"/>
                    <a:pt x="9286" y="21318"/>
                    <a:pt x="9297" y="21318"/>
                  </a:cubicBezTo>
                  <a:close/>
                  <a:moveTo>
                    <a:pt x="7693" y="19640"/>
                  </a:moveTo>
                  <a:cubicBezTo>
                    <a:pt x="7718" y="19652"/>
                    <a:pt x="7742" y="19652"/>
                    <a:pt x="7766" y="19652"/>
                  </a:cubicBezTo>
                  <a:cubicBezTo>
                    <a:pt x="7779" y="19665"/>
                    <a:pt x="7790" y="19665"/>
                    <a:pt x="7803" y="19665"/>
                  </a:cubicBezTo>
                  <a:cubicBezTo>
                    <a:pt x="7827" y="19676"/>
                    <a:pt x="7839" y="19676"/>
                    <a:pt x="7852" y="19689"/>
                  </a:cubicBezTo>
                  <a:cubicBezTo>
                    <a:pt x="7888" y="19701"/>
                    <a:pt x="7925" y="19725"/>
                    <a:pt x="7961" y="19749"/>
                  </a:cubicBezTo>
                  <a:lnTo>
                    <a:pt x="7949" y="19749"/>
                  </a:lnTo>
                  <a:cubicBezTo>
                    <a:pt x="7961" y="19749"/>
                    <a:pt x="7973" y="19762"/>
                    <a:pt x="7985" y="19762"/>
                  </a:cubicBezTo>
                  <a:cubicBezTo>
                    <a:pt x="7985" y="19774"/>
                    <a:pt x="7998" y="19774"/>
                    <a:pt x="8009" y="19786"/>
                  </a:cubicBezTo>
                  <a:lnTo>
                    <a:pt x="8022" y="19798"/>
                  </a:lnTo>
                  <a:cubicBezTo>
                    <a:pt x="8046" y="19810"/>
                    <a:pt x="8058" y="19822"/>
                    <a:pt x="8082" y="19835"/>
                  </a:cubicBezTo>
                  <a:cubicBezTo>
                    <a:pt x="8119" y="19871"/>
                    <a:pt x="8168" y="19908"/>
                    <a:pt x="8204" y="19944"/>
                  </a:cubicBezTo>
                  <a:cubicBezTo>
                    <a:pt x="8241" y="19968"/>
                    <a:pt x="8265" y="20005"/>
                    <a:pt x="8301" y="20029"/>
                  </a:cubicBezTo>
                  <a:cubicBezTo>
                    <a:pt x="8338" y="20090"/>
                    <a:pt x="8386" y="20138"/>
                    <a:pt x="8422" y="20187"/>
                  </a:cubicBezTo>
                  <a:lnTo>
                    <a:pt x="8447" y="20224"/>
                  </a:lnTo>
                  <a:cubicBezTo>
                    <a:pt x="8508" y="20297"/>
                    <a:pt x="8557" y="20357"/>
                    <a:pt x="8593" y="20418"/>
                  </a:cubicBezTo>
                  <a:cubicBezTo>
                    <a:pt x="8605" y="20442"/>
                    <a:pt x="8617" y="20454"/>
                    <a:pt x="8630" y="20478"/>
                  </a:cubicBezTo>
                  <a:cubicBezTo>
                    <a:pt x="8641" y="20491"/>
                    <a:pt x="8654" y="20503"/>
                    <a:pt x="8666" y="20527"/>
                  </a:cubicBezTo>
                  <a:cubicBezTo>
                    <a:pt x="8678" y="20551"/>
                    <a:pt x="8690" y="20576"/>
                    <a:pt x="8690" y="20600"/>
                  </a:cubicBezTo>
                  <a:cubicBezTo>
                    <a:pt x="8702" y="20624"/>
                    <a:pt x="8702" y="20649"/>
                    <a:pt x="8714" y="20661"/>
                  </a:cubicBezTo>
                  <a:cubicBezTo>
                    <a:pt x="8714" y="20697"/>
                    <a:pt x="8727" y="20734"/>
                    <a:pt x="8727" y="20770"/>
                  </a:cubicBezTo>
                  <a:lnTo>
                    <a:pt x="8727" y="20819"/>
                  </a:lnTo>
                  <a:cubicBezTo>
                    <a:pt x="8727" y="20831"/>
                    <a:pt x="8714" y="20843"/>
                    <a:pt x="8714" y="20856"/>
                  </a:cubicBezTo>
                  <a:cubicBezTo>
                    <a:pt x="8714" y="20867"/>
                    <a:pt x="8714" y="20880"/>
                    <a:pt x="8702" y="20880"/>
                  </a:cubicBezTo>
                  <a:cubicBezTo>
                    <a:pt x="8702" y="20904"/>
                    <a:pt x="8690" y="20929"/>
                    <a:pt x="8678" y="20953"/>
                  </a:cubicBezTo>
                  <a:cubicBezTo>
                    <a:pt x="8678" y="20965"/>
                    <a:pt x="8666" y="20977"/>
                    <a:pt x="8654" y="20989"/>
                  </a:cubicBezTo>
                  <a:cubicBezTo>
                    <a:pt x="8641" y="21013"/>
                    <a:pt x="8617" y="21038"/>
                    <a:pt x="8593" y="21062"/>
                  </a:cubicBezTo>
                  <a:cubicBezTo>
                    <a:pt x="8557" y="21110"/>
                    <a:pt x="8508" y="21159"/>
                    <a:pt x="8459" y="21208"/>
                  </a:cubicBezTo>
                  <a:lnTo>
                    <a:pt x="8386" y="21281"/>
                  </a:lnTo>
                  <a:cubicBezTo>
                    <a:pt x="8338" y="21329"/>
                    <a:pt x="8289" y="21378"/>
                    <a:pt x="8252" y="21426"/>
                  </a:cubicBezTo>
                  <a:cubicBezTo>
                    <a:pt x="8228" y="21451"/>
                    <a:pt x="8204" y="21488"/>
                    <a:pt x="8168" y="21512"/>
                  </a:cubicBezTo>
                  <a:cubicBezTo>
                    <a:pt x="8095" y="21597"/>
                    <a:pt x="7998" y="21682"/>
                    <a:pt x="7925" y="21767"/>
                  </a:cubicBezTo>
                  <a:lnTo>
                    <a:pt x="7876" y="21815"/>
                  </a:lnTo>
                  <a:cubicBezTo>
                    <a:pt x="7803" y="21877"/>
                    <a:pt x="7742" y="21937"/>
                    <a:pt x="7682" y="22010"/>
                  </a:cubicBezTo>
                  <a:cubicBezTo>
                    <a:pt x="7633" y="22047"/>
                    <a:pt x="7596" y="22095"/>
                    <a:pt x="7560" y="22144"/>
                  </a:cubicBezTo>
                  <a:cubicBezTo>
                    <a:pt x="7511" y="22193"/>
                    <a:pt x="7474" y="22241"/>
                    <a:pt x="7438" y="22290"/>
                  </a:cubicBezTo>
                  <a:cubicBezTo>
                    <a:pt x="7377" y="22363"/>
                    <a:pt x="7329" y="22447"/>
                    <a:pt x="7268" y="22533"/>
                  </a:cubicBezTo>
                  <a:lnTo>
                    <a:pt x="7231" y="22581"/>
                  </a:lnTo>
                  <a:lnTo>
                    <a:pt x="7231" y="22593"/>
                  </a:lnTo>
                  <a:lnTo>
                    <a:pt x="7220" y="22593"/>
                  </a:lnTo>
                  <a:lnTo>
                    <a:pt x="7220" y="22606"/>
                  </a:lnTo>
                  <a:lnTo>
                    <a:pt x="7195" y="22642"/>
                  </a:lnTo>
                  <a:lnTo>
                    <a:pt x="7183" y="22654"/>
                  </a:lnTo>
                  <a:cubicBezTo>
                    <a:pt x="7147" y="22715"/>
                    <a:pt x="7110" y="22763"/>
                    <a:pt x="7086" y="22800"/>
                  </a:cubicBezTo>
                  <a:lnTo>
                    <a:pt x="7013" y="22873"/>
                  </a:lnTo>
                  <a:cubicBezTo>
                    <a:pt x="7001" y="22897"/>
                    <a:pt x="6988" y="22909"/>
                    <a:pt x="6977" y="22922"/>
                  </a:cubicBezTo>
                  <a:cubicBezTo>
                    <a:pt x="6940" y="22970"/>
                    <a:pt x="6904" y="23019"/>
                    <a:pt x="6867" y="23079"/>
                  </a:cubicBezTo>
                  <a:cubicBezTo>
                    <a:pt x="6831" y="23128"/>
                    <a:pt x="6807" y="23177"/>
                    <a:pt x="6770" y="23225"/>
                  </a:cubicBezTo>
                  <a:lnTo>
                    <a:pt x="6734" y="23298"/>
                  </a:lnTo>
                  <a:lnTo>
                    <a:pt x="6734" y="23311"/>
                  </a:lnTo>
                  <a:cubicBezTo>
                    <a:pt x="6709" y="23347"/>
                    <a:pt x="6685" y="23395"/>
                    <a:pt x="6661" y="23432"/>
                  </a:cubicBezTo>
                  <a:cubicBezTo>
                    <a:pt x="6648" y="23444"/>
                    <a:pt x="6636" y="23457"/>
                    <a:pt x="6636" y="23468"/>
                  </a:cubicBezTo>
                  <a:lnTo>
                    <a:pt x="6624" y="23481"/>
                  </a:lnTo>
                  <a:lnTo>
                    <a:pt x="6612" y="23493"/>
                  </a:lnTo>
                  <a:lnTo>
                    <a:pt x="6575" y="23493"/>
                  </a:lnTo>
                  <a:lnTo>
                    <a:pt x="6563" y="23481"/>
                  </a:lnTo>
                  <a:cubicBezTo>
                    <a:pt x="6563" y="23468"/>
                    <a:pt x="6551" y="23468"/>
                    <a:pt x="6539" y="23457"/>
                  </a:cubicBezTo>
                  <a:lnTo>
                    <a:pt x="6502" y="23384"/>
                  </a:lnTo>
                  <a:cubicBezTo>
                    <a:pt x="6491" y="23347"/>
                    <a:pt x="6478" y="23322"/>
                    <a:pt x="6466" y="23286"/>
                  </a:cubicBezTo>
                  <a:cubicBezTo>
                    <a:pt x="6454" y="23262"/>
                    <a:pt x="6442" y="23225"/>
                    <a:pt x="6429" y="23189"/>
                  </a:cubicBezTo>
                  <a:lnTo>
                    <a:pt x="6393" y="23043"/>
                  </a:lnTo>
                  <a:cubicBezTo>
                    <a:pt x="6381" y="23006"/>
                    <a:pt x="6381" y="22970"/>
                    <a:pt x="6369" y="22933"/>
                  </a:cubicBezTo>
                  <a:lnTo>
                    <a:pt x="6369" y="22909"/>
                  </a:lnTo>
                  <a:cubicBezTo>
                    <a:pt x="6356" y="22909"/>
                    <a:pt x="6356" y="22897"/>
                    <a:pt x="6356" y="22897"/>
                  </a:cubicBezTo>
                  <a:lnTo>
                    <a:pt x="6356" y="22873"/>
                  </a:lnTo>
                  <a:lnTo>
                    <a:pt x="6345" y="22836"/>
                  </a:lnTo>
                  <a:cubicBezTo>
                    <a:pt x="6345" y="22812"/>
                    <a:pt x="6345" y="22776"/>
                    <a:pt x="6332" y="22739"/>
                  </a:cubicBezTo>
                  <a:cubicBezTo>
                    <a:pt x="6308" y="22617"/>
                    <a:pt x="6296" y="22496"/>
                    <a:pt x="6283" y="22374"/>
                  </a:cubicBezTo>
                  <a:cubicBezTo>
                    <a:pt x="6272" y="22265"/>
                    <a:pt x="6259" y="22156"/>
                    <a:pt x="6247" y="22022"/>
                  </a:cubicBezTo>
                  <a:lnTo>
                    <a:pt x="6247" y="21804"/>
                  </a:lnTo>
                  <a:lnTo>
                    <a:pt x="6247" y="21755"/>
                  </a:lnTo>
                  <a:cubicBezTo>
                    <a:pt x="6259" y="21731"/>
                    <a:pt x="6259" y="21706"/>
                    <a:pt x="6259" y="21682"/>
                  </a:cubicBezTo>
                  <a:lnTo>
                    <a:pt x="6259" y="21645"/>
                  </a:lnTo>
                  <a:lnTo>
                    <a:pt x="6259" y="21561"/>
                  </a:lnTo>
                  <a:cubicBezTo>
                    <a:pt x="6272" y="21524"/>
                    <a:pt x="6272" y="21488"/>
                    <a:pt x="6272" y="21451"/>
                  </a:cubicBezTo>
                  <a:cubicBezTo>
                    <a:pt x="6283" y="21426"/>
                    <a:pt x="6283" y="21402"/>
                    <a:pt x="6283" y="21378"/>
                  </a:cubicBezTo>
                  <a:lnTo>
                    <a:pt x="6296" y="21366"/>
                  </a:lnTo>
                  <a:cubicBezTo>
                    <a:pt x="6296" y="21293"/>
                    <a:pt x="6308" y="21232"/>
                    <a:pt x="6320" y="21172"/>
                  </a:cubicBezTo>
                  <a:lnTo>
                    <a:pt x="6393" y="20916"/>
                  </a:lnTo>
                  <a:cubicBezTo>
                    <a:pt x="6393" y="20892"/>
                    <a:pt x="6405" y="20880"/>
                    <a:pt x="6405" y="20856"/>
                  </a:cubicBezTo>
                  <a:lnTo>
                    <a:pt x="6418" y="20807"/>
                  </a:lnTo>
                  <a:lnTo>
                    <a:pt x="6429" y="20770"/>
                  </a:lnTo>
                  <a:lnTo>
                    <a:pt x="6442" y="20734"/>
                  </a:lnTo>
                  <a:lnTo>
                    <a:pt x="6442" y="20710"/>
                  </a:lnTo>
                  <a:cubicBezTo>
                    <a:pt x="6454" y="20686"/>
                    <a:pt x="6454" y="20661"/>
                    <a:pt x="6466" y="20649"/>
                  </a:cubicBezTo>
                  <a:cubicBezTo>
                    <a:pt x="6466" y="20637"/>
                    <a:pt x="6478" y="20624"/>
                    <a:pt x="6478" y="20613"/>
                  </a:cubicBezTo>
                  <a:cubicBezTo>
                    <a:pt x="6491" y="20600"/>
                    <a:pt x="6502" y="20576"/>
                    <a:pt x="6502" y="20564"/>
                  </a:cubicBezTo>
                  <a:lnTo>
                    <a:pt x="6527" y="20540"/>
                  </a:lnTo>
                  <a:lnTo>
                    <a:pt x="6539" y="20515"/>
                  </a:lnTo>
                  <a:lnTo>
                    <a:pt x="6551" y="20491"/>
                  </a:lnTo>
                  <a:lnTo>
                    <a:pt x="6563" y="20478"/>
                  </a:lnTo>
                  <a:lnTo>
                    <a:pt x="6588" y="20430"/>
                  </a:lnTo>
                  <a:lnTo>
                    <a:pt x="6612" y="20394"/>
                  </a:lnTo>
                  <a:cubicBezTo>
                    <a:pt x="6648" y="20345"/>
                    <a:pt x="6685" y="20284"/>
                    <a:pt x="6721" y="20235"/>
                  </a:cubicBezTo>
                  <a:cubicBezTo>
                    <a:pt x="6734" y="20211"/>
                    <a:pt x="6758" y="20175"/>
                    <a:pt x="6782" y="20138"/>
                  </a:cubicBezTo>
                  <a:cubicBezTo>
                    <a:pt x="6807" y="20114"/>
                    <a:pt x="6831" y="20078"/>
                    <a:pt x="6855" y="20054"/>
                  </a:cubicBezTo>
                  <a:cubicBezTo>
                    <a:pt x="6891" y="20017"/>
                    <a:pt x="6928" y="19968"/>
                    <a:pt x="6964" y="19932"/>
                  </a:cubicBezTo>
                  <a:cubicBezTo>
                    <a:pt x="6988" y="19919"/>
                    <a:pt x="7001" y="19919"/>
                    <a:pt x="7025" y="19908"/>
                  </a:cubicBezTo>
                  <a:cubicBezTo>
                    <a:pt x="7037" y="19895"/>
                    <a:pt x="7061" y="19895"/>
                    <a:pt x="7086" y="19883"/>
                  </a:cubicBezTo>
                  <a:cubicBezTo>
                    <a:pt x="7110" y="19871"/>
                    <a:pt x="7134" y="19846"/>
                    <a:pt x="7158" y="19835"/>
                  </a:cubicBezTo>
                  <a:cubicBezTo>
                    <a:pt x="7171" y="19822"/>
                    <a:pt x="7183" y="19810"/>
                    <a:pt x="7207" y="19798"/>
                  </a:cubicBezTo>
                  <a:lnTo>
                    <a:pt x="7231" y="19786"/>
                  </a:lnTo>
                  <a:cubicBezTo>
                    <a:pt x="7244" y="19774"/>
                    <a:pt x="7268" y="19762"/>
                    <a:pt x="7293" y="19749"/>
                  </a:cubicBezTo>
                  <a:cubicBezTo>
                    <a:pt x="7304" y="19738"/>
                    <a:pt x="7329" y="19725"/>
                    <a:pt x="7341" y="19713"/>
                  </a:cubicBezTo>
                  <a:lnTo>
                    <a:pt x="7450" y="19676"/>
                  </a:lnTo>
                  <a:cubicBezTo>
                    <a:pt x="7461" y="19676"/>
                    <a:pt x="7470" y="19668"/>
                    <a:pt x="7487" y="19666"/>
                  </a:cubicBezTo>
                  <a:lnTo>
                    <a:pt x="7487" y="19666"/>
                  </a:lnTo>
                  <a:lnTo>
                    <a:pt x="7487" y="19676"/>
                  </a:lnTo>
                  <a:cubicBezTo>
                    <a:pt x="7463" y="19689"/>
                    <a:pt x="7450" y="19713"/>
                    <a:pt x="7438" y="19725"/>
                  </a:cubicBezTo>
                  <a:cubicBezTo>
                    <a:pt x="7402" y="19762"/>
                    <a:pt x="7377" y="19798"/>
                    <a:pt x="7341" y="19846"/>
                  </a:cubicBezTo>
                  <a:cubicBezTo>
                    <a:pt x="7317" y="19883"/>
                    <a:pt x="7293" y="19919"/>
                    <a:pt x="7256" y="19956"/>
                  </a:cubicBezTo>
                  <a:lnTo>
                    <a:pt x="7256" y="19968"/>
                  </a:lnTo>
                  <a:cubicBezTo>
                    <a:pt x="7244" y="19981"/>
                    <a:pt x="7231" y="20005"/>
                    <a:pt x="7220" y="20017"/>
                  </a:cubicBezTo>
                  <a:lnTo>
                    <a:pt x="7207" y="20054"/>
                  </a:lnTo>
                  <a:lnTo>
                    <a:pt x="7195" y="20065"/>
                  </a:lnTo>
                  <a:cubicBezTo>
                    <a:pt x="7183" y="20078"/>
                    <a:pt x="7183" y="20078"/>
                    <a:pt x="7183" y="20090"/>
                  </a:cubicBezTo>
                  <a:lnTo>
                    <a:pt x="7171" y="20114"/>
                  </a:lnTo>
                  <a:lnTo>
                    <a:pt x="7158" y="20138"/>
                  </a:lnTo>
                  <a:lnTo>
                    <a:pt x="7147" y="20151"/>
                  </a:lnTo>
                  <a:cubicBezTo>
                    <a:pt x="7147" y="20162"/>
                    <a:pt x="7134" y="20175"/>
                    <a:pt x="7134" y="20175"/>
                  </a:cubicBezTo>
                  <a:lnTo>
                    <a:pt x="7123" y="20211"/>
                  </a:lnTo>
                  <a:lnTo>
                    <a:pt x="7110" y="20235"/>
                  </a:lnTo>
                  <a:lnTo>
                    <a:pt x="7098" y="20248"/>
                  </a:lnTo>
                  <a:cubicBezTo>
                    <a:pt x="7098" y="20260"/>
                    <a:pt x="7098" y="20272"/>
                    <a:pt x="7086" y="20284"/>
                  </a:cubicBezTo>
                  <a:lnTo>
                    <a:pt x="7074" y="20308"/>
                  </a:lnTo>
                  <a:lnTo>
                    <a:pt x="7037" y="20418"/>
                  </a:lnTo>
                  <a:cubicBezTo>
                    <a:pt x="7025" y="20467"/>
                    <a:pt x="7001" y="20515"/>
                    <a:pt x="6988" y="20564"/>
                  </a:cubicBezTo>
                  <a:lnTo>
                    <a:pt x="6977" y="20613"/>
                  </a:lnTo>
                  <a:lnTo>
                    <a:pt x="6904" y="20831"/>
                  </a:lnTo>
                  <a:lnTo>
                    <a:pt x="6891" y="20880"/>
                  </a:lnTo>
                  <a:cubicBezTo>
                    <a:pt x="6879" y="20904"/>
                    <a:pt x="6867" y="20916"/>
                    <a:pt x="6855" y="20940"/>
                  </a:cubicBezTo>
                  <a:lnTo>
                    <a:pt x="6867" y="20940"/>
                  </a:lnTo>
                  <a:lnTo>
                    <a:pt x="6855" y="20953"/>
                  </a:lnTo>
                  <a:cubicBezTo>
                    <a:pt x="6842" y="20989"/>
                    <a:pt x="6831" y="21013"/>
                    <a:pt x="6831" y="21038"/>
                  </a:cubicBezTo>
                  <a:cubicBezTo>
                    <a:pt x="6807" y="21086"/>
                    <a:pt x="6794" y="21135"/>
                    <a:pt x="6782" y="21172"/>
                  </a:cubicBezTo>
                  <a:lnTo>
                    <a:pt x="6770" y="21196"/>
                  </a:lnTo>
                  <a:cubicBezTo>
                    <a:pt x="6770" y="21208"/>
                    <a:pt x="6770" y="21220"/>
                    <a:pt x="6758" y="21245"/>
                  </a:cubicBezTo>
                  <a:cubicBezTo>
                    <a:pt x="6758" y="21269"/>
                    <a:pt x="6745" y="21293"/>
                    <a:pt x="6734" y="21329"/>
                  </a:cubicBezTo>
                  <a:cubicBezTo>
                    <a:pt x="6734" y="21342"/>
                    <a:pt x="6734" y="21366"/>
                    <a:pt x="6721" y="21378"/>
                  </a:cubicBezTo>
                  <a:lnTo>
                    <a:pt x="6721" y="21402"/>
                  </a:lnTo>
                  <a:lnTo>
                    <a:pt x="6721" y="21426"/>
                  </a:lnTo>
                  <a:lnTo>
                    <a:pt x="6709" y="21439"/>
                  </a:lnTo>
                  <a:lnTo>
                    <a:pt x="6709" y="21451"/>
                  </a:lnTo>
                  <a:lnTo>
                    <a:pt x="6709" y="21488"/>
                  </a:lnTo>
                  <a:cubicBezTo>
                    <a:pt x="6697" y="21524"/>
                    <a:pt x="6697" y="21548"/>
                    <a:pt x="6697" y="21585"/>
                  </a:cubicBezTo>
                  <a:lnTo>
                    <a:pt x="6685" y="21645"/>
                  </a:lnTo>
                  <a:lnTo>
                    <a:pt x="6685" y="21669"/>
                  </a:lnTo>
                  <a:lnTo>
                    <a:pt x="6685" y="21742"/>
                  </a:lnTo>
                  <a:lnTo>
                    <a:pt x="6685" y="21755"/>
                  </a:lnTo>
                  <a:cubicBezTo>
                    <a:pt x="6672" y="21791"/>
                    <a:pt x="6672" y="21840"/>
                    <a:pt x="6672" y="21888"/>
                  </a:cubicBezTo>
                  <a:lnTo>
                    <a:pt x="6672" y="22034"/>
                  </a:lnTo>
                  <a:cubicBezTo>
                    <a:pt x="6672" y="22058"/>
                    <a:pt x="6672" y="22083"/>
                    <a:pt x="6685" y="22120"/>
                  </a:cubicBezTo>
                  <a:lnTo>
                    <a:pt x="6685" y="22095"/>
                  </a:lnTo>
                  <a:lnTo>
                    <a:pt x="6685" y="22034"/>
                  </a:lnTo>
                  <a:lnTo>
                    <a:pt x="6697" y="22022"/>
                  </a:lnTo>
                  <a:cubicBezTo>
                    <a:pt x="6697" y="21985"/>
                    <a:pt x="6697" y="21950"/>
                    <a:pt x="6709" y="21913"/>
                  </a:cubicBezTo>
                  <a:cubicBezTo>
                    <a:pt x="6709" y="21864"/>
                    <a:pt x="6709" y="21828"/>
                    <a:pt x="6721" y="21791"/>
                  </a:cubicBezTo>
                  <a:cubicBezTo>
                    <a:pt x="6734" y="21706"/>
                    <a:pt x="6745" y="21634"/>
                    <a:pt x="6758" y="21572"/>
                  </a:cubicBezTo>
                  <a:lnTo>
                    <a:pt x="6770" y="21536"/>
                  </a:lnTo>
                  <a:cubicBezTo>
                    <a:pt x="6770" y="21524"/>
                    <a:pt x="6782" y="21499"/>
                    <a:pt x="6782" y="21488"/>
                  </a:cubicBezTo>
                  <a:cubicBezTo>
                    <a:pt x="6782" y="21463"/>
                    <a:pt x="6794" y="21451"/>
                    <a:pt x="6794" y="21439"/>
                  </a:cubicBezTo>
                  <a:lnTo>
                    <a:pt x="6794" y="21415"/>
                  </a:lnTo>
                  <a:lnTo>
                    <a:pt x="6807" y="21415"/>
                  </a:lnTo>
                  <a:cubicBezTo>
                    <a:pt x="6807" y="21390"/>
                    <a:pt x="6818" y="21366"/>
                    <a:pt x="6818" y="21354"/>
                  </a:cubicBezTo>
                  <a:lnTo>
                    <a:pt x="6831" y="21305"/>
                  </a:lnTo>
                  <a:lnTo>
                    <a:pt x="6842" y="21269"/>
                  </a:lnTo>
                  <a:lnTo>
                    <a:pt x="6879" y="21172"/>
                  </a:lnTo>
                  <a:cubicBezTo>
                    <a:pt x="6904" y="21099"/>
                    <a:pt x="6928" y="21038"/>
                    <a:pt x="6952" y="20977"/>
                  </a:cubicBezTo>
                  <a:cubicBezTo>
                    <a:pt x="6964" y="20965"/>
                    <a:pt x="6964" y="20953"/>
                    <a:pt x="6964" y="20940"/>
                  </a:cubicBezTo>
                  <a:cubicBezTo>
                    <a:pt x="6977" y="20904"/>
                    <a:pt x="6988" y="20880"/>
                    <a:pt x="7001" y="20843"/>
                  </a:cubicBezTo>
                  <a:cubicBezTo>
                    <a:pt x="7025" y="20794"/>
                    <a:pt x="7037" y="20734"/>
                    <a:pt x="7050" y="20686"/>
                  </a:cubicBezTo>
                  <a:cubicBezTo>
                    <a:pt x="7074" y="20637"/>
                    <a:pt x="7086" y="20588"/>
                    <a:pt x="7098" y="20540"/>
                  </a:cubicBezTo>
                  <a:lnTo>
                    <a:pt x="7123" y="20491"/>
                  </a:lnTo>
                  <a:lnTo>
                    <a:pt x="7123" y="20467"/>
                  </a:lnTo>
                  <a:cubicBezTo>
                    <a:pt x="7123" y="20454"/>
                    <a:pt x="7134" y="20430"/>
                    <a:pt x="7134" y="20418"/>
                  </a:cubicBezTo>
                  <a:lnTo>
                    <a:pt x="7147" y="20406"/>
                  </a:lnTo>
                  <a:cubicBezTo>
                    <a:pt x="7158" y="20381"/>
                    <a:pt x="7171" y="20345"/>
                    <a:pt x="7171" y="20321"/>
                  </a:cubicBezTo>
                  <a:lnTo>
                    <a:pt x="7195" y="20260"/>
                  </a:lnTo>
                  <a:lnTo>
                    <a:pt x="7220" y="20211"/>
                  </a:lnTo>
                  <a:cubicBezTo>
                    <a:pt x="7220" y="20199"/>
                    <a:pt x="7231" y="20199"/>
                    <a:pt x="7231" y="20187"/>
                  </a:cubicBezTo>
                  <a:lnTo>
                    <a:pt x="7244" y="20175"/>
                  </a:lnTo>
                  <a:lnTo>
                    <a:pt x="7244" y="20151"/>
                  </a:lnTo>
                  <a:lnTo>
                    <a:pt x="7256" y="20126"/>
                  </a:lnTo>
                  <a:lnTo>
                    <a:pt x="7280" y="20090"/>
                  </a:lnTo>
                  <a:lnTo>
                    <a:pt x="7304" y="20041"/>
                  </a:lnTo>
                  <a:cubicBezTo>
                    <a:pt x="7317" y="20029"/>
                    <a:pt x="7317" y="20017"/>
                    <a:pt x="7329" y="19992"/>
                  </a:cubicBezTo>
                  <a:lnTo>
                    <a:pt x="7341" y="19968"/>
                  </a:lnTo>
                  <a:cubicBezTo>
                    <a:pt x="7353" y="19956"/>
                    <a:pt x="7366" y="19944"/>
                    <a:pt x="7377" y="19919"/>
                  </a:cubicBezTo>
                  <a:lnTo>
                    <a:pt x="7390" y="19908"/>
                  </a:lnTo>
                  <a:cubicBezTo>
                    <a:pt x="7402" y="19883"/>
                    <a:pt x="7414" y="19871"/>
                    <a:pt x="7426" y="19846"/>
                  </a:cubicBezTo>
                  <a:lnTo>
                    <a:pt x="7426" y="19835"/>
                  </a:lnTo>
                  <a:lnTo>
                    <a:pt x="7438" y="19822"/>
                  </a:lnTo>
                  <a:cubicBezTo>
                    <a:pt x="7463" y="19798"/>
                    <a:pt x="7474" y="19774"/>
                    <a:pt x="7499" y="19749"/>
                  </a:cubicBezTo>
                  <a:cubicBezTo>
                    <a:pt x="7523" y="19713"/>
                    <a:pt x="7547" y="19676"/>
                    <a:pt x="7572" y="19652"/>
                  </a:cubicBezTo>
                  <a:cubicBezTo>
                    <a:pt x="7596" y="19652"/>
                    <a:pt x="7609" y="19640"/>
                    <a:pt x="7633" y="19640"/>
                  </a:cubicBezTo>
                  <a:close/>
                  <a:moveTo>
                    <a:pt x="5956" y="0"/>
                  </a:moveTo>
                  <a:cubicBezTo>
                    <a:pt x="5797" y="0"/>
                    <a:pt x="5664" y="122"/>
                    <a:pt x="5664" y="279"/>
                  </a:cubicBezTo>
                  <a:cubicBezTo>
                    <a:pt x="5651" y="401"/>
                    <a:pt x="5737" y="511"/>
                    <a:pt x="5846" y="559"/>
                  </a:cubicBezTo>
                  <a:cubicBezTo>
                    <a:pt x="5846" y="584"/>
                    <a:pt x="5834" y="595"/>
                    <a:pt x="5834" y="620"/>
                  </a:cubicBezTo>
                  <a:lnTo>
                    <a:pt x="5834" y="693"/>
                  </a:lnTo>
                  <a:cubicBezTo>
                    <a:pt x="5834" y="738"/>
                    <a:pt x="5834" y="787"/>
                    <a:pt x="5836" y="838"/>
                  </a:cubicBezTo>
                  <a:lnTo>
                    <a:pt x="5836" y="838"/>
                  </a:lnTo>
                  <a:cubicBezTo>
                    <a:pt x="5835" y="834"/>
                    <a:pt x="5835" y="830"/>
                    <a:pt x="5834" y="827"/>
                  </a:cubicBezTo>
                  <a:cubicBezTo>
                    <a:pt x="5834" y="814"/>
                    <a:pt x="5822" y="802"/>
                    <a:pt x="5822" y="790"/>
                  </a:cubicBezTo>
                  <a:cubicBezTo>
                    <a:pt x="5799" y="676"/>
                    <a:pt x="5690" y="594"/>
                    <a:pt x="5577" y="594"/>
                  </a:cubicBezTo>
                  <a:cubicBezTo>
                    <a:pt x="5569" y="594"/>
                    <a:pt x="5562" y="595"/>
                    <a:pt x="5554" y="595"/>
                  </a:cubicBezTo>
                  <a:cubicBezTo>
                    <a:pt x="5433" y="608"/>
                    <a:pt x="5335" y="717"/>
                    <a:pt x="5335" y="838"/>
                  </a:cubicBezTo>
                  <a:lnTo>
                    <a:pt x="5335" y="911"/>
                  </a:lnTo>
                  <a:cubicBezTo>
                    <a:pt x="5335" y="936"/>
                    <a:pt x="5335" y="960"/>
                    <a:pt x="5348" y="973"/>
                  </a:cubicBezTo>
                  <a:cubicBezTo>
                    <a:pt x="5348" y="1057"/>
                    <a:pt x="5360" y="1130"/>
                    <a:pt x="5372" y="1216"/>
                  </a:cubicBezTo>
                  <a:cubicBezTo>
                    <a:pt x="5384" y="1252"/>
                    <a:pt x="5397" y="1289"/>
                    <a:pt x="5397" y="1325"/>
                  </a:cubicBezTo>
                  <a:cubicBezTo>
                    <a:pt x="5408" y="1362"/>
                    <a:pt x="5421" y="1398"/>
                    <a:pt x="5433" y="1446"/>
                  </a:cubicBezTo>
                  <a:cubicBezTo>
                    <a:pt x="5445" y="1483"/>
                    <a:pt x="5457" y="1532"/>
                    <a:pt x="5470" y="1580"/>
                  </a:cubicBezTo>
                  <a:lnTo>
                    <a:pt x="5506" y="1726"/>
                  </a:lnTo>
                  <a:cubicBezTo>
                    <a:pt x="5518" y="1738"/>
                    <a:pt x="5518" y="1762"/>
                    <a:pt x="5530" y="1775"/>
                  </a:cubicBezTo>
                  <a:cubicBezTo>
                    <a:pt x="5494" y="1762"/>
                    <a:pt x="5457" y="1738"/>
                    <a:pt x="5421" y="1714"/>
                  </a:cubicBezTo>
                  <a:cubicBezTo>
                    <a:pt x="5384" y="1689"/>
                    <a:pt x="5335" y="1678"/>
                    <a:pt x="5299" y="1653"/>
                  </a:cubicBezTo>
                  <a:cubicBezTo>
                    <a:pt x="5360" y="1605"/>
                    <a:pt x="5384" y="1532"/>
                    <a:pt x="5397" y="1459"/>
                  </a:cubicBezTo>
                  <a:cubicBezTo>
                    <a:pt x="5397" y="1300"/>
                    <a:pt x="5263" y="1167"/>
                    <a:pt x="5117" y="1167"/>
                  </a:cubicBezTo>
                  <a:cubicBezTo>
                    <a:pt x="4959" y="1167"/>
                    <a:pt x="4825" y="1289"/>
                    <a:pt x="4825" y="1446"/>
                  </a:cubicBezTo>
                  <a:cubicBezTo>
                    <a:pt x="4825" y="1592"/>
                    <a:pt x="4947" y="1726"/>
                    <a:pt x="5105" y="1726"/>
                  </a:cubicBezTo>
                  <a:cubicBezTo>
                    <a:pt x="5154" y="1726"/>
                    <a:pt x="5202" y="1714"/>
                    <a:pt x="5238" y="1689"/>
                  </a:cubicBezTo>
                  <a:cubicBezTo>
                    <a:pt x="5263" y="1702"/>
                    <a:pt x="5275" y="1714"/>
                    <a:pt x="5287" y="1726"/>
                  </a:cubicBezTo>
                  <a:cubicBezTo>
                    <a:pt x="5311" y="1738"/>
                    <a:pt x="5324" y="1750"/>
                    <a:pt x="5348" y="1762"/>
                  </a:cubicBezTo>
                  <a:lnTo>
                    <a:pt x="5567" y="1908"/>
                  </a:lnTo>
                  <a:cubicBezTo>
                    <a:pt x="5579" y="1932"/>
                    <a:pt x="5591" y="1969"/>
                    <a:pt x="5603" y="1994"/>
                  </a:cubicBezTo>
                  <a:cubicBezTo>
                    <a:pt x="5627" y="2054"/>
                    <a:pt x="5640" y="2127"/>
                    <a:pt x="5651" y="2188"/>
                  </a:cubicBezTo>
                  <a:cubicBezTo>
                    <a:pt x="5664" y="2224"/>
                    <a:pt x="5676" y="2261"/>
                    <a:pt x="5676" y="2297"/>
                  </a:cubicBezTo>
                  <a:cubicBezTo>
                    <a:pt x="5688" y="2321"/>
                    <a:pt x="5688" y="2358"/>
                    <a:pt x="5700" y="2382"/>
                  </a:cubicBezTo>
                  <a:lnTo>
                    <a:pt x="5700" y="2431"/>
                  </a:lnTo>
                  <a:lnTo>
                    <a:pt x="5700" y="2491"/>
                  </a:lnTo>
                  <a:lnTo>
                    <a:pt x="5700" y="2516"/>
                  </a:lnTo>
                  <a:lnTo>
                    <a:pt x="5700" y="2540"/>
                  </a:lnTo>
                  <a:cubicBezTo>
                    <a:pt x="5688" y="2637"/>
                    <a:pt x="5676" y="2723"/>
                    <a:pt x="5664" y="2807"/>
                  </a:cubicBezTo>
                  <a:cubicBezTo>
                    <a:pt x="5651" y="2905"/>
                    <a:pt x="5640" y="2990"/>
                    <a:pt x="5627" y="3087"/>
                  </a:cubicBezTo>
                  <a:cubicBezTo>
                    <a:pt x="5627" y="3063"/>
                    <a:pt x="5615" y="3050"/>
                    <a:pt x="5615" y="3026"/>
                  </a:cubicBezTo>
                  <a:cubicBezTo>
                    <a:pt x="5591" y="2977"/>
                    <a:pt x="5579" y="2917"/>
                    <a:pt x="5554" y="2856"/>
                  </a:cubicBezTo>
                  <a:cubicBezTo>
                    <a:pt x="5518" y="2759"/>
                    <a:pt x="5494" y="2661"/>
                    <a:pt x="5457" y="2577"/>
                  </a:cubicBezTo>
                  <a:cubicBezTo>
                    <a:pt x="5445" y="2553"/>
                    <a:pt x="5433" y="2528"/>
                    <a:pt x="5433" y="2504"/>
                  </a:cubicBezTo>
                  <a:cubicBezTo>
                    <a:pt x="5421" y="2480"/>
                    <a:pt x="5408" y="2467"/>
                    <a:pt x="5397" y="2443"/>
                  </a:cubicBezTo>
                  <a:cubicBezTo>
                    <a:pt x="5397" y="2418"/>
                    <a:pt x="5384" y="2407"/>
                    <a:pt x="5384" y="2394"/>
                  </a:cubicBezTo>
                  <a:cubicBezTo>
                    <a:pt x="5372" y="2382"/>
                    <a:pt x="5372" y="2382"/>
                    <a:pt x="5372" y="2370"/>
                  </a:cubicBezTo>
                  <a:lnTo>
                    <a:pt x="5372" y="2358"/>
                  </a:lnTo>
                  <a:cubicBezTo>
                    <a:pt x="5372" y="2358"/>
                    <a:pt x="5384" y="2345"/>
                    <a:pt x="5384" y="2334"/>
                  </a:cubicBezTo>
                  <a:cubicBezTo>
                    <a:pt x="5397" y="2334"/>
                    <a:pt x="5397" y="2321"/>
                    <a:pt x="5397" y="2310"/>
                  </a:cubicBezTo>
                  <a:lnTo>
                    <a:pt x="5397" y="2297"/>
                  </a:lnTo>
                  <a:lnTo>
                    <a:pt x="5397" y="2273"/>
                  </a:lnTo>
                  <a:lnTo>
                    <a:pt x="5397" y="2261"/>
                  </a:lnTo>
                  <a:cubicBezTo>
                    <a:pt x="5397" y="2248"/>
                    <a:pt x="5397" y="2237"/>
                    <a:pt x="5384" y="2224"/>
                  </a:cubicBezTo>
                  <a:cubicBezTo>
                    <a:pt x="5384" y="2212"/>
                    <a:pt x="5372" y="2212"/>
                    <a:pt x="5360" y="2200"/>
                  </a:cubicBezTo>
                  <a:cubicBezTo>
                    <a:pt x="5354" y="2194"/>
                    <a:pt x="5345" y="2191"/>
                    <a:pt x="5336" y="2191"/>
                  </a:cubicBezTo>
                  <a:cubicBezTo>
                    <a:pt x="5327" y="2191"/>
                    <a:pt x="5317" y="2194"/>
                    <a:pt x="5311" y="2200"/>
                  </a:cubicBezTo>
                  <a:cubicBezTo>
                    <a:pt x="5287" y="2212"/>
                    <a:pt x="5275" y="2224"/>
                    <a:pt x="5263" y="2248"/>
                  </a:cubicBezTo>
                  <a:cubicBezTo>
                    <a:pt x="5263" y="2273"/>
                    <a:pt x="5251" y="2297"/>
                    <a:pt x="5263" y="2321"/>
                  </a:cubicBezTo>
                  <a:cubicBezTo>
                    <a:pt x="5263" y="2334"/>
                    <a:pt x="5263" y="2345"/>
                    <a:pt x="5275" y="2358"/>
                  </a:cubicBezTo>
                  <a:cubicBezTo>
                    <a:pt x="5275" y="2358"/>
                    <a:pt x="5275" y="2370"/>
                    <a:pt x="5287" y="2370"/>
                  </a:cubicBezTo>
                  <a:cubicBezTo>
                    <a:pt x="5287" y="2370"/>
                    <a:pt x="5299" y="2370"/>
                    <a:pt x="5299" y="2382"/>
                  </a:cubicBezTo>
                  <a:lnTo>
                    <a:pt x="5335" y="2382"/>
                  </a:lnTo>
                  <a:cubicBezTo>
                    <a:pt x="5335" y="2382"/>
                    <a:pt x="5348" y="2382"/>
                    <a:pt x="5348" y="2370"/>
                  </a:cubicBezTo>
                  <a:lnTo>
                    <a:pt x="5348" y="2382"/>
                  </a:lnTo>
                  <a:cubicBezTo>
                    <a:pt x="5360" y="2407"/>
                    <a:pt x="5360" y="2431"/>
                    <a:pt x="5372" y="2455"/>
                  </a:cubicBezTo>
                  <a:cubicBezTo>
                    <a:pt x="5372" y="2480"/>
                    <a:pt x="5384" y="2491"/>
                    <a:pt x="5397" y="2516"/>
                  </a:cubicBezTo>
                  <a:cubicBezTo>
                    <a:pt x="5408" y="2564"/>
                    <a:pt x="5421" y="2601"/>
                    <a:pt x="5433" y="2637"/>
                  </a:cubicBezTo>
                  <a:cubicBezTo>
                    <a:pt x="5445" y="2674"/>
                    <a:pt x="5457" y="2723"/>
                    <a:pt x="5470" y="2759"/>
                  </a:cubicBezTo>
                  <a:cubicBezTo>
                    <a:pt x="5481" y="2807"/>
                    <a:pt x="5494" y="2856"/>
                    <a:pt x="5506" y="2893"/>
                  </a:cubicBezTo>
                  <a:cubicBezTo>
                    <a:pt x="5530" y="2953"/>
                    <a:pt x="5543" y="3014"/>
                    <a:pt x="5567" y="3075"/>
                  </a:cubicBezTo>
                  <a:cubicBezTo>
                    <a:pt x="5579" y="3099"/>
                    <a:pt x="5591" y="3123"/>
                    <a:pt x="5591" y="3148"/>
                  </a:cubicBezTo>
                  <a:cubicBezTo>
                    <a:pt x="5603" y="3172"/>
                    <a:pt x="5603" y="3185"/>
                    <a:pt x="5615" y="3196"/>
                  </a:cubicBezTo>
                  <a:lnTo>
                    <a:pt x="5615" y="3209"/>
                  </a:lnTo>
                  <a:cubicBezTo>
                    <a:pt x="5603" y="3355"/>
                    <a:pt x="5579" y="3501"/>
                    <a:pt x="5567" y="3646"/>
                  </a:cubicBezTo>
                  <a:cubicBezTo>
                    <a:pt x="5554" y="3744"/>
                    <a:pt x="5554" y="3853"/>
                    <a:pt x="5543" y="3950"/>
                  </a:cubicBezTo>
                  <a:lnTo>
                    <a:pt x="5543" y="4241"/>
                  </a:lnTo>
                  <a:cubicBezTo>
                    <a:pt x="5530" y="4327"/>
                    <a:pt x="5530" y="4424"/>
                    <a:pt x="5530" y="4509"/>
                  </a:cubicBezTo>
                  <a:cubicBezTo>
                    <a:pt x="5530" y="4606"/>
                    <a:pt x="5543" y="4703"/>
                    <a:pt x="5543" y="4800"/>
                  </a:cubicBezTo>
                  <a:lnTo>
                    <a:pt x="5543" y="4910"/>
                  </a:lnTo>
                  <a:cubicBezTo>
                    <a:pt x="5530" y="4862"/>
                    <a:pt x="5518" y="4825"/>
                    <a:pt x="5506" y="4776"/>
                  </a:cubicBezTo>
                  <a:cubicBezTo>
                    <a:pt x="5494" y="4728"/>
                    <a:pt x="5481" y="4679"/>
                    <a:pt x="5470" y="4619"/>
                  </a:cubicBezTo>
                  <a:cubicBezTo>
                    <a:pt x="5445" y="4582"/>
                    <a:pt x="5433" y="4533"/>
                    <a:pt x="5421" y="4484"/>
                  </a:cubicBezTo>
                  <a:lnTo>
                    <a:pt x="5408" y="4473"/>
                  </a:lnTo>
                  <a:cubicBezTo>
                    <a:pt x="5408" y="4424"/>
                    <a:pt x="5408" y="4387"/>
                    <a:pt x="5397" y="4351"/>
                  </a:cubicBezTo>
                  <a:cubicBezTo>
                    <a:pt x="5397" y="4303"/>
                    <a:pt x="5397" y="4254"/>
                    <a:pt x="5384" y="4217"/>
                  </a:cubicBezTo>
                  <a:cubicBezTo>
                    <a:pt x="5384" y="4108"/>
                    <a:pt x="5372" y="4011"/>
                    <a:pt x="5360" y="3914"/>
                  </a:cubicBezTo>
                  <a:cubicBezTo>
                    <a:pt x="5360" y="3914"/>
                    <a:pt x="5360" y="3901"/>
                    <a:pt x="5348" y="3901"/>
                  </a:cubicBezTo>
                  <a:cubicBezTo>
                    <a:pt x="5348" y="3901"/>
                    <a:pt x="5335" y="3901"/>
                    <a:pt x="5335" y="3914"/>
                  </a:cubicBezTo>
                  <a:lnTo>
                    <a:pt x="5335" y="3925"/>
                  </a:lnTo>
                  <a:lnTo>
                    <a:pt x="5335" y="4071"/>
                  </a:lnTo>
                  <a:lnTo>
                    <a:pt x="5335" y="4144"/>
                  </a:lnTo>
                  <a:lnTo>
                    <a:pt x="5335" y="4217"/>
                  </a:lnTo>
                  <a:lnTo>
                    <a:pt x="5335" y="4290"/>
                  </a:lnTo>
                  <a:cubicBezTo>
                    <a:pt x="5324" y="4266"/>
                    <a:pt x="5324" y="4241"/>
                    <a:pt x="5311" y="4217"/>
                  </a:cubicBezTo>
                  <a:cubicBezTo>
                    <a:pt x="5287" y="4169"/>
                    <a:pt x="5263" y="4133"/>
                    <a:pt x="5251" y="4084"/>
                  </a:cubicBezTo>
                  <a:cubicBezTo>
                    <a:pt x="5238" y="4060"/>
                    <a:pt x="5227" y="4023"/>
                    <a:pt x="5214" y="3987"/>
                  </a:cubicBezTo>
                  <a:cubicBezTo>
                    <a:pt x="5202" y="3974"/>
                    <a:pt x="5202" y="3950"/>
                    <a:pt x="5202" y="3925"/>
                  </a:cubicBezTo>
                  <a:lnTo>
                    <a:pt x="5202" y="3889"/>
                  </a:lnTo>
                  <a:cubicBezTo>
                    <a:pt x="5190" y="3877"/>
                    <a:pt x="5190" y="3865"/>
                    <a:pt x="5190" y="3841"/>
                  </a:cubicBezTo>
                  <a:cubicBezTo>
                    <a:pt x="5190" y="3828"/>
                    <a:pt x="5190" y="3804"/>
                    <a:pt x="5202" y="3792"/>
                  </a:cubicBezTo>
                  <a:lnTo>
                    <a:pt x="5202" y="3744"/>
                  </a:lnTo>
                  <a:lnTo>
                    <a:pt x="5202" y="3682"/>
                  </a:lnTo>
                  <a:cubicBezTo>
                    <a:pt x="5214" y="3634"/>
                    <a:pt x="5214" y="3585"/>
                    <a:pt x="5214" y="3549"/>
                  </a:cubicBezTo>
                  <a:cubicBezTo>
                    <a:pt x="5227" y="3501"/>
                    <a:pt x="5227" y="3452"/>
                    <a:pt x="5227" y="3403"/>
                  </a:cubicBezTo>
                  <a:cubicBezTo>
                    <a:pt x="5238" y="3379"/>
                    <a:pt x="5238" y="3342"/>
                    <a:pt x="5238" y="3318"/>
                  </a:cubicBezTo>
                  <a:lnTo>
                    <a:pt x="5263" y="3318"/>
                  </a:lnTo>
                  <a:cubicBezTo>
                    <a:pt x="5397" y="3318"/>
                    <a:pt x="5494" y="3221"/>
                    <a:pt x="5494" y="3099"/>
                  </a:cubicBezTo>
                  <a:cubicBezTo>
                    <a:pt x="5494" y="2977"/>
                    <a:pt x="5397" y="2869"/>
                    <a:pt x="5275" y="2869"/>
                  </a:cubicBezTo>
                  <a:cubicBezTo>
                    <a:pt x="5214" y="2869"/>
                    <a:pt x="5154" y="2905"/>
                    <a:pt x="5117" y="2941"/>
                  </a:cubicBezTo>
                  <a:lnTo>
                    <a:pt x="5117" y="2905"/>
                  </a:lnTo>
                  <a:cubicBezTo>
                    <a:pt x="5117" y="2771"/>
                    <a:pt x="5008" y="2650"/>
                    <a:pt x="4874" y="2650"/>
                  </a:cubicBezTo>
                  <a:cubicBezTo>
                    <a:pt x="4740" y="2650"/>
                    <a:pt x="4619" y="2759"/>
                    <a:pt x="4619" y="2893"/>
                  </a:cubicBezTo>
                  <a:cubicBezTo>
                    <a:pt x="4619" y="3026"/>
                    <a:pt x="4728" y="3148"/>
                    <a:pt x="4862" y="3148"/>
                  </a:cubicBezTo>
                  <a:lnTo>
                    <a:pt x="4911" y="3148"/>
                  </a:lnTo>
                  <a:cubicBezTo>
                    <a:pt x="4922" y="3209"/>
                    <a:pt x="4922" y="3269"/>
                    <a:pt x="4935" y="3330"/>
                  </a:cubicBezTo>
                  <a:cubicBezTo>
                    <a:pt x="4947" y="3366"/>
                    <a:pt x="4959" y="3415"/>
                    <a:pt x="4971" y="3464"/>
                  </a:cubicBezTo>
                  <a:cubicBezTo>
                    <a:pt x="4971" y="3488"/>
                    <a:pt x="4984" y="3501"/>
                    <a:pt x="4984" y="3525"/>
                  </a:cubicBezTo>
                  <a:cubicBezTo>
                    <a:pt x="4971" y="3512"/>
                    <a:pt x="4971" y="3501"/>
                    <a:pt x="4959" y="3501"/>
                  </a:cubicBezTo>
                  <a:cubicBezTo>
                    <a:pt x="4935" y="3476"/>
                    <a:pt x="4911" y="3464"/>
                    <a:pt x="4886" y="3439"/>
                  </a:cubicBezTo>
                  <a:lnTo>
                    <a:pt x="4849" y="3403"/>
                  </a:lnTo>
                  <a:cubicBezTo>
                    <a:pt x="4849" y="3391"/>
                    <a:pt x="4849" y="3391"/>
                    <a:pt x="4838" y="3391"/>
                  </a:cubicBezTo>
                  <a:cubicBezTo>
                    <a:pt x="4838" y="3379"/>
                    <a:pt x="4825" y="3379"/>
                    <a:pt x="4813" y="3366"/>
                  </a:cubicBezTo>
                  <a:lnTo>
                    <a:pt x="4776" y="3330"/>
                  </a:lnTo>
                  <a:lnTo>
                    <a:pt x="4765" y="3318"/>
                  </a:lnTo>
                  <a:lnTo>
                    <a:pt x="4765" y="3306"/>
                  </a:lnTo>
                  <a:lnTo>
                    <a:pt x="4765" y="3293"/>
                  </a:lnTo>
                  <a:cubicBezTo>
                    <a:pt x="4765" y="3288"/>
                    <a:pt x="4759" y="3285"/>
                    <a:pt x="4753" y="3285"/>
                  </a:cubicBezTo>
                  <a:cubicBezTo>
                    <a:pt x="4747" y="3285"/>
                    <a:pt x="4740" y="3288"/>
                    <a:pt x="4740" y="3293"/>
                  </a:cubicBezTo>
                  <a:cubicBezTo>
                    <a:pt x="4728" y="3306"/>
                    <a:pt x="4740" y="3318"/>
                    <a:pt x="4740" y="3330"/>
                  </a:cubicBezTo>
                  <a:lnTo>
                    <a:pt x="4752" y="3342"/>
                  </a:lnTo>
                  <a:lnTo>
                    <a:pt x="4776" y="3366"/>
                  </a:lnTo>
                  <a:cubicBezTo>
                    <a:pt x="4776" y="3379"/>
                    <a:pt x="4789" y="3391"/>
                    <a:pt x="4801" y="3403"/>
                  </a:cubicBezTo>
                  <a:cubicBezTo>
                    <a:pt x="4825" y="3428"/>
                    <a:pt x="4838" y="3452"/>
                    <a:pt x="4862" y="3476"/>
                  </a:cubicBezTo>
                  <a:cubicBezTo>
                    <a:pt x="4886" y="3488"/>
                    <a:pt x="4898" y="3512"/>
                    <a:pt x="4922" y="3537"/>
                  </a:cubicBezTo>
                  <a:cubicBezTo>
                    <a:pt x="4935" y="3549"/>
                    <a:pt x="4947" y="3549"/>
                    <a:pt x="4947" y="3561"/>
                  </a:cubicBezTo>
                  <a:lnTo>
                    <a:pt x="4984" y="3598"/>
                  </a:lnTo>
                  <a:cubicBezTo>
                    <a:pt x="4995" y="3609"/>
                    <a:pt x="4995" y="3622"/>
                    <a:pt x="5008" y="3634"/>
                  </a:cubicBezTo>
                  <a:cubicBezTo>
                    <a:pt x="5019" y="3671"/>
                    <a:pt x="5032" y="3707"/>
                    <a:pt x="5032" y="3744"/>
                  </a:cubicBezTo>
                  <a:cubicBezTo>
                    <a:pt x="5044" y="3792"/>
                    <a:pt x="5056" y="3828"/>
                    <a:pt x="5068" y="3877"/>
                  </a:cubicBezTo>
                  <a:cubicBezTo>
                    <a:pt x="5081" y="3925"/>
                    <a:pt x="5092" y="3974"/>
                    <a:pt x="5117" y="4023"/>
                  </a:cubicBezTo>
                  <a:lnTo>
                    <a:pt x="5117" y="4047"/>
                  </a:lnTo>
                  <a:cubicBezTo>
                    <a:pt x="5154" y="4133"/>
                    <a:pt x="5190" y="4230"/>
                    <a:pt x="5214" y="4314"/>
                  </a:cubicBezTo>
                  <a:cubicBezTo>
                    <a:pt x="5238" y="4351"/>
                    <a:pt x="5251" y="4400"/>
                    <a:pt x="5263" y="4436"/>
                  </a:cubicBezTo>
                  <a:cubicBezTo>
                    <a:pt x="5287" y="4484"/>
                    <a:pt x="5311" y="4533"/>
                    <a:pt x="5324" y="4582"/>
                  </a:cubicBezTo>
                  <a:cubicBezTo>
                    <a:pt x="5360" y="4667"/>
                    <a:pt x="5397" y="4752"/>
                    <a:pt x="5445" y="4849"/>
                  </a:cubicBezTo>
                  <a:cubicBezTo>
                    <a:pt x="5457" y="4886"/>
                    <a:pt x="5481" y="4935"/>
                    <a:pt x="5506" y="4983"/>
                  </a:cubicBezTo>
                  <a:cubicBezTo>
                    <a:pt x="5518" y="5008"/>
                    <a:pt x="5530" y="5019"/>
                    <a:pt x="5543" y="5044"/>
                  </a:cubicBezTo>
                  <a:lnTo>
                    <a:pt x="5543" y="5092"/>
                  </a:lnTo>
                  <a:cubicBezTo>
                    <a:pt x="5543" y="5092"/>
                    <a:pt x="5530" y="5105"/>
                    <a:pt x="5543" y="5105"/>
                  </a:cubicBezTo>
                  <a:lnTo>
                    <a:pt x="5543" y="5214"/>
                  </a:lnTo>
                  <a:cubicBezTo>
                    <a:pt x="5554" y="5335"/>
                    <a:pt x="5554" y="5445"/>
                    <a:pt x="5554" y="5567"/>
                  </a:cubicBezTo>
                  <a:lnTo>
                    <a:pt x="5554" y="5578"/>
                  </a:lnTo>
                  <a:cubicBezTo>
                    <a:pt x="5554" y="5627"/>
                    <a:pt x="5543" y="5688"/>
                    <a:pt x="5543" y="5737"/>
                  </a:cubicBezTo>
                  <a:cubicBezTo>
                    <a:pt x="5543" y="5761"/>
                    <a:pt x="5530" y="5797"/>
                    <a:pt x="5530" y="5834"/>
                  </a:cubicBezTo>
                  <a:cubicBezTo>
                    <a:pt x="5506" y="5773"/>
                    <a:pt x="5481" y="5712"/>
                    <a:pt x="5445" y="5664"/>
                  </a:cubicBezTo>
                  <a:cubicBezTo>
                    <a:pt x="5408" y="5567"/>
                    <a:pt x="5360" y="5481"/>
                    <a:pt x="5311" y="5396"/>
                  </a:cubicBezTo>
                  <a:cubicBezTo>
                    <a:pt x="5287" y="5348"/>
                    <a:pt x="5263" y="5311"/>
                    <a:pt x="5238" y="5262"/>
                  </a:cubicBezTo>
                  <a:cubicBezTo>
                    <a:pt x="5214" y="5214"/>
                    <a:pt x="5190" y="5178"/>
                    <a:pt x="5165" y="5141"/>
                  </a:cubicBezTo>
                  <a:cubicBezTo>
                    <a:pt x="5117" y="5056"/>
                    <a:pt x="5056" y="4971"/>
                    <a:pt x="5008" y="4886"/>
                  </a:cubicBezTo>
                  <a:lnTo>
                    <a:pt x="4995" y="4886"/>
                  </a:lnTo>
                  <a:lnTo>
                    <a:pt x="4995" y="4849"/>
                  </a:lnTo>
                  <a:cubicBezTo>
                    <a:pt x="4984" y="4813"/>
                    <a:pt x="4984" y="4776"/>
                    <a:pt x="4971" y="4740"/>
                  </a:cubicBezTo>
                  <a:cubicBezTo>
                    <a:pt x="4971" y="4716"/>
                    <a:pt x="4971" y="4703"/>
                    <a:pt x="4959" y="4679"/>
                  </a:cubicBezTo>
                  <a:lnTo>
                    <a:pt x="4959" y="4692"/>
                  </a:lnTo>
                  <a:cubicBezTo>
                    <a:pt x="4959" y="4655"/>
                    <a:pt x="4947" y="4619"/>
                    <a:pt x="4947" y="4594"/>
                  </a:cubicBezTo>
                  <a:cubicBezTo>
                    <a:pt x="4947" y="4570"/>
                    <a:pt x="4935" y="4546"/>
                    <a:pt x="4935" y="4521"/>
                  </a:cubicBezTo>
                  <a:cubicBezTo>
                    <a:pt x="4922" y="4473"/>
                    <a:pt x="4922" y="4436"/>
                    <a:pt x="4911" y="4387"/>
                  </a:cubicBezTo>
                  <a:lnTo>
                    <a:pt x="4911" y="4376"/>
                  </a:lnTo>
                  <a:lnTo>
                    <a:pt x="4911" y="4363"/>
                  </a:lnTo>
                  <a:cubicBezTo>
                    <a:pt x="4898" y="4351"/>
                    <a:pt x="4898" y="4339"/>
                    <a:pt x="4898" y="4339"/>
                  </a:cubicBezTo>
                  <a:cubicBezTo>
                    <a:pt x="4898" y="4303"/>
                    <a:pt x="4886" y="4254"/>
                    <a:pt x="4874" y="4217"/>
                  </a:cubicBezTo>
                  <a:lnTo>
                    <a:pt x="4838" y="4108"/>
                  </a:lnTo>
                  <a:cubicBezTo>
                    <a:pt x="4886" y="4096"/>
                    <a:pt x="4922" y="4060"/>
                    <a:pt x="4922" y="4011"/>
                  </a:cubicBezTo>
                  <a:cubicBezTo>
                    <a:pt x="4922" y="3950"/>
                    <a:pt x="4874" y="3901"/>
                    <a:pt x="4813" y="3901"/>
                  </a:cubicBezTo>
                  <a:lnTo>
                    <a:pt x="4776" y="3901"/>
                  </a:lnTo>
                  <a:lnTo>
                    <a:pt x="4776" y="3914"/>
                  </a:lnTo>
                  <a:cubicBezTo>
                    <a:pt x="4740" y="3925"/>
                    <a:pt x="4716" y="3962"/>
                    <a:pt x="4703" y="3998"/>
                  </a:cubicBezTo>
                  <a:cubicBezTo>
                    <a:pt x="4703" y="4047"/>
                    <a:pt x="4740" y="4096"/>
                    <a:pt x="4801" y="4108"/>
                  </a:cubicBezTo>
                  <a:lnTo>
                    <a:pt x="4801" y="4144"/>
                  </a:lnTo>
                  <a:cubicBezTo>
                    <a:pt x="4813" y="4230"/>
                    <a:pt x="4838" y="4314"/>
                    <a:pt x="4849" y="4387"/>
                  </a:cubicBezTo>
                  <a:cubicBezTo>
                    <a:pt x="4862" y="4436"/>
                    <a:pt x="4874" y="4484"/>
                    <a:pt x="4874" y="4533"/>
                  </a:cubicBezTo>
                  <a:lnTo>
                    <a:pt x="4911" y="4679"/>
                  </a:lnTo>
                  <a:cubicBezTo>
                    <a:pt x="4922" y="4716"/>
                    <a:pt x="4922" y="4752"/>
                    <a:pt x="4935" y="4789"/>
                  </a:cubicBezTo>
                  <a:cubicBezTo>
                    <a:pt x="4935" y="4789"/>
                    <a:pt x="4922" y="4776"/>
                    <a:pt x="4922" y="4765"/>
                  </a:cubicBezTo>
                  <a:cubicBezTo>
                    <a:pt x="4886" y="4728"/>
                    <a:pt x="4862" y="4692"/>
                    <a:pt x="4825" y="4655"/>
                  </a:cubicBezTo>
                  <a:cubicBezTo>
                    <a:pt x="4801" y="4619"/>
                    <a:pt x="4765" y="4582"/>
                    <a:pt x="4740" y="4533"/>
                  </a:cubicBezTo>
                  <a:cubicBezTo>
                    <a:pt x="4703" y="4497"/>
                    <a:pt x="4679" y="4460"/>
                    <a:pt x="4643" y="4424"/>
                  </a:cubicBezTo>
                  <a:lnTo>
                    <a:pt x="4606" y="4351"/>
                  </a:lnTo>
                  <a:cubicBezTo>
                    <a:pt x="4595" y="4339"/>
                    <a:pt x="4582" y="4314"/>
                    <a:pt x="4570" y="4290"/>
                  </a:cubicBezTo>
                  <a:cubicBezTo>
                    <a:pt x="4546" y="4241"/>
                    <a:pt x="4533" y="4205"/>
                    <a:pt x="4509" y="4157"/>
                  </a:cubicBezTo>
                  <a:cubicBezTo>
                    <a:pt x="4485" y="4120"/>
                    <a:pt x="4460" y="4071"/>
                    <a:pt x="4449" y="4035"/>
                  </a:cubicBezTo>
                  <a:cubicBezTo>
                    <a:pt x="4424" y="3987"/>
                    <a:pt x="4400" y="3950"/>
                    <a:pt x="4376" y="3901"/>
                  </a:cubicBezTo>
                  <a:cubicBezTo>
                    <a:pt x="4363" y="3889"/>
                    <a:pt x="4363" y="3877"/>
                    <a:pt x="4352" y="3865"/>
                  </a:cubicBezTo>
                  <a:cubicBezTo>
                    <a:pt x="4387" y="3841"/>
                    <a:pt x="4412" y="3804"/>
                    <a:pt x="4412" y="3768"/>
                  </a:cubicBezTo>
                  <a:cubicBezTo>
                    <a:pt x="4412" y="3695"/>
                    <a:pt x="4363" y="3634"/>
                    <a:pt x="4290" y="3634"/>
                  </a:cubicBezTo>
                  <a:cubicBezTo>
                    <a:pt x="4217" y="3634"/>
                    <a:pt x="4157" y="3682"/>
                    <a:pt x="4157" y="3755"/>
                  </a:cubicBezTo>
                  <a:cubicBezTo>
                    <a:pt x="4157" y="3828"/>
                    <a:pt x="4206" y="3889"/>
                    <a:pt x="4279" y="3889"/>
                  </a:cubicBezTo>
                  <a:lnTo>
                    <a:pt x="4327" y="3889"/>
                  </a:lnTo>
                  <a:lnTo>
                    <a:pt x="4327" y="3901"/>
                  </a:lnTo>
                  <a:cubicBezTo>
                    <a:pt x="4352" y="3950"/>
                    <a:pt x="4363" y="3998"/>
                    <a:pt x="4387" y="4035"/>
                  </a:cubicBezTo>
                  <a:cubicBezTo>
                    <a:pt x="4412" y="4084"/>
                    <a:pt x="4436" y="4120"/>
                    <a:pt x="4460" y="4169"/>
                  </a:cubicBezTo>
                  <a:cubicBezTo>
                    <a:pt x="4497" y="4254"/>
                    <a:pt x="4546" y="4339"/>
                    <a:pt x="4595" y="4412"/>
                  </a:cubicBezTo>
                  <a:cubicBezTo>
                    <a:pt x="4619" y="4460"/>
                    <a:pt x="4655" y="4497"/>
                    <a:pt x="4679" y="4533"/>
                  </a:cubicBezTo>
                  <a:cubicBezTo>
                    <a:pt x="4703" y="4582"/>
                    <a:pt x="4740" y="4619"/>
                    <a:pt x="4765" y="4655"/>
                  </a:cubicBezTo>
                  <a:cubicBezTo>
                    <a:pt x="4789" y="4692"/>
                    <a:pt x="4825" y="4728"/>
                    <a:pt x="4849" y="4765"/>
                  </a:cubicBezTo>
                  <a:cubicBezTo>
                    <a:pt x="4849" y="4765"/>
                    <a:pt x="4838" y="4752"/>
                    <a:pt x="4825" y="4752"/>
                  </a:cubicBezTo>
                  <a:cubicBezTo>
                    <a:pt x="4813" y="4740"/>
                    <a:pt x="4801" y="4740"/>
                    <a:pt x="4789" y="4728"/>
                  </a:cubicBezTo>
                  <a:cubicBezTo>
                    <a:pt x="4789" y="4728"/>
                    <a:pt x="4776" y="4716"/>
                    <a:pt x="4765" y="4716"/>
                  </a:cubicBezTo>
                  <a:cubicBezTo>
                    <a:pt x="4740" y="4703"/>
                    <a:pt x="4716" y="4692"/>
                    <a:pt x="4692" y="4692"/>
                  </a:cubicBezTo>
                  <a:cubicBezTo>
                    <a:pt x="4679" y="4679"/>
                    <a:pt x="4655" y="4667"/>
                    <a:pt x="4631" y="4667"/>
                  </a:cubicBezTo>
                  <a:cubicBezTo>
                    <a:pt x="4606" y="4655"/>
                    <a:pt x="4582" y="4643"/>
                    <a:pt x="4558" y="4643"/>
                  </a:cubicBezTo>
                  <a:cubicBezTo>
                    <a:pt x="4522" y="4619"/>
                    <a:pt x="4473" y="4606"/>
                    <a:pt x="4424" y="4582"/>
                  </a:cubicBezTo>
                  <a:cubicBezTo>
                    <a:pt x="4412" y="4582"/>
                    <a:pt x="4400" y="4582"/>
                    <a:pt x="4387" y="4570"/>
                  </a:cubicBezTo>
                  <a:lnTo>
                    <a:pt x="4352" y="4570"/>
                  </a:lnTo>
                  <a:cubicBezTo>
                    <a:pt x="4327" y="4557"/>
                    <a:pt x="4315" y="4546"/>
                    <a:pt x="4290" y="4546"/>
                  </a:cubicBezTo>
                  <a:cubicBezTo>
                    <a:pt x="4254" y="4533"/>
                    <a:pt x="4230" y="4521"/>
                    <a:pt x="4206" y="4509"/>
                  </a:cubicBezTo>
                  <a:lnTo>
                    <a:pt x="4193" y="4509"/>
                  </a:lnTo>
                  <a:cubicBezTo>
                    <a:pt x="4206" y="4484"/>
                    <a:pt x="4217" y="4473"/>
                    <a:pt x="4217" y="4449"/>
                  </a:cubicBezTo>
                  <a:cubicBezTo>
                    <a:pt x="4217" y="4363"/>
                    <a:pt x="4157" y="4290"/>
                    <a:pt x="4072" y="4290"/>
                  </a:cubicBezTo>
                  <a:cubicBezTo>
                    <a:pt x="3987" y="4290"/>
                    <a:pt x="3926" y="4363"/>
                    <a:pt x="3926" y="4436"/>
                  </a:cubicBezTo>
                  <a:cubicBezTo>
                    <a:pt x="3914" y="4521"/>
                    <a:pt x="3987" y="4594"/>
                    <a:pt x="4072" y="4594"/>
                  </a:cubicBezTo>
                  <a:cubicBezTo>
                    <a:pt x="4120" y="4594"/>
                    <a:pt x="4157" y="4570"/>
                    <a:pt x="4181" y="4533"/>
                  </a:cubicBezTo>
                  <a:cubicBezTo>
                    <a:pt x="4230" y="4546"/>
                    <a:pt x="4266" y="4557"/>
                    <a:pt x="4303" y="4570"/>
                  </a:cubicBezTo>
                  <a:cubicBezTo>
                    <a:pt x="4327" y="4582"/>
                    <a:pt x="4339" y="4582"/>
                    <a:pt x="4363" y="4594"/>
                  </a:cubicBezTo>
                  <a:cubicBezTo>
                    <a:pt x="4387" y="4594"/>
                    <a:pt x="4400" y="4606"/>
                    <a:pt x="4412" y="4606"/>
                  </a:cubicBezTo>
                  <a:cubicBezTo>
                    <a:pt x="4449" y="4619"/>
                    <a:pt x="4473" y="4630"/>
                    <a:pt x="4509" y="4643"/>
                  </a:cubicBezTo>
                  <a:cubicBezTo>
                    <a:pt x="4546" y="4655"/>
                    <a:pt x="4570" y="4667"/>
                    <a:pt x="4606" y="4679"/>
                  </a:cubicBezTo>
                  <a:cubicBezTo>
                    <a:pt x="4631" y="4692"/>
                    <a:pt x="4668" y="4703"/>
                    <a:pt x="4703" y="4716"/>
                  </a:cubicBezTo>
                  <a:cubicBezTo>
                    <a:pt x="4716" y="4716"/>
                    <a:pt x="4728" y="4728"/>
                    <a:pt x="4740" y="4728"/>
                  </a:cubicBezTo>
                  <a:cubicBezTo>
                    <a:pt x="4752" y="4740"/>
                    <a:pt x="4776" y="4740"/>
                    <a:pt x="4789" y="4752"/>
                  </a:cubicBezTo>
                  <a:cubicBezTo>
                    <a:pt x="4789" y="4752"/>
                    <a:pt x="4801" y="4765"/>
                    <a:pt x="4813" y="4765"/>
                  </a:cubicBezTo>
                  <a:cubicBezTo>
                    <a:pt x="4825" y="4776"/>
                    <a:pt x="4825" y="4776"/>
                    <a:pt x="4838" y="4776"/>
                  </a:cubicBezTo>
                  <a:cubicBezTo>
                    <a:pt x="4849" y="4789"/>
                    <a:pt x="4862" y="4800"/>
                    <a:pt x="4886" y="4813"/>
                  </a:cubicBezTo>
                  <a:cubicBezTo>
                    <a:pt x="4898" y="4825"/>
                    <a:pt x="4898" y="4825"/>
                    <a:pt x="4898" y="4837"/>
                  </a:cubicBezTo>
                  <a:cubicBezTo>
                    <a:pt x="4911" y="4849"/>
                    <a:pt x="4922" y="4873"/>
                    <a:pt x="4935" y="4886"/>
                  </a:cubicBezTo>
                  <a:cubicBezTo>
                    <a:pt x="4947" y="4898"/>
                    <a:pt x="4959" y="4910"/>
                    <a:pt x="4959" y="4922"/>
                  </a:cubicBezTo>
                  <a:cubicBezTo>
                    <a:pt x="4971" y="4935"/>
                    <a:pt x="4971" y="4946"/>
                    <a:pt x="4971" y="4959"/>
                  </a:cubicBezTo>
                  <a:cubicBezTo>
                    <a:pt x="4971" y="4971"/>
                    <a:pt x="4984" y="4971"/>
                    <a:pt x="4984" y="4971"/>
                  </a:cubicBezTo>
                  <a:lnTo>
                    <a:pt x="4995" y="4971"/>
                  </a:lnTo>
                  <a:cubicBezTo>
                    <a:pt x="5032" y="5044"/>
                    <a:pt x="5081" y="5116"/>
                    <a:pt x="5129" y="5189"/>
                  </a:cubicBezTo>
                  <a:cubicBezTo>
                    <a:pt x="5154" y="5238"/>
                    <a:pt x="5178" y="5275"/>
                    <a:pt x="5202" y="5324"/>
                  </a:cubicBezTo>
                  <a:cubicBezTo>
                    <a:pt x="5214" y="5348"/>
                    <a:pt x="5227" y="5360"/>
                    <a:pt x="5238" y="5384"/>
                  </a:cubicBezTo>
                  <a:cubicBezTo>
                    <a:pt x="5251" y="5408"/>
                    <a:pt x="5251" y="5421"/>
                    <a:pt x="5263" y="5445"/>
                  </a:cubicBezTo>
                  <a:cubicBezTo>
                    <a:pt x="5275" y="5469"/>
                    <a:pt x="5287" y="5481"/>
                    <a:pt x="5299" y="5505"/>
                  </a:cubicBezTo>
                  <a:cubicBezTo>
                    <a:pt x="5275" y="5494"/>
                    <a:pt x="5251" y="5469"/>
                    <a:pt x="5227" y="5457"/>
                  </a:cubicBezTo>
                  <a:cubicBezTo>
                    <a:pt x="5214" y="5432"/>
                    <a:pt x="5190" y="5421"/>
                    <a:pt x="5165" y="5408"/>
                  </a:cubicBezTo>
                  <a:cubicBezTo>
                    <a:pt x="5154" y="5396"/>
                    <a:pt x="5129" y="5396"/>
                    <a:pt x="5105" y="5384"/>
                  </a:cubicBezTo>
                  <a:cubicBezTo>
                    <a:pt x="5092" y="5372"/>
                    <a:pt x="5068" y="5360"/>
                    <a:pt x="5044" y="5348"/>
                  </a:cubicBezTo>
                  <a:cubicBezTo>
                    <a:pt x="5032" y="5335"/>
                    <a:pt x="5019" y="5335"/>
                    <a:pt x="5008" y="5324"/>
                  </a:cubicBezTo>
                  <a:cubicBezTo>
                    <a:pt x="4995" y="5324"/>
                    <a:pt x="4984" y="5311"/>
                    <a:pt x="4971" y="5311"/>
                  </a:cubicBezTo>
                  <a:cubicBezTo>
                    <a:pt x="4959" y="5311"/>
                    <a:pt x="4959" y="5299"/>
                    <a:pt x="4947" y="5299"/>
                  </a:cubicBezTo>
                  <a:cubicBezTo>
                    <a:pt x="4935" y="5299"/>
                    <a:pt x="4922" y="5287"/>
                    <a:pt x="4911" y="5287"/>
                  </a:cubicBezTo>
                  <a:cubicBezTo>
                    <a:pt x="4886" y="5275"/>
                    <a:pt x="4862" y="5262"/>
                    <a:pt x="4838" y="5262"/>
                  </a:cubicBezTo>
                  <a:cubicBezTo>
                    <a:pt x="4813" y="5251"/>
                    <a:pt x="4789" y="5238"/>
                    <a:pt x="4776" y="5238"/>
                  </a:cubicBezTo>
                  <a:cubicBezTo>
                    <a:pt x="4765" y="5226"/>
                    <a:pt x="4740" y="5226"/>
                    <a:pt x="4728" y="5214"/>
                  </a:cubicBezTo>
                  <a:cubicBezTo>
                    <a:pt x="4716" y="5214"/>
                    <a:pt x="4703" y="5214"/>
                    <a:pt x="4692" y="5202"/>
                  </a:cubicBezTo>
                  <a:cubicBezTo>
                    <a:pt x="4703" y="5189"/>
                    <a:pt x="4703" y="5165"/>
                    <a:pt x="4703" y="5153"/>
                  </a:cubicBezTo>
                  <a:cubicBezTo>
                    <a:pt x="4703" y="5068"/>
                    <a:pt x="4643" y="4995"/>
                    <a:pt x="4558" y="4995"/>
                  </a:cubicBezTo>
                  <a:cubicBezTo>
                    <a:pt x="4473" y="4995"/>
                    <a:pt x="4412" y="5056"/>
                    <a:pt x="4412" y="5141"/>
                  </a:cubicBezTo>
                  <a:cubicBezTo>
                    <a:pt x="4412" y="5226"/>
                    <a:pt x="4473" y="5299"/>
                    <a:pt x="4558" y="5299"/>
                  </a:cubicBezTo>
                  <a:cubicBezTo>
                    <a:pt x="4595" y="5299"/>
                    <a:pt x="4643" y="5275"/>
                    <a:pt x="4668" y="5238"/>
                  </a:cubicBezTo>
                  <a:lnTo>
                    <a:pt x="4679" y="5251"/>
                  </a:lnTo>
                  <a:cubicBezTo>
                    <a:pt x="4679" y="5251"/>
                    <a:pt x="4692" y="5251"/>
                    <a:pt x="4692" y="5238"/>
                  </a:cubicBezTo>
                  <a:cubicBezTo>
                    <a:pt x="4692" y="5238"/>
                    <a:pt x="4692" y="5226"/>
                    <a:pt x="4679" y="5226"/>
                  </a:cubicBezTo>
                  <a:lnTo>
                    <a:pt x="4679" y="5226"/>
                  </a:lnTo>
                  <a:cubicBezTo>
                    <a:pt x="4692" y="5226"/>
                    <a:pt x="4703" y="5238"/>
                    <a:pt x="4716" y="5238"/>
                  </a:cubicBezTo>
                  <a:lnTo>
                    <a:pt x="4703" y="5238"/>
                  </a:lnTo>
                  <a:cubicBezTo>
                    <a:pt x="4752" y="5262"/>
                    <a:pt x="4789" y="5275"/>
                    <a:pt x="4825" y="5299"/>
                  </a:cubicBezTo>
                  <a:lnTo>
                    <a:pt x="4898" y="5335"/>
                  </a:lnTo>
                  <a:cubicBezTo>
                    <a:pt x="4911" y="5335"/>
                    <a:pt x="4922" y="5348"/>
                    <a:pt x="4947" y="5360"/>
                  </a:cubicBezTo>
                  <a:cubicBezTo>
                    <a:pt x="4959" y="5372"/>
                    <a:pt x="4984" y="5384"/>
                    <a:pt x="5008" y="5384"/>
                  </a:cubicBezTo>
                  <a:cubicBezTo>
                    <a:pt x="5019" y="5396"/>
                    <a:pt x="5044" y="5408"/>
                    <a:pt x="5068" y="5421"/>
                  </a:cubicBezTo>
                  <a:cubicBezTo>
                    <a:pt x="5081" y="5432"/>
                    <a:pt x="5105" y="5445"/>
                    <a:pt x="5129" y="5457"/>
                  </a:cubicBezTo>
                  <a:cubicBezTo>
                    <a:pt x="5141" y="5469"/>
                    <a:pt x="5165" y="5481"/>
                    <a:pt x="5178" y="5494"/>
                  </a:cubicBezTo>
                  <a:cubicBezTo>
                    <a:pt x="5227" y="5518"/>
                    <a:pt x="5263" y="5554"/>
                    <a:pt x="5311" y="5591"/>
                  </a:cubicBezTo>
                  <a:cubicBezTo>
                    <a:pt x="5324" y="5615"/>
                    <a:pt x="5348" y="5627"/>
                    <a:pt x="5372" y="5651"/>
                  </a:cubicBezTo>
                  <a:cubicBezTo>
                    <a:pt x="5372" y="5664"/>
                    <a:pt x="5384" y="5664"/>
                    <a:pt x="5384" y="5676"/>
                  </a:cubicBezTo>
                  <a:cubicBezTo>
                    <a:pt x="5397" y="5688"/>
                    <a:pt x="5408" y="5700"/>
                    <a:pt x="5408" y="5724"/>
                  </a:cubicBezTo>
                  <a:cubicBezTo>
                    <a:pt x="5433" y="5761"/>
                    <a:pt x="5457" y="5810"/>
                    <a:pt x="5481" y="5846"/>
                  </a:cubicBezTo>
                  <a:cubicBezTo>
                    <a:pt x="5494" y="5883"/>
                    <a:pt x="5518" y="5907"/>
                    <a:pt x="5530" y="5943"/>
                  </a:cubicBezTo>
                  <a:lnTo>
                    <a:pt x="5530" y="6150"/>
                  </a:lnTo>
                  <a:cubicBezTo>
                    <a:pt x="5518" y="6247"/>
                    <a:pt x="5518" y="6344"/>
                    <a:pt x="5518" y="6429"/>
                  </a:cubicBezTo>
                  <a:lnTo>
                    <a:pt x="5518" y="6551"/>
                  </a:lnTo>
                  <a:lnTo>
                    <a:pt x="5518" y="6709"/>
                  </a:lnTo>
                  <a:cubicBezTo>
                    <a:pt x="5530" y="6758"/>
                    <a:pt x="5530" y="6794"/>
                    <a:pt x="5530" y="6842"/>
                  </a:cubicBezTo>
                  <a:cubicBezTo>
                    <a:pt x="5543" y="6891"/>
                    <a:pt x="5543" y="6939"/>
                    <a:pt x="5543" y="6988"/>
                  </a:cubicBezTo>
                  <a:cubicBezTo>
                    <a:pt x="5554" y="7122"/>
                    <a:pt x="5554" y="7268"/>
                    <a:pt x="5554" y="7401"/>
                  </a:cubicBezTo>
                  <a:cubicBezTo>
                    <a:pt x="5567" y="7547"/>
                    <a:pt x="5567" y="7693"/>
                    <a:pt x="5567" y="7839"/>
                  </a:cubicBezTo>
                  <a:cubicBezTo>
                    <a:pt x="5579" y="7936"/>
                    <a:pt x="5579" y="8033"/>
                    <a:pt x="5591" y="8143"/>
                  </a:cubicBezTo>
                  <a:cubicBezTo>
                    <a:pt x="5602" y="8212"/>
                    <a:pt x="5603" y="8292"/>
                    <a:pt x="5603" y="8374"/>
                  </a:cubicBezTo>
                  <a:lnTo>
                    <a:pt x="5603" y="8374"/>
                  </a:lnTo>
                  <a:cubicBezTo>
                    <a:pt x="5591" y="8325"/>
                    <a:pt x="5567" y="8276"/>
                    <a:pt x="5543" y="8216"/>
                  </a:cubicBezTo>
                  <a:cubicBezTo>
                    <a:pt x="5518" y="8167"/>
                    <a:pt x="5494" y="8106"/>
                    <a:pt x="5481" y="8046"/>
                  </a:cubicBezTo>
                  <a:cubicBezTo>
                    <a:pt x="5433" y="7936"/>
                    <a:pt x="5384" y="7839"/>
                    <a:pt x="5335" y="7730"/>
                  </a:cubicBezTo>
                  <a:lnTo>
                    <a:pt x="5335" y="7717"/>
                  </a:lnTo>
                  <a:lnTo>
                    <a:pt x="5335" y="7706"/>
                  </a:lnTo>
                  <a:cubicBezTo>
                    <a:pt x="5324" y="7693"/>
                    <a:pt x="5324" y="7693"/>
                    <a:pt x="5324" y="7681"/>
                  </a:cubicBezTo>
                  <a:lnTo>
                    <a:pt x="5324" y="7669"/>
                  </a:lnTo>
                  <a:cubicBezTo>
                    <a:pt x="5311" y="7608"/>
                    <a:pt x="5299" y="7560"/>
                    <a:pt x="5287" y="7499"/>
                  </a:cubicBezTo>
                  <a:lnTo>
                    <a:pt x="5287" y="7487"/>
                  </a:lnTo>
                  <a:cubicBezTo>
                    <a:pt x="5275" y="7426"/>
                    <a:pt x="5263" y="7365"/>
                    <a:pt x="5263" y="7304"/>
                  </a:cubicBezTo>
                  <a:cubicBezTo>
                    <a:pt x="5251" y="7244"/>
                    <a:pt x="5238" y="7183"/>
                    <a:pt x="5238" y="7122"/>
                  </a:cubicBezTo>
                  <a:cubicBezTo>
                    <a:pt x="5214" y="7001"/>
                    <a:pt x="5214" y="6879"/>
                    <a:pt x="5202" y="6758"/>
                  </a:cubicBezTo>
                  <a:cubicBezTo>
                    <a:pt x="5202" y="6648"/>
                    <a:pt x="5214" y="6526"/>
                    <a:pt x="5214" y="6417"/>
                  </a:cubicBezTo>
                  <a:lnTo>
                    <a:pt x="5214" y="6101"/>
                  </a:lnTo>
                  <a:lnTo>
                    <a:pt x="5214" y="5919"/>
                  </a:lnTo>
                  <a:cubicBezTo>
                    <a:pt x="5214" y="5846"/>
                    <a:pt x="5202" y="5761"/>
                    <a:pt x="5129" y="5724"/>
                  </a:cubicBezTo>
                  <a:cubicBezTo>
                    <a:pt x="5111" y="5712"/>
                    <a:pt x="5093" y="5706"/>
                    <a:pt x="5074" y="5706"/>
                  </a:cubicBezTo>
                  <a:cubicBezTo>
                    <a:pt x="5056" y="5706"/>
                    <a:pt x="5038" y="5712"/>
                    <a:pt x="5019" y="5724"/>
                  </a:cubicBezTo>
                  <a:cubicBezTo>
                    <a:pt x="4995" y="5737"/>
                    <a:pt x="4984" y="5773"/>
                    <a:pt x="4971" y="5810"/>
                  </a:cubicBezTo>
                  <a:cubicBezTo>
                    <a:pt x="4959" y="5858"/>
                    <a:pt x="4971" y="5907"/>
                    <a:pt x="4984" y="5956"/>
                  </a:cubicBezTo>
                  <a:cubicBezTo>
                    <a:pt x="4984" y="5980"/>
                    <a:pt x="4995" y="6016"/>
                    <a:pt x="5008" y="6040"/>
                  </a:cubicBezTo>
                  <a:cubicBezTo>
                    <a:pt x="5019" y="6064"/>
                    <a:pt x="5019" y="6089"/>
                    <a:pt x="5032" y="6113"/>
                  </a:cubicBezTo>
                  <a:lnTo>
                    <a:pt x="5032" y="6174"/>
                  </a:lnTo>
                  <a:cubicBezTo>
                    <a:pt x="5032" y="6223"/>
                    <a:pt x="5044" y="6272"/>
                    <a:pt x="5044" y="6332"/>
                  </a:cubicBezTo>
                  <a:cubicBezTo>
                    <a:pt x="5056" y="6356"/>
                    <a:pt x="5056" y="6393"/>
                    <a:pt x="5056" y="6429"/>
                  </a:cubicBezTo>
                  <a:lnTo>
                    <a:pt x="5056" y="6490"/>
                  </a:lnTo>
                  <a:cubicBezTo>
                    <a:pt x="5068" y="6575"/>
                    <a:pt x="5081" y="6660"/>
                    <a:pt x="5081" y="6745"/>
                  </a:cubicBezTo>
                  <a:cubicBezTo>
                    <a:pt x="5092" y="6782"/>
                    <a:pt x="5092" y="6818"/>
                    <a:pt x="5105" y="6855"/>
                  </a:cubicBezTo>
                  <a:cubicBezTo>
                    <a:pt x="5105" y="6904"/>
                    <a:pt x="5117" y="6939"/>
                    <a:pt x="5117" y="6976"/>
                  </a:cubicBezTo>
                  <a:cubicBezTo>
                    <a:pt x="5117" y="6988"/>
                    <a:pt x="5129" y="6988"/>
                    <a:pt x="5129" y="7001"/>
                  </a:cubicBezTo>
                  <a:lnTo>
                    <a:pt x="5129" y="7025"/>
                  </a:lnTo>
                  <a:lnTo>
                    <a:pt x="5129" y="7037"/>
                  </a:lnTo>
                  <a:cubicBezTo>
                    <a:pt x="5141" y="7098"/>
                    <a:pt x="5154" y="7147"/>
                    <a:pt x="5165" y="7207"/>
                  </a:cubicBezTo>
                  <a:cubicBezTo>
                    <a:pt x="5178" y="7292"/>
                    <a:pt x="5202" y="7377"/>
                    <a:pt x="5214" y="7474"/>
                  </a:cubicBezTo>
                  <a:cubicBezTo>
                    <a:pt x="5202" y="7450"/>
                    <a:pt x="5202" y="7438"/>
                    <a:pt x="5190" y="7414"/>
                  </a:cubicBezTo>
                  <a:cubicBezTo>
                    <a:pt x="5141" y="7292"/>
                    <a:pt x="5081" y="7171"/>
                    <a:pt x="5019" y="7049"/>
                  </a:cubicBezTo>
                  <a:cubicBezTo>
                    <a:pt x="4995" y="7012"/>
                    <a:pt x="4984" y="6976"/>
                    <a:pt x="4959" y="6939"/>
                  </a:cubicBezTo>
                  <a:cubicBezTo>
                    <a:pt x="4947" y="6928"/>
                    <a:pt x="4947" y="6915"/>
                    <a:pt x="4947" y="6915"/>
                  </a:cubicBezTo>
                  <a:cubicBezTo>
                    <a:pt x="4935" y="6879"/>
                    <a:pt x="4911" y="6842"/>
                    <a:pt x="4898" y="6794"/>
                  </a:cubicBezTo>
                  <a:cubicBezTo>
                    <a:pt x="4886" y="6758"/>
                    <a:pt x="4862" y="6721"/>
                    <a:pt x="4849" y="6672"/>
                  </a:cubicBezTo>
                  <a:lnTo>
                    <a:pt x="4813" y="6599"/>
                  </a:lnTo>
                  <a:lnTo>
                    <a:pt x="4825" y="6599"/>
                  </a:lnTo>
                  <a:cubicBezTo>
                    <a:pt x="4838" y="6588"/>
                    <a:pt x="4838" y="6575"/>
                    <a:pt x="4825" y="6563"/>
                  </a:cubicBezTo>
                  <a:lnTo>
                    <a:pt x="4789" y="6526"/>
                  </a:lnTo>
                  <a:lnTo>
                    <a:pt x="4752" y="6417"/>
                  </a:lnTo>
                  <a:cubicBezTo>
                    <a:pt x="4716" y="6332"/>
                    <a:pt x="4679" y="6247"/>
                    <a:pt x="4655" y="6162"/>
                  </a:cubicBezTo>
                  <a:cubicBezTo>
                    <a:pt x="4643" y="6113"/>
                    <a:pt x="4619" y="6053"/>
                    <a:pt x="4606" y="6004"/>
                  </a:cubicBezTo>
                  <a:cubicBezTo>
                    <a:pt x="4606" y="5980"/>
                    <a:pt x="4595" y="5956"/>
                    <a:pt x="4582" y="5931"/>
                  </a:cubicBezTo>
                  <a:cubicBezTo>
                    <a:pt x="4595" y="5919"/>
                    <a:pt x="4582" y="5919"/>
                    <a:pt x="4582" y="5907"/>
                  </a:cubicBezTo>
                  <a:cubicBezTo>
                    <a:pt x="4643" y="5894"/>
                    <a:pt x="4679" y="5858"/>
                    <a:pt x="4679" y="5797"/>
                  </a:cubicBezTo>
                  <a:cubicBezTo>
                    <a:pt x="4679" y="5748"/>
                    <a:pt x="4631" y="5688"/>
                    <a:pt x="4582" y="5688"/>
                  </a:cubicBezTo>
                  <a:cubicBezTo>
                    <a:pt x="4522" y="5688"/>
                    <a:pt x="4473" y="5737"/>
                    <a:pt x="4473" y="5797"/>
                  </a:cubicBezTo>
                  <a:cubicBezTo>
                    <a:pt x="4460" y="5810"/>
                    <a:pt x="4473" y="5834"/>
                    <a:pt x="4473" y="5846"/>
                  </a:cubicBezTo>
                  <a:cubicBezTo>
                    <a:pt x="4460" y="5870"/>
                    <a:pt x="4473" y="5883"/>
                    <a:pt x="4473" y="5907"/>
                  </a:cubicBezTo>
                  <a:cubicBezTo>
                    <a:pt x="4485" y="5943"/>
                    <a:pt x="4497" y="5980"/>
                    <a:pt x="4497" y="6016"/>
                  </a:cubicBezTo>
                  <a:lnTo>
                    <a:pt x="4533" y="6126"/>
                  </a:lnTo>
                  <a:cubicBezTo>
                    <a:pt x="4546" y="6174"/>
                    <a:pt x="4558" y="6223"/>
                    <a:pt x="4582" y="6259"/>
                  </a:cubicBezTo>
                  <a:cubicBezTo>
                    <a:pt x="4558" y="6235"/>
                    <a:pt x="4533" y="6199"/>
                    <a:pt x="4509" y="6174"/>
                  </a:cubicBezTo>
                  <a:cubicBezTo>
                    <a:pt x="4485" y="6137"/>
                    <a:pt x="4449" y="6101"/>
                    <a:pt x="4424" y="6077"/>
                  </a:cubicBezTo>
                  <a:lnTo>
                    <a:pt x="4400" y="6053"/>
                  </a:lnTo>
                  <a:lnTo>
                    <a:pt x="4412" y="6053"/>
                  </a:lnTo>
                  <a:cubicBezTo>
                    <a:pt x="4400" y="6053"/>
                    <a:pt x="4400" y="6040"/>
                    <a:pt x="4387" y="6040"/>
                  </a:cubicBezTo>
                  <a:lnTo>
                    <a:pt x="4400" y="6040"/>
                  </a:lnTo>
                  <a:lnTo>
                    <a:pt x="4339" y="5980"/>
                  </a:lnTo>
                  <a:cubicBezTo>
                    <a:pt x="4327" y="5956"/>
                    <a:pt x="4303" y="5931"/>
                    <a:pt x="4290" y="5907"/>
                  </a:cubicBezTo>
                  <a:cubicBezTo>
                    <a:pt x="4254" y="5846"/>
                    <a:pt x="4217" y="5785"/>
                    <a:pt x="4181" y="5712"/>
                  </a:cubicBezTo>
                  <a:lnTo>
                    <a:pt x="4157" y="5688"/>
                  </a:lnTo>
                  <a:cubicBezTo>
                    <a:pt x="4242" y="5664"/>
                    <a:pt x="4290" y="5591"/>
                    <a:pt x="4290" y="5505"/>
                  </a:cubicBezTo>
                  <a:cubicBezTo>
                    <a:pt x="4290" y="5408"/>
                    <a:pt x="4206" y="5311"/>
                    <a:pt x="4108" y="5311"/>
                  </a:cubicBezTo>
                  <a:cubicBezTo>
                    <a:pt x="3999" y="5311"/>
                    <a:pt x="3914" y="5396"/>
                    <a:pt x="3914" y="5505"/>
                  </a:cubicBezTo>
                  <a:cubicBezTo>
                    <a:pt x="3901" y="5603"/>
                    <a:pt x="3999" y="5700"/>
                    <a:pt x="4096" y="5700"/>
                  </a:cubicBezTo>
                  <a:lnTo>
                    <a:pt x="4108" y="5700"/>
                  </a:lnTo>
                  <a:cubicBezTo>
                    <a:pt x="4120" y="5737"/>
                    <a:pt x="4133" y="5773"/>
                    <a:pt x="4157" y="5810"/>
                  </a:cubicBezTo>
                  <a:cubicBezTo>
                    <a:pt x="4169" y="5834"/>
                    <a:pt x="4169" y="5858"/>
                    <a:pt x="4193" y="5870"/>
                  </a:cubicBezTo>
                  <a:lnTo>
                    <a:pt x="4230" y="5943"/>
                  </a:lnTo>
                  <a:cubicBezTo>
                    <a:pt x="4242" y="5967"/>
                    <a:pt x="4254" y="5980"/>
                    <a:pt x="4266" y="6004"/>
                  </a:cubicBezTo>
                  <a:lnTo>
                    <a:pt x="4315" y="6053"/>
                  </a:lnTo>
                  <a:cubicBezTo>
                    <a:pt x="4339" y="6089"/>
                    <a:pt x="4376" y="6126"/>
                    <a:pt x="4412" y="6162"/>
                  </a:cubicBezTo>
                  <a:cubicBezTo>
                    <a:pt x="4436" y="6199"/>
                    <a:pt x="4473" y="6235"/>
                    <a:pt x="4497" y="6259"/>
                  </a:cubicBezTo>
                  <a:cubicBezTo>
                    <a:pt x="4522" y="6296"/>
                    <a:pt x="4546" y="6320"/>
                    <a:pt x="4570" y="6356"/>
                  </a:cubicBezTo>
                  <a:lnTo>
                    <a:pt x="4606" y="6393"/>
                  </a:lnTo>
                  <a:lnTo>
                    <a:pt x="4643" y="6429"/>
                  </a:lnTo>
                  <a:cubicBezTo>
                    <a:pt x="4655" y="6453"/>
                    <a:pt x="4668" y="6490"/>
                    <a:pt x="4679" y="6526"/>
                  </a:cubicBezTo>
                  <a:cubicBezTo>
                    <a:pt x="4692" y="6563"/>
                    <a:pt x="4716" y="6612"/>
                    <a:pt x="4740" y="6648"/>
                  </a:cubicBezTo>
                  <a:cubicBezTo>
                    <a:pt x="4765" y="6709"/>
                    <a:pt x="4789" y="6758"/>
                    <a:pt x="4813" y="6818"/>
                  </a:cubicBezTo>
                  <a:cubicBezTo>
                    <a:pt x="4838" y="6867"/>
                    <a:pt x="4862" y="6904"/>
                    <a:pt x="4886" y="6952"/>
                  </a:cubicBezTo>
                  <a:cubicBezTo>
                    <a:pt x="4898" y="7012"/>
                    <a:pt x="4922" y="7074"/>
                    <a:pt x="4935" y="7122"/>
                  </a:cubicBezTo>
                  <a:cubicBezTo>
                    <a:pt x="4959" y="7183"/>
                    <a:pt x="4995" y="7244"/>
                    <a:pt x="5019" y="7304"/>
                  </a:cubicBezTo>
                  <a:cubicBezTo>
                    <a:pt x="5044" y="7365"/>
                    <a:pt x="5056" y="7426"/>
                    <a:pt x="5081" y="7487"/>
                  </a:cubicBezTo>
                  <a:cubicBezTo>
                    <a:pt x="5129" y="7608"/>
                    <a:pt x="5165" y="7730"/>
                    <a:pt x="5214" y="7839"/>
                  </a:cubicBezTo>
                  <a:cubicBezTo>
                    <a:pt x="5190" y="7815"/>
                    <a:pt x="5165" y="7790"/>
                    <a:pt x="5141" y="7754"/>
                  </a:cubicBezTo>
                  <a:cubicBezTo>
                    <a:pt x="5141" y="7754"/>
                    <a:pt x="5129" y="7742"/>
                    <a:pt x="5129" y="7730"/>
                  </a:cubicBezTo>
                  <a:cubicBezTo>
                    <a:pt x="5117" y="7717"/>
                    <a:pt x="5105" y="7693"/>
                    <a:pt x="5081" y="7669"/>
                  </a:cubicBezTo>
                  <a:cubicBezTo>
                    <a:pt x="5068" y="7644"/>
                    <a:pt x="5056" y="7620"/>
                    <a:pt x="5032" y="7596"/>
                  </a:cubicBezTo>
                  <a:cubicBezTo>
                    <a:pt x="5008" y="7571"/>
                    <a:pt x="4995" y="7547"/>
                    <a:pt x="4971" y="7511"/>
                  </a:cubicBezTo>
                  <a:lnTo>
                    <a:pt x="4898" y="7401"/>
                  </a:lnTo>
                  <a:cubicBezTo>
                    <a:pt x="4862" y="7353"/>
                    <a:pt x="4838" y="7317"/>
                    <a:pt x="4801" y="7280"/>
                  </a:cubicBezTo>
                  <a:cubicBezTo>
                    <a:pt x="4789" y="7268"/>
                    <a:pt x="4776" y="7255"/>
                    <a:pt x="4765" y="7231"/>
                  </a:cubicBezTo>
                  <a:cubicBezTo>
                    <a:pt x="4752" y="7207"/>
                    <a:pt x="4728" y="7183"/>
                    <a:pt x="4716" y="7158"/>
                  </a:cubicBezTo>
                  <a:cubicBezTo>
                    <a:pt x="4679" y="7110"/>
                    <a:pt x="4655" y="7061"/>
                    <a:pt x="4619" y="7001"/>
                  </a:cubicBezTo>
                  <a:cubicBezTo>
                    <a:pt x="4595" y="6952"/>
                    <a:pt x="4570" y="6904"/>
                    <a:pt x="4533" y="6867"/>
                  </a:cubicBezTo>
                  <a:cubicBezTo>
                    <a:pt x="4509" y="6818"/>
                    <a:pt x="4473" y="6769"/>
                    <a:pt x="4449" y="6721"/>
                  </a:cubicBezTo>
                  <a:cubicBezTo>
                    <a:pt x="4412" y="6685"/>
                    <a:pt x="4387" y="6636"/>
                    <a:pt x="4352" y="6599"/>
                  </a:cubicBezTo>
                  <a:cubicBezTo>
                    <a:pt x="4327" y="6551"/>
                    <a:pt x="4290" y="6515"/>
                    <a:pt x="4254" y="6478"/>
                  </a:cubicBezTo>
                  <a:lnTo>
                    <a:pt x="4266" y="6478"/>
                  </a:lnTo>
                  <a:cubicBezTo>
                    <a:pt x="4230" y="6442"/>
                    <a:pt x="4206" y="6405"/>
                    <a:pt x="4181" y="6369"/>
                  </a:cubicBezTo>
                  <a:lnTo>
                    <a:pt x="4157" y="6344"/>
                  </a:lnTo>
                  <a:cubicBezTo>
                    <a:pt x="4157" y="6332"/>
                    <a:pt x="4157" y="6320"/>
                    <a:pt x="4144" y="6308"/>
                  </a:cubicBezTo>
                  <a:cubicBezTo>
                    <a:pt x="4133" y="6272"/>
                    <a:pt x="4133" y="6235"/>
                    <a:pt x="4120" y="6199"/>
                  </a:cubicBezTo>
                  <a:cubicBezTo>
                    <a:pt x="4108" y="6150"/>
                    <a:pt x="4084" y="6113"/>
                    <a:pt x="4060" y="6064"/>
                  </a:cubicBezTo>
                  <a:cubicBezTo>
                    <a:pt x="4047" y="6040"/>
                    <a:pt x="4023" y="6004"/>
                    <a:pt x="3999" y="5980"/>
                  </a:cubicBezTo>
                  <a:cubicBezTo>
                    <a:pt x="4011" y="5956"/>
                    <a:pt x="4011" y="5931"/>
                    <a:pt x="3999" y="5907"/>
                  </a:cubicBezTo>
                  <a:lnTo>
                    <a:pt x="3987" y="5894"/>
                  </a:lnTo>
                  <a:cubicBezTo>
                    <a:pt x="3963" y="5870"/>
                    <a:pt x="3950" y="5870"/>
                    <a:pt x="3926" y="5858"/>
                  </a:cubicBezTo>
                  <a:cubicBezTo>
                    <a:pt x="3914" y="5858"/>
                    <a:pt x="3890" y="5846"/>
                    <a:pt x="3877" y="5846"/>
                  </a:cubicBezTo>
                  <a:cubicBezTo>
                    <a:pt x="3871" y="5844"/>
                    <a:pt x="3865" y="5843"/>
                    <a:pt x="3859" y="5843"/>
                  </a:cubicBezTo>
                  <a:cubicBezTo>
                    <a:pt x="3820" y="5843"/>
                    <a:pt x="3791" y="5876"/>
                    <a:pt x="3780" y="5919"/>
                  </a:cubicBezTo>
                  <a:cubicBezTo>
                    <a:pt x="3780" y="5943"/>
                    <a:pt x="3792" y="5967"/>
                    <a:pt x="3817" y="5992"/>
                  </a:cubicBezTo>
                  <a:cubicBezTo>
                    <a:pt x="3804" y="6004"/>
                    <a:pt x="3804" y="6028"/>
                    <a:pt x="3817" y="6040"/>
                  </a:cubicBezTo>
                  <a:cubicBezTo>
                    <a:pt x="3817" y="6053"/>
                    <a:pt x="3828" y="6064"/>
                    <a:pt x="3828" y="6077"/>
                  </a:cubicBezTo>
                  <a:cubicBezTo>
                    <a:pt x="3853" y="6126"/>
                    <a:pt x="3877" y="6162"/>
                    <a:pt x="3901" y="6210"/>
                  </a:cubicBezTo>
                  <a:cubicBezTo>
                    <a:pt x="3914" y="6235"/>
                    <a:pt x="3926" y="6247"/>
                    <a:pt x="3938" y="6272"/>
                  </a:cubicBezTo>
                  <a:cubicBezTo>
                    <a:pt x="3950" y="6296"/>
                    <a:pt x="3963" y="6308"/>
                    <a:pt x="3974" y="6320"/>
                  </a:cubicBezTo>
                  <a:lnTo>
                    <a:pt x="3974" y="6344"/>
                  </a:lnTo>
                  <a:cubicBezTo>
                    <a:pt x="3987" y="6393"/>
                    <a:pt x="4011" y="6442"/>
                    <a:pt x="4047" y="6490"/>
                  </a:cubicBezTo>
                  <a:cubicBezTo>
                    <a:pt x="4072" y="6526"/>
                    <a:pt x="4108" y="6563"/>
                    <a:pt x="4144" y="6588"/>
                  </a:cubicBezTo>
                  <a:cubicBezTo>
                    <a:pt x="4169" y="6624"/>
                    <a:pt x="4206" y="6660"/>
                    <a:pt x="4230" y="6685"/>
                  </a:cubicBezTo>
                  <a:lnTo>
                    <a:pt x="4242" y="6696"/>
                  </a:lnTo>
                  <a:lnTo>
                    <a:pt x="4242" y="6709"/>
                  </a:lnTo>
                  <a:cubicBezTo>
                    <a:pt x="4254" y="6709"/>
                    <a:pt x="4254" y="6721"/>
                    <a:pt x="4254" y="6721"/>
                  </a:cubicBezTo>
                  <a:lnTo>
                    <a:pt x="4266" y="6733"/>
                  </a:lnTo>
                  <a:lnTo>
                    <a:pt x="4266" y="6745"/>
                  </a:lnTo>
                  <a:lnTo>
                    <a:pt x="4279" y="6745"/>
                  </a:lnTo>
                  <a:cubicBezTo>
                    <a:pt x="4279" y="6758"/>
                    <a:pt x="4290" y="6782"/>
                    <a:pt x="4303" y="6794"/>
                  </a:cubicBezTo>
                  <a:cubicBezTo>
                    <a:pt x="4315" y="6806"/>
                    <a:pt x="4327" y="6818"/>
                    <a:pt x="4327" y="6842"/>
                  </a:cubicBezTo>
                  <a:lnTo>
                    <a:pt x="4327" y="6831"/>
                  </a:lnTo>
                  <a:lnTo>
                    <a:pt x="4339" y="6842"/>
                  </a:lnTo>
                  <a:cubicBezTo>
                    <a:pt x="4352" y="6867"/>
                    <a:pt x="4363" y="6891"/>
                    <a:pt x="4376" y="6904"/>
                  </a:cubicBezTo>
                  <a:cubicBezTo>
                    <a:pt x="4400" y="6952"/>
                    <a:pt x="4436" y="6988"/>
                    <a:pt x="4460" y="7037"/>
                  </a:cubicBezTo>
                  <a:cubicBezTo>
                    <a:pt x="4485" y="7074"/>
                    <a:pt x="4522" y="7110"/>
                    <a:pt x="4546" y="7147"/>
                  </a:cubicBezTo>
                  <a:cubicBezTo>
                    <a:pt x="4558" y="7171"/>
                    <a:pt x="4582" y="7183"/>
                    <a:pt x="4595" y="7195"/>
                  </a:cubicBezTo>
                  <a:cubicBezTo>
                    <a:pt x="4606" y="7220"/>
                    <a:pt x="4631" y="7244"/>
                    <a:pt x="4643" y="7268"/>
                  </a:cubicBezTo>
                  <a:cubicBezTo>
                    <a:pt x="4679" y="7292"/>
                    <a:pt x="4716" y="7328"/>
                    <a:pt x="4740" y="7365"/>
                  </a:cubicBezTo>
                  <a:cubicBezTo>
                    <a:pt x="4776" y="7414"/>
                    <a:pt x="4813" y="7450"/>
                    <a:pt x="4849" y="7499"/>
                  </a:cubicBezTo>
                  <a:cubicBezTo>
                    <a:pt x="4849" y="7511"/>
                    <a:pt x="4862" y="7523"/>
                    <a:pt x="4874" y="7547"/>
                  </a:cubicBezTo>
                  <a:cubicBezTo>
                    <a:pt x="4862" y="7535"/>
                    <a:pt x="4862" y="7523"/>
                    <a:pt x="4849" y="7523"/>
                  </a:cubicBezTo>
                  <a:cubicBezTo>
                    <a:pt x="4813" y="7499"/>
                    <a:pt x="4789" y="7474"/>
                    <a:pt x="4752" y="7450"/>
                  </a:cubicBezTo>
                  <a:cubicBezTo>
                    <a:pt x="4740" y="7438"/>
                    <a:pt x="4716" y="7426"/>
                    <a:pt x="4703" y="7414"/>
                  </a:cubicBezTo>
                  <a:cubicBezTo>
                    <a:pt x="4692" y="7401"/>
                    <a:pt x="4679" y="7401"/>
                    <a:pt x="4668" y="7390"/>
                  </a:cubicBezTo>
                  <a:cubicBezTo>
                    <a:pt x="4655" y="7377"/>
                    <a:pt x="4643" y="7377"/>
                    <a:pt x="4643" y="7365"/>
                  </a:cubicBezTo>
                  <a:cubicBezTo>
                    <a:pt x="4631" y="7353"/>
                    <a:pt x="4619" y="7353"/>
                    <a:pt x="4606" y="7341"/>
                  </a:cubicBezTo>
                  <a:cubicBezTo>
                    <a:pt x="4606" y="7341"/>
                    <a:pt x="4595" y="7328"/>
                    <a:pt x="4582" y="7328"/>
                  </a:cubicBezTo>
                  <a:cubicBezTo>
                    <a:pt x="4570" y="7317"/>
                    <a:pt x="4558" y="7317"/>
                    <a:pt x="4546" y="7304"/>
                  </a:cubicBezTo>
                  <a:cubicBezTo>
                    <a:pt x="4533" y="7304"/>
                    <a:pt x="4522" y="7292"/>
                    <a:pt x="4509" y="7292"/>
                  </a:cubicBezTo>
                  <a:cubicBezTo>
                    <a:pt x="4473" y="7268"/>
                    <a:pt x="4424" y="7244"/>
                    <a:pt x="4387" y="7220"/>
                  </a:cubicBezTo>
                  <a:cubicBezTo>
                    <a:pt x="4339" y="7195"/>
                    <a:pt x="4303" y="7183"/>
                    <a:pt x="4254" y="7158"/>
                  </a:cubicBezTo>
                  <a:cubicBezTo>
                    <a:pt x="4242" y="7147"/>
                    <a:pt x="4230" y="7147"/>
                    <a:pt x="4217" y="7134"/>
                  </a:cubicBezTo>
                  <a:cubicBezTo>
                    <a:pt x="4230" y="7122"/>
                    <a:pt x="4242" y="7098"/>
                    <a:pt x="4242" y="7074"/>
                  </a:cubicBezTo>
                  <a:cubicBezTo>
                    <a:pt x="4242" y="7037"/>
                    <a:pt x="4206" y="7001"/>
                    <a:pt x="4169" y="7001"/>
                  </a:cubicBezTo>
                  <a:cubicBezTo>
                    <a:pt x="4133" y="7001"/>
                    <a:pt x="4096" y="7037"/>
                    <a:pt x="4096" y="7074"/>
                  </a:cubicBezTo>
                  <a:cubicBezTo>
                    <a:pt x="4096" y="7110"/>
                    <a:pt x="4133" y="7147"/>
                    <a:pt x="4169" y="7147"/>
                  </a:cubicBezTo>
                  <a:lnTo>
                    <a:pt x="4169" y="7158"/>
                  </a:lnTo>
                  <a:cubicBezTo>
                    <a:pt x="4193" y="7171"/>
                    <a:pt x="4206" y="7183"/>
                    <a:pt x="4230" y="7195"/>
                  </a:cubicBezTo>
                  <a:cubicBezTo>
                    <a:pt x="4254" y="7207"/>
                    <a:pt x="4266" y="7207"/>
                    <a:pt x="4290" y="7220"/>
                  </a:cubicBezTo>
                  <a:lnTo>
                    <a:pt x="4400" y="7292"/>
                  </a:lnTo>
                  <a:lnTo>
                    <a:pt x="4473" y="7328"/>
                  </a:lnTo>
                  <a:cubicBezTo>
                    <a:pt x="4485" y="7341"/>
                    <a:pt x="4509" y="7353"/>
                    <a:pt x="4522" y="7353"/>
                  </a:cubicBezTo>
                  <a:cubicBezTo>
                    <a:pt x="4533" y="7365"/>
                    <a:pt x="4546" y="7365"/>
                    <a:pt x="4558" y="7377"/>
                  </a:cubicBezTo>
                  <a:cubicBezTo>
                    <a:pt x="4570" y="7377"/>
                    <a:pt x="4582" y="7390"/>
                    <a:pt x="4582" y="7390"/>
                  </a:cubicBezTo>
                  <a:cubicBezTo>
                    <a:pt x="4606" y="7401"/>
                    <a:pt x="4619" y="7414"/>
                    <a:pt x="4643" y="7426"/>
                  </a:cubicBezTo>
                  <a:cubicBezTo>
                    <a:pt x="4668" y="7450"/>
                    <a:pt x="4692" y="7463"/>
                    <a:pt x="4716" y="7474"/>
                  </a:cubicBezTo>
                  <a:cubicBezTo>
                    <a:pt x="4740" y="7499"/>
                    <a:pt x="4765" y="7511"/>
                    <a:pt x="4789" y="7535"/>
                  </a:cubicBezTo>
                  <a:lnTo>
                    <a:pt x="4862" y="7571"/>
                  </a:lnTo>
                  <a:cubicBezTo>
                    <a:pt x="4874" y="7584"/>
                    <a:pt x="4898" y="7596"/>
                    <a:pt x="4911" y="7596"/>
                  </a:cubicBezTo>
                  <a:cubicBezTo>
                    <a:pt x="4911" y="7608"/>
                    <a:pt x="4922" y="7608"/>
                    <a:pt x="4922" y="7608"/>
                  </a:cubicBezTo>
                  <a:cubicBezTo>
                    <a:pt x="4959" y="7657"/>
                    <a:pt x="4984" y="7693"/>
                    <a:pt x="5019" y="7742"/>
                  </a:cubicBezTo>
                  <a:cubicBezTo>
                    <a:pt x="5044" y="7779"/>
                    <a:pt x="5068" y="7815"/>
                    <a:pt x="5105" y="7851"/>
                  </a:cubicBezTo>
                  <a:cubicBezTo>
                    <a:pt x="5129" y="7887"/>
                    <a:pt x="5165" y="7924"/>
                    <a:pt x="5202" y="7960"/>
                  </a:cubicBezTo>
                  <a:cubicBezTo>
                    <a:pt x="5227" y="7985"/>
                    <a:pt x="5263" y="8022"/>
                    <a:pt x="5287" y="8058"/>
                  </a:cubicBezTo>
                  <a:cubicBezTo>
                    <a:pt x="5299" y="8082"/>
                    <a:pt x="5311" y="8095"/>
                    <a:pt x="5324" y="8119"/>
                  </a:cubicBezTo>
                  <a:cubicBezTo>
                    <a:pt x="5335" y="8143"/>
                    <a:pt x="5348" y="8179"/>
                    <a:pt x="5360" y="8216"/>
                  </a:cubicBezTo>
                  <a:cubicBezTo>
                    <a:pt x="5408" y="8338"/>
                    <a:pt x="5470" y="8459"/>
                    <a:pt x="5518" y="8581"/>
                  </a:cubicBezTo>
                  <a:cubicBezTo>
                    <a:pt x="5543" y="8641"/>
                    <a:pt x="5567" y="8702"/>
                    <a:pt x="5591" y="8775"/>
                  </a:cubicBezTo>
                  <a:cubicBezTo>
                    <a:pt x="5603" y="8799"/>
                    <a:pt x="5615" y="8835"/>
                    <a:pt x="5627" y="8860"/>
                  </a:cubicBezTo>
                  <a:cubicBezTo>
                    <a:pt x="5627" y="8884"/>
                    <a:pt x="5627" y="8897"/>
                    <a:pt x="5640" y="8908"/>
                  </a:cubicBezTo>
                  <a:cubicBezTo>
                    <a:pt x="5640" y="8933"/>
                    <a:pt x="5651" y="8945"/>
                    <a:pt x="5664" y="8970"/>
                  </a:cubicBezTo>
                  <a:cubicBezTo>
                    <a:pt x="5664" y="8981"/>
                    <a:pt x="5664" y="8981"/>
                    <a:pt x="5651" y="8994"/>
                  </a:cubicBezTo>
                  <a:lnTo>
                    <a:pt x="5651" y="9103"/>
                  </a:lnTo>
                  <a:lnTo>
                    <a:pt x="5651" y="9164"/>
                  </a:lnTo>
                  <a:lnTo>
                    <a:pt x="5651" y="9286"/>
                  </a:lnTo>
                  <a:cubicBezTo>
                    <a:pt x="5664" y="9504"/>
                    <a:pt x="5688" y="9723"/>
                    <a:pt x="5700" y="9942"/>
                  </a:cubicBezTo>
                  <a:cubicBezTo>
                    <a:pt x="5713" y="10148"/>
                    <a:pt x="5737" y="10355"/>
                    <a:pt x="5761" y="10561"/>
                  </a:cubicBezTo>
                  <a:cubicBezTo>
                    <a:pt x="5797" y="11011"/>
                    <a:pt x="5870" y="11449"/>
                    <a:pt x="5931" y="11898"/>
                  </a:cubicBezTo>
                  <a:cubicBezTo>
                    <a:pt x="6004" y="12311"/>
                    <a:pt x="6065" y="12725"/>
                    <a:pt x="6126" y="13138"/>
                  </a:cubicBezTo>
                  <a:cubicBezTo>
                    <a:pt x="6126" y="13175"/>
                    <a:pt x="6126" y="13199"/>
                    <a:pt x="6138" y="13235"/>
                  </a:cubicBezTo>
                  <a:cubicBezTo>
                    <a:pt x="6126" y="13223"/>
                    <a:pt x="6126" y="13223"/>
                    <a:pt x="6126" y="13211"/>
                  </a:cubicBezTo>
                  <a:cubicBezTo>
                    <a:pt x="6102" y="13186"/>
                    <a:pt x="6089" y="13162"/>
                    <a:pt x="6077" y="13138"/>
                  </a:cubicBezTo>
                  <a:cubicBezTo>
                    <a:pt x="6053" y="13113"/>
                    <a:pt x="6040" y="13089"/>
                    <a:pt x="6016" y="13053"/>
                  </a:cubicBezTo>
                  <a:lnTo>
                    <a:pt x="5980" y="12980"/>
                  </a:lnTo>
                  <a:cubicBezTo>
                    <a:pt x="5967" y="12956"/>
                    <a:pt x="5956" y="12932"/>
                    <a:pt x="5943" y="12919"/>
                  </a:cubicBezTo>
                  <a:cubicBezTo>
                    <a:pt x="5943" y="12895"/>
                    <a:pt x="5931" y="12883"/>
                    <a:pt x="5931" y="12859"/>
                  </a:cubicBezTo>
                  <a:cubicBezTo>
                    <a:pt x="5919" y="12846"/>
                    <a:pt x="5907" y="12834"/>
                    <a:pt x="5907" y="12822"/>
                  </a:cubicBezTo>
                  <a:cubicBezTo>
                    <a:pt x="5907" y="12797"/>
                    <a:pt x="5895" y="12786"/>
                    <a:pt x="5895" y="12761"/>
                  </a:cubicBezTo>
                  <a:cubicBezTo>
                    <a:pt x="5883" y="12749"/>
                    <a:pt x="5883" y="12725"/>
                    <a:pt x="5870" y="12700"/>
                  </a:cubicBezTo>
                  <a:cubicBezTo>
                    <a:pt x="5870" y="12689"/>
                    <a:pt x="5870" y="12664"/>
                    <a:pt x="5859" y="12652"/>
                  </a:cubicBezTo>
                  <a:cubicBezTo>
                    <a:pt x="5846" y="12554"/>
                    <a:pt x="5834" y="12470"/>
                    <a:pt x="5822" y="12384"/>
                  </a:cubicBezTo>
                  <a:cubicBezTo>
                    <a:pt x="5822" y="12336"/>
                    <a:pt x="5822" y="12300"/>
                    <a:pt x="5810" y="12251"/>
                  </a:cubicBezTo>
                  <a:cubicBezTo>
                    <a:pt x="5810" y="12214"/>
                    <a:pt x="5810" y="12165"/>
                    <a:pt x="5797" y="12117"/>
                  </a:cubicBezTo>
                  <a:cubicBezTo>
                    <a:pt x="5797" y="12081"/>
                    <a:pt x="5786" y="12057"/>
                    <a:pt x="5786" y="12020"/>
                  </a:cubicBezTo>
                  <a:cubicBezTo>
                    <a:pt x="5773" y="11995"/>
                    <a:pt x="5773" y="11971"/>
                    <a:pt x="5761" y="11947"/>
                  </a:cubicBezTo>
                  <a:cubicBezTo>
                    <a:pt x="5749" y="11911"/>
                    <a:pt x="5737" y="11886"/>
                    <a:pt x="5724" y="11849"/>
                  </a:cubicBezTo>
                  <a:cubicBezTo>
                    <a:pt x="5724" y="11825"/>
                    <a:pt x="5713" y="11801"/>
                    <a:pt x="5700" y="11777"/>
                  </a:cubicBezTo>
                  <a:cubicBezTo>
                    <a:pt x="5688" y="11752"/>
                    <a:pt x="5664" y="11716"/>
                    <a:pt x="5640" y="11692"/>
                  </a:cubicBezTo>
                  <a:cubicBezTo>
                    <a:pt x="5627" y="11655"/>
                    <a:pt x="5603" y="11631"/>
                    <a:pt x="5567" y="11606"/>
                  </a:cubicBezTo>
                  <a:cubicBezTo>
                    <a:pt x="5543" y="11595"/>
                    <a:pt x="5518" y="11582"/>
                    <a:pt x="5494" y="11582"/>
                  </a:cubicBezTo>
                  <a:cubicBezTo>
                    <a:pt x="5470" y="11582"/>
                    <a:pt x="5445" y="11595"/>
                    <a:pt x="5433" y="11619"/>
                  </a:cubicBezTo>
                  <a:cubicBezTo>
                    <a:pt x="5421" y="11643"/>
                    <a:pt x="5421" y="11668"/>
                    <a:pt x="5421" y="11692"/>
                  </a:cubicBezTo>
                  <a:cubicBezTo>
                    <a:pt x="5408" y="11752"/>
                    <a:pt x="5421" y="11801"/>
                    <a:pt x="5433" y="11862"/>
                  </a:cubicBezTo>
                  <a:cubicBezTo>
                    <a:pt x="5433" y="11922"/>
                    <a:pt x="5457" y="11984"/>
                    <a:pt x="5470" y="12032"/>
                  </a:cubicBezTo>
                  <a:cubicBezTo>
                    <a:pt x="5470" y="12093"/>
                    <a:pt x="5494" y="12141"/>
                    <a:pt x="5506" y="12202"/>
                  </a:cubicBezTo>
                  <a:cubicBezTo>
                    <a:pt x="5518" y="12251"/>
                    <a:pt x="5530" y="12311"/>
                    <a:pt x="5554" y="12373"/>
                  </a:cubicBezTo>
                  <a:lnTo>
                    <a:pt x="5554" y="12397"/>
                  </a:lnTo>
                  <a:cubicBezTo>
                    <a:pt x="5543" y="12373"/>
                    <a:pt x="5518" y="12348"/>
                    <a:pt x="5506" y="12311"/>
                  </a:cubicBezTo>
                  <a:cubicBezTo>
                    <a:pt x="5481" y="12287"/>
                    <a:pt x="5457" y="12251"/>
                    <a:pt x="5433" y="12227"/>
                  </a:cubicBezTo>
                  <a:cubicBezTo>
                    <a:pt x="5408" y="12202"/>
                    <a:pt x="5384" y="12178"/>
                    <a:pt x="5360" y="12141"/>
                  </a:cubicBezTo>
                  <a:cubicBezTo>
                    <a:pt x="5335" y="12130"/>
                    <a:pt x="5324" y="12117"/>
                    <a:pt x="5311" y="12093"/>
                  </a:cubicBezTo>
                  <a:cubicBezTo>
                    <a:pt x="5299" y="12081"/>
                    <a:pt x="5287" y="12057"/>
                    <a:pt x="5275" y="12044"/>
                  </a:cubicBezTo>
                  <a:cubicBezTo>
                    <a:pt x="5263" y="12032"/>
                    <a:pt x="5251" y="12008"/>
                    <a:pt x="5251" y="11995"/>
                  </a:cubicBezTo>
                  <a:cubicBezTo>
                    <a:pt x="5238" y="11984"/>
                    <a:pt x="5227" y="11959"/>
                    <a:pt x="5214" y="11947"/>
                  </a:cubicBezTo>
                  <a:cubicBezTo>
                    <a:pt x="5202" y="11898"/>
                    <a:pt x="5178" y="11862"/>
                    <a:pt x="5165" y="11814"/>
                  </a:cubicBezTo>
                  <a:cubicBezTo>
                    <a:pt x="5154" y="11789"/>
                    <a:pt x="5154" y="11777"/>
                    <a:pt x="5154" y="11752"/>
                  </a:cubicBezTo>
                  <a:cubicBezTo>
                    <a:pt x="5141" y="11728"/>
                    <a:pt x="5141" y="11716"/>
                    <a:pt x="5141" y="11692"/>
                  </a:cubicBezTo>
                  <a:lnTo>
                    <a:pt x="5141" y="11595"/>
                  </a:lnTo>
                  <a:lnTo>
                    <a:pt x="5141" y="11425"/>
                  </a:lnTo>
                  <a:cubicBezTo>
                    <a:pt x="5141" y="11363"/>
                    <a:pt x="5129" y="11303"/>
                    <a:pt x="5129" y="11242"/>
                  </a:cubicBezTo>
                  <a:cubicBezTo>
                    <a:pt x="5117" y="11193"/>
                    <a:pt x="5117" y="11133"/>
                    <a:pt x="5105" y="11084"/>
                  </a:cubicBezTo>
                  <a:cubicBezTo>
                    <a:pt x="5105" y="11047"/>
                    <a:pt x="5092" y="11023"/>
                    <a:pt x="5092" y="10999"/>
                  </a:cubicBezTo>
                  <a:cubicBezTo>
                    <a:pt x="5081" y="10938"/>
                    <a:pt x="5068" y="10877"/>
                    <a:pt x="5044" y="10817"/>
                  </a:cubicBezTo>
                  <a:cubicBezTo>
                    <a:pt x="5008" y="10768"/>
                    <a:pt x="4984" y="10707"/>
                    <a:pt x="4911" y="10695"/>
                  </a:cubicBezTo>
                  <a:cubicBezTo>
                    <a:pt x="4905" y="10694"/>
                    <a:pt x="4900" y="10694"/>
                    <a:pt x="4894" y="10694"/>
                  </a:cubicBezTo>
                  <a:cubicBezTo>
                    <a:pt x="4841" y="10694"/>
                    <a:pt x="4797" y="10748"/>
                    <a:pt x="4765" y="10793"/>
                  </a:cubicBezTo>
                  <a:cubicBezTo>
                    <a:pt x="4752" y="10817"/>
                    <a:pt x="4740" y="10853"/>
                    <a:pt x="4740" y="10890"/>
                  </a:cubicBezTo>
                  <a:lnTo>
                    <a:pt x="4740" y="10999"/>
                  </a:lnTo>
                  <a:cubicBezTo>
                    <a:pt x="4740" y="11023"/>
                    <a:pt x="4740" y="11060"/>
                    <a:pt x="4752" y="11084"/>
                  </a:cubicBezTo>
                  <a:lnTo>
                    <a:pt x="4752" y="11145"/>
                  </a:lnTo>
                  <a:cubicBezTo>
                    <a:pt x="4765" y="11193"/>
                    <a:pt x="4776" y="11254"/>
                    <a:pt x="4801" y="11303"/>
                  </a:cubicBezTo>
                  <a:cubicBezTo>
                    <a:pt x="4801" y="11327"/>
                    <a:pt x="4813" y="11352"/>
                    <a:pt x="4813" y="11376"/>
                  </a:cubicBezTo>
                  <a:cubicBezTo>
                    <a:pt x="4825" y="11412"/>
                    <a:pt x="4825" y="11436"/>
                    <a:pt x="4838" y="11461"/>
                  </a:cubicBezTo>
                  <a:cubicBezTo>
                    <a:pt x="4849" y="11485"/>
                    <a:pt x="4849" y="11509"/>
                    <a:pt x="4862" y="11534"/>
                  </a:cubicBezTo>
                  <a:cubicBezTo>
                    <a:pt x="4874" y="11558"/>
                    <a:pt x="4874" y="11570"/>
                    <a:pt x="4886" y="11595"/>
                  </a:cubicBezTo>
                  <a:lnTo>
                    <a:pt x="4849" y="11558"/>
                  </a:lnTo>
                  <a:cubicBezTo>
                    <a:pt x="4838" y="11522"/>
                    <a:pt x="4813" y="11485"/>
                    <a:pt x="4789" y="11449"/>
                  </a:cubicBezTo>
                  <a:cubicBezTo>
                    <a:pt x="4776" y="11425"/>
                    <a:pt x="4752" y="11388"/>
                    <a:pt x="4740" y="11352"/>
                  </a:cubicBezTo>
                  <a:cubicBezTo>
                    <a:pt x="4728" y="11327"/>
                    <a:pt x="4716" y="11290"/>
                    <a:pt x="4703" y="11266"/>
                  </a:cubicBezTo>
                  <a:cubicBezTo>
                    <a:pt x="4679" y="11218"/>
                    <a:pt x="4655" y="11169"/>
                    <a:pt x="4643" y="11120"/>
                  </a:cubicBezTo>
                  <a:cubicBezTo>
                    <a:pt x="4619" y="11072"/>
                    <a:pt x="4595" y="11023"/>
                    <a:pt x="4582" y="10974"/>
                  </a:cubicBezTo>
                  <a:cubicBezTo>
                    <a:pt x="4558" y="10938"/>
                    <a:pt x="4546" y="10902"/>
                    <a:pt x="4522" y="10866"/>
                  </a:cubicBezTo>
                  <a:cubicBezTo>
                    <a:pt x="4522" y="10841"/>
                    <a:pt x="4522" y="10817"/>
                    <a:pt x="4509" y="10804"/>
                  </a:cubicBezTo>
                  <a:cubicBezTo>
                    <a:pt x="4509" y="10780"/>
                    <a:pt x="4509" y="10756"/>
                    <a:pt x="4497" y="10744"/>
                  </a:cubicBezTo>
                  <a:cubicBezTo>
                    <a:pt x="4509" y="10720"/>
                    <a:pt x="4522" y="10683"/>
                    <a:pt x="4533" y="10658"/>
                  </a:cubicBezTo>
                  <a:lnTo>
                    <a:pt x="4533" y="10671"/>
                  </a:lnTo>
                  <a:cubicBezTo>
                    <a:pt x="4570" y="10586"/>
                    <a:pt x="4619" y="10501"/>
                    <a:pt x="4643" y="10415"/>
                  </a:cubicBezTo>
                  <a:cubicBezTo>
                    <a:pt x="4679" y="10306"/>
                    <a:pt x="4692" y="10197"/>
                    <a:pt x="4679" y="10075"/>
                  </a:cubicBezTo>
                  <a:cubicBezTo>
                    <a:pt x="4668" y="10015"/>
                    <a:pt x="4655" y="9966"/>
                    <a:pt x="4643" y="9905"/>
                  </a:cubicBezTo>
                  <a:cubicBezTo>
                    <a:pt x="4631" y="9881"/>
                    <a:pt x="4619" y="9845"/>
                    <a:pt x="4606" y="9820"/>
                  </a:cubicBezTo>
                  <a:cubicBezTo>
                    <a:pt x="4582" y="9796"/>
                    <a:pt x="4570" y="9772"/>
                    <a:pt x="4558" y="9747"/>
                  </a:cubicBezTo>
                  <a:cubicBezTo>
                    <a:pt x="4533" y="9723"/>
                    <a:pt x="4497" y="9699"/>
                    <a:pt x="4473" y="9675"/>
                  </a:cubicBezTo>
                  <a:cubicBezTo>
                    <a:pt x="4449" y="9650"/>
                    <a:pt x="4412" y="9638"/>
                    <a:pt x="4387" y="9638"/>
                  </a:cubicBezTo>
                  <a:cubicBezTo>
                    <a:pt x="4363" y="9638"/>
                    <a:pt x="4327" y="9650"/>
                    <a:pt x="4315" y="9662"/>
                  </a:cubicBezTo>
                  <a:cubicBezTo>
                    <a:pt x="4290" y="9686"/>
                    <a:pt x="4290" y="9710"/>
                    <a:pt x="4279" y="9735"/>
                  </a:cubicBezTo>
                  <a:lnTo>
                    <a:pt x="4279" y="9772"/>
                  </a:lnTo>
                  <a:cubicBezTo>
                    <a:pt x="4266" y="9808"/>
                    <a:pt x="4266" y="9832"/>
                    <a:pt x="4266" y="9856"/>
                  </a:cubicBezTo>
                  <a:cubicBezTo>
                    <a:pt x="4266" y="9905"/>
                    <a:pt x="4279" y="9966"/>
                    <a:pt x="4279" y="10026"/>
                  </a:cubicBezTo>
                  <a:lnTo>
                    <a:pt x="4315" y="10209"/>
                  </a:lnTo>
                  <a:cubicBezTo>
                    <a:pt x="4327" y="10318"/>
                    <a:pt x="4352" y="10415"/>
                    <a:pt x="4376" y="10525"/>
                  </a:cubicBezTo>
                  <a:lnTo>
                    <a:pt x="4376" y="10537"/>
                  </a:lnTo>
                  <a:cubicBezTo>
                    <a:pt x="4339" y="10477"/>
                    <a:pt x="4315" y="10404"/>
                    <a:pt x="4279" y="10342"/>
                  </a:cubicBezTo>
                  <a:cubicBezTo>
                    <a:pt x="4266" y="10306"/>
                    <a:pt x="4254" y="10258"/>
                    <a:pt x="4230" y="10221"/>
                  </a:cubicBezTo>
                  <a:cubicBezTo>
                    <a:pt x="4206" y="10172"/>
                    <a:pt x="4193" y="10124"/>
                    <a:pt x="4169" y="10075"/>
                  </a:cubicBezTo>
                  <a:cubicBezTo>
                    <a:pt x="4157" y="10063"/>
                    <a:pt x="4144" y="10039"/>
                    <a:pt x="4133" y="10015"/>
                  </a:cubicBezTo>
                  <a:cubicBezTo>
                    <a:pt x="4120" y="9990"/>
                    <a:pt x="4108" y="9966"/>
                    <a:pt x="4108" y="9954"/>
                  </a:cubicBezTo>
                  <a:lnTo>
                    <a:pt x="4072" y="9881"/>
                  </a:lnTo>
                  <a:cubicBezTo>
                    <a:pt x="4023" y="9783"/>
                    <a:pt x="3974" y="9686"/>
                    <a:pt x="3926" y="9602"/>
                  </a:cubicBezTo>
                  <a:cubicBezTo>
                    <a:pt x="3901" y="9565"/>
                    <a:pt x="3890" y="9540"/>
                    <a:pt x="3877" y="9516"/>
                  </a:cubicBezTo>
                  <a:cubicBezTo>
                    <a:pt x="3865" y="9504"/>
                    <a:pt x="3853" y="9480"/>
                    <a:pt x="3841" y="9456"/>
                  </a:cubicBezTo>
                  <a:cubicBezTo>
                    <a:pt x="3817" y="9431"/>
                    <a:pt x="3804" y="9407"/>
                    <a:pt x="3780" y="9394"/>
                  </a:cubicBezTo>
                  <a:cubicBezTo>
                    <a:pt x="3768" y="9370"/>
                    <a:pt x="3744" y="9346"/>
                    <a:pt x="3731" y="9322"/>
                  </a:cubicBezTo>
                  <a:cubicBezTo>
                    <a:pt x="3707" y="9297"/>
                    <a:pt x="3683" y="9273"/>
                    <a:pt x="3647" y="9261"/>
                  </a:cubicBezTo>
                  <a:cubicBezTo>
                    <a:pt x="3622" y="9237"/>
                    <a:pt x="3598" y="9224"/>
                    <a:pt x="3574" y="9213"/>
                  </a:cubicBezTo>
                  <a:cubicBezTo>
                    <a:pt x="3557" y="9213"/>
                    <a:pt x="3541" y="9207"/>
                    <a:pt x="3521" y="9207"/>
                  </a:cubicBezTo>
                  <a:cubicBezTo>
                    <a:pt x="3511" y="9207"/>
                    <a:pt x="3500" y="9208"/>
                    <a:pt x="3488" y="9213"/>
                  </a:cubicBezTo>
                  <a:cubicBezTo>
                    <a:pt x="3464" y="9224"/>
                    <a:pt x="3452" y="9237"/>
                    <a:pt x="3440" y="9261"/>
                  </a:cubicBezTo>
                  <a:cubicBezTo>
                    <a:pt x="3415" y="9286"/>
                    <a:pt x="3415" y="9310"/>
                    <a:pt x="3404" y="9334"/>
                  </a:cubicBezTo>
                  <a:cubicBezTo>
                    <a:pt x="3404" y="9370"/>
                    <a:pt x="3404" y="9407"/>
                    <a:pt x="3415" y="9431"/>
                  </a:cubicBezTo>
                  <a:cubicBezTo>
                    <a:pt x="3415" y="9467"/>
                    <a:pt x="3428" y="9492"/>
                    <a:pt x="3440" y="9529"/>
                  </a:cubicBezTo>
                  <a:cubicBezTo>
                    <a:pt x="3452" y="9553"/>
                    <a:pt x="3476" y="9577"/>
                    <a:pt x="3501" y="9602"/>
                  </a:cubicBezTo>
                  <a:cubicBezTo>
                    <a:pt x="3537" y="9650"/>
                    <a:pt x="3598" y="9686"/>
                    <a:pt x="3647" y="9735"/>
                  </a:cubicBezTo>
                  <a:cubicBezTo>
                    <a:pt x="3683" y="9759"/>
                    <a:pt x="3731" y="9796"/>
                    <a:pt x="3768" y="9820"/>
                  </a:cubicBezTo>
                  <a:cubicBezTo>
                    <a:pt x="3804" y="9856"/>
                    <a:pt x="3841" y="9893"/>
                    <a:pt x="3877" y="9942"/>
                  </a:cubicBezTo>
                  <a:cubicBezTo>
                    <a:pt x="3901" y="9954"/>
                    <a:pt x="3914" y="9978"/>
                    <a:pt x="3938" y="10002"/>
                  </a:cubicBezTo>
                  <a:cubicBezTo>
                    <a:pt x="3963" y="10051"/>
                    <a:pt x="3987" y="10088"/>
                    <a:pt x="4011" y="10136"/>
                  </a:cubicBezTo>
                  <a:cubicBezTo>
                    <a:pt x="4023" y="10172"/>
                    <a:pt x="4047" y="10221"/>
                    <a:pt x="4072" y="10258"/>
                  </a:cubicBezTo>
                  <a:cubicBezTo>
                    <a:pt x="4096" y="10306"/>
                    <a:pt x="4120" y="10342"/>
                    <a:pt x="4144" y="10391"/>
                  </a:cubicBezTo>
                  <a:cubicBezTo>
                    <a:pt x="4157" y="10404"/>
                    <a:pt x="4169" y="10428"/>
                    <a:pt x="4169" y="10452"/>
                  </a:cubicBezTo>
                  <a:cubicBezTo>
                    <a:pt x="4181" y="10464"/>
                    <a:pt x="4193" y="10477"/>
                    <a:pt x="4206" y="10501"/>
                  </a:cubicBezTo>
                  <a:lnTo>
                    <a:pt x="4206" y="10525"/>
                  </a:lnTo>
                  <a:cubicBezTo>
                    <a:pt x="4217" y="10537"/>
                    <a:pt x="4217" y="10550"/>
                    <a:pt x="4230" y="10561"/>
                  </a:cubicBezTo>
                  <a:cubicBezTo>
                    <a:pt x="4242" y="10574"/>
                    <a:pt x="4254" y="10598"/>
                    <a:pt x="4266" y="10622"/>
                  </a:cubicBezTo>
                  <a:cubicBezTo>
                    <a:pt x="4290" y="10647"/>
                    <a:pt x="4303" y="10683"/>
                    <a:pt x="4327" y="10720"/>
                  </a:cubicBezTo>
                  <a:lnTo>
                    <a:pt x="4290" y="10683"/>
                  </a:lnTo>
                  <a:cubicBezTo>
                    <a:pt x="4254" y="10634"/>
                    <a:pt x="4217" y="10598"/>
                    <a:pt x="4181" y="10561"/>
                  </a:cubicBezTo>
                  <a:cubicBezTo>
                    <a:pt x="4157" y="10537"/>
                    <a:pt x="4133" y="10513"/>
                    <a:pt x="4108" y="10501"/>
                  </a:cubicBezTo>
                  <a:cubicBezTo>
                    <a:pt x="4084" y="10477"/>
                    <a:pt x="4060" y="10464"/>
                    <a:pt x="4036" y="10440"/>
                  </a:cubicBezTo>
                  <a:cubicBezTo>
                    <a:pt x="4011" y="10428"/>
                    <a:pt x="3987" y="10404"/>
                    <a:pt x="3963" y="10391"/>
                  </a:cubicBezTo>
                  <a:cubicBezTo>
                    <a:pt x="3901" y="10342"/>
                    <a:pt x="3828" y="10306"/>
                    <a:pt x="3756" y="10282"/>
                  </a:cubicBezTo>
                  <a:cubicBezTo>
                    <a:pt x="3731" y="10282"/>
                    <a:pt x="3695" y="10270"/>
                    <a:pt x="3658" y="10270"/>
                  </a:cubicBezTo>
                  <a:cubicBezTo>
                    <a:pt x="3634" y="10258"/>
                    <a:pt x="3622" y="10258"/>
                    <a:pt x="3598" y="10258"/>
                  </a:cubicBezTo>
                  <a:cubicBezTo>
                    <a:pt x="3561" y="10258"/>
                    <a:pt x="3537" y="10270"/>
                    <a:pt x="3512" y="10282"/>
                  </a:cubicBezTo>
                  <a:cubicBezTo>
                    <a:pt x="3488" y="10306"/>
                    <a:pt x="3476" y="10331"/>
                    <a:pt x="3476" y="10367"/>
                  </a:cubicBezTo>
                  <a:cubicBezTo>
                    <a:pt x="3464" y="10404"/>
                    <a:pt x="3464" y="10440"/>
                    <a:pt x="3476" y="10477"/>
                  </a:cubicBezTo>
                  <a:cubicBezTo>
                    <a:pt x="3476" y="10513"/>
                    <a:pt x="3488" y="10550"/>
                    <a:pt x="3501" y="10574"/>
                  </a:cubicBezTo>
                  <a:cubicBezTo>
                    <a:pt x="3512" y="10610"/>
                    <a:pt x="3525" y="10647"/>
                    <a:pt x="3549" y="10683"/>
                  </a:cubicBezTo>
                  <a:cubicBezTo>
                    <a:pt x="3574" y="10707"/>
                    <a:pt x="3598" y="10731"/>
                    <a:pt x="3622" y="10744"/>
                  </a:cubicBezTo>
                  <a:cubicBezTo>
                    <a:pt x="3683" y="10780"/>
                    <a:pt x="3731" y="10804"/>
                    <a:pt x="3792" y="10829"/>
                  </a:cubicBezTo>
                  <a:cubicBezTo>
                    <a:pt x="3804" y="10829"/>
                    <a:pt x="3817" y="10841"/>
                    <a:pt x="3828" y="10841"/>
                  </a:cubicBezTo>
                  <a:cubicBezTo>
                    <a:pt x="3853" y="10841"/>
                    <a:pt x="3865" y="10853"/>
                    <a:pt x="3877" y="10853"/>
                  </a:cubicBezTo>
                  <a:cubicBezTo>
                    <a:pt x="3938" y="10866"/>
                    <a:pt x="3987" y="10877"/>
                    <a:pt x="4047" y="10890"/>
                  </a:cubicBezTo>
                  <a:cubicBezTo>
                    <a:pt x="4096" y="10902"/>
                    <a:pt x="4144" y="10926"/>
                    <a:pt x="4206" y="10938"/>
                  </a:cubicBezTo>
                  <a:cubicBezTo>
                    <a:pt x="4217" y="10950"/>
                    <a:pt x="4242" y="10950"/>
                    <a:pt x="4254" y="10963"/>
                  </a:cubicBezTo>
                  <a:cubicBezTo>
                    <a:pt x="4266" y="10974"/>
                    <a:pt x="4290" y="10987"/>
                    <a:pt x="4303" y="10987"/>
                  </a:cubicBezTo>
                  <a:cubicBezTo>
                    <a:pt x="4327" y="11011"/>
                    <a:pt x="4352" y="11036"/>
                    <a:pt x="4376" y="11047"/>
                  </a:cubicBezTo>
                  <a:lnTo>
                    <a:pt x="4436" y="11109"/>
                  </a:lnTo>
                  <a:cubicBezTo>
                    <a:pt x="4449" y="11120"/>
                    <a:pt x="4449" y="11133"/>
                    <a:pt x="4460" y="11133"/>
                  </a:cubicBezTo>
                  <a:cubicBezTo>
                    <a:pt x="4473" y="11145"/>
                    <a:pt x="4473" y="11157"/>
                    <a:pt x="4485" y="11169"/>
                  </a:cubicBezTo>
                  <a:cubicBezTo>
                    <a:pt x="4497" y="11193"/>
                    <a:pt x="4509" y="11218"/>
                    <a:pt x="4522" y="11230"/>
                  </a:cubicBezTo>
                  <a:cubicBezTo>
                    <a:pt x="4533" y="11254"/>
                    <a:pt x="4546" y="11266"/>
                    <a:pt x="4546" y="11290"/>
                  </a:cubicBezTo>
                  <a:cubicBezTo>
                    <a:pt x="4558" y="11290"/>
                    <a:pt x="4558" y="11303"/>
                    <a:pt x="4558" y="11315"/>
                  </a:cubicBezTo>
                  <a:lnTo>
                    <a:pt x="4595" y="11388"/>
                  </a:lnTo>
                  <a:cubicBezTo>
                    <a:pt x="4522" y="11352"/>
                    <a:pt x="4424" y="11315"/>
                    <a:pt x="4339" y="11290"/>
                  </a:cubicBezTo>
                  <a:cubicBezTo>
                    <a:pt x="4242" y="11266"/>
                    <a:pt x="4157" y="11254"/>
                    <a:pt x="4060" y="11254"/>
                  </a:cubicBezTo>
                  <a:lnTo>
                    <a:pt x="3914" y="11254"/>
                  </a:lnTo>
                  <a:cubicBezTo>
                    <a:pt x="3901" y="11254"/>
                    <a:pt x="3890" y="11266"/>
                    <a:pt x="3877" y="11266"/>
                  </a:cubicBezTo>
                  <a:cubicBezTo>
                    <a:pt x="3865" y="11279"/>
                    <a:pt x="3853" y="11279"/>
                    <a:pt x="3853" y="11290"/>
                  </a:cubicBezTo>
                  <a:cubicBezTo>
                    <a:pt x="3841" y="11315"/>
                    <a:pt x="3828" y="11339"/>
                    <a:pt x="3841" y="11363"/>
                  </a:cubicBezTo>
                  <a:cubicBezTo>
                    <a:pt x="3853" y="11400"/>
                    <a:pt x="3865" y="11425"/>
                    <a:pt x="3890" y="11449"/>
                  </a:cubicBezTo>
                  <a:cubicBezTo>
                    <a:pt x="3938" y="11498"/>
                    <a:pt x="4011" y="11534"/>
                    <a:pt x="4072" y="11570"/>
                  </a:cubicBezTo>
                  <a:cubicBezTo>
                    <a:pt x="4144" y="11595"/>
                    <a:pt x="4217" y="11619"/>
                    <a:pt x="4303" y="11631"/>
                  </a:cubicBezTo>
                  <a:cubicBezTo>
                    <a:pt x="4327" y="11631"/>
                    <a:pt x="4352" y="11643"/>
                    <a:pt x="4387" y="11643"/>
                  </a:cubicBezTo>
                  <a:cubicBezTo>
                    <a:pt x="4436" y="11643"/>
                    <a:pt x="4497" y="11655"/>
                    <a:pt x="4546" y="11668"/>
                  </a:cubicBezTo>
                  <a:cubicBezTo>
                    <a:pt x="4558" y="11668"/>
                    <a:pt x="4582" y="11679"/>
                    <a:pt x="4595" y="11679"/>
                  </a:cubicBezTo>
                  <a:cubicBezTo>
                    <a:pt x="4606" y="11679"/>
                    <a:pt x="4619" y="11692"/>
                    <a:pt x="4631" y="11692"/>
                  </a:cubicBezTo>
                  <a:cubicBezTo>
                    <a:pt x="4655" y="11704"/>
                    <a:pt x="4668" y="11716"/>
                    <a:pt x="4692" y="11728"/>
                  </a:cubicBezTo>
                  <a:cubicBezTo>
                    <a:pt x="4716" y="11752"/>
                    <a:pt x="4728" y="11765"/>
                    <a:pt x="4752" y="11777"/>
                  </a:cubicBezTo>
                  <a:cubicBezTo>
                    <a:pt x="4789" y="11825"/>
                    <a:pt x="4838" y="11862"/>
                    <a:pt x="4874" y="11911"/>
                  </a:cubicBezTo>
                  <a:cubicBezTo>
                    <a:pt x="4922" y="11947"/>
                    <a:pt x="4971" y="11995"/>
                    <a:pt x="5008" y="12032"/>
                  </a:cubicBezTo>
                  <a:cubicBezTo>
                    <a:pt x="5032" y="12044"/>
                    <a:pt x="5044" y="12057"/>
                    <a:pt x="5068" y="12068"/>
                  </a:cubicBezTo>
                  <a:cubicBezTo>
                    <a:pt x="5141" y="12154"/>
                    <a:pt x="5202" y="12238"/>
                    <a:pt x="5275" y="12311"/>
                  </a:cubicBezTo>
                  <a:cubicBezTo>
                    <a:pt x="5299" y="12348"/>
                    <a:pt x="5335" y="12384"/>
                    <a:pt x="5372" y="12421"/>
                  </a:cubicBezTo>
                  <a:cubicBezTo>
                    <a:pt x="5360" y="12409"/>
                    <a:pt x="5348" y="12409"/>
                    <a:pt x="5348" y="12409"/>
                  </a:cubicBezTo>
                  <a:cubicBezTo>
                    <a:pt x="5251" y="12373"/>
                    <a:pt x="5165" y="12336"/>
                    <a:pt x="5068" y="12300"/>
                  </a:cubicBezTo>
                  <a:cubicBezTo>
                    <a:pt x="5044" y="12300"/>
                    <a:pt x="5019" y="12287"/>
                    <a:pt x="4984" y="12275"/>
                  </a:cubicBezTo>
                  <a:cubicBezTo>
                    <a:pt x="4959" y="12263"/>
                    <a:pt x="4935" y="12263"/>
                    <a:pt x="4898" y="12251"/>
                  </a:cubicBezTo>
                  <a:cubicBezTo>
                    <a:pt x="4849" y="12238"/>
                    <a:pt x="4789" y="12227"/>
                    <a:pt x="4728" y="12214"/>
                  </a:cubicBezTo>
                  <a:cubicBezTo>
                    <a:pt x="4703" y="12214"/>
                    <a:pt x="4679" y="12202"/>
                    <a:pt x="4643" y="12202"/>
                  </a:cubicBezTo>
                  <a:lnTo>
                    <a:pt x="4570" y="12202"/>
                  </a:lnTo>
                  <a:cubicBezTo>
                    <a:pt x="4558" y="12202"/>
                    <a:pt x="4533" y="12227"/>
                    <a:pt x="4533" y="12238"/>
                  </a:cubicBezTo>
                  <a:cubicBezTo>
                    <a:pt x="4509" y="12300"/>
                    <a:pt x="4558" y="12360"/>
                    <a:pt x="4595" y="12397"/>
                  </a:cubicBezTo>
                  <a:cubicBezTo>
                    <a:pt x="4643" y="12433"/>
                    <a:pt x="4703" y="12457"/>
                    <a:pt x="4765" y="12481"/>
                  </a:cubicBezTo>
                  <a:cubicBezTo>
                    <a:pt x="4789" y="12494"/>
                    <a:pt x="4813" y="12494"/>
                    <a:pt x="4838" y="12506"/>
                  </a:cubicBezTo>
                  <a:cubicBezTo>
                    <a:pt x="4862" y="12518"/>
                    <a:pt x="4898" y="12530"/>
                    <a:pt x="4935" y="12543"/>
                  </a:cubicBezTo>
                  <a:cubicBezTo>
                    <a:pt x="4959" y="12543"/>
                    <a:pt x="4971" y="12543"/>
                    <a:pt x="4995" y="12554"/>
                  </a:cubicBezTo>
                  <a:cubicBezTo>
                    <a:pt x="5008" y="12554"/>
                    <a:pt x="5032" y="12554"/>
                    <a:pt x="5056" y="12567"/>
                  </a:cubicBezTo>
                  <a:cubicBezTo>
                    <a:pt x="5092" y="12567"/>
                    <a:pt x="5129" y="12567"/>
                    <a:pt x="5178" y="12579"/>
                  </a:cubicBezTo>
                  <a:lnTo>
                    <a:pt x="5227" y="12579"/>
                  </a:lnTo>
                  <a:cubicBezTo>
                    <a:pt x="5251" y="12591"/>
                    <a:pt x="5263" y="12591"/>
                    <a:pt x="5287" y="12591"/>
                  </a:cubicBezTo>
                  <a:lnTo>
                    <a:pt x="5397" y="12627"/>
                  </a:lnTo>
                  <a:cubicBezTo>
                    <a:pt x="5421" y="12627"/>
                    <a:pt x="5445" y="12640"/>
                    <a:pt x="5470" y="12652"/>
                  </a:cubicBezTo>
                  <a:cubicBezTo>
                    <a:pt x="5494" y="12664"/>
                    <a:pt x="5518" y="12676"/>
                    <a:pt x="5530" y="12700"/>
                  </a:cubicBezTo>
                  <a:cubicBezTo>
                    <a:pt x="5567" y="12713"/>
                    <a:pt x="5591" y="12737"/>
                    <a:pt x="5627" y="12761"/>
                  </a:cubicBezTo>
                  <a:lnTo>
                    <a:pt x="5640" y="12773"/>
                  </a:lnTo>
                  <a:lnTo>
                    <a:pt x="5700" y="12834"/>
                  </a:lnTo>
                  <a:cubicBezTo>
                    <a:pt x="5713" y="12846"/>
                    <a:pt x="5713" y="12859"/>
                    <a:pt x="5724" y="12859"/>
                  </a:cubicBezTo>
                  <a:lnTo>
                    <a:pt x="5737" y="12859"/>
                  </a:lnTo>
                  <a:cubicBezTo>
                    <a:pt x="5761" y="12895"/>
                    <a:pt x="5773" y="12932"/>
                    <a:pt x="5797" y="12956"/>
                  </a:cubicBezTo>
                  <a:cubicBezTo>
                    <a:pt x="5810" y="12992"/>
                    <a:pt x="5834" y="13016"/>
                    <a:pt x="5846" y="13041"/>
                  </a:cubicBezTo>
                  <a:cubicBezTo>
                    <a:pt x="5870" y="13077"/>
                    <a:pt x="5895" y="13113"/>
                    <a:pt x="5907" y="13162"/>
                  </a:cubicBezTo>
                  <a:cubicBezTo>
                    <a:pt x="5919" y="13186"/>
                    <a:pt x="5931" y="13199"/>
                    <a:pt x="5943" y="13223"/>
                  </a:cubicBezTo>
                  <a:cubicBezTo>
                    <a:pt x="5943" y="13223"/>
                    <a:pt x="5931" y="13211"/>
                    <a:pt x="5919" y="13211"/>
                  </a:cubicBezTo>
                  <a:cubicBezTo>
                    <a:pt x="5883" y="13199"/>
                    <a:pt x="5859" y="13186"/>
                    <a:pt x="5822" y="13162"/>
                  </a:cubicBezTo>
                  <a:cubicBezTo>
                    <a:pt x="5786" y="13150"/>
                    <a:pt x="5749" y="13138"/>
                    <a:pt x="5724" y="13126"/>
                  </a:cubicBezTo>
                  <a:cubicBezTo>
                    <a:pt x="5688" y="13113"/>
                    <a:pt x="5640" y="13102"/>
                    <a:pt x="5603" y="13089"/>
                  </a:cubicBezTo>
                  <a:lnTo>
                    <a:pt x="5615" y="13089"/>
                  </a:lnTo>
                  <a:cubicBezTo>
                    <a:pt x="5567" y="13077"/>
                    <a:pt x="5518" y="13053"/>
                    <a:pt x="5470" y="13041"/>
                  </a:cubicBezTo>
                  <a:cubicBezTo>
                    <a:pt x="5421" y="13029"/>
                    <a:pt x="5360" y="13005"/>
                    <a:pt x="5311" y="12992"/>
                  </a:cubicBezTo>
                  <a:cubicBezTo>
                    <a:pt x="5263" y="12980"/>
                    <a:pt x="5202" y="12956"/>
                    <a:pt x="5154" y="12943"/>
                  </a:cubicBezTo>
                  <a:cubicBezTo>
                    <a:pt x="5129" y="12943"/>
                    <a:pt x="5092" y="12932"/>
                    <a:pt x="5068" y="12932"/>
                  </a:cubicBezTo>
                  <a:lnTo>
                    <a:pt x="5032" y="12932"/>
                  </a:lnTo>
                  <a:cubicBezTo>
                    <a:pt x="5026" y="12925"/>
                    <a:pt x="5020" y="12922"/>
                    <a:pt x="5014" y="12922"/>
                  </a:cubicBezTo>
                  <a:cubicBezTo>
                    <a:pt x="5008" y="12922"/>
                    <a:pt x="5001" y="12925"/>
                    <a:pt x="4995" y="12932"/>
                  </a:cubicBezTo>
                  <a:cubicBezTo>
                    <a:pt x="4984" y="12932"/>
                    <a:pt x="4971" y="12932"/>
                    <a:pt x="4959" y="12943"/>
                  </a:cubicBezTo>
                  <a:cubicBezTo>
                    <a:pt x="4959" y="12943"/>
                    <a:pt x="4947" y="12956"/>
                    <a:pt x="4947" y="12968"/>
                  </a:cubicBezTo>
                  <a:cubicBezTo>
                    <a:pt x="4935" y="12980"/>
                    <a:pt x="4935" y="12992"/>
                    <a:pt x="4947" y="13005"/>
                  </a:cubicBezTo>
                  <a:cubicBezTo>
                    <a:pt x="4947" y="13016"/>
                    <a:pt x="4959" y="13029"/>
                    <a:pt x="4959" y="13041"/>
                  </a:cubicBezTo>
                  <a:lnTo>
                    <a:pt x="5032" y="13113"/>
                  </a:lnTo>
                  <a:cubicBezTo>
                    <a:pt x="5068" y="13138"/>
                    <a:pt x="5105" y="13175"/>
                    <a:pt x="5141" y="13199"/>
                  </a:cubicBezTo>
                  <a:cubicBezTo>
                    <a:pt x="5178" y="13235"/>
                    <a:pt x="5214" y="13259"/>
                    <a:pt x="5251" y="13284"/>
                  </a:cubicBezTo>
                  <a:cubicBezTo>
                    <a:pt x="5311" y="13321"/>
                    <a:pt x="5384" y="13357"/>
                    <a:pt x="5457" y="13381"/>
                  </a:cubicBezTo>
                  <a:cubicBezTo>
                    <a:pt x="5530" y="13405"/>
                    <a:pt x="5603" y="13418"/>
                    <a:pt x="5676" y="13429"/>
                  </a:cubicBezTo>
                  <a:cubicBezTo>
                    <a:pt x="5737" y="13429"/>
                    <a:pt x="5786" y="13442"/>
                    <a:pt x="5834" y="13454"/>
                  </a:cubicBezTo>
                  <a:cubicBezTo>
                    <a:pt x="5859" y="13466"/>
                    <a:pt x="5883" y="13466"/>
                    <a:pt x="5907" y="13478"/>
                  </a:cubicBezTo>
                  <a:cubicBezTo>
                    <a:pt x="5919" y="13478"/>
                    <a:pt x="5931" y="13491"/>
                    <a:pt x="5956" y="13491"/>
                  </a:cubicBezTo>
                  <a:cubicBezTo>
                    <a:pt x="5967" y="13502"/>
                    <a:pt x="5980" y="13502"/>
                    <a:pt x="5992" y="13515"/>
                  </a:cubicBezTo>
                  <a:cubicBezTo>
                    <a:pt x="6016" y="13539"/>
                    <a:pt x="6040" y="13551"/>
                    <a:pt x="6065" y="13575"/>
                  </a:cubicBezTo>
                  <a:lnTo>
                    <a:pt x="6077" y="13575"/>
                  </a:lnTo>
                  <a:cubicBezTo>
                    <a:pt x="6113" y="13612"/>
                    <a:pt x="6150" y="13661"/>
                    <a:pt x="6186" y="13697"/>
                  </a:cubicBezTo>
                  <a:cubicBezTo>
                    <a:pt x="6199" y="13709"/>
                    <a:pt x="6199" y="13734"/>
                    <a:pt x="6211" y="13758"/>
                  </a:cubicBezTo>
                  <a:lnTo>
                    <a:pt x="6211" y="13770"/>
                  </a:lnTo>
                  <a:cubicBezTo>
                    <a:pt x="6211" y="13807"/>
                    <a:pt x="6211" y="13831"/>
                    <a:pt x="6223" y="13867"/>
                  </a:cubicBezTo>
                  <a:cubicBezTo>
                    <a:pt x="6247" y="14061"/>
                    <a:pt x="6272" y="14256"/>
                    <a:pt x="6283" y="14450"/>
                  </a:cubicBezTo>
                  <a:cubicBezTo>
                    <a:pt x="6320" y="14669"/>
                    <a:pt x="6345" y="14900"/>
                    <a:pt x="6369" y="15131"/>
                  </a:cubicBezTo>
                  <a:cubicBezTo>
                    <a:pt x="6393" y="15350"/>
                    <a:pt x="6418" y="15568"/>
                    <a:pt x="6454" y="15787"/>
                  </a:cubicBezTo>
                  <a:cubicBezTo>
                    <a:pt x="6478" y="15994"/>
                    <a:pt x="6515" y="16200"/>
                    <a:pt x="6551" y="16395"/>
                  </a:cubicBezTo>
                  <a:cubicBezTo>
                    <a:pt x="6588" y="16602"/>
                    <a:pt x="6624" y="16808"/>
                    <a:pt x="6672" y="17003"/>
                  </a:cubicBezTo>
                  <a:cubicBezTo>
                    <a:pt x="6697" y="17088"/>
                    <a:pt x="6721" y="17173"/>
                    <a:pt x="6734" y="17258"/>
                  </a:cubicBezTo>
                  <a:cubicBezTo>
                    <a:pt x="6721" y="17246"/>
                    <a:pt x="6709" y="17221"/>
                    <a:pt x="6697" y="17197"/>
                  </a:cubicBezTo>
                  <a:cubicBezTo>
                    <a:pt x="6661" y="17137"/>
                    <a:pt x="6612" y="17088"/>
                    <a:pt x="6575" y="17027"/>
                  </a:cubicBezTo>
                  <a:cubicBezTo>
                    <a:pt x="6551" y="16978"/>
                    <a:pt x="6527" y="16930"/>
                    <a:pt x="6491" y="16881"/>
                  </a:cubicBezTo>
                  <a:cubicBezTo>
                    <a:pt x="6466" y="16832"/>
                    <a:pt x="6429" y="16772"/>
                    <a:pt x="6393" y="16724"/>
                  </a:cubicBezTo>
                  <a:cubicBezTo>
                    <a:pt x="6332" y="16638"/>
                    <a:pt x="6247" y="16541"/>
                    <a:pt x="6186" y="16456"/>
                  </a:cubicBezTo>
                  <a:cubicBezTo>
                    <a:pt x="6126" y="16359"/>
                    <a:pt x="6077" y="16273"/>
                    <a:pt x="6016" y="16176"/>
                  </a:cubicBezTo>
                  <a:lnTo>
                    <a:pt x="6016" y="16176"/>
                  </a:lnTo>
                  <a:cubicBezTo>
                    <a:pt x="6040" y="16200"/>
                    <a:pt x="6065" y="16213"/>
                    <a:pt x="6089" y="16237"/>
                  </a:cubicBezTo>
                  <a:cubicBezTo>
                    <a:pt x="6029" y="16140"/>
                    <a:pt x="5980" y="16043"/>
                    <a:pt x="5907" y="15957"/>
                  </a:cubicBezTo>
                  <a:cubicBezTo>
                    <a:pt x="5822" y="15824"/>
                    <a:pt x="5749" y="15690"/>
                    <a:pt x="5651" y="15557"/>
                  </a:cubicBezTo>
                  <a:cubicBezTo>
                    <a:pt x="5640" y="15557"/>
                    <a:pt x="5627" y="15544"/>
                    <a:pt x="5615" y="15532"/>
                  </a:cubicBezTo>
                  <a:lnTo>
                    <a:pt x="5615" y="15508"/>
                  </a:lnTo>
                  <a:cubicBezTo>
                    <a:pt x="5603" y="15447"/>
                    <a:pt x="5591" y="15398"/>
                    <a:pt x="5579" y="15338"/>
                  </a:cubicBezTo>
                  <a:cubicBezTo>
                    <a:pt x="5579" y="15325"/>
                    <a:pt x="5579" y="15314"/>
                    <a:pt x="5567" y="15301"/>
                  </a:cubicBezTo>
                  <a:cubicBezTo>
                    <a:pt x="5567" y="15289"/>
                    <a:pt x="5554" y="15277"/>
                    <a:pt x="5554" y="15265"/>
                  </a:cubicBezTo>
                  <a:cubicBezTo>
                    <a:pt x="5554" y="15252"/>
                    <a:pt x="5543" y="15241"/>
                    <a:pt x="5543" y="15228"/>
                  </a:cubicBezTo>
                  <a:cubicBezTo>
                    <a:pt x="5530" y="15204"/>
                    <a:pt x="5518" y="15192"/>
                    <a:pt x="5506" y="15168"/>
                  </a:cubicBezTo>
                  <a:cubicBezTo>
                    <a:pt x="5494" y="15119"/>
                    <a:pt x="5470" y="15071"/>
                    <a:pt x="5445" y="15022"/>
                  </a:cubicBezTo>
                  <a:lnTo>
                    <a:pt x="5372" y="14876"/>
                  </a:lnTo>
                  <a:cubicBezTo>
                    <a:pt x="5348" y="14828"/>
                    <a:pt x="5324" y="14791"/>
                    <a:pt x="5299" y="14742"/>
                  </a:cubicBezTo>
                  <a:cubicBezTo>
                    <a:pt x="5251" y="14657"/>
                    <a:pt x="5190" y="14572"/>
                    <a:pt x="5129" y="14499"/>
                  </a:cubicBezTo>
                  <a:cubicBezTo>
                    <a:pt x="5068" y="14414"/>
                    <a:pt x="5008" y="14329"/>
                    <a:pt x="4947" y="14256"/>
                  </a:cubicBezTo>
                  <a:cubicBezTo>
                    <a:pt x="4886" y="14171"/>
                    <a:pt x="4825" y="14086"/>
                    <a:pt x="4765" y="14013"/>
                  </a:cubicBezTo>
                  <a:cubicBezTo>
                    <a:pt x="4703" y="13928"/>
                    <a:pt x="4655" y="13843"/>
                    <a:pt x="4582" y="13770"/>
                  </a:cubicBezTo>
                  <a:lnTo>
                    <a:pt x="4582" y="13758"/>
                  </a:lnTo>
                  <a:lnTo>
                    <a:pt x="4436" y="13612"/>
                  </a:lnTo>
                  <a:cubicBezTo>
                    <a:pt x="4387" y="13564"/>
                    <a:pt x="4352" y="13515"/>
                    <a:pt x="4303" y="13478"/>
                  </a:cubicBezTo>
                  <a:cubicBezTo>
                    <a:pt x="4217" y="13381"/>
                    <a:pt x="4133" y="13284"/>
                    <a:pt x="4047" y="13199"/>
                  </a:cubicBezTo>
                  <a:cubicBezTo>
                    <a:pt x="3974" y="13126"/>
                    <a:pt x="3890" y="13053"/>
                    <a:pt x="3817" y="12992"/>
                  </a:cubicBezTo>
                  <a:cubicBezTo>
                    <a:pt x="3744" y="12919"/>
                    <a:pt x="3658" y="12859"/>
                    <a:pt x="3574" y="12797"/>
                  </a:cubicBezTo>
                  <a:cubicBezTo>
                    <a:pt x="3404" y="12676"/>
                    <a:pt x="3233" y="12567"/>
                    <a:pt x="3063" y="12457"/>
                  </a:cubicBezTo>
                  <a:cubicBezTo>
                    <a:pt x="2990" y="12409"/>
                    <a:pt x="2917" y="12348"/>
                    <a:pt x="2844" y="12300"/>
                  </a:cubicBezTo>
                  <a:cubicBezTo>
                    <a:pt x="2772" y="12251"/>
                    <a:pt x="2699" y="12190"/>
                    <a:pt x="2637" y="12130"/>
                  </a:cubicBezTo>
                  <a:cubicBezTo>
                    <a:pt x="2601" y="12105"/>
                    <a:pt x="2577" y="12081"/>
                    <a:pt x="2540" y="12044"/>
                  </a:cubicBezTo>
                  <a:cubicBezTo>
                    <a:pt x="2504" y="12008"/>
                    <a:pt x="2467" y="11984"/>
                    <a:pt x="2419" y="11959"/>
                  </a:cubicBezTo>
                  <a:cubicBezTo>
                    <a:pt x="2383" y="11922"/>
                    <a:pt x="2334" y="11898"/>
                    <a:pt x="2285" y="11874"/>
                  </a:cubicBezTo>
                  <a:cubicBezTo>
                    <a:pt x="2237" y="11838"/>
                    <a:pt x="2176" y="11825"/>
                    <a:pt x="2127" y="11801"/>
                  </a:cubicBezTo>
                  <a:cubicBezTo>
                    <a:pt x="2091" y="11777"/>
                    <a:pt x="2042" y="11765"/>
                    <a:pt x="1994" y="11741"/>
                  </a:cubicBezTo>
                  <a:cubicBezTo>
                    <a:pt x="1933" y="11716"/>
                    <a:pt x="1884" y="11704"/>
                    <a:pt x="1824" y="11692"/>
                  </a:cubicBezTo>
                  <a:cubicBezTo>
                    <a:pt x="1762" y="11679"/>
                    <a:pt x="1702" y="11668"/>
                    <a:pt x="1641" y="11668"/>
                  </a:cubicBezTo>
                  <a:cubicBezTo>
                    <a:pt x="1544" y="11655"/>
                    <a:pt x="1446" y="11655"/>
                    <a:pt x="1349" y="11655"/>
                  </a:cubicBezTo>
                  <a:cubicBezTo>
                    <a:pt x="1301" y="11643"/>
                    <a:pt x="1265" y="11643"/>
                    <a:pt x="1216" y="11631"/>
                  </a:cubicBezTo>
                  <a:cubicBezTo>
                    <a:pt x="1130" y="11619"/>
                    <a:pt x="1046" y="11595"/>
                    <a:pt x="960" y="11570"/>
                  </a:cubicBezTo>
                  <a:lnTo>
                    <a:pt x="705" y="11498"/>
                  </a:lnTo>
                  <a:lnTo>
                    <a:pt x="705" y="11485"/>
                  </a:lnTo>
                  <a:cubicBezTo>
                    <a:pt x="620" y="11461"/>
                    <a:pt x="547" y="11436"/>
                    <a:pt x="474" y="11412"/>
                  </a:cubicBezTo>
                  <a:cubicBezTo>
                    <a:pt x="425" y="11412"/>
                    <a:pt x="365" y="11400"/>
                    <a:pt x="317" y="11400"/>
                  </a:cubicBezTo>
                  <a:lnTo>
                    <a:pt x="171" y="11400"/>
                  </a:lnTo>
                  <a:cubicBezTo>
                    <a:pt x="146" y="11412"/>
                    <a:pt x="122" y="11412"/>
                    <a:pt x="98" y="11412"/>
                  </a:cubicBezTo>
                  <a:cubicBezTo>
                    <a:pt x="74" y="11412"/>
                    <a:pt x="61" y="11425"/>
                    <a:pt x="37" y="11449"/>
                  </a:cubicBezTo>
                  <a:cubicBezTo>
                    <a:pt x="12" y="11461"/>
                    <a:pt x="12" y="11485"/>
                    <a:pt x="1" y="11509"/>
                  </a:cubicBezTo>
                  <a:cubicBezTo>
                    <a:pt x="1" y="11534"/>
                    <a:pt x="12" y="11570"/>
                    <a:pt x="12" y="11595"/>
                  </a:cubicBezTo>
                  <a:cubicBezTo>
                    <a:pt x="25" y="11619"/>
                    <a:pt x="37" y="11643"/>
                    <a:pt x="61" y="11668"/>
                  </a:cubicBezTo>
                  <a:lnTo>
                    <a:pt x="134" y="11777"/>
                  </a:lnTo>
                  <a:cubicBezTo>
                    <a:pt x="195" y="11862"/>
                    <a:pt x="268" y="11935"/>
                    <a:pt x="328" y="12020"/>
                  </a:cubicBezTo>
                  <a:cubicBezTo>
                    <a:pt x="389" y="12105"/>
                    <a:pt x="450" y="12178"/>
                    <a:pt x="511" y="12263"/>
                  </a:cubicBezTo>
                  <a:cubicBezTo>
                    <a:pt x="633" y="12445"/>
                    <a:pt x="754" y="12616"/>
                    <a:pt x="912" y="12773"/>
                  </a:cubicBezTo>
                  <a:cubicBezTo>
                    <a:pt x="924" y="12797"/>
                    <a:pt x="936" y="12822"/>
                    <a:pt x="960" y="12834"/>
                  </a:cubicBezTo>
                  <a:lnTo>
                    <a:pt x="1021" y="12895"/>
                  </a:lnTo>
                  <a:cubicBezTo>
                    <a:pt x="1057" y="12932"/>
                    <a:pt x="1106" y="12968"/>
                    <a:pt x="1143" y="13005"/>
                  </a:cubicBezTo>
                  <a:cubicBezTo>
                    <a:pt x="1216" y="13065"/>
                    <a:pt x="1289" y="13126"/>
                    <a:pt x="1373" y="13186"/>
                  </a:cubicBezTo>
                  <a:lnTo>
                    <a:pt x="1362" y="13186"/>
                  </a:lnTo>
                  <a:cubicBezTo>
                    <a:pt x="1435" y="13259"/>
                    <a:pt x="1508" y="13321"/>
                    <a:pt x="1581" y="13381"/>
                  </a:cubicBezTo>
                  <a:cubicBezTo>
                    <a:pt x="1653" y="13454"/>
                    <a:pt x="1738" y="13527"/>
                    <a:pt x="1811" y="13600"/>
                  </a:cubicBezTo>
                  <a:cubicBezTo>
                    <a:pt x="1884" y="13673"/>
                    <a:pt x="1945" y="13745"/>
                    <a:pt x="2018" y="13818"/>
                  </a:cubicBezTo>
                  <a:cubicBezTo>
                    <a:pt x="2054" y="13867"/>
                    <a:pt x="2103" y="13904"/>
                    <a:pt x="2140" y="13940"/>
                  </a:cubicBezTo>
                  <a:cubicBezTo>
                    <a:pt x="2176" y="13977"/>
                    <a:pt x="2224" y="14013"/>
                    <a:pt x="2261" y="14050"/>
                  </a:cubicBezTo>
                  <a:cubicBezTo>
                    <a:pt x="2346" y="14123"/>
                    <a:pt x="2431" y="14183"/>
                    <a:pt x="2516" y="14244"/>
                  </a:cubicBezTo>
                  <a:cubicBezTo>
                    <a:pt x="2553" y="14280"/>
                    <a:pt x="2601" y="14304"/>
                    <a:pt x="2637" y="14329"/>
                  </a:cubicBezTo>
                  <a:cubicBezTo>
                    <a:pt x="2686" y="14353"/>
                    <a:pt x="2723" y="14390"/>
                    <a:pt x="2759" y="14414"/>
                  </a:cubicBezTo>
                  <a:lnTo>
                    <a:pt x="3015" y="14560"/>
                  </a:lnTo>
                  <a:cubicBezTo>
                    <a:pt x="3112" y="14609"/>
                    <a:pt x="3209" y="14669"/>
                    <a:pt x="3306" y="14730"/>
                  </a:cubicBezTo>
                  <a:cubicBezTo>
                    <a:pt x="3391" y="14779"/>
                    <a:pt x="3476" y="14839"/>
                    <a:pt x="3561" y="14900"/>
                  </a:cubicBezTo>
                  <a:cubicBezTo>
                    <a:pt x="3647" y="14949"/>
                    <a:pt x="3744" y="14998"/>
                    <a:pt x="3841" y="15046"/>
                  </a:cubicBezTo>
                  <a:cubicBezTo>
                    <a:pt x="3938" y="15082"/>
                    <a:pt x="4036" y="15131"/>
                    <a:pt x="4133" y="15168"/>
                  </a:cubicBezTo>
                  <a:cubicBezTo>
                    <a:pt x="4230" y="15204"/>
                    <a:pt x="4327" y="15252"/>
                    <a:pt x="4424" y="15289"/>
                  </a:cubicBezTo>
                  <a:cubicBezTo>
                    <a:pt x="4509" y="15325"/>
                    <a:pt x="4606" y="15362"/>
                    <a:pt x="4703" y="15398"/>
                  </a:cubicBezTo>
                  <a:cubicBezTo>
                    <a:pt x="4728" y="15398"/>
                    <a:pt x="4752" y="15411"/>
                    <a:pt x="4765" y="15423"/>
                  </a:cubicBezTo>
                  <a:cubicBezTo>
                    <a:pt x="4813" y="15435"/>
                    <a:pt x="4862" y="15460"/>
                    <a:pt x="4898" y="15471"/>
                  </a:cubicBezTo>
                  <a:cubicBezTo>
                    <a:pt x="4947" y="15496"/>
                    <a:pt x="4984" y="15520"/>
                    <a:pt x="5019" y="15544"/>
                  </a:cubicBezTo>
                  <a:cubicBezTo>
                    <a:pt x="5032" y="15557"/>
                    <a:pt x="5056" y="15568"/>
                    <a:pt x="5068" y="15581"/>
                  </a:cubicBezTo>
                  <a:cubicBezTo>
                    <a:pt x="5141" y="15630"/>
                    <a:pt x="5227" y="15690"/>
                    <a:pt x="5311" y="15739"/>
                  </a:cubicBezTo>
                  <a:cubicBezTo>
                    <a:pt x="5384" y="15776"/>
                    <a:pt x="5470" y="15812"/>
                    <a:pt x="5543" y="15848"/>
                  </a:cubicBezTo>
                  <a:cubicBezTo>
                    <a:pt x="5543" y="15860"/>
                    <a:pt x="5554" y="15860"/>
                    <a:pt x="5554" y="15873"/>
                  </a:cubicBezTo>
                  <a:cubicBezTo>
                    <a:pt x="5615" y="15957"/>
                    <a:pt x="5664" y="16043"/>
                    <a:pt x="5724" y="16128"/>
                  </a:cubicBezTo>
                  <a:lnTo>
                    <a:pt x="5713" y="16128"/>
                  </a:lnTo>
                  <a:cubicBezTo>
                    <a:pt x="5786" y="16237"/>
                    <a:pt x="5870" y="16346"/>
                    <a:pt x="5943" y="16456"/>
                  </a:cubicBezTo>
                  <a:cubicBezTo>
                    <a:pt x="5980" y="16505"/>
                    <a:pt x="6004" y="16553"/>
                    <a:pt x="6053" y="16602"/>
                  </a:cubicBezTo>
                  <a:cubicBezTo>
                    <a:pt x="6089" y="16651"/>
                    <a:pt x="6138" y="16711"/>
                    <a:pt x="6175" y="16759"/>
                  </a:cubicBezTo>
                  <a:cubicBezTo>
                    <a:pt x="6223" y="16808"/>
                    <a:pt x="6259" y="16857"/>
                    <a:pt x="6296" y="16905"/>
                  </a:cubicBezTo>
                  <a:cubicBezTo>
                    <a:pt x="6320" y="16954"/>
                    <a:pt x="6345" y="17003"/>
                    <a:pt x="6381" y="17051"/>
                  </a:cubicBezTo>
                  <a:cubicBezTo>
                    <a:pt x="6393" y="17075"/>
                    <a:pt x="6405" y="17100"/>
                    <a:pt x="6429" y="17124"/>
                  </a:cubicBezTo>
                  <a:cubicBezTo>
                    <a:pt x="6442" y="17161"/>
                    <a:pt x="6466" y="17185"/>
                    <a:pt x="6478" y="17210"/>
                  </a:cubicBezTo>
                  <a:cubicBezTo>
                    <a:pt x="6551" y="17307"/>
                    <a:pt x="6612" y="17404"/>
                    <a:pt x="6685" y="17501"/>
                  </a:cubicBezTo>
                  <a:cubicBezTo>
                    <a:pt x="6745" y="17610"/>
                    <a:pt x="6818" y="17707"/>
                    <a:pt x="6867" y="17805"/>
                  </a:cubicBezTo>
                  <a:cubicBezTo>
                    <a:pt x="6915" y="17987"/>
                    <a:pt x="6952" y="18169"/>
                    <a:pt x="7001" y="18352"/>
                  </a:cubicBezTo>
                  <a:cubicBezTo>
                    <a:pt x="7050" y="18547"/>
                    <a:pt x="7110" y="18753"/>
                    <a:pt x="7158" y="18947"/>
                  </a:cubicBezTo>
                  <a:cubicBezTo>
                    <a:pt x="7183" y="19057"/>
                    <a:pt x="7207" y="19154"/>
                    <a:pt x="7244" y="19251"/>
                  </a:cubicBezTo>
                  <a:cubicBezTo>
                    <a:pt x="7268" y="19349"/>
                    <a:pt x="7293" y="19446"/>
                    <a:pt x="7329" y="19543"/>
                  </a:cubicBezTo>
                  <a:lnTo>
                    <a:pt x="7329" y="19579"/>
                  </a:lnTo>
                  <a:cubicBezTo>
                    <a:pt x="7317" y="19592"/>
                    <a:pt x="7293" y="19592"/>
                    <a:pt x="7280" y="19603"/>
                  </a:cubicBezTo>
                  <a:cubicBezTo>
                    <a:pt x="7256" y="19616"/>
                    <a:pt x="7231" y="19628"/>
                    <a:pt x="7220" y="19640"/>
                  </a:cubicBezTo>
                  <a:cubicBezTo>
                    <a:pt x="7195" y="19652"/>
                    <a:pt x="7171" y="19665"/>
                    <a:pt x="7158" y="19689"/>
                  </a:cubicBezTo>
                  <a:cubicBezTo>
                    <a:pt x="7123" y="19713"/>
                    <a:pt x="7074" y="19749"/>
                    <a:pt x="7050" y="19786"/>
                  </a:cubicBezTo>
                  <a:cubicBezTo>
                    <a:pt x="7037" y="19786"/>
                    <a:pt x="7037" y="19798"/>
                    <a:pt x="7037" y="19798"/>
                  </a:cubicBezTo>
                  <a:cubicBezTo>
                    <a:pt x="7013" y="19810"/>
                    <a:pt x="6988" y="19835"/>
                    <a:pt x="6977" y="19859"/>
                  </a:cubicBezTo>
                  <a:lnTo>
                    <a:pt x="6904" y="19932"/>
                  </a:lnTo>
                  <a:cubicBezTo>
                    <a:pt x="6879" y="19956"/>
                    <a:pt x="6855" y="19981"/>
                    <a:pt x="6842" y="20005"/>
                  </a:cubicBezTo>
                  <a:cubicBezTo>
                    <a:pt x="6794" y="20054"/>
                    <a:pt x="6758" y="20090"/>
                    <a:pt x="6721" y="20151"/>
                  </a:cubicBezTo>
                  <a:cubicBezTo>
                    <a:pt x="6661" y="20224"/>
                    <a:pt x="6612" y="20308"/>
                    <a:pt x="6563" y="20381"/>
                  </a:cubicBezTo>
                  <a:cubicBezTo>
                    <a:pt x="6527" y="20442"/>
                    <a:pt x="6502" y="20491"/>
                    <a:pt x="6466" y="20540"/>
                  </a:cubicBezTo>
                  <a:cubicBezTo>
                    <a:pt x="6454" y="20551"/>
                    <a:pt x="6454" y="20564"/>
                    <a:pt x="6442" y="20576"/>
                  </a:cubicBezTo>
                  <a:cubicBezTo>
                    <a:pt x="6429" y="20588"/>
                    <a:pt x="6429" y="20613"/>
                    <a:pt x="6418" y="20624"/>
                  </a:cubicBezTo>
                  <a:cubicBezTo>
                    <a:pt x="6405" y="20649"/>
                    <a:pt x="6405" y="20686"/>
                    <a:pt x="6393" y="20710"/>
                  </a:cubicBezTo>
                  <a:cubicBezTo>
                    <a:pt x="6381" y="20746"/>
                    <a:pt x="6381" y="20770"/>
                    <a:pt x="6369" y="20807"/>
                  </a:cubicBezTo>
                  <a:cubicBezTo>
                    <a:pt x="6356" y="20856"/>
                    <a:pt x="6332" y="20916"/>
                    <a:pt x="6320" y="20977"/>
                  </a:cubicBezTo>
                  <a:cubicBezTo>
                    <a:pt x="6308" y="21026"/>
                    <a:pt x="6283" y="21086"/>
                    <a:pt x="6272" y="21147"/>
                  </a:cubicBezTo>
                  <a:cubicBezTo>
                    <a:pt x="6272" y="21172"/>
                    <a:pt x="6259" y="21196"/>
                    <a:pt x="6259" y="21220"/>
                  </a:cubicBezTo>
                  <a:cubicBezTo>
                    <a:pt x="6247" y="21245"/>
                    <a:pt x="6247" y="21269"/>
                    <a:pt x="6247" y="21293"/>
                  </a:cubicBezTo>
                  <a:cubicBezTo>
                    <a:pt x="6235" y="21329"/>
                    <a:pt x="6235" y="21366"/>
                    <a:pt x="6223" y="21415"/>
                  </a:cubicBezTo>
                  <a:cubicBezTo>
                    <a:pt x="6223" y="21439"/>
                    <a:pt x="6223" y="21463"/>
                    <a:pt x="6211" y="21488"/>
                  </a:cubicBezTo>
                  <a:lnTo>
                    <a:pt x="6211" y="21572"/>
                  </a:lnTo>
                  <a:cubicBezTo>
                    <a:pt x="6199" y="21609"/>
                    <a:pt x="6199" y="21645"/>
                    <a:pt x="6199" y="21682"/>
                  </a:cubicBezTo>
                  <a:cubicBezTo>
                    <a:pt x="6186" y="21731"/>
                    <a:pt x="6186" y="21791"/>
                    <a:pt x="6186" y="21840"/>
                  </a:cubicBezTo>
                  <a:lnTo>
                    <a:pt x="6186" y="22022"/>
                  </a:lnTo>
                  <a:lnTo>
                    <a:pt x="6186" y="22034"/>
                  </a:lnTo>
                  <a:cubicBezTo>
                    <a:pt x="6199" y="22058"/>
                    <a:pt x="6199" y="22095"/>
                    <a:pt x="6199" y="22120"/>
                  </a:cubicBezTo>
                  <a:lnTo>
                    <a:pt x="6199" y="22131"/>
                  </a:lnTo>
                  <a:lnTo>
                    <a:pt x="6199" y="22241"/>
                  </a:lnTo>
                  <a:cubicBezTo>
                    <a:pt x="6211" y="22277"/>
                    <a:pt x="6211" y="22314"/>
                    <a:pt x="6211" y="22350"/>
                  </a:cubicBezTo>
                  <a:cubicBezTo>
                    <a:pt x="6223" y="22423"/>
                    <a:pt x="6235" y="22496"/>
                    <a:pt x="6247" y="22581"/>
                  </a:cubicBezTo>
                  <a:cubicBezTo>
                    <a:pt x="6259" y="22642"/>
                    <a:pt x="6272" y="22703"/>
                    <a:pt x="6272" y="22763"/>
                  </a:cubicBezTo>
                  <a:cubicBezTo>
                    <a:pt x="6283" y="22812"/>
                    <a:pt x="6296" y="22873"/>
                    <a:pt x="6308" y="22922"/>
                  </a:cubicBezTo>
                  <a:cubicBezTo>
                    <a:pt x="6320" y="22982"/>
                    <a:pt x="6332" y="23043"/>
                    <a:pt x="6356" y="23104"/>
                  </a:cubicBezTo>
                  <a:cubicBezTo>
                    <a:pt x="6369" y="23165"/>
                    <a:pt x="6381" y="23213"/>
                    <a:pt x="6405" y="23274"/>
                  </a:cubicBezTo>
                  <a:cubicBezTo>
                    <a:pt x="6429" y="23322"/>
                    <a:pt x="6454" y="23384"/>
                    <a:pt x="6478" y="23432"/>
                  </a:cubicBezTo>
                  <a:cubicBezTo>
                    <a:pt x="6491" y="23457"/>
                    <a:pt x="6515" y="23481"/>
                    <a:pt x="6527" y="23505"/>
                  </a:cubicBezTo>
                  <a:cubicBezTo>
                    <a:pt x="6551" y="23517"/>
                    <a:pt x="6563" y="23541"/>
                    <a:pt x="6588" y="23541"/>
                  </a:cubicBezTo>
                  <a:cubicBezTo>
                    <a:pt x="6612" y="23541"/>
                    <a:pt x="6636" y="23529"/>
                    <a:pt x="6648" y="23517"/>
                  </a:cubicBezTo>
                  <a:cubicBezTo>
                    <a:pt x="6672" y="23493"/>
                    <a:pt x="6697" y="23457"/>
                    <a:pt x="6709" y="23432"/>
                  </a:cubicBezTo>
                  <a:cubicBezTo>
                    <a:pt x="6721" y="23408"/>
                    <a:pt x="6734" y="23384"/>
                    <a:pt x="6745" y="23371"/>
                  </a:cubicBezTo>
                  <a:cubicBezTo>
                    <a:pt x="6770" y="23335"/>
                    <a:pt x="6782" y="23311"/>
                    <a:pt x="6794" y="23286"/>
                  </a:cubicBezTo>
                  <a:cubicBezTo>
                    <a:pt x="6807" y="23249"/>
                    <a:pt x="6831" y="23225"/>
                    <a:pt x="6842" y="23201"/>
                  </a:cubicBezTo>
                  <a:cubicBezTo>
                    <a:pt x="6855" y="23177"/>
                    <a:pt x="6867" y="23152"/>
                    <a:pt x="6891" y="23128"/>
                  </a:cubicBezTo>
                  <a:cubicBezTo>
                    <a:pt x="6904" y="23104"/>
                    <a:pt x="6928" y="23068"/>
                    <a:pt x="6952" y="23043"/>
                  </a:cubicBezTo>
                  <a:cubicBezTo>
                    <a:pt x="6964" y="23019"/>
                    <a:pt x="6988" y="22982"/>
                    <a:pt x="7013" y="22958"/>
                  </a:cubicBezTo>
                  <a:cubicBezTo>
                    <a:pt x="7037" y="22946"/>
                    <a:pt x="7050" y="22922"/>
                    <a:pt x="7074" y="22897"/>
                  </a:cubicBezTo>
                  <a:cubicBezTo>
                    <a:pt x="7086" y="22885"/>
                    <a:pt x="7110" y="22861"/>
                    <a:pt x="7123" y="22836"/>
                  </a:cubicBezTo>
                  <a:lnTo>
                    <a:pt x="7123" y="22849"/>
                  </a:lnTo>
                  <a:lnTo>
                    <a:pt x="7231" y="22703"/>
                  </a:lnTo>
                  <a:cubicBezTo>
                    <a:pt x="7268" y="22654"/>
                    <a:pt x="7304" y="22617"/>
                    <a:pt x="7341" y="22569"/>
                  </a:cubicBezTo>
                  <a:cubicBezTo>
                    <a:pt x="7377" y="22520"/>
                    <a:pt x="7414" y="22472"/>
                    <a:pt x="7450" y="22436"/>
                  </a:cubicBezTo>
                  <a:cubicBezTo>
                    <a:pt x="7474" y="22387"/>
                    <a:pt x="7511" y="22350"/>
                    <a:pt x="7547" y="22301"/>
                  </a:cubicBezTo>
                  <a:lnTo>
                    <a:pt x="7790" y="22058"/>
                  </a:lnTo>
                  <a:cubicBezTo>
                    <a:pt x="7876" y="21974"/>
                    <a:pt x="7961" y="21901"/>
                    <a:pt x="8058" y="21815"/>
                  </a:cubicBezTo>
                  <a:lnTo>
                    <a:pt x="8046" y="21815"/>
                  </a:lnTo>
                  <a:cubicBezTo>
                    <a:pt x="8070" y="21804"/>
                    <a:pt x="8095" y="21779"/>
                    <a:pt x="8119" y="21767"/>
                  </a:cubicBezTo>
                  <a:cubicBezTo>
                    <a:pt x="8143" y="21840"/>
                    <a:pt x="8179" y="21925"/>
                    <a:pt x="8204" y="22010"/>
                  </a:cubicBezTo>
                  <a:cubicBezTo>
                    <a:pt x="8252" y="22156"/>
                    <a:pt x="8301" y="22301"/>
                    <a:pt x="8350" y="22460"/>
                  </a:cubicBezTo>
                  <a:cubicBezTo>
                    <a:pt x="8411" y="22617"/>
                    <a:pt x="8459" y="22763"/>
                    <a:pt x="8508" y="22922"/>
                  </a:cubicBezTo>
                  <a:cubicBezTo>
                    <a:pt x="8605" y="23238"/>
                    <a:pt x="8690" y="23565"/>
                    <a:pt x="8787" y="23870"/>
                  </a:cubicBezTo>
                  <a:cubicBezTo>
                    <a:pt x="8824" y="23979"/>
                    <a:pt x="8873" y="24089"/>
                    <a:pt x="8909" y="24186"/>
                  </a:cubicBezTo>
                  <a:cubicBezTo>
                    <a:pt x="8946" y="24295"/>
                    <a:pt x="8982" y="24392"/>
                    <a:pt x="9006" y="24489"/>
                  </a:cubicBezTo>
                  <a:cubicBezTo>
                    <a:pt x="9079" y="24696"/>
                    <a:pt x="9164" y="24902"/>
                    <a:pt x="9262" y="25085"/>
                  </a:cubicBezTo>
                  <a:cubicBezTo>
                    <a:pt x="9322" y="25182"/>
                    <a:pt x="9370" y="25280"/>
                    <a:pt x="9432" y="25364"/>
                  </a:cubicBezTo>
                  <a:cubicBezTo>
                    <a:pt x="9492" y="25450"/>
                    <a:pt x="9553" y="25523"/>
                    <a:pt x="9613" y="25596"/>
                  </a:cubicBezTo>
                  <a:cubicBezTo>
                    <a:pt x="9675" y="25668"/>
                    <a:pt x="9735" y="25741"/>
                    <a:pt x="9796" y="25802"/>
                  </a:cubicBezTo>
                  <a:cubicBezTo>
                    <a:pt x="9821" y="25850"/>
                    <a:pt x="9857" y="25887"/>
                    <a:pt x="9893" y="25923"/>
                  </a:cubicBezTo>
                  <a:cubicBezTo>
                    <a:pt x="9918" y="25948"/>
                    <a:pt x="9942" y="25972"/>
                    <a:pt x="9978" y="25996"/>
                  </a:cubicBezTo>
                  <a:cubicBezTo>
                    <a:pt x="10015" y="26033"/>
                    <a:pt x="10064" y="26045"/>
                    <a:pt x="10112" y="26045"/>
                  </a:cubicBezTo>
                  <a:lnTo>
                    <a:pt x="10124" y="26045"/>
                  </a:lnTo>
                  <a:cubicBezTo>
                    <a:pt x="10161" y="26045"/>
                    <a:pt x="10209" y="26033"/>
                    <a:pt x="10245" y="25996"/>
                  </a:cubicBezTo>
                  <a:cubicBezTo>
                    <a:pt x="10282" y="25972"/>
                    <a:pt x="10294" y="25948"/>
                    <a:pt x="10318" y="25912"/>
                  </a:cubicBezTo>
                  <a:cubicBezTo>
                    <a:pt x="10367" y="25802"/>
                    <a:pt x="10318" y="25680"/>
                    <a:pt x="10245" y="25583"/>
                  </a:cubicBezTo>
                  <a:cubicBezTo>
                    <a:pt x="10221" y="25547"/>
                    <a:pt x="10185" y="25510"/>
                    <a:pt x="10148" y="25474"/>
                  </a:cubicBezTo>
                  <a:cubicBezTo>
                    <a:pt x="10124" y="25461"/>
                    <a:pt x="10100" y="25437"/>
                    <a:pt x="10088" y="25425"/>
                  </a:cubicBezTo>
                  <a:cubicBezTo>
                    <a:pt x="10051" y="25377"/>
                    <a:pt x="10015" y="25340"/>
                    <a:pt x="9991" y="25291"/>
                  </a:cubicBezTo>
                  <a:cubicBezTo>
                    <a:pt x="9905" y="25194"/>
                    <a:pt x="9821" y="25085"/>
                    <a:pt x="9748" y="24975"/>
                  </a:cubicBezTo>
                  <a:cubicBezTo>
                    <a:pt x="9699" y="24891"/>
                    <a:pt x="9638" y="24793"/>
                    <a:pt x="9589" y="24696"/>
                  </a:cubicBezTo>
                  <a:cubicBezTo>
                    <a:pt x="9541" y="24586"/>
                    <a:pt x="9492" y="24477"/>
                    <a:pt x="9456" y="24368"/>
                  </a:cubicBezTo>
                  <a:cubicBezTo>
                    <a:pt x="9407" y="24259"/>
                    <a:pt x="9370" y="24149"/>
                    <a:pt x="9322" y="24040"/>
                  </a:cubicBezTo>
                  <a:cubicBezTo>
                    <a:pt x="9286" y="23943"/>
                    <a:pt x="9237" y="23833"/>
                    <a:pt x="9200" y="23736"/>
                  </a:cubicBezTo>
                  <a:cubicBezTo>
                    <a:pt x="9189" y="23700"/>
                    <a:pt x="9176" y="23663"/>
                    <a:pt x="9164" y="23638"/>
                  </a:cubicBezTo>
                  <a:lnTo>
                    <a:pt x="9164" y="23408"/>
                  </a:lnTo>
                  <a:cubicBezTo>
                    <a:pt x="9176" y="23335"/>
                    <a:pt x="9164" y="23249"/>
                    <a:pt x="9164" y="23165"/>
                  </a:cubicBezTo>
                  <a:cubicBezTo>
                    <a:pt x="9164" y="23079"/>
                    <a:pt x="9164" y="22982"/>
                    <a:pt x="9152" y="22897"/>
                  </a:cubicBezTo>
                  <a:lnTo>
                    <a:pt x="9152" y="22630"/>
                  </a:lnTo>
                  <a:cubicBezTo>
                    <a:pt x="9164" y="22545"/>
                    <a:pt x="9164" y="22460"/>
                    <a:pt x="9176" y="22374"/>
                  </a:cubicBezTo>
                  <a:cubicBezTo>
                    <a:pt x="9176" y="22290"/>
                    <a:pt x="9189" y="22193"/>
                    <a:pt x="9189" y="22107"/>
                  </a:cubicBezTo>
                  <a:cubicBezTo>
                    <a:pt x="9200" y="21937"/>
                    <a:pt x="9213" y="21755"/>
                    <a:pt x="9225" y="21572"/>
                  </a:cubicBezTo>
                  <a:cubicBezTo>
                    <a:pt x="9225" y="21524"/>
                    <a:pt x="9237" y="21488"/>
                    <a:pt x="9237" y="21439"/>
                  </a:cubicBezTo>
                  <a:lnTo>
                    <a:pt x="9249" y="21439"/>
                  </a:lnTo>
                  <a:cubicBezTo>
                    <a:pt x="9262" y="21439"/>
                    <a:pt x="9262" y="21439"/>
                    <a:pt x="9273" y="21426"/>
                  </a:cubicBezTo>
                  <a:lnTo>
                    <a:pt x="9286" y="21426"/>
                  </a:lnTo>
                  <a:cubicBezTo>
                    <a:pt x="9310" y="21415"/>
                    <a:pt x="9322" y="21402"/>
                    <a:pt x="9346" y="21390"/>
                  </a:cubicBezTo>
                  <a:cubicBezTo>
                    <a:pt x="9359" y="21366"/>
                    <a:pt x="9383" y="21354"/>
                    <a:pt x="9407" y="21342"/>
                  </a:cubicBezTo>
                  <a:cubicBezTo>
                    <a:pt x="9468" y="21305"/>
                    <a:pt x="9516" y="21269"/>
                    <a:pt x="9578" y="21245"/>
                  </a:cubicBezTo>
                  <a:lnTo>
                    <a:pt x="9723" y="21135"/>
                  </a:lnTo>
                  <a:cubicBezTo>
                    <a:pt x="9748" y="21110"/>
                    <a:pt x="9772" y="21099"/>
                    <a:pt x="9796" y="21074"/>
                  </a:cubicBezTo>
                  <a:lnTo>
                    <a:pt x="9832" y="21038"/>
                  </a:lnTo>
                  <a:cubicBezTo>
                    <a:pt x="9845" y="21038"/>
                    <a:pt x="9845" y="21026"/>
                    <a:pt x="9857" y="21013"/>
                  </a:cubicBezTo>
                  <a:cubicBezTo>
                    <a:pt x="9905" y="20965"/>
                    <a:pt x="9942" y="20916"/>
                    <a:pt x="9978" y="20867"/>
                  </a:cubicBezTo>
                  <a:cubicBezTo>
                    <a:pt x="10015" y="20819"/>
                    <a:pt x="10051" y="20770"/>
                    <a:pt x="10100" y="20722"/>
                  </a:cubicBezTo>
                  <a:cubicBezTo>
                    <a:pt x="10137" y="20673"/>
                    <a:pt x="10173" y="20613"/>
                    <a:pt x="10209" y="20564"/>
                  </a:cubicBezTo>
                  <a:cubicBezTo>
                    <a:pt x="10245" y="20515"/>
                    <a:pt x="10282" y="20454"/>
                    <a:pt x="10318" y="20406"/>
                  </a:cubicBezTo>
                  <a:lnTo>
                    <a:pt x="10307" y="20406"/>
                  </a:lnTo>
                  <a:cubicBezTo>
                    <a:pt x="10331" y="20381"/>
                    <a:pt x="10343" y="20357"/>
                    <a:pt x="10355" y="20345"/>
                  </a:cubicBezTo>
                  <a:cubicBezTo>
                    <a:pt x="10355" y="20345"/>
                    <a:pt x="10367" y="20333"/>
                    <a:pt x="10367" y="20321"/>
                  </a:cubicBezTo>
                  <a:lnTo>
                    <a:pt x="10367" y="20333"/>
                  </a:lnTo>
                  <a:cubicBezTo>
                    <a:pt x="10391" y="20297"/>
                    <a:pt x="10416" y="20260"/>
                    <a:pt x="10440" y="20211"/>
                  </a:cubicBezTo>
                  <a:cubicBezTo>
                    <a:pt x="10464" y="20175"/>
                    <a:pt x="10477" y="20138"/>
                    <a:pt x="10501" y="20090"/>
                  </a:cubicBezTo>
                  <a:cubicBezTo>
                    <a:pt x="10513" y="20054"/>
                    <a:pt x="10537" y="20017"/>
                    <a:pt x="10550" y="19981"/>
                  </a:cubicBezTo>
                  <a:lnTo>
                    <a:pt x="10586" y="19871"/>
                  </a:lnTo>
                  <a:cubicBezTo>
                    <a:pt x="10623" y="19749"/>
                    <a:pt x="10659" y="19616"/>
                    <a:pt x="10683" y="19495"/>
                  </a:cubicBezTo>
                  <a:cubicBezTo>
                    <a:pt x="10707" y="19433"/>
                    <a:pt x="10720" y="19373"/>
                    <a:pt x="10732" y="19300"/>
                  </a:cubicBezTo>
                  <a:cubicBezTo>
                    <a:pt x="10744" y="19239"/>
                    <a:pt x="10756" y="19179"/>
                    <a:pt x="10769" y="19106"/>
                  </a:cubicBezTo>
                  <a:cubicBezTo>
                    <a:pt x="10793" y="18984"/>
                    <a:pt x="10805" y="18863"/>
                    <a:pt x="10817" y="18741"/>
                  </a:cubicBezTo>
                  <a:cubicBezTo>
                    <a:pt x="10829" y="18668"/>
                    <a:pt x="10841" y="18607"/>
                    <a:pt x="10853" y="18547"/>
                  </a:cubicBezTo>
                  <a:cubicBezTo>
                    <a:pt x="10853" y="18485"/>
                    <a:pt x="10866" y="18437"/>
                    <a:pt x="10877" y="18376"/>
                  </a:cubicBezTo>
                  <a:cubicBezTo>
                    <a:pt x="10890" y="18352"/>
                    <a:pt x="10890" y="18339"/>
                    <a:pt x="10890" y="18315"/>
                  </a:cubicBezTo>
                  <a:cubicBezTo>
                    <a:pt x="10902" y="18303"/>
                    <a:pt x="10902" y="18279"/>
                    <a:pt x="10902" y="18267"/>
                  </a:cubicBezTo>
                  <a:cubicBezTo>
                    <a:pt x="10914" y="18218"/>
                    <a:pt x="10926" y="18182"/>
                    <a:pt x="10926" y="18133"/>
                  </a:cubicBezTo>
                  <a:cubicBezTo>
                    <a:pt x="10939" y="18096"/>
                    <a:pt x="10950" y="18048"/>
                    <a:pt x="10950" y="17999"/>
                  </a:cubicBezTo>
                  <a:lnTo>
                    <a:pt x="10987" y="17707"/>
                  </a:lnTo>
                  <a:lnTo>
                    <a:pt x="10987" y="17720"/>
                  </a:lnTo>
                  <a:cubicBezTo>
                    <a:pt x="10987" y="17659"/>
                    <a:pt x="10999" y="17599"/>
                    <a:pt x="10999" y="17550"/>
                  </a:cubicBezTo>
                  <a:cubicBezTo>
                    <a:pt x="11023" y="17283"/>
                    <a:pt x="11036" y="17027"/>
                    <a:pt x="11060" y="16772"/>
                  </a:cubicBezTo>
                  <a:lnTo>
                    <a:pt x="11060" y="16699"/>
                  </a:lnTo>
                  <a:cubicBezTo>
                    <a:pt x="11072" y="16662"/>
                    <a:pt x="11085" y="16614"/>
                    <a:pt x="11096" y="16578"/>
                  </a:cubicBezTo>
                  <a:cubicBezTo>
                    <a:pt x="11121" y="16480"/>
                    <a:pt x="11133" y="16395"/>
                    <a:pt x="11157" y="16310"/>
                  </a:cubicBezTo>
                  <a:cubicBezTo>
                    <a:pt x="11182" y="16225"/>
                    <a:pt x="11193" y="16140"/>
                    <a:pt x="11193" y="16043"/>
                  </a:cubicBezTo>
                  <a:cubicBezTo>
                    <a:pt x="11206" y="16006"/>
                    <a:pt x="11206" y="15957"/>
                    <a:pt x="11206" y="15921"/>
                  </a:cubicBezTo>
                  <a:lnTo>
                    <a:pt x="11206" y="15787"/>
                  </a:lnTo>
                  <a:cubicBezTo>
                    <a:pt x="11206" y="15703"/>
                    <a:pt x="11193" y="15605"/>
                    <a:pt x="11182" y="15520"/>
                  </a:cubicBezTo>
                  <a:cubicBezTo>
                    <a:pt x="11182" y="15508"/>
                    <a:pt x="11169" y="15508"/>
                    <a:pt x="11169" y="15496"/>
                  </a:cubicBezTo>
                  <a:cubicBezTo>
                    <a:pt x="11157" y="15411"/>
                    <a:pt x="11133" y="15338"/>
                    <a:pt x="11109" y="15265"/>
                  </a:cubicBezTo>
                  <a:cubicBezTo>
                    <a:pt x="11085" y="15192"/>
                    <a:pt x="11060" y="15107"/>
                    <a:pt x="11036" y="15034"/>
                  </a:cubicBezTo>
                  <a:cubicBezTo>
                    <a:pt x="10975" y="14864"/>
                    <a:pt x="10914" y="14706"/>
                    <a:pt x="10841" y="14536"/>
                  </a:cubicBezTo>
                  <a:cubicBezTo>
                    <a:pt x="10805" y="14463"/>
                    <a:pt x="10769" y="14377"/>
                    <a:pt x="10732" y="14304"/>
                  </a:cubicBezTo>
                  <a:cubicBezTo>
                    <a:pt x="10696" y="14220"/>
                    <a:pt x="10659" y="14147"/>
                    <a:pt x="10623" y="14074"/>
                  </a:cubicBezTo>
                  <a:cubicBezTo>
                    <a:pt x="10586" y="13989"/>
                    <a:pt x="10550" y="13904"/>
                    <a:pt x="10501" y="13831"/>
                  </a:cubicBezTo>
                  <a:cubicBezTo>
                    <a:pt x="10464" y="13758"/>
                    <a:pt x="10416" y="13685"/>
                    <a:pt x="10355" y="13612"/>
                  </a:cubicBezTo>
                  <a:cubicBezTo>
                    <a:pt x="10258" y="13466"/>
                    <a:pt x="10148" y="13332"/>
                    <a:pt x="10027" y="13199"/>
                  </a:cubicBezTo>
                  <a:cubicBezTo>
                    <a:pt x="9991" y="13175"/>
                    <a:pt x="9954" y="13150"/>
                    <a:pt x="9929" y="13113"/>
                  </a:cubicBezTo>
                  <a:cubicBezTo>
                    <a:pt x="9893" y="13077"/>
                    <a:pt x="9857" y="13041"/>
                    <a:pt x="9808" y="13016"/>
                  </a:cubicBezTo>
                  <a:cubicBezTo>
                    <a:pt x="9784" y="12992"/>
                    <a:pt x="9748" y="12980"/>
                    <a:pt x="9711" y="12980"/>
                  </a:cubicBezTo>
                  <a:cubicBezTo>
                    <a:pt x="9675" y="12992"/>
                    <a:pt x="9650" y="13016"/>
                    <a:pt x="9650" y="13041"/>
                  </a:cubicBezTo>
                  <a:cubicBezTo>
                    <a:pt x="9638" y="13089"/>
                    <a:pt x="9638" y="13126"/>
                    <a:pt x="9650" y="13175"/>
                  </a:cubicBezTo>
                  <a:cubicBezTo>
                    <a:pt x="9650" y="13211"/>
                    <a:pt x="9662" y="13259"/>
                    <a:pt x="9662" y="13296"/>
                  </a:cubicBezTo>
                  <a:cubicBezTo>
                    <a:pt x="9675" y="13345"/>
                    <a:pt x="9675" y="13381"/>
                    <a:pt x="9675" y="13429"/>
                  </a:cubicBezTo>
                  <a:cubicBezTo>
                    <a:pt x="9686" y="13515"/>
                    <a:pt x="9699" y="13588"/>
                    <a:pt x="9699" y="13673"/>
                  </a:cubicBezTo>
                  <a:cubicBezTo>
                    <a:pt x="9711" y="13770"/>
                    <a:pt x="9711" y="13867"/>
                    <a:pt x="9711" y="13964"/>
                  </a:cubicBezTo>
                  <a:lnTo>
                    <a:pt x="9711" y="14110"/>
                  </a:lnTo>
                  <a:cubicBezTo>
                    <a:pt x="9699" y="14159"/>
                    <a:pt x="9699" y="14207"/>
                    <a:pt x="9699" y="14256"/>
                  </a:cubicBezTo>
                  <a:lnTo>
                    <a:pt x="9662" y="14512"/>
                  </a:lnTo>
                  <a:lnTo>
                    <a:pt x="9626" y="14766"/>
                  </a:lnTo>
                  <a:cubicBezTo>
                    <a:pt x="9613" y="14852"/>
                    <a:pt x="9602" y="14936"/>
                    <a:pt x="9602" y="15009"/>
                  </a:cubicBezTo>
                  <a:cubicBezTo>
                    <a:pt x="9602" y="15095"/>
                    <a:pt x="9589" y="15180"/>
                    <a:pt x="9589" y="15265"/>
                  </a:cubicBezTo>
                  <a:cubicBezTo>
                    <a:pt x="9589" y="15301"/>
                    <a:pt x="9578" y="15350"/>
                    <a:pt x="9578" y="15387"/>
                  </a:cubicBezTo>
                  <a:lnTo>
                    <a:pt x="9541" y="15641"/>
                  </a:lnTo>
                  <a:cubicBezTo>
                    <a:pt x="9516" y="15739"/>
                    <a:pt x="9505" y="15824"/>
                    <a:pt x="9492" y="15921"/>
                  </a:cubicBezTo>
                  <a:cubicBezTo>
                    <a:pt x="9456" y="16092"/>
                    <a:pt x="9419" y="16262"/>
                    <a:pt x="9383" y="16444"/>
                  </a:cubicBezTo>
                  <a:cubicBezTo>
                    <a:pt x="9359" y="16529"/>
                    <a:pt x="9346" y="16614"/>
                    <a:pt x="9334" y="16699"/>
                  </a:cubicBezTo>
                  <a:cubicBezTo>
                    <a:pt x="9310" y="16784"/>
                    <a:pt x="9297" y="16857"/>
                    <a:pt x="9273" y="16942"/>
                  </a:cubicBezTo>
                  <a:cubicBezTo>
                    <a:pt x="9249" y="17112"/>
                    <a:pt x="9213" y="17294"/>
                    <a:pt x="9189" y="17464"/>
                  </a:cubicBezTo>
                  <a:lnTo>
                    <a:pt x="9152" y="17610"/>
                  </a:lnTo>
                  <a:cubicBezTo>
                    <a:pt x="9140" y="17647"/>
                    <a:pt x="9127" y="17696"/>
                    <a:pt x="9116" y="17732"/>
                  </a:cubicBezTo>
                  <a:lnTo>
                    <a:pt x="9043" y="17987"/>
                  </a:lnTo>
                  <a:cubicBezTo>
                    <a:pt x="9018" y="18072"/>
                    <a:pt x="8994" y="18158"/>
                    <a:pt x="8970" y="18255"/>
                  </a:cubicBezTo>
                  <a:cubicBezTo>
                    <a:pt x="8946" y="18339"/>
                    <a:pt x="8921" y="18425"/>
                    <a:pt x="8909" y="18510"/>
                  </a:cubicBezTo>
                  <a:lnTo>
                    <a:pt x="8836" y="18765"/>
                  </a:lnTo>
                  <a:cubicBezTo>
                    <a:pt x="8836" y="18801"/>
                    <a:pt x="8836" y="18826"/>
                    <a:pt x="8824" y="18850"/>
                  </a:cubicBezTo>
                  <a:cubicBezTo>
                    <a:pt x="8824" y="18874"/>
                    <a:pt x="8811" y="18911"/>
                    <a:pt x="8811" y="18935"/>
                  </a:cubicBezTo>
                  <a:lnTo>
                    <a:pt x="8811" y="19033"/>
                  </a:lnTo>
                  <a:cubicBezTo>
                    <a:pt x="8800" y="19057"/>
                    <a:pt x="8800" y="19093"/>
                    <a:pt x="8800" y="19117"/>
                  </a:cubicBezTo>
                  <a:lnTo>
                    <a:pt x="8800" y="19287"/>
                  </a:lnTo>
                  <a:cubicBezTo>
                    <a:pt x="8811" y="19349"/>
                    <a:pt x="8811" y="19409"/>
                    <a:pt x="8824" y="19470"/>
                  </a:cubicBezTo>
                  <a:cubicBezTo>
                    <a:pt x="8824" y="19555"/>
                    <a:pt x="8848" y="19640"/>
                    <a:pt x="8860" y="19738"/>
                  </a:cubicBezTo>
                  <a:cubicBezTo>
                    <a:pt x="8873" y="19822"/>
                    <a:pt x="8897" y="19919"/>
                    <a:pt x="8909" y="20005"/>
                  </a:cubicBezTo>
                  <a:cubicBezTo>
                    <a:pt x="8946" y="20175"/>
                    <a:pt x="8982" y="20345"/>
                    <a:pt x="9006" y="20515"/>
                  </a:cubicBezTo>
                  <a:lnTo>
                    <a:pt x="9043" y="20697"/>
                  </a:lnTo>
                  <a:lnTo>
                    <a:pt x="9079" y="20880"/>
                  </a:lnTo>
                  <a:cubicBezTo>
                    <a:pt x="9091" y="20929"/>
                    <a:pt x="9103" y="20989"/>
                    <a:pt x="9116" y="21050"/>
                  </a:cubicBezTo>
                  <a:cubicBezTo>
                    <a:pt x="9116" y="21062"/>
                    <a:pt x="9127" y="21074"/>
                    <a:pt x="9127" y="21099"/>
                  </a:cubicBezTo>
                  <a:lnTo>
                    <a:pt x="9127" y="21110"/>
                  </a:lnTo>
                  <a:cubicBezTo>
                    <a:pt x="9127" y="21172"/>
                    <a:pt x="9116" y="21245"/>
                    <a:pt x="9103" y="21305"/>
                  </a:cubicBezTo>
                  <a:cubicBezTo>
                    <a:pt x="9091" y="21390"/>
                    <a:pt x="9079" y="21475"/>
                    <a:pt x="9079" y="21561"/>
                  </a:cubicBezTo>
                  <a:cubicBezTo>
                    <a:pt x="9054" y="21742"/>
                    <a:pt x="9043" y="21937"/>
                    <a:pt x="9030" y="22120"/>
                  </a:cubicBezTo>
                  <a:lnTo>
                    <a:pt x="9030" y="22168"/>
                  </a:lnTo>
                  <a:cubicBezTo>
                    <a:pt x="9018" y="22253"/>
                    <a:pt x="9006" y="22350"/>
                    <a:pt x="9006" y="22436"/>
                  </a:cubicBezTo>
                  <a:cubicBezTo>
                    <a:pt x="8994" y="22533"/>
                    <a:pt x="8994" y="22617"/>
                    <a:pt x="8982" y="22703"/>
                  </a:cubicBezTo>
                  <a:lnTo>
                    <a:pt x="8982" y="23079"/>
                  </a:lnTo>
                  <a:cubicBezTo>
                    <a:pt x="8957" y="23019"/>
                    <a:pt x="8933" y="22946"/>
                    <a:pt x="8909" y="22873"/>
                  </a:cubicBezTo>
                  <a:cubicBezTo>
                    <a:pt x="8860" y="22690"/>
                    <a:pt x="8787" y="22509"/>
                    <a:pt x="8727" y="22326"/>
                  </a:cubicBezTo>
                  <a:cubicBezTo>
                    <a:pt x="8702" y="22253"/>
                    <a:pt x="8678" y="22180"/>
                    <a:pt x="8654" y="22095"/>
                  </a:cubicBezTo>
                  <a:lnTo>
                    <a:pt x="8654" y="22107"/>
                  </a:lnTo>
                  <a:cubicBezTo>
                    <a:pt x="8581" y="21888"/>
                    <a:pt x="8508" y="21682"/>
                    <a:pt x="8422" y="21475"/>
                  </a:cubicBezTo>
                  <a:cubicBezTo>
                    <a:pt x="8435" y="21463"/>
                    <a:pt x="8447" y="21451"/>
                    <a:pt x="8459" y="21426"/>
                  </a:cubicBezTo>
                  <a:cubicBezTo>
                    <a:pt x="8508" y="21390"/>
                    <a:pt x="8544" y="21354"/>
                    <a:pt x="8593" y="21305"/>
                  </a:cubicBezTo>
                  <a:cubicBezTo>
                    <a:pt x="8630" y="21269"/>
                    <a:pt x="8666" y="21220"/>
                    <a:pt x="8714" y="21183"/>
                  </a:cubicBezTo>
                  <a:cubicBezTo>
                    <a:pt x="8727" y="21159"/>
                    <a:pt x="8751" y="21135"/>
                    <a:pt x="8775" y="21110"/>
                  </a:cubicBezTo>
                  <a:cubicBezTo>
                    <a:pt x="8787" y="21086"/>
                    <a:pt x="8800" y="21062"/>
                    <a:pt x="8811" y="21026"/>
                  </a:cubicBezTo>
                  <a:lnTo>
                    <a:pt x="8824" y="21026"/>
                  </a:lnTo>
                  <a:cubicBezTo>
                    <a:pt x="8836" y="21002"/>
                    <a:pt x="8848" y="20977"/>
                    <a:pt x="8848" y="20940"/>
                  </a:cubicBezTo>
                  <a:cubicBezTo>
                    <a:pt x="8873" y="20880"/>
                    <a:pt x="8884" y="20819"/>
                    <a:pt x="8873" y="20758"/>
                  </a:cubicBezTo>
                  <a:cubicBezTo>
                    <a:pt x="8873" y="20697"/>
                    <a:pt x="8873" y="20637"/>
                    <a:pt x="8848" y="20576"/>
                  </a:cubicBezTo>
                  <a:cubicBezTo>
                    <a:pt x="8811" y="20454"/>
                    <a:pt x="8751" y="20345"/>
                    <a:pt x="8678" y="20248"/>
                  </a:cubicBezTo>
                  <a:cubicBezTo>
                    <a:pt x="8605" y="20138"/>
                    <a:pt x="8532" y="20054"/>
                    <a:pt x="8459" y="19956"/>
                  </a:cubicBezTo>
                  <a:cubicBezTo>
                    <a:pt x="8422" y="19908"/>
                    <a:pt x="8386" y="19859"/>
                    <a:pt x="8338" y="19822"/>
                  </a:cubicBezTo>
                  <a:cubicBezTo>
                    <a:pt x="8289" y="19774"/>
                    <a:pt x="8241" y="19738"/>
                    <a:pt x="8192" y="19701"/>
                  </a:cubicBezTo>
                  <a:cubicBezTo>
                    <a:pt x="8095" y="19640"/>
                    <a:pt x="7998" y="19567"/>
                    <a:pt x="7876" y="19530"/>
                  </a:cubicBezTo>
                  <a:cubicBezTo>
                    <a:pt x="7852" y="19519"/>
                    <a:pt x="7827" y="19506"/>
                    <a:pt x="7790" y="19506"/>
                  </a:cubicBezTo>
                  <a:cubicBezTo>
                    <a:pt x="7766" y="19506"/>
                    <a:pt x="7730" y="19495"/>
                    <a:pt x="7706" y="19495"/>
                  </a:cubicBezTo>
                  <a:lnTo>
                    <a:pt x="7693" y="19495"/>
                  </a:lnTo>
                  <a:lnTo>
                    <a:pt x="7657" y="19422"/>
                  </a:lnTo>
                  <a:cubicBezTo>
                    <a:pt x="7661" y="19422"/>
                    <a:pt x="7664" y="19423"/>
                    <a:pt x="7666" y="19425"/>
                  </a:cubicBezTo>
                  <a:lnTo>
                    <a:pt x="7666" y="19425"/>
                  </a:lnTo>
                  <a:cubicBezTo>
                    <a:pt x="7619" y="19307"/>
                    <a:pt x="7595" y="19200"/>
                    <a:pt x="7560" y="19081"/>
                  </a:cubicBezTo>
                  <a:cubicBezTo>
                    <a:pt x="7511" y="18947"/>
                    <a:pt x="7474" y="18801"/>
                    <a:pt x="7438" y="18668"/>
                  </a:cubicBezTo>
                  <a:cubicBezTo>
                    <a:pt x="7377" y="18449"/>
                    <a:pt x="7304" y="18242"/>
                    <a:pt x="7256" y="18036"/>
                  </a:cubicBezTo>
                  <a:cubicBezTo>
                    <a:pt x="7195" y="17829"/>
                    <a:pt x="7134" y="17610"/>
                    <a:pt x="7086" y="17404"/>
                  </a:cubicBezTo>
                  <a:cubicBezTo>
                    <a:pt x="7037" y="17210"/>
                    <a:pt x="6977" y="17015"/>
                    <a:pt x="6928" y="16821"/>
                  </a:cubicBezTo>
                  <a:cubicBezTo>
                    <a:pt x="6904" y="16711"/>
                    <a:pt x="6879" y="16614"/>
                    <a:pt x="6855" y="16505"/>
                  </a:cubicBezTo>
                  <a:cubicBezTo>
                    <a:pt x="6831" y="16395"/>
                    <a:pt x="6807" y="16273"/>
                    <a:pt x="6782" y="16164"/>
                  </a:cubicBezTo>
                  <a:cubicBezTo>
                    <a:pt x="6770" y="16116"/>
                    <a:pt x="6770" y="16067"/>
                    <a:pt x="6758" y="16019"/>
                  </a:cubicBezTo>
                  <a:lnTo>
                    <a:pt x="6758" y="15970"/>
                  </a:lnTo>
                  <a:cubicBezTo>
                    <a:pt x="6770" y="15884"/>
                    <a:pt x="6770" y="15800"/>
                    <a:pt x="6782" y="15714"/>
                  </a:cubicBezTo>
                  <a:cubicBezTo>
                    <a:pt x="6794" y="15630"/>
                    <a:pt x="6807" y="15544"/>
                    <a:pt x="6831" y="15460"/>
                  </a:cubicBezTo>
                  <a:cubicBezTo>
                    <a:pt x="6867" y="15277"/>
                    <a:pt x="6915" y="15107"/>
                    <a:pt x="6977" y="14936"/>
                  </a:cubicBezTo>
                  <a:cubicBezTo>
                    <a:pt x="7001" y="14864"/>
                    <a:pt x="7025" y="14791"/>
                    <a:pt x="7061" y="14718"/>
                  </a:cubicBezTo>
                  <a:cubicBezTo>
                    <a:pt x="7086" y="14669"/>
                    <a:pt x="7098" y="14609"/>
                    <a:pt x="7123" y="14560"/>
                  </a:cubicBezTo>
                  <a:cubicBezTo>
                    <a:pt x="7147" y="14499"/>
                    <a:pt x="7171" y="14439"/>
                    <a:pt x="7207" y="14377"/>
                  </a:cubicBezTo>
                  <a:cubicBezTo>
                    <a:pt x="7231" y="14317"/>
                    <a:pt x="7256" y="14256"/>
                    <a:pt x="7280" y="14207"/>
                  </a:cubicBezTo>
                  <a:cubicBezTo>
                    <a:pt x="7304" y="14159"/>
                    <a:pt x="7317" y="14110"/>
                    <a:pt x="7341" y="14061"/>
                  </a:cubicBezTo>
                  <a:lnTo>
                    <a:pt x="7366" y="14061"/>
                  </a:lnTo>
                  <a:cubicBezTo>
                    <a:pt x="7377" y="14074"/>
                    <a:pt x="7390" y="14074"/>
                    <a:pt x="7402" y="14074"/>
                  </a:cubicBezTo>
                  <a:lnTo>
                    <a:pt x="7414" y="14074"/>
                  </a:lnTo>
                  <a:cubicBezTo>
                    <a:pt x="7463" y="14061"/>
                    <a:pt x="7499" y="14037"/>
                    <a:pt x="7523" y="14025"/>
                  </a:cubicBezTo>
                  <a:cubicBezTo>
                    <a:pt x="7596" y="13977"/>
                    <a:pt x="7657" y="13928"/>
                    <a:pt x="7718" y="13867"/>
                  </a:cubicBezTo>
                  <a:cubicBezTo>
                    <a:pt x="7754" y="13818"/>
                    <a:pt x="7790" y="13782"/>
                    <a:pt x="7815" y="13734"/>
                  </a:cubicBezTo>
                  <a:cubicBezTo>
                    <a:pt x="7888" y="13624"/>
                    <a:pt x="7961" y="13527"/>
                    <a:pt x="8022" y="13418"/>
                  </a:cubicBezTo>
                  <a:cubicBezTo>
                    <a:pt x="8058" y="13345"/>
                    <a:pt x="8106" y="13284"/>
                    <a:pt x="8143" y="13223"/>
                  </a:cubicBezTo>
                  <a:cubicBezTo>
                    <a:pt x="8155" y="13186"/>
                    <a:pt x="8179" y="13138"/>
                    <a:pt x="8204" y="13102"/>
                  </a:cubicBezTo>
                  <a:cubicBezTo>
                    <a:pt x="8228" y="13065"/>
                    <a:pt x="8241" y="13029"/>
                    <a:pt x="8265" y="12980"/>
                  </a:cubicBezTo>
                  <a:cubicBezTo>
                    <a:pt x="8289" y="12919"/>
                    <a:pt x="8325" y="12859"/>
                    <a:pt x="8350" y="12786"/>
                  </a:cubicBezTo>
                  <a:cubicBezTo>
                    <a:pt x="8374" y="12713"/>
                    <a:pt x="8411" y="12640"/>
                    <a:pt x="8435" y="12567"/>
                  </a:cubicBezTo>
                  <a:cubicBezTo>
                    <a:pt x="8459" y="12494"/>
                    <a:pt x="8495" y="12409"/>
                    <a:pt x="8520" y="12324"/>
                  </a:cubicBezTo>
                  <a:lnTo>
                    <a:pt x="8593" y="12105"/>
                  </a:lnTo>
                  <a:lnTo>
                    <a:pt x="8738" y="11668"/>
                  </a:lnTo>
                  <a:cubicBezTo>
                    <a:pt x="8787" y="11522"/>
                    <a:pt x="8824" y="11363"/>
                    <a:pt x="8873" y="11218"/>
                  </a:cubicBezTo>
                  <a:cubicBezTo>
                    <a:pt x="8921" y="11072"/>
                    <a:pt x="8970" y="10926"/>
                    <a:pt x="9018" y="10768"/>
                  </a:cubicBezTo>
                  <a:cubicBezTo>
                    <a:pt x="9054" y="10658"/>
                    <a:pt x="9091" y="10550"/>
                    <a:pt x="9140" y="10440"/>
                  </a:cubicBezTo>
                  <a:cubicBezTo>
                    <a:pt x="9176" y="10331"/>
                    <a:pt x="9213" y="10209"/>
                    <a:pt x="9262" y="10099"/>
                  </a:cubicBezTo>
                  <a:cubicBezTo>
                    <a:pt x="9310" y="9954"/>
                    <a:pt x="9359" y="9796"/>
                    <a:pt x="9395" y="9650"/>
                  </a:cubicBezTo>
                  <a:cubicBezTo>
                    <a:pt x="9419" y="9565"/>
                    <a:pt x="9432" y="9492"/>
                    <a:pt x="9456" y="9407"/>
                  </a:cubicBezTo>
                  <a:cubicBezTo>
                    <a:pt x="9456" y="9370"/>
                    <a:pt x="9468" y="9322"/>
                    <a:pt x="9468" y="9286"/>
                  </a:cubicBezTo>
                  <a:cubicBezTo>
                    <a:pt x="9480" y="9249"/>
                    <a:pt x="9480" y="9213"/>
                    <a:pt x="9492" y="9176"/>
                  </a:cubicBezTo>
                  <a:cubicBezTo>
                    <a:pt x="9492" y="9103"/>
                    <a:pt x="9505" y="9018"/>
                    <a:pt x="9505" y="8945"/>
                  </a:cubicBezTo>
                  <a:lnTo>
                    <a:pt x="9505" y="8811"/>
                  </a:lnTo>
                  <a:lnTo>
                    <a:pt x="9505" y="8702"/>
                  </a:lnTo>
                  <a:cubicBezTo>
                    <a:pt x="9505" y="8665"/>
                    <a:pt x="9492" y="8629"/>
                    <a:pt x="9492" y="8592"/>
                  </a:cubicBezTo>
                  <a:cubicBezTo>
                    <a:pt x="9492" y="8544"/>
                    <a:pt x="9480" y="8508"/>
                    <a:pt x="9468" y="8471"/>
                  </a:cubicBezTo>
                  <a:cubicBezTo>
                    <a:pt x="9468" y="8435"/>
                    <a:pt x="9456" y="8398"/>
                    <a:pt x="9443" y="8362"/>
                  </a:cubicBezTo>
                  <a:cubicBezTo>
                    <a:pt x="9432" y="8313"/>
                    <a:pt x="9419" y="8276"/>
                    <a:pt x="9419" y="8228"/>
                  </a:cubicBezTo>
                  <a:cubicBezTo>
                    <a:pt x="9395" y="8167"/>
                    <a:pt x="9383" y="8095"/>
                    <a:pt x="9359" y="8022"/>
                  </a:cubicBezTo>
                  <a:cubicBezTo>
                    <a:pt x="9346" y="7949"/>
                    <a:pt x="9322" y="7863"/>
                    <a:pt x="9297" y="7790"/>
                  </a:cubicBezTo>
                  <a:cubicBezTo>
                    <a:pt x="9273" y="7717"/>
                    <a:pt x="9262" y="7657"/>
                    <a:pt x="9237" y="7584"/>
                  </a:cubicBezTo>
                  <a:cubicBezTo>
                    <a:pt x="9213" y="7511"/>
                    <a:pt x="9176" y="7438"/>
                    <a:pt x="9152" y="7353"/>
                  </a:cubicBezTo>
                  <a:lnTo>
                    <a:pt x="9152" y="7365"/>
                  </a:lnTo>
                  <a:cubicBezTo>
                    <a:pt x="9127" y="7268"/>
                    <a:pt x="9091" y="7171"/>
                    <a:pt x="9067" y="7061"/>
                  </a:cubicBezTo>
                  <a:lnTo>
                    <a:pt x="9030" y="6915"/>
                  </a:lnTo>
                  <a:cubicBezTo>
                    <a:pt x="9018" y="6891"/>
                    <a:pt x="9018" y="6867"/>
                    <a:pt x="9006" y="6842"/>
                  </a:cubicBezTo>
                  <a:cubicBezTo>
                    <a:pt x="9006" y="6806"/>
                    <a:pt x="8982" y="6769"/>
                    <a:pt x="8946" y="6769"/>
                  </a:cubicBezTo>
                  <a:cubicBezTo>
                    <a:pt x="8939" y="6764"/>
                    <a:pt x="8933" y="6761"/>
                    <a:pt x="8927" y="6761"/>
                  </a:cubicBezTo>
                  <a:cubicBezTo>
                    <a:pt x="8921" y="6761"/>
                    <a:pt x="8915" y="6764"/>
                    <a:pt x="8909" y="6769"/>
                  </a:cubicBezTo>
                  <a:cubicBezTo>
                    <a:pt x="8897" y="6758"/>
                    <a:pt x="8897" y="6745"/>
                    <a:pt x="8884" y="6745"/>
                  </a:cubicBezTo>
                  <a:cubicBezTo>
                    <a:pt x="8875" y="6742"/>
                    <a:pt x="8866" y="6740"/>
                    <a:pt x="8858" y="6740"/>
                  </a:cubicBezTo>
                  <a:cubicBezTo>
                    <a:pt x="8836" y="6740"/>
                    <a:pt x="8821" y="6752"/>
                    <a:pt x="8811" y="6769"/>
                  </a:cubicBezTo>
                  <a:cubicBezTo>
                    <a:pt x="8800" y="6782"/>
                    <a:pt x="8800" y="6794"/>
                    <a:pt x="8800" y="6806"/>
                  </a:cubicBezTo>
                  <a:cubicBezTo>
                    <a:pt x="8787" y="6818"/>
                    <a:pt x="8787" y="6831"/>
                    <a:pt x="8787" y="6831"/>
                  </a:cubicBezTo>
                  <a:cubicBezTo>
                    <a:pt x="8775" y="6855"/>
                    <a:pt x="8775" y="6879"/>
                    <a:pt x="8763" y="6904"/>
                  </a:cubicBezTo>
                  <a:cubicBezTo>
                    <a:pt x="8763" y="6928"/>
                    <a:pt x="8751" y="6952"/>
                    <a:pt x="8751" y="6976"/>
                  </a:cubicBezTo>
                  <a:lnTo>
                    <a:pt x="8714" y="7085"/>
                  </a:lnTo>
                  <a:cubicBezTo>
                    <a:pt x="8702" y="7122"/>
                    <a:pt x="8702" y="7171"/>
                    <a:pt x="8690" y="7207"/>
                  </a:cubicBezTo>
                  <a:cubicBezTo>
                    <a:pt x="8678" y="7255"/>
                    <a:pt x="8678" y="7292"/>
                    <a:pt x="8666" y="7341"/>
                  </a:cubicBezTo>
                  <a:lnTo>
                    <a:pt x="8666" y="7328"/>
                  </a:lnTo>
                  <a:cubicBezTo>
                    <a:pt x="8641" y="7426"/>
                    <a:pt x="8630" y="7535"/>
                    <a:pt x="8617" y="7633"/>
                  </a:cubicBezTo>
                  <a:lnTo>
                    <a:pt x="8605" y="7633"/>
                  </a:lnTo>
                  <a:cubicBezTo>
                    <a:pt x="8605" y="7669"/>
                    <a:pt x="8605" y="7693"/>
                    <a:pt x="8593" y="7717"/>
                  </a:cubicBezTo>
                  <a:lnTo>
                    <a:pt x="8593" y="7706"/>
                  </a:lnTo>
                  <a:cubicBezTo>
                    <a:pt x="8568" y="7827"/>
                    <a:pt x="8544" y="7936"/>
                    <a:pt x="8520" y="8046"/>
                  </a:cubicBezTo>
                  <a:cubicBezTo>
                    <a:pt x="8495" y="8106"/>
                    <a:pt x="8484" y="8179"/>
                    <a:pt x="8459" y="8240"/>
                  </a:cubicBezTo>
                  <a:cubicBezTo>
                    <a:pt x="8447" y="8289"/>
                    <a:pt x="8435" y="8338"/>
                    <a:pt x="8411" y="8398"/>
                  </a:cubicBezTo>
                  <a:cubicBezTo>
                    <a:pt x="8386" y="8483"/>
                    <a:pt x="8350" y="8568"/>
                    <a:pt x="8325" y="8654"/>
                  </a:cubicBezTo>
                  <a:cubicBezTo>
                    <a:pt x="8289" y="8727"/>
                    <a:pt x="8265" y="8799"/>
                    <a:pt x="8228" y="8872"/>
                  </a:cubicBezTo>
                  <a:cubicBezTo>
                    <a:pt x="8204" y="8957"/>
                    <a:pt x="8179" y="9030"/>
                    <a:pt x="8143" y="9115"/>
                  </a:cubicBezTo>
                  <a:cubicBezTo>
                    <a:pt x="8095" y="9261"/>
                    <a:pt x="8058" y="9407"/>
                    <a:pt x="7998" y="9553"/>
                  </a:cubicBezTo>
                  <a:cubicBezTo>
                    <a:pt x="7998" y="9577"/>
                    <a:pt x="7985" y="9589"/>
                    <a:pt x="7985" y="9613"/>
                  </a:cubicBezTo>
                  <a:cubicBezTo>
                    <a:pt x="7925" y="9759"/>
                    <a:pt x="7876" y="9905"/>
                    <a:pt x="7815" y="10039"/>
                  </a:cubicBezTo>
                  <a:cubicBezTo>
                    <a:pt x="7742" y="10185"/>
                    <a:pt x="7682" y="10342"/>
                    <a:pt x="7633" y="10488"/>
                  </a:cubicBezTo>
                  <a:lnTo>
                    <a:pt x="7596" y="10598"/>
                  </a:lnTo>
                  <a:cubicBezTo>
                    <a:pt x="7584" y="10647"/>
                    <a:pt x="7572" y="10683"/>
                    <a:pt x="7560" y="10731"/>
                  </a:cubicBezTo>
                  <a:cubicBezTo>
                    <a:pt x="7547" y="10768"/>
                    <a:pt x="7547" y="10804"/>
                    <a:pt x="7536" y="10853"/>
                  </a:cubicBezTo>
                  <a:cubicBezTo>
                    <a:pt x="7523" y="10877"/>
                    <a:pt x="7523" y="10914"/>
                    <a:pt x="7511" y="10950"/>
                  </a:cubicBezTo>
                  <a:cubicBezTo>
                    <a:pt x="7511" y="10987"/>
                    <a:pt x="7499" y="11036"/>
                    <a:pt x="7487" y="11084"/>
                  </a:cubicBezTo>
                  <a:cubicBezTo>
                    <a:pt x="7474" y="11120"/>
                    <a:pt x="7474" y="11169"/>
                    <a:pt x="7463" y="11206"/>
                  </a:cubicBezTo>
                  <a:cubicBezTo>
                    <a:pt x="7450" y="11279"/>
                    <a:pt x="7450" y="11363"/>
                    <a:pt x="7438" y="11436"/>
                  </a:cubicBezTo>
                  <a:cubicBezTo>
                    <a:pt x="7414" y="11582"/>
                    <a:pt x="7402" y="11741"/>
                    <a:pt x="7390" y="11886"/>
                  </a:cubicBezTo>
                  <a:cubicBezTo>
                    <a:pt x="7377" y="12057"/>
                    <a:pt x="7353" y="12214"/>
                    <a:pt x="7341" y="12373"/>
                  </a:cubicBezTo>
                  <a:lnTo>
                    <a:pt x="7268" y="12846"/>
                  </a:lnTo>
                  <a:cubicBezTo>
                    <a:pt x="7244" y="13005"/>
                    <a:pt x="7231" y="13162"/>
                    <a:pt x="7220" y="13308"/>
                  </a:cubicBezTo>
                  <a:cubicBezTo>
                    <a:pt x="7207" y="13418"/>
                    <a:pt x="7207" y="13515"/>
                    <a:pt x="7207" y="13612"/>
                  </a:cubicBezTo>
                  <a:cubicBezTo>
                    <a:pt x="7207" y="13661"/>
                    <a:pt x="7207" y="13709"/>
                    <a:pt x="7220" y="13758"/>
                  </a:cubicBezTo>
                  <a:cubicBezTo>
                    <a:pt x="7183" y="13855"/>
                    <a:pt x="7147" y="13953"/>
                    <a:pt x="7098" y="14037"/>
                  </a:cubicBezTo>
                  <a:cubicBezTo>
                    <a:pt x="7074" y="14123"/>
                    <a:pt x="7037" y="14207"/>
                    <a:pt x="7001" y="14293"/>
                  </a:cubicBezTo>
                  <a:cubicBezTo>
                    <a:pt x="6964" y="14390"/>
                    <a:pt x="6940" y="14487"/>
                    <a:pt x="6904" y="14572"/>
                  </a:cubicBezTo>
                  <a:cubicBezTo>
                    <a:pt x="6879" y="14645"/>
                    <a:pt x="6855" y="14706"/>
                    <a:pt x="6842" y="14779"/>
                  </a:cubicBezTo>
                  <a:cubicBezTo>
                    <a:pt x="6807" y="14852"/>
                    <a:pt x="6782" y="14936"/>
                    <a:pt x="6770" y="15022"/>
                  </a:cubicBezTo>
                  <a:cubicBezTo>
                    <a:pt x="6734" y="15168"/>
                    <a:pt x="6697" y="15301"/>
                    <a:pt x="6685" y="15447"/>
                  </a:cubicBezTo>
                  <a:cubicBezTo>
                    <a:pt x="6672" y="15484"/>
                    <a:pt x="6672" y="15520"/>
                    <a:pt x="6672" y="15557"/>
                  </a:cubicBezTo>
                  <a:cubicBezTo>
                    <a:pt x="6661" y="15520"/>
                    <a:pt x="6648" y="15484"/>
                    <a:pt x="6648" y="15447"/>
                  </a:cubicBezTo>
                  <a:lnTo>
                    <a:pt x="6612" y="15192"/>
                  </a:lnTo>
                  <a:cubicBezTo>
                    <a:pt x="6563" y="14888"/>
                    <a:pt x="6527" y="14585"/>
                    <a:pt x="6491" y="14280"/>
                  </a:cubicBezTo>
                  <a:cubicBezTo>
                    <a:pt x="6442" y="13855"/>
                    <a:pt x="6393" y="13418"/>
                    <a:pt x="6332" y="12992"/>
                  </a:cubicBezTo>
                  <a:cubicBezTo>
                    <a:pt x="6272" y="12554"/>
                    <a:pt x="6211" y="12105"/>
                    <a:pt x="6150" y="11668"/>
                  </a:cubicBezTo>
                  <a:cubicBezTo>
                    <a:pt x="6113" y="11449"/>
                    <a:pt x="6089" y="11230"/>
                    <a:pt x="6053" y="11011"/>
                  </a:cubicBezTo>
                  <a:cubicBezTo>
                    <a:pt x="6029" y="10817"/>
                    <a:pt x="6004" y="10610"/>
                    <a:pt x="5980" y="10404"/>
                  </a:cubicBezTo>
                  <a:cubicBezTo>
                    <a:pt x="5956" y="10161"/>
                    <a:pt x="5931" y="9918"/>
                    <a:pt x="5907" y="9686"/>
                  </a:cubicBezTo>
                  <a:cubicBezTo>
                    <a:pt x="5895" y="9504"/>
                    <a:pt x="5870" y="9322"/>
                    <a:pt x="5859" y="9140"/>
                  </a:cubicBezTo>
                  <a:cubicBezTo>
                    <a:pt x="5883" y="9127"/>
                    <a:pt x="5895" y="9103"/>
                    <a:pt x="5883" y="9091"/>
                  </a:cubicBezTo>
                  <a:lnTo>
                    <a:pt x="5883" y="9079"/>
                  </a:lnTo>
                  <a:lnTo>
                    <a:pt x="5883" y="9030"/>
                  </a:lnTo>
                  <a:lnTo>
                    <a:pt x="5883" y="8824"/>
                  </a:lnTo>
                  <a:lnTo>
                    <a:pt x="5883" y="8727"/>
                  </a:lnTo>
                  <a:lnTo>
                    <a:pt x="5883" y="8654"/>
                  </a:lnTo>
                  <a:cubicBezTo>
                    <a:pt x="5883" y="8629"/>
                    <a:pt x="5883" y="8605"/>
                    <a:pt x="5895" y="8568"/>
                  </a:cubicBezTo>
                  <a:lnTo>
                    <a:pt x="5895" y="8532"/>
                  </a:lnTo>
                  <a:cubicBezTo>
                    <a:pt x="5895" y="8519"/>
                    <a:pt x="5907" y="8508"/>
                    <a:pt x="5907" y="8483"/>
                  </a:cubicBezTo>
                  <a:cubicBezTo>
                    <a:pt x="5919" y="8447"/>
                    <a:pt x="5931" y="8398"/>
                    <a:pt x="5943" y="8349"/>
                  </a:cubicBezTo>
                  <a:cubicBezTo>
                    <a:pt x="5956" y="8325"/>
                    <a:pt x="5956" y="8301"/>
                    <a:pt x="5967" y="8276"/>
                  </a:cubicBezTo>
                  <a:cubicBezTo>
                    <a:pt x="5980" y="8252"/>
                    <a:pt x="6004" y="8216"/>
                    <a:pt x="6029" y="8192"/>
                  </a:cubicBezTo>
                  <a:cubicBezTo>
                    <a:pt x="6053" y="8155"/>
                    <a:pt x="6089" y="8119"/>
                    <a:pt x="6113" y="8082"/>
                  </a:cubicBezTo>
                  <a:lnTo>
                    <a:pt x="6126" y="8070"/>
                  </a:lnTo>
                  <a:cubicBezTo>
                    <a:pt x="6126" y="8070"/>
                    <a:pt x="6126" y="8058"/>
                    <a:pt x="6138" y="8058"/>
                  </a:cubicBezTo>
                  <a:cubicBezTo>
                    <a:pt x="6138" y="8046"/>
                    <a:pt x="6150" y="8033"/>
                    <a:pt x="6150" y="8033"/>
                  </a:cubicBezTo>
                  <a:cubicBezTo>
                    <a:pt x="6162" y="8009"/>
                    <a:pt x="6175" y="7985"/>
                    <a:pt x="6199" y="7973"/>
                  </a:cubicBezTo>
                  <a:cubicBezTo>
                    <a:pt x="6223" y="7924"/>
                    <a:pt x="6247" y="7887"/>
                    <a:pt x="6272" y="7851"/>
                  </a:cubicBezTo>
                  <a:cubicBezTo>
                    <a:pt x="6296" y="7827"/>
                    <a:pt x="6320" y="7790"/>
                    <a:pt x="6345" y="7754"/>
                  </a:cubicBezTo>
                  <a:cubicBezTo>
                    <a:pt x="6356" y="7742"/>
                    <a:pt x="6369" y="7742"/>
                    <a:pt x="6369" y="7730"/>
                  </a:cubicBezTo>
                  <a:cubicBezTo>
                    <a:pt x="6405" y="7693"/>
                    <a:pt x="6442" y="7681"/>
                    <a:pt x="6478" y="7644"/>
                  </a:cubicBezTo>
                  <a:cubicBezTo>
                    <a:pt x="6502" y="7633"/>
                    <a:pt x="6539" y="7608"/>
                    <a:pt x="6563" y="7584"/>
                  </a:cubicBezTo>
                  <a:cubicBezTo>
                    <a:pt x="6588" y="7560"/>
                    <a:pt x="6624" y="7535"/>
                    <a:pt x="6661" y="7511"/>
                  </a:cubicBezTo>
                  <a:cubicBezTo>
                    <a:pt x="6709" y="7463"/>
                    <a:pt x="6758" y="7426"/>
                    <a:pt x="6807" y="7377"/>
                  </a:cubicBezTo>
                  <a:cubicBezTo>
                    <a:pt x="6842" y="7353"/>
                    <a:pt x="6879" y="7317"/>
                    <a:pt x="6915" y="7292"/>
                  </a:cubicBezTo>
                  <a:cubicBezTo>
                    <a:pt x="6915" y="7280"/>
                    <a:pt x="6928" y="7268"/>
                    <a:pt x="6940" y="7268"/>
                  </a:cubicBezTo>
                  <a:cubicBezTo>
                    <a:pt x="6977" y="7317"/>
                    <a:pt x="7050" y="7365"/>
                    <a:pt x="7123" y="7365"/>
                  </a:cubicBezTo>
                  <a:cubicBezTo>
                    <a:pt x="7244" y="7365"/>
                    <a:pt x="7341" y="7268"/>
                    <a:pt x="7353" y="7134"/>
                  </a:cubicBezTo>
                  <a:cubicBezTo>
                    <a:pt x="7353" y="7049"/>
                    <a:pt x="7293" y="6964"/>
                    <a:pt x="7220" y="6928"/>
                  </a:cubicBezTo>
                  <a:cubicBezTo>
                    <a:pt x="7195" y="6915"/>
                    <a:pt x="7158" y="6915"/>
                    <a:pt x="7123" y="6915"/>
                  </a:cubicBezTo>
                  <a:cubicBezTo>
                    <a:pt x="7001" y="6915"/>
                    <a:pt x="6904" y="7001"/>
                    <a:pt x="6904" y="7134"/>
                  </a:cubicBezTo>
                  <a:cubicBezTo>
                    <a:pt x="6904" y="7158"/>
                    <a:pt x="6904" y="7183"/>
                    <a:pt x="6915" y="7207"/>
                  </a:cubicBezTo>
                  <a:lnTo>
                    <a:pt x="6904" y="7220"/>
                  </a:lnTo>
                  <a:cubicBezTo>
                    <a:pt x="6867" y="7255"/>
                    <a:pt x="6831" y="7280"/>
                    <a:pt x="6794" y="7317"/>
                  </a:cubicBezTo>
                  <a:cubicBezTo>
                    <a:pt x="6745" y="7353"/>
                    <a:pt x="6709" y="7390"/>
                    <a:pt x="6661" y="7426"/>
                  </a:cubicBezTo>
                  <a:cubicBezTo>
                    <a:pt x="6648" y="7438"/>
                    <a:pt x="6624" y="7450"/>
                    <a:pt x="6612" y="7474"/>
                  </a:cubicBezTo>
                  <a:cubicBezTo>
                    <a:pt x="6599" y="7474"/>
                    <a:pt x="6588" y="7487"/>
                    <a:pt x="6575" y="7499"/>
                  </a:cubicBezTo>
                  <a:lnTo>
                    <a:pt x="6429" y="7608"/>
                  </a:lnTo>
                  <a:cubicBezTo>
                    <a:pt x="6418" y="7620"/>
                    <a:pt x="6393" y="7633"/>
                    <a:pt x="6381" y="7644"/>
                  </a:cubicBezTo>
                  <a:cubicBezTo>
                    <a:pt x="6356" y="7657"/>
                    <a:pt x="6332" y="7681"/>
                    <a:pt x="6308" y="7706"/>
                  </a:cubicBezTo>
                  <a:lnTo>
                    <a:pt x="6259" y="7754"/>
                  </a:lnTo>
                  <a:cubicBezTo>
                    <a:pt x="6259" y="7766"/>
                    <a:pt x="6247" y="7766"/>
                    <a:pt x="6247" y="7779"/>
                  </a:cubicBezTo>
                  <a:cubicBezTo>
                    <a:pt x="6235" y="7790"/>
                    <a:pt x="6223" y="7803"/>
                    <a:pt x="6223" y="7815"/>
                  </a:cubicBezTo>
                  <a:cubicBezTo>
                    <a:pt x="6199" y="7851"/>
                    <a:pt x="6175" y="7887"/>
                    <a:pt x="6150" y="7936"/>
                  </a:cubicBezTo>
                  <a:lnTo>
                    <a:pt x="6077" y="8046"/>
                  </a:lnTo>
                  <a:cubicBezTo>
                    <a:pt x="6053" y="8070"/>
                    <a:pt x="6040" y="8095"/>
                    <a:pt x="6016" y="8119"/>
                  </a:cubicBezTo>
                  <a:cubicBezTo>
                    <a:pt x="6016" y="8131"/>
                    <a:pt x="6004" y="8143"/>
                    <a:pt x="6004" y="8143"/>
                  </a:cubicBezTo>
                  <a:cubicBezTo>
                    <a:pt x="6016" y="8082"/>
                    <a:pt x="6040" y="8022"/>
                    <a:pt x="6053" y="7949"/>
                  </a:cubicBezTo>
                  <a:cubicBezTo>
                    <a:pt x="6089" y="7851"/>
                    <a:pt x="6126" y="7742"/>
                    <a:pt x="6150" y="7644"/>
                  </a:cubicBezTo>
                  <a:cubicBezTo>
                    <a:pt x="6162" y="7596"/>
                    <a:pt x="6186" y="7535"/>
                    <a:pt x="6199" y="7474"/>
                  </a:cubicBezTo>
                  <a:cubicBezTo>
                    <a:pt x="6211" y="7474"/>
                    <a:pt x="6211" y="7474"/>
                    <a:pt x="6223" y="7463"/>
                  </a:cubicBezTo>
                  <a:cubicBezTo>
                    <a:pt x="6223" y="7463"/>
                    <a:pt x="6235" y="7450"/>
                    <a:pt x="6235" y="7438"/>
                  </a:cubicBezTo>
                  <a:lnTo>
                    <a:pt x="6235" y="7426"/>
                  </a:lnTo>
                  <a:cubicBezTo>
                    <a:pt x="6247" y="7414"/>
                    <a:pt x="6247" y="7401"/>
                    <a:pt x="6259" y="7401"/>
                  </a:cubicBezTo>
                  <a:cubicBezTo>
                    <a:pt x="6259" y="7390"/>
                    <a:pt x="6259" y="7390"/>
                    <a:pt x="6272" y="7377"/>
                  </a:cubicBezTo>
                  <a:lnTo>
                    <a:pt x="6283" y="7365"/>
                  </a:lnTo>
                  <a:cubicBezTo>
                    <a:pt x="6296" y="7341"/>
                    <a:pt x="6320" y="7317"/>
                    <a:pt x="6332" y="7292"/>
                  </a:cubicBezTo>
                  <a:cubicBezTo>
                    <a:pt x="6345" y="7255"/>
                    <a:pt x="6369" y="7231"/>
                    <a:pt x="6381" y="7207"/>
                  </a:cubicBezTo>
                  <a:lnTo>
                    <a:pt x="6405" y="7183"/>
                  </a:lnTo>
                  <a:cubicBezTo>
                    <a:pt x="6405" y="7171"/>
                    <a:pt x="6405" y="7171"/>
                    <a:pt x="6418" y="7158"/>
                  </a:cubicBezTo>
                  <a:cubicBezTo>
                    <a:pt x="6418" y="7158"/>
                    <a:pt x="6429" y="7147"/>
                    <a:pt x="6429" y="7134"/>
                  </a:cubicBezTo>
                  <a:cubicBezTo>
                    <a:pt x="6442" y="7134"/>
                    <a:pt x="6442" y="7122"/>
                    <a:pt x="6454" y="7122"/>
                  </a:cubicBezTo>
                  <a:cubicBezTo>
                    <a:pt x="6454" y="7098"/>
                    <a:pt x="6466" y="7085"/>
                    <a:pt x="6478" y="7074"/>
                  </a:cubicBezTo>
                  <a:cubicBezTo>
                    <a:pt x="6491" y="7061"/>
                    <a:pt x="6502" y="7049"/>
                    <a:pt x="6527" y="7037"/>
                  </a:cubicBezTo>
                  <a:cubicBezTo>
                    <a:pt x="6588" y="6964"/>
                    <a:pt x="6648" y="6891"/>
                    <a:pt x="6721" y="6818"/>
                  </a:cubicBezTo>
                  <a:cubicBezTo>
                    <a:pt x="6745" y="6782"/>
                    <a:pt x="6782" y="6745"/>
                    <a:pt x="6818" y="6709"/>
                  </a:cubicBezTo>
                  <a:cubicBezTo>
                    <a:pt x="6831" y="6696"/>
                    <a:pt x="6842" y="6672"/>
                    <a:pt x="6867" y="6660"/>
                  </a:cubicBezTo>
                  <a:cubicBezTo>
                    <a:pt x="6879" y="6636"/>
                    <a:pt x="6904" y="6624"/>
                    <a:pt x="6915" y="6599"/>
                  </a:cubicBezTo>
                  <a:cubicBezTo>
                    <a:pt x="6928" y="6612"/>
                    <a:pt x="6952" y="6612"/>
                    <a:pt x="6964" y="6612"/>
                  </a:cubicBezTo>
                  <a:cubicBezTo>
                    <a:pt x="7025" y="6612"/>
                    <a:pt x="7074" y="6575"/>
                    <a:pt x="7074" y="6515"/>
                  </a:cubicBezTo>
                  <a:cubicBezTo>
                    <a:pt x="7074" y="6453"/>
                    <a:pt x="7025" y="6405"/>
                    <a:pt x="6977" y="6405"/>
                  </a:cubicBezTo>
                  <a:cubicBezTo>
                    <a:pt x="6915" y="6405"/>
                    <a:pt x="6867" y="6453"/>
                    <a:pt x="6867" y="6502"/>
                  </a:cubicBezTo>
                  <a:cubicBezTo>
                    <a:pt x="6867" y="6539"/>
                    <a:pt x="6879" y="6563"/>
                    <a:pt x="6891" y="6588"/>
                  </a:cubicBezTo>
                  <a:lnTo>
                    <a:pt x="6818" y="6660"/>
                  </a:lnTo>
                  <a:cubicBezTo>
                    <a:pt x="6770" y="6709"/>
                    <a:pt x="6721" y="6769"/>
                    <a:pt x="6661" y="6818"/>
                  </a:cubicBezTo>
                  <a:cubicBezTo>
                    <a:pt x="6636" y="6855"/>
                    <a:pt x="6599" y="6879"/>
                    <a:pt x="6563" y="6915"/>
                  </a:cubicBezTo>
                  <a:cubicBezTo>
                    <a:pt x="6527" y="6952"/>
                    <a:pt x="6491" y="7001"/>
                    <a:pt x="6466" y="7037"/>
                  </a:cubicBezTo>
                  <a:cubicBezTo>
                    <a:pt x="6442" y="7049"/>
                    <a:pt x="6429" y="7074"/>
                    <a:pt x="6418" y="7085"/>
                  </a:cubicBezTo>
                  <a:cubicBezTo>
                    <a:pt x="6405" y="7098"/>
                    <a:pt x="6393" y="7110"/>
                    <a:pt x="6393" y="7122"/>
                  </a:cubicBezTo>
                  <a:cubicBezTo>
                    <a:pt x="6381" y="7122"/>
                    <a:pt x="6381" y="7134"/>
                    <a:pt x="6369" y="7147"/>
                  </a:cubicBezTo>
                  <a:cubicBezTo>
                    <a:pt x="6356" y="7158"/>
                    <a:pt x="6345" y="7183"/>
                    <a:pt x="6332" y="7207"/>
                  </a:cubicBezTo>
                  <a:cubicBezTo>
                    <a:pt x="6320" y="7231"/>
                    <a:pt x="6308" y="7244"/>
                    <a:pt x="6296" y="7268"/>
                  </a:cubicBezTo>
                  <a:lnTo>
                    <a:pt x="6283" y="7268"/>
                  </a:lnTo>
                  <a:cubicBezTo>
                    <a:pt x="6272" y="7280"/>
                    <a:pt x="6259" y="7304"/>
                    <a:pt x="6247" y="7317"/>
                  </a:cubicBezTo>
                  <a:cubicBezTo>
                    <a:pt x="6272" y="7280"/>
                    <a:pt x="6283" y="7231"/>
                    <a:pt x="6296" y="7195"/>
                  </a:cubicBezTo>
                  <a:lnTo>
                    <a:pt x="6332" y="7122"/>
                  </a:lnTo>
                  <a:cubicBezTo>
                    <a:pt x="6332" y="7110"/>
                    <a:pt x="6345" y="7085"/>
                    <a:pt x="6356" y="7061"/>
                  </a:cubicBezTo>
                  <a:cubicBezTo>
                    <a:pt x="6381" y="7012"/>
                    <a:pt x="6405" y="6964"/>
                    <a:pt x="6429" y="6928"/>
                  </a:cubicBezTo>
                  <a:cubicBezTo>
                    <a:pt x="6454" y="6879"/>
                    <a:pt x="6478" y="6818"/>
                    <a:pt x="6502" y="6769"/>
                  </a:cubicBezTo>
                  <a:cubicBezTo>
                    <a:pt x="6527" y="6733"/>
                    <a:pt x="6539" y="6696"/>
                    <a:pt x="6563" y="6660"/>
                  </a:cubicBezTo>
                  <a:cubicBezTo>
                    <a:pt x="6563" y="6660"/>
                    <a:pt x="6575" y="6660"/>
                    <a:pt x="6575" y="6648"/>
                  </a:cubicBezTo>
                  <a:lnTo>
                    <a:pt x="6575" y="6624"/>
                  </a:lnTo>
                  <a:cubicBezTo>
                    <a:pt x="6588" y="6588"/>
                    <a:pt x="6599" y="6563"/>
                    <a:pt x="6612" y="6539"/>
                  </a:cubicBezTo>
                  <a:lnTo>
                    <a:pt x="6685" y="6393"/>
                  </a:lnTo>
                  <a:cubicBezTo>
                    <a:pt x="6697" y="6380"/>
                    <a:pt x="6697" y="6369"/>
                    <a:pt x="6709" y="6356"/>
                  </a:cubicBezTo>
                  <a:cubicBezTo>
                    <a:pt x="6721" y="6344"/>
                    <a:pt x="6721" y="6320"/>
                    <a:pt x="6734" y="6308"/>
                  </a:cubicBezTo>
                  <a:cubicBezTo>
                    <a:pt x="6758" y="6272"/>
                    <a:pt x="6794" y="6235"/>
                    <a:pt x="6818" y="6199"/>
                  </a:cubicBezTo>
                  <a:lnTo>
                    <a:pt x="6891" y="6126"/>
                  </a:lnTo>
                  <a:cubicBezTo>
                    <a:pt x="6915" y="6101"/>
                    <a:pt x="6928" y="6089"/>
                    <a:pt x="6952" y="6077"/>
                  </a:cubicBezTo>
                  <a:cubicBezTo>
                    <a:pt x="6964" y="6053"/>
                    <a:pt x="6977" y="6040"/>
                    <a:pt x="7001" y="6016"/>
                  </a:cubicBezTo>
                  <a:cubicBezTo>
                    <a:pt x="7023" y="5994"/>
                    <a:pt x="7045" y="5972"/>
                    <a:pt x="7075" y="5950"/>
                  </a:cubicBezTo>
                  <a:lnTo>
                    <a:pt x="7075" y="5950"/>
                  </a:lnTo>
                  <a:cubicBezTo>
                    <a:pt x="7074" y="5953"/>
                    <a:pt x="7074" y="5956"/>
                    <a:pt x="7074" y="5956"/>
                  </a:cubicBezTo>
                  <a:cubicBezTo>
                    <a:pt x="7098" y="5931"/>
                    <a:pt x="7123" y="5919"/>
                    <a:pt x="7147" y="5894"/>
                  </a:cubicBezTo>
                  <a:lnTo>
                    <a:pt x="7158" y="5894"/>
                  </a:lnTo>
                  <a:cubicBezTo>
                    <a:pt x="7171" y="5894"/>
                    <a:pt x="7183" y="5883"/>
                    <a:pt x="7171" y="5870"/>
                  </a:cubicBezTo>
                  <a:cubicBezTo>
                    <a:pt x="7167" y="5867"/>
                    <a:pt x="7163" y="5865"/>
                    <a:pt x="7158" y="5865"/>
                  </a:cubicBezTo>
                  <a:cubicBezTo>
                    <a:pt x="7145" y="5865"/>
                    <a:pt x="7131" y="5874"/>
                    <a:pt x="7123" y="5883"/>
                  </a:cubicBezTo>
                  <a:cubicBezTo>
                    <a:pt x="7110" y="5883"/>
                    <a:pt x="7098" y="5894"/>
                    <a:pt x="7086" y="5907"/>
                  </a:cubicBezTo>
                  <a:cubicBezTo>
                    <a:pt x="7061" y="5919"/>
                    <a:pt x="7050" y="5931"/>
                    <a:pt x="7037" y="5943"/>
                  </a:cubicBezTo>
                  <a:cubicBezTo>
                    <a:pt x="7037" y="5943"/>
                    <a:pt x="7025" y="5956"/>
                    <a:pt x="7013" y="5956"/>
                  </a:cubicBezTo>
                  <a:cubicBezTo>
                    <a:pt x="7001" y="5980"/>
                    <a:pt x="6977" y="5992"/>
                    <a:pt x="6964" y="6004"/>
                  </a:cubicBezTo>
                  <a:cubicBezTo>
                    <a:pt x="6940" y="6028"/>
                    <a:pt x="6915" y="6053"/>
                    <a:pt x="6891" y="6064"/>
                  </a:cubicBezTo>
                  <a:cubicBezTo>
                    <a:pt x="6891" y="6077"/>
                    <a:pt x="6879" y="6077"/>
                    <a:pt x="6879" y="6077"/>
                  </a:cubicBezTo>
                  <a:cubicBezTo>
                    <a:pt x="6867" y="6089"/>
                    <a:pt x="6855" y="6101"/>
                    <a:pt x="6855" y="6113"/>
                  </a:cubicBezTo>
                  <a:lnTo>
                    <a:pt x="6818" y="6150"/>
                  </a:lnTo>
                  <a:cubicBezTo>
                    <a:pt x="6807" y="6150"/>
                    <a:pt x="6807" y="6162"/>
                    <a:pt x="6794" y="6162"/>
                  </a:cubicBezTo>
                  <a:cubicBezTo>
                    <a:pt x="6818" y="6126"/>
                    <a:pt x="6842" y="6077"/>
                    <a:pt x="6855" y="6028"/>
                  </a:cubicBezTo>
                  <a:lnTo>
                    <a:pt x="6891" y="5956"/>
                  </a:lnTo>
                  <a:cubicBezTo>
                    <a:pt x="6904" y="5931"/>
                    <a:pt x="6915" y="5894"/>
                    <a:pt x="6928" y="5870"/>
                  </a:cubicBezTo>
                  <a:cubicBezTo>
                    <a:pt x="6928" y="5846"/>
                    <a:pt x="6940" y="5821"/>
                    <a:pt x="6940" y="5797"/>
                  </a:cubicBezTo>
                  <a:cubicBezTo>
                    <a:pt x="6952" y="5785"/>
                    <a:pt x="6952" y="5773"/>
                    <a:pt x="6952" y="5761"/>
                  </a:cubicBezTo>
                  <a:lnTo>
                    <a:pt x="6964" y="5761"/>
                  </a:lnTo>
                  <a:cubicBezTo>
                    <a:pt x="7050" y="5761"/>
                    <a:pt x="7123" y="5688"/>
                    <a:pt x="7123" y="5603"/>
                  </a:cubicBezTo>
                  <a:cubicBezTo>
                    <a:pt x="7123" y="5518"/>
                    <a:pt x="7050" y="5445"/>
                    <a:pt x="6964" y="5445"/>
                  </a:cubicBezTo>
                  <a:cubicBezTo>
                    <a:pt x="6879" y="5445"/>
                    <a:pt x="6807" y="5505"/>
                    <a:pt x="6807" y="5603"/>
                  </a:cubicBezTo>
                  <a:cubicBezTo>
                    <a:pt x="6807" y="5651"/>
                    <a:pt x="6831" y="5700"/>
                    <a:pt x="6879" y="5724"/>
                  </a:cubicBezTo>
                  <a:cubicBezTo>
                    <a:pt x="6867" y="5773"/>
                    <a:pt x="6855" y="5810"/>
                    <a:pt x="6842" y="5846"/>
                  </a:cubicBezTo>
                  <a:cubicBezTo>
                    <a:pt x="6831" y="5870"/>
                    <a:pt x="6818" y="5907"/>
                    <a:pt x="6807" y="5931"/>
                  </a:cubicBezTo>
                  <a:cubicBezTo>
                    <a:pt x="6794" y="5956"/>
                    <a:pt x="6782" y="5980"/>
                    <a:pt x="6770" y="6016"/>
                  </a:cubicBezTo>
                  <a:cubicBezTo>
                    <a:pt x="6745" y="6053"/>
                    <a:pt x="6734" y="6089"/>
                    <a:pt x="6709" y="6137"/>
                  </a:cubicBezTo>
                  <a:cubicBezTo>
                    <a:pt x="6685" y="6186"/>
                    <a:pt x="6648" y="6235"/>
                    <a:pt x="6624" y="6283"/>
                  </a:cubicBezTo>
                  <a:cubicBezTo>
                    <a:pt x="6612" y="6296"/>
                    <a:pt x="6612" y="6320"/>
                    <a:pt x="6599" y="6344"/>
                  </a:cubicBezTo>
                  <a:lnTo>
                    <a:pt x="6599" y="6320"/>
                  </a:lnTo>
                  <a:lnTo>
                    <a:pt x="6599" y="6272"/>
                  </a:lnTo>
                  <a:cubicBezTo>
                    <a:pt x="6612" y="6259"/>
                    <a:pt x="6612" y="6259"/>
                    <a:pt x="6612" y="6247"/>
                  </a:cubicBezTo>
                  <a:lnTo>
                    <a:pt x="6612" y="6186"/>
                  </a:lnTo>
                  <a:cubicBezTo>
                    <a:pt x="6612" y="6162"/>
                    <a:pt x="6624" y="6150"/>
                    <a:pt x="6624" y="6126"/>
                  </a:cubicBezTo>
                  <a:lnTo>
                    <a:pt x="6624" y="6053"/>
                  </a:lnTo>
                  <a:lnTo>
                    <a:pt x="6624" y="5992"/>
                  </a:lnTo>
                  <a:lnTo>
                    <a:pt x="6624" y="5956"/>
                  </a:lnTo>
                  <a:lnTo>
                    <a:pt x="6624" y="5931"/>
                  </a:lnTo>
                  <a:cubicBezTo>
                    <a:pt x="6636" y="5931"/>
                    <a:pt x="6648" y="5919"/>
                    <a:pt x="6636" y="5907"/>
                  </a:cubicBezTo>
                  <a:cubicBezTo>
                    <a:pt x="6636" y="5907"/>
                    <a:pt x="6636" y="5894"/>
                    <a:pt x="6624" y="5894"/>
                  </a:cubicBezTo>
                  <a:lnTo>
                    <a:pt x="6612" y="5894"/>
                  </a:lnTo>
                  <a:cubicBezTo>
                    <a:pt x="6599" y="5894"/>
                    <a:pt x="6599" y="5907"/>
                    <a:pt x="6599" y="5907"/>
                  </a:cubicBezTo>
                  <a:cubicBezTo>
                    <a:pt x="6599" y="5956"/>
                    <a:pt x="6599" y="5992"/>
                    <a:pt x="6588" y="6040"/>
                  </a:cubicBezTo>
                  <a:lnTo>
                    <a:pt x="6588" y="6126"/>
                  </a:lnTo>
                  <a:cubicBezTo>
                    <a:pt x="6575" y="6150"/>
                    <a:pt x="6575" y="6174"/>
                    <a:pt x="6575" y="6199"/>
                  </a:cubicBezTo>
                  <a:cubicBezTo>
                    <a:pt x="6563" y="6247"/>
                    <a:pt x="6563" y="6296"/>
                    <a:pt x="6551" y="6344"/>
                  </a:cubicBezTo>
                  <a:lnTo>
                    <a:pt x="6551" y="6369"/>
                  </a:lnTo>
                  <a:lnTo>
                    <a:pt x="6551" y="6417"/>
                  </a:lnTo>
                  <a:lnTo>
                    <a:pt x="6551" y="6442"/>
                  </a:lnTo>
                  <a:lnTo>
                    <a:pt x="6478" y="6588"/>
                  </a:lnTo>
                  <a:lnTo>
                    <a:pt x="6405" y="6733"/>
                  </a:lnTo>
                  <a:lnTo>
                    <a:pt x="6405" y="6721"/>
                  </a:lnTo>
                  <a:cubicBezTo>
                    <a:pt x="6381" y="6782"/>
                    <a:pt x="6345" y="6842"/>
                    <a:pt x="6320" y="6891"/>
                  </a:cubicBezTo>
                  <a:cubicBezTo>
                    <a:pt x="6296" y="6928"/>
                    <a:pt x="6283" y="6964"/>
                    <a:pt x="6259" y="6988"/>
                  </a:cubicBezTo>
                  <a:cubicBezTo>
                    <a:pt x="6272" y="6842"/>
                    <a:pt x="6283" y="6685"/>
                    <a:pt x="6283" y="6539"/>
                  </a:cubicBezTo>
                  <a:cubicBezTo>
                    <a:pt x="6283" y="6526"/>
                    <a:pt x="6283" y="6526"/>
                    <a:pt x="6296" y="6526"/>
                  </a:cubicBezTo>
                  <a:lnTo>
                    <a:pt x="6283" y="6526"/>
                  </a:lnTo>
                  <a:cubicBezTo>
                    <a:pt x="6296" y="6502"/>
                    <a:pt x="6308" y="6490"/>
                    <a:pt x="6308" y="6466"/>
                  </a:cubicBezTo>
                  <a:lnTo>
                    <a:pt x="6320" y="6453"/>
                  </a:lnTo>
                  <a:lnTo>
                    <a:pt x="6320" y="6429"/>
                  </a:lnTo>
                  <a:cubicBezTo>
                    <a:pt x="6332" y="6417"/>
                    <a:pt x="6345" y="6393"/>
                    <a:pt x="6356" y="6380"/>
                  </a:cubicBezTo>
                  <a:lnTo>
                    <a:pt x="6356" y="6356"/>
                  </a:lnTo>
                  <a:cubicBezTo>
                    <a:pt x="6369" y="6344"/>
                    <a:pt x="6369" y="6332"/>
                    <a:pt x="6369" y="6320"/>
                  </a:cubicBezTo>
                  <a:cubicBezTo>
                    <a:pt x="6381" y="6308"/>
                    <a:pt x="6381" y="6296"/>
                    <a:pt x="6393" y="6283"/>
                  </a:cubicBezTo>
                  <a:cubicBezTo>
                    <a:pt x="6393" y="6272"/>
                    <a:pt x="6405" y="6259"/>
                    <a:pt x="6405" y="6247"/>
                  </a:cubicBezTo>
                  <a:cubicBezTo>
                    <a:pt x="6405" y="6247"/>
                    <a:pt x="6418" y="6247"/>
                    <a:pt x="6418" y="6235"/>
                  </a:cubicBezTo>
                  <a:cubicBezTo>
                    <a:pt x="6418" y="6223"/>
                    <a:pt x="6418" y="6210"/>
                    <a:pt x="6429" y="6210"/>
                  </a:cubicBezTo>
                  <a:lnTo>
                    <a:pt x="6429" y="6186"/>
                  </a:lnTo>
                  <a:cubicBezTo>
                    <a:pt x="6442" y="6162"/>
                    <a:pt x="6454" y="6150"/>
                    <a:pt x="6454" y="6126"/>
                  </a:cubicBezTo>
                  <a:cubicBezTo>
                    <a:pt x="6454" y="6126"/>
                    <a:pt x="6466" y="6126"/>
                    <a:pt x="6466" y="6113"/>
                  </a:cubicBezTo>
                  <a:lnTo>
                    <a:pt x="6454" y="6101"/>
                  </a:lnTo>
                  <a:lnTo>
                    <a:pt x="6442" y="6101"/>
                  </a:lnTo>
                  <a:cubicBezTo>
                    <a:pt x="6429" y="6113"/>
                    <a:pt x="6429" y="6126"/>
                    <a:pt x="6429" y="6126"/>
                  </a:cubicBezTo>
                  <a:cubicBezTo>
                    <a:pt x="6429" y="6137"/>
                    <a:pt x="6418" y="6150"/>
                    <a:pt x="6418" y="6162"/>
                  </a:cubicBezTo>
                  <a:cubicBezTo>
                    <a:pt x="6405" y="6174"/>
                    <a:pt x="6405" y="6174"/>
                    <a:pt x="6405" y="6186"/>
                  </a:cubicBezTo>
                  <a:cubicBezTo>
                    <a:pt x="6393" y="6199"/>
                    <a:pt x="6393" y="6210"/>
                    <a:pt x="6381" y="6223"/>
                  </a:cubicBezTo>
                  <a:cubicBezTo>
                    <a:pt x="6381" y="6235"/>
                    <a:pt x="6381" y="6247"/>
                    <a:pt x="6369" y="6247"/>
                  </a:cubicBezTo>
                  <a:cubicBezTo>
                    <a:pt x="6369" y="6272"/>
                    <a:pt x="6356" y="6296"/>
                    <a:pt x="6345" y="6320"/>
                  </a:cubicBezTo>
                  <a:cubicBezTo>
                    <a:pt x="6332" y="6332"/>
                    <a:pt x="6332" y="6344"/>
                    <a:pt x="6320" y="6356"/>
                  </a:cubicBezTo>
                  <a:cubicBezTo>
                    <a:pt x="6320" y="6369"/>
                    <a:pt x="6320" y="6369"/>
                    <a:pt x="6308" y="6380"/>
                  </a:cubicBezTo>
                  <a:cubicBezTo>
                    <a:pt x="6308" y="6393"/>
                    <a:pt x="6296" y="6417"/>
                    <a:pt x="6296" y="6429"/>
                  </a:cubicBezTo>
                  <a:lnTo>
                    <a:pt x="6296" y="6162"/>
                  </a:lnTo>
                  <a:cubicBezTo>
                    <a:pt x="6296" y="6101"/>
                    <a:pt x="6296" y="6053"/>
                    <a:pt x="6308" y="5992"/>
                  </a:cubicBezTo>
                  <a:lnTo>
                    <a:pt x="6308" y="5956"/>
                  </a:lnTo>
                  <a:cubicBezTo>
                    <a:pt x="6345" y="5943"/>
                    <a:pt x="6393" y="5907"/>
                    <a:pt x="6393" y="5858"/>
                  </a:cubicBezTo>
                  <a:cubicBezTo>
                    <a:pt x="6393" y="5810"/>
                    <a:pt x="6345" y="5773"/>
                    <a:pt x="6296" y="5773"/>
                  </a:cubicBezTo>
                  <a:cubicBezTo>
                    <a:pt x="6247" y="5773"/>
                    <a:pt x="6211" y="5810"/>
                    <a:pt x="6211" y="5858"/>
                  </a:cubicBezTo>
                  <a:cubicBezTo>
                    <a:pt x="6199" y="5907"/>
                    <a:pt x="6235" y="5943"/>
                    <a:pt x="6283" y="5956"/>
                  </a:cubicBezTo>
                  <a:cubicBezTo>
                    <a:pt x="6283" y="5967"/>
                    <a:pt x="6283" y="5980"/>
                    <a:pt x="6272" y="5992"/>
                  </a:cubicBezTo>
                  <a:cubicBezTo>
                    <a:pt x="6272" y="6053"/>
                    <a:pt x="6259" y="6113"/>
                    <a:pt x="6247" y="6174"/>
                  </a:cubicBezTo>
                  <a:cubicBezTo>
                    <a:pt x="6235" y="6272"/>
                    <a:pt x="6223" y="6356"/>
                    <a:pt x="6223" y="6453"/>
                  </a:cubicBezTo>
                  <a:cubicBezTo>
                    <a:pt x="6211" y="6563"/>
                    <a:pt x="6199" y="6660"/>
                    <a:pt x="6186" y="6769"/>
                  </a:cubicBezTo>
                  <a:lnTo>
                    <a:pt x="6186" y="6806"/>
                  </a:lnTo>
                  <a:cubicBezTo>
                    <a:pt x="6186" y="6879"/>
                    <a:pt x="6175" y="6939"/>
                    <a:pt x="6175" y="7012"/>
                  </a:cubicBezTo>
                  <a:cubicBezTo>
                    <a:pt x="6175" y="7049"/>
                    <a:pt x="6162" y="7098"/>
                    <a:pt x="6162" y="7147"/>
                  </a:cubicBezTo>
                  <a:lnTo>
                    <a:pt x="6162" y="7231"/>
                  </a:lnTo>
                  <a:cubicBezTo>
                    <a:pt x="6138" y="7280"/>
                    <a:pt x="6126" y="7328"/>
                    <a:pt x="6102" y="7377"/>
                  </a:cubicBezTo>
                  <a:cubicBezTo>
                    <a:pt x="6089" y="7438"/>
                    <a:pt x="6065" y="7499"/>
                    <a:pt x="6053" y="7547"/>
                  </a:cubicBezTo>
                  <a:lnTo>
                    <a:pt x="6053" y="7401"/>
                  </a:lnTo>
                  <a:lnTo>
                    <a:pt x="6053" y="7341"/>
                  </a:lnTo>
                  <a:lnTo>
                    <a:pt x="6053" y="7304"/>
                  </a:lnTo>
                  <a:lnTo>
                    <a:pt x="6053" y="7268"/>
                  </a:lnTo>
                  <a:lnTo>
                    <a:pt x="6053" y="7195"/>
                  </a:lnTo>
                  <a:cubicBezTo>
                    <a:pt x="6040" y="7171"/>
                    <a:pt x="6040" y="7147"/>
                    <a:pt x="6040" y="7122"/>
                  </a:cubicBezTo>
                  <a:cubicBezTo>
                    <a:pt x="6040" y="7074"/>
                    <a:pt x="6029" y="7025"/>
                    <a:pt x="6016" y="6976"/>
                  </a:cubicBezTo>
                  <a:cubicBezTo>
                    <a:pt x="6016" y="6928"/>
                    <a:pt x="6004" y="6879"/>
                    <a:pt x="5992" y="6831"/>
                  </a:cubicBezTo>
                  <a:cubicBezTo>
                    <a:pt x="5992" y="6806"/>
                    <a:pt x="5980" y="6769"/>
                    <a:pt x="5980" y="6745"/>
                  </a:cubicBezTo>
                  <a:cubicBezTo>
                    <a:pt x="6053" y="6745"/>
                    <a:pt x="6113" y="6685"/>
                    <a:pt x="6113" y="6612"/>
                  </a:cubicBezTo>
                  <a:cubicBezTo>
                    <a:pt x="6113" y="6539"/>
                    <a:pt x="6053" y="6466"/>
                    <a:pt x="5967" y="6466"/>
                  </a:cubicBezTo>
                  <a:cubicBezTo>
                    <a:pt x="5895" y="6466"/>
                    <a:pt x="5834" y="6526"/>
                    <a:pt x="5834" y="6612"/>
                  </a:cubicBezTo>
                  <a:cubicBezTo>
                    <a:pt x="5834" y="6672"/>
                    <a:pt x="5883" y="6733"/>
                    <a:pt x="5956" y="6745"/>
                  </a:cubicBezTo>
                  <a:cubicBezTo>
                    <a:pt x="5956" y="6769"/>
                    <a:pt x="5956" y="6794"/>
                    <a:pt x="5967" y="6818"/>
                  </a:cubicBezTo>
                  <a:lnTo>
                    <a:pt x="5967" y="6867"/>
                  </a:lnTo>
                  <a:cubicBezTo>
                    <a:pt x="5980" y="6904"/>
                    <a:pt x="5980" y="6939"/>
                    <a:pt x="5992" y="6988"/>
                  </a:cubicBezTo>
                  <a:cubicBezTo>
                    <a:pt x="5992" y="7061"/>
                    <a:pt x="6004" y="7134"/>
                    <a:pt x="6004" y="7207"/>
                  </a:cubicBezTo>
                  <a:lnTo>
                    <a:pt x="6004" y="7244"/>
                  </a:lnTo>
                  <a:lnTo>
                    <a:pt x="6004" y="7535"/>
                  </a:lnTo>
                  <a:lnTo>
                    <a:pt x="6004" y="7681"/>
                  </a:lnTo>
                  <a:lnTo>
                    <a:pt x="6004" y="7693"/>
                  </a:lnTo>
                  <a:cubicBezTo>
                    <a:pt x="5992" y="7693"/>
                    <a:pt x="5992" y="7706"/>
                    <a:pt x="5992" y="7717"/>
                  </a:cubicBezTo>
                  <a:cubicBezTo>
                    <a:pt x="5992" y="7730"/>
                    <a:pt x="5980" y="7742"/>
                    <a:pt x="5980" y="7754"/>
                  </a:cubicBezTo>
                  <a:lnTo>
                    <a:pt x="5980" y="7766"/>
                  </a:lnTo>
                  <a:cubicBezTo>
                    <a:pt x="5956" y="7851"/>
                    <a:pt x="5943" y="7924"/>
                    <a:pt x="5919" y="7997"/>
                  </a:cubicBezTo>
                  <a:cubicBezTo>
                    <a:pt x="5895" y="8106"/>
                    <a:pt x="5859" y="8216"/>
                    <a:pt x="5834" y="8325"/>
                  </a:cubicBezTo>
                  <a:cubicBezTo>
                    <a:pt x="5822" y="8386"/>
                    <a:pt x="5822" y="8435"/>
                    <a:pt x="5810" y="8495"/>
                  </a:cubicBezTo>
                  <a:lnTo>
                    <a:pt x="5810" y="8556"/>
                  </a:lnTo>
                  <a:lnTo>
                    <a:pt x="5810" y="8605"/>
                  </a:lnTo>
                  <a:cubicBezTo>
                    <a:pt x="5797" y="8568"/>
                    <a:pt x="5797" y="8532"/>
                    <a:pt x="5797" y="8495"/>
                  </a:cubicBezTo>
                  <a:cubicBezTo>
                    <a:pt x="5773" y="8155"/>
                    <a:pt x="5761" y="7803"/>
                    <a:pt x="5737" y="7463"/>
                  </a:cubicBezTo>
                  <a:cubicBezTo>
                    <a:pt x="5737" y="7353"/>
                    <a:pt x="5724" y="7244"/>
                    <a:pt x="5724" y="7134"/>
                  </a:cubicBezTo>
                  <a:lnTo>
                    <a:pt x="5724" y="7061"/>
                  </a:lnTo>
                  <a:cubicBezTo>
                    <a:pt x="5724" y="7012"/>
                    <a:pt x="5724" y="6952"/>
                    <a:pt x="5713" y="6891"/>
                  </a:cubicBezTo>
                  <a:cubicBezTo>
                    <a:pt x="5713" y="6855"/>
                    <a:pt x="5713" y="6806"/>
                    <a:pt x="5700" y="6758"/>
                  </a:cubicBezTo>
                  <a:lnTo>
                    <a:pt x="5700" y="6672"/>
                  </a:lnTo>
                  <a:cubicBezTo>
                    <a:pt x="5688" y="6624"/>
                    <a:pt x="5688" y="6588"/>
                    <a:pt x="5688" y="6551"/>
                  </a:cubicBezTo>
                  <a:cubicBezTo>
                    <a:pt x="5688" y="6502"/>
                    <a:pt x="5688" y="6453"/>
                    <a:pt x="5676" y="6405"/>
                  </a:cubicBezTo>
                  <a:lnTo>
                    <a:pt x="5676" y="6247"/>
                  </a:lnTo>
                  <a:lnTo>
                    <a:pt x="5676" y="6162"/>
                  </a:lnTo>
                  <a:lnTo>
                    <a:pt x="5676" y="6077"/>
                  </a:lnTo>
                  <a:cubicBezTo>
                    <a:pt x="5676" y="6040"/>
                    <a:pt x="5676" y="6016"/>
                    <a:pt x="5664" y="5980"/>
                  </a:cubicBezTo>
                  <a:lnTo>
                    <a:pt x="5664" y="5931"/>
                  </a:lnTo>
                  <a:cubicBezTo>
                    <a:pt x="5676" y="5919"/>
                    <a:pt x="5676" y="5894"/>
                    <a:pt x="5688" y="5883"/>
                  </a:cubicBezTo>
                  <a:cubicBezTo>
                    <a:pt x="5724" y="5748"/>
                    <a:pt x="5773" y="5627"/>
                    <a:pt x="5822" y="5518"/>
                  </a:cubicBezTo>
                  <a:cubicBezTo>
                    <a:pt x="5834" y="5481"/>
                    <a:pt x="5859" y="5445"/>
                    <a:pt x="5870" y="5408"/>
                  </a:cubicBezTo>
                  <a:cubicBezTo>
                    <a:pt x="5883" y="5408"/>
                    <a:pt x="5883" y="5408"/>
                    <a:pt x="5883" y="5396"/>
                  </a:cubicBezTo>
                  <a:cubicBezTo>
                    <a:pt x="5883" y="5384"/>
                    <a:pt x="5895" y="5384"/>
                    <a:pt x="5895" y="5372"/>
                  </a:cubicBezTo>
                  <a:cubicBezTo>
                    <a:pt x="5895" y="5384"/>
                    <a:pt x="5895" y="5396"/>
                    <a:pt x="5907" y="5396"/>
                  </a:cubicBezTo>
                  <a:cubicBezTo>
                    <a:pt x="5907" y="5396"/>
                    <a:pt x="5919" y="5396"/>
                    <a:pt x="5919" y="5384"/>
                  </a:cubicBezTo>
                  <a:lnTo>
                    <a:pt x="5943" y="5384"/>
                  </a:lnTo>
                  <a:cubicBezTo>
                    <a:pt x="5956" y="5384"/>
                    <a:pt x="5956" y="5372"/>
                    <a:pt x="5956" y="5372"/>
                  </a:cubicBezTo>
                  <a:cubicBezTo>
                    <a:pt x="5956" y="5372"/>
                    <a:pt x="5956" y="5360"/>
                    <a:pt x="5943" y="5360"/>
                  </a:cubicBezTo>
                  <a:cubicBezTo>
                    <a:pt x="5956" y="5348"/>
                    <a:pt x="5967" y="5348"/>
                    <a:pt x="5980" y="5335"/>
                  </a:cubicBezTo>
                  <a:cubicBezTo>
                    <a:pt x="6016" y="5299"/>
                    <a:pt x="6065" y="5275"/>
                    <a:pt x="6102" y="5238"/>
                  </a:cubicBezTo>
                  <a:cubicBezTo>
                    <a:pt x="6138" y="5214"/>
                    <a:pt x="6175" y="5178"/>
                    <a:pt x="6223" y="5153"/>
                  </a:cubicBezTo>
                  <a:cubicBezTo>
                    <a:pt x="6235" y="5141"/>
                    <a:pt x="6259" y="5129"/>
                    <a:pt x="6272" y="5105"/>
                  </a:cubicBezTo>
                  <a:cubicBezTo>
                    <a:pt x="6283" y="5092"/>
                    <a:pt x="6308" y="5080"/>
                    <a:pt x="6320" y="5056"/>
                  </a:cubicBezTo>
                  <a:lnTo>
                    <a:pt x="6369" y="5008"/>
                  </a:lnTo>
                  <a:cubicBezTo>
                    <a:pt x="6405" y="5032"/>
                    <a:pt x="6442" y="5056"/>
                    <a:pt x="6491" y="5056"/>
                  </a:cubicBezTo>
                  <a:cubicBezTo>
                    <a:pt x="6588" y="5056"/>
                    <a:pt x="6672" y="4971"/>
                    <a:pt x="6672" y="4873"/>
                  </a:cubicBezTo>
                  <a:cubicBezTo>
                    <a:pt x="6672" y="4776"/>
                    <a:pt x="6588" y="4679"/>
                    <a:pt x="6491" y="4679"/>
                  </a:cubicBezTo>
                  <a:cubicBezTo>
                    <a:pt x="6393" y="4679"/>
                    <a:pt x="6308" y="4765"/>
                    <a:pt x="6308" y="4862"/>
                  </a:cubicBezTo>
                  <a:cubicBezTo>
                    <a:pt x="6308" y="4898"/>
                    <a:pt x="6320" y="4946"/>
                    <a:pt x="6345" y="4971"/>
                  </a:cubicBezTo>
                  <a:cubicBezTo>
                    <a:pt x="6332" y="4995"/>
                    <a:pt x="6308" y="5008"/>
                    <a:pt x="6296" y="5019"/>
                  </a:cubicBezTo>
                  <a:lnTo>
                    <a:pt x="6296" y="5032"/>
                  </a:lnTo>
                  <a:lnTo>
                    <a:pt x="6283" y="5032"/>
                  </a:lnTo>
                  <a:cubicBezTo>
                    <a:pt x="6272" y="5044"/>
                    <a:pt x="6247" y="5056"/>
                    <a:pt x="6235" y="5068"/>
                  </a:cubicBezTo>
                  <a:cubicBezTo>
                    <a:pt x="6223" y="5080"/>
                    <a:pt x="6211" y="5092"/>
                    <a:pt x="6199" y="5092"/>
                  </a:cubicBezTo>
                  <a:cubicBezTo>
                    <a:pt x="6186" y="5105"/>
                    <a:pt x="6175" y="5105"/>
                    <a:pt x="6175" y="5116"/>
                  </a:cubicBezTo>
                  <a:cubicBezTo>
                    <a:pt x="6162" y="5129"/>
                    <a:pt x="6150" y="5129"/>
                    <a:pt x="6138" y="5141"/>
                  </a:cubicBezTo>
                  <a:cubicBezTo>
                    <a:pt x="6126" y="5153"/>
                    <a:pt x="6113" y="5153"/>
                    <a:pt x="6113" y="5165"/>
                  </a:cubicBezTo>
                  <a:cubicBezTo>
                    <a:pt x="6102" y="5165"/>
                    <a:pt x="6089" y="5178"/>
                    <a:pt x="6089" y="5178"/>
                  </a:cubicBezTo>
                  <a:cubicBezTo>
                    <a:pt x="6077" y="5189"/>
                    <a:pt x="6065" y="5202"/>
                    <a:pt x="6053" y="5202"/>
                  </a:cubicBezTo>
                  <a:cubicBezTo>
                    <a:pt x="6040" y="5226"/>
                    <a:pt x="6029" y="5238"/>
                    <a:pt x="6004" y="5251"/>
                  </a:cubicBezTo>
                  <a:cubicBezTo>
                    <a:pt x="5992" y="5262"/>
                    <a:pt x="5967" y="5287"/>
                    <a:pt x="5943" y="5299"/>
                  </a:cubicBezTo>
                  <a:lnTo>
                    <a:pt x="5907" y="5335"/>
                  </a:lnTo>
                  <a:lnTo>
                    <a:pt x="5895" y="5348"/>
                  </a:lnTo>
                  <a:cubicBezTo>
                    <a:pt x="5907" y="5311"/>
                    <a:pt x="5931" y="5275"/>
                    <a:pt x="5943" y="5238"/>
                  </a:cubicBezTo>
                  <a:cubicBezTo>
                    <a:pt x="5956" y="5214"/>
                    <a:pt x="5956" y="5202"/>
                    <a:pt x="5967" y="5189"/>
                  </a:cubicBezTo>
                  <a:lnTo>
                    <a:pt x="6004" y="5116"/>
                  </a:lnTo>
                  <a:cubicBezTo>
                    <a:pt x="6016" y="5105"/>
                    <a:pt x="6029" y="5080"/>
                    <a:pt x="6053" y="5056"/>
                  </a:cubicBezTo>
                  <a:cubicBezTo>
                    <a:pt x="6065" y="5032"/>
                    <a:pt x="6077" y="5008"/>
                    <a:pt x="6102" y="4971"/>
                  </a:cubicBezTo>
                  <a:cubicBezTo>
                    <a:pt x="6113" y="4959"/>
                    <a:pt x="6113" y="4946"/>
                    <a:pt x="6126" y="4946"/>
                  </a:cubicBezTo>
                  <a:cubicBezTo>
                    <a:pt x="6150" y="4898"/>
                    <a:pt x="6175" y="4862"/>
                    <a:pt x="6186" y="4825"/>
                  </a:cubicBezTo>
                  <a:lnTo>
                    <a:pt x="6186" y="4813"/>
                  </a:lnTo>
                  <a:lnTo>
                    <a:pt x="6199" y="4813"/>
                  </a:lnTo>
                  <a:lnTo>
                    <a:pt x="6235" y="4740"/>
                  </a:lnTo>
                  <a:cubicBezTo>
                    <a:pt x="6259" y="4679"/>
                    <a:pt x="6296" y="4606"/>
                    <a:pt x="6320" y="4533"/>
                  </a:cubicBezTo>
                  <a:lnTo>
                    <a:pt x="6332" y="4521"/>
                  </a:lnTo>
                  <a:cubicBezTo>
                    <a:pt x="6356" y="4509"/>
                    <a:pt x="6369" y="4484"/>
                    <a:pt x="6381" y="4473"/>
                  </a:cubicBezTo>
                  <a:cubicBezTo>
                    <a:pt x="6405" y="4460"/>
                    <a:pt x="6418" y="4449"/>
                    <a:pt x="6429" y="4436"/>
                  </a:cubicBezTo>
                  <a:cubicBezTo>
                    <a:pt x="6442" y="4424"/>
                    <a:pt x="6442" y="4424"/>
                    <a:pt x="6454" y="4424"/>
                  </a:cubicBezTo>
                  <a:lnTo>
                    <a:pt x="6491" y="4387"/>
                  </a:lnTo>
                  <a:lnTo>
                    <a:pt x="6502" y="4376"/>
                  </a:lnTo>
                  <a:cubicBezTo>
                    <a:pt x="6515" y="4376"/>
                    <a:pt x="6515" y="4363"/>
                    <a:pt x="6527" y="4363"/>
                  </a:cubicBezTo>
                  <a:cubicBezTo>
                    <a:pt x="6539" y="4351"/>
                    <a:pt x="6563" y="4339"/>
                    <a:pt x="6575" y="4327"/>
                  </a:cubicBezTo>
                  <a:cubicBezTo>
                    <a:pt x="6648" y="4278"/>
                    <a:pt x="6709" y="4230"/>
                    <a:pt x="6782" y="4181"/>
                  </a:cubicBezTo>
                  <a:cubicBezTo>
                    <a:pt x="6794" y="4181"/>
                    <a:pt x="6794" y="4193"/>
                    <a:pt x="6807" y="4193"/>
                  </a:cubicBezTo>
                  <a:cubicBezTo>
                    <a:pt x="6831" y="4193"/>
                    <a:pt x="6855" y="4169"/>
                    <a:pt x="6855" y="4144"/>
                  </a:cubicBezTo>
                  <a:cubicBezTo>
                    <a:pt x="6855" y="4120"/>
                    <a:pt x="6831" y="4096"/>
                    <a:pt x="6807" y="4096"/>
                  </a:cubicBezTo>
                  <a:cubicBezTo>
                    <a:pt x="6782" y="4096"/>
                    <a:pt x="6758" y="4120"/>
                    <a:pt x="6758" y="4144"/>
                  </a:cubicBezTo>
                  <a:cubicBezTo>
                    <a:pt x="6758" y="4157"/>
                    <a:pt x="6770" y="4157"/>
                    <a:pt x="6770" y="4169"/>
                  </a:cubicBezTo>
                  <a:cubicBezTo>
                    <a:pt x="6758" y="4169"/>
                    <a:pt x="6758" y="4169"/>
                    <a:pt x="6758" y="4181"/>
                  </a:cubicBezTo>
                  <a:cubicBezTo>
                    <a:pt x="6745" y="4181"/>
                    <a:pt x="6745" y="4181"/>
                    <a:pt x="6734" y="4193"/>
                  </a:cubicBezTo>
                  <a:cubicBezTo>
                    <a:pt x="6721" y="4193"/>
                    <a:pt x="6709" y="4205"/>
                    <a:pt x="6685" y="4217"/>
                  </a:cubicBezTo>
                  <a:lnTo>
                    <a:pt x="6697" y="4217"/>
                  </a:lnTo>
                  <a:cubicBezTo>
                    <a:pt x="6672" y="4230"/>
                    <a:pt x="6648" y="4254"/>
                    <a:pt x="6624" y="4266"/>
                  </a:cubicBezTo>
                  <a:cubicBezTo>
                    <a:pt x="6599" y="4278"/>
                    <a:pt x="6575" y="4290"/>
                    <a:pt x="6551" y="4314"/>
                  </a:cubicBezTo>
                  <a:lnTo>
                    <a:pt x="6539" y="4314"/>
                  </a:lnTo>
                  <a:lnTo>
                    <a:pt x="6515" y="4339"/>
                  </a:lnTo>
                  <a:cubicBezTo>
                    <a:pt x="6502" y="4339"/>
                    <a:pt x="6502" y="4351"/>
                    <a:pt x="6491" y="4351"/>
                  </a:cubicBezTo>
                  <a:cubicBezTo>
                    <a:pt x="6491" y="4351"/>
                    <a:pt x="6491" y="4363"/>
                    <a:pt x="6478" y="4363"/>
                  </a:cubicBezTo>
                  <a:cubicBezTo>
                    <a:pt x="6478" y="4363"/>
                    <a:pt x="6466" y="4376"/>
                    <a:pt x="6454" y="4376"/>
                  </a:cubicBezTo>
                  <a:lnTo>
                    <a:pt x="6418" y="4412"/>
                  </a:lnTo>
                  <a:lnTo>
                    <a:pt x="6393" y="4436"/>
                  </a:lnTo>
                  <a:cubicBezTo>
                    <a:pt x="6381" y="4436"/>
                    <a:pt x="6381" y="4449"/>
                    <a:pt x="6369" y="4460"/>
                  </a:cubicBezTo>
                  <a:cubicBezTo>
                    <a:pt x="6356" y="4460"/>
                    <a:pt x="6356" y="4473"/>
                    <a:pt x="6345" y="4473"/>
                  </a:cubicBezTo>
                  <a:cubicBezTo>
                    <a:pt x="6356" y="4460"/>
                    <a:pt x="6356" y="4449"/>
                    <a:pt x="6369" y="4424"/>
                  </a:cubicBezTo>
                  <a:cubicBezTo>
                    <a:pt x="6418" y="4327"/>
                    <a:pt x="6466" y="4217"/>
                    <a:pt x="6502" y="4108"/>
                  </a:cubicBezTo>
                  <a:cubicBezTo>
                    <a:pt x="6515" y="4060"/>
                    <a:pt x="6527" y="4023"/>
                    <a:pt x="6539" y="3974"/>
                  </a:cubicBezTo>
                  <a:cubicBezTo>
                    <a:pt x="6539" y="3962"/>
                    <a:pt x="6551" y="3950"/>
                    <a:pt x="6551" y="3950"/>
                  </a:cubicBezTo>
                  <a:lnTo>
                    <a:pt x="6551" y="3914"/>
                  </a:lnTo>
                  <a:cubicBezTo>
                    <a:pt x="6575" y="3889"/>
                    <a:pt x="6588" y="3853"/>
                    <a:pt x="6612" y="3817"/>
                  </a:cubicBezTo>
                  <a:cubicBezTo>
                    <a:pt x="6612" y="3804"/>
                    <a:pt x="6624" y="3792"/>
                    <a:pt x="6636" y="3768"/>
                  </a:cubicBezTo>
                  <a:cubicBezTo>
                    <a:pt x="6636" y="3755"/>
                    <a:pt x="6648" y="3744"/>
                    <a:pt x="6648" y="3731"/>
                  </a:cubicBezTo>
                  <a:cubicBezTo>
                    <a:pt x="6709" y="3646"/>
                    <a:pt x="6758" y="3561"/>
                    <a:pt x="6807" y="3476"/>
                  </a:cubicBezTo>
                  <a:cubicBezTo>
                    <a:pt x="6831" y="3439"/>
                    <a:pt x="6842" y="3391"/>
                    <a:pt x="6867" y="3342"/>
                  </a:cubicBezTo>
                  <a:cubicBezTo>
                    <a:pt x="6891" y="3355"/>
                    <a:pt x="6915" y="3366"/>
                    <a:pt x="6940" y="3366"/>
                  </a:cubicBezTo>
                  <a:cubicBezTo>
                    <a:pt x="7025" y="3366"/>
                    <a:pt x="7098" y="3293"/>
                    <a:pt x="7098" y="3209"/>
                  </a:cubicBezTo>
                  <a:cubicBezTo>
                    <a:pt x="7098" y="3148"/>
                    <a:pt x="7061" y="3087"/>
                    <a:pt x="7001" y="3063"/>
                  </a:cubicBezTo>
                  <a:cubicBezTo>
                    <a:pt x="6988" y="3063"/>
                    <a:pt x="6964" y="3050"/>
                    <a:pt x="6952" y="3050"/>
                  </a:cubicBezTo>
                  <a:cubicBezTo>
                    <a:pt x="6867" y="3050"/>
                    <a:pt x="6794" y="3123"/>
                    <a:pt x="6794" y="3209"/>
                  </a:cubicBezTo>
                  <a:cubicBezTo>
                    <a:pt x="6794" y="3233"/>
                    <a:pt x="6794" y="3257"/>
                    <a:pt x="6818" y="3282"/>
                  </a:cubicBezTo>
                  <a:cubicBezTo>
                    <a:pt x="6807" y="3306"/>
                    <a:pt x="6782" y="3330"/>
                    <a:pt x="6770" y="3355"/>
                  </a:cubicBezTo>
                  <a:cubicBezTo>
                    <a:pt x="6758" y="3391"/>
                    <a:pt x="6734" y="3428"/>
                    <a:pt x="6721" y="3464"/>
                  </a:cubicBezTo>
                  <a:cubicBezTo>
                    <a:pt x="6697" y="3501"/>
                    <a:pt x="6685" y="3537"/>
                    <a:pt x="6661" y="3573"/>
                  </a:cubicBezTo>
                  <a:cubicBezTo>
                    <a:pt x="6636" y="3609"/>
                    <a:pt x="6624" y="3646"/>
                    <a:pt x="6599" y="3682"/>
                  </a:cubicBezTo>
                  <a:lnTo>
                    <a:pt x="6588" y="3695"/>
                  </a:lnTo>
                  <a:cubicBezTo>
                    <a:pt x="6588" y="3671"/>
                    <a:pt x="6599" y="3646"/>
                    <a:pt x="6599" y="3622"/>
                  </a:cubicBezTo>
                  <a:lnTo>
                    <a:pt x="6599" y="3476"/>
                  </a:lnTo>
                  <a:cubicBezTo>
                    <a:pt x="6612" y="3391"/>
                    <a:pt x="6624" y="3306"/>
                    <a:pt x="6648" y="3221"/>
                  </a:cubicBezTo>
                  <a:cubicBezTo>
                    <a:pt x="6648" y="3196"/>
                    <a:pt x="6648" y="3172"/>
                    <a:pt x="6661" y="3148"/>
                  </a:cubicBezTo>
                  <a:lnTo>
                    <a:pt x="6661" y="3112"/>
                  </a:lnTo>
                  <a:cubicBezTo>
                    <a:pt x="6685" y="3099"/>
                    <a:pt x="6697" y="3075"/>
                    <a:pt x="6697" y="3039"/>
                  </a:cubicBezTo>
                  <a:cubicBezTo>
                    <a:pt x="6709" y="3014"/>
                    <a:pt x="6685" y="2977"/>
                    <a:pt x="6661" y="2966"/>
                  </a:cubicBezTo>
                  <a:lnTo>
                    <a:pt x="6648" y="2966"/>
                  </a:lnTo>
                  <a:cubicBezTo>
                    <a:pt x="6648" y="2966"/>
                    <a:pt x="6636" y="2953"/>
                    <a:pt x="6624" y="2953"/>
                  </a:cubicBezTo>
                  <a:cubicBezTo>
                    <a:pt x="6575" y="2953"/>
                    <a:pt x="6539" y="2990"/>
                    <a:pt x="6539" y="3039"/>
                  </a:cubicBezTo>
                  <a:cubicBezTo>
                    <a:pt x="6539" y="3075"/>
                    <a:pt x="6551" y="3099"/>
                    <a:pt x="6575" y="3112"/>
                  </a:cubicBezTo>
                  <a:lnTo>
                    <a:pt x="6575" y="3136"/>
                  </a:lnTo>
                  <a:cubicBezTo>
                    <a:pt x="6563" y="3196"/>
                    <a:pt x="6551" y="3245"/>
                    <a:pt x="6539" y="3306"/>
                  </a:cubicBezTo>
                  <a:cubicBezTo>
                    <a:pt x="6527" y="3355"/>
                    <a:pt x="6515" y="3415"/>
                    <a:pt x="6502" y="3464"/>
                  </a:cubicBezTo>
                  <a:cubicBezTo>
                    <a:pt x="6491" y="3512"/>
                    <a:pt x="6478" y="3573"/>
                    <a:pt x="6478" y="3622"/>
                  </a:cubicBezTo>
                  <a:cubicBezTo>
                    <a:pt x="6478" y="3671"/>
                    <a:pt x="6466" y="3719"/>
                    <a:pt x="6454" y="3768"/>
                  </a:cubicBezTo>
                  <a:cubicBezTo>
                    <a:pt x="6454" y="3817"/>
                    <a:pt x="6429" y="3853"/>
                    <a:pt x="6418" y="3889"/>
                  </a:cubicBezTo>
                  <a:cubicBezTo>
                    <a:pt x="6405" y="3925"/>
                    <a:pt x="6393" y="3974"/>
                    <a:pt x="6381" y="4011"/>
                  </a:cubicBezTo>
                  <a:lnTo>
                    <a:pt x="6381" y="4023"/>
                  </a:lnTo>
                  <a:cubicBezTo>
                    <a:pt x="6369" y="4023"/>
                    <a:pt x="6369" y="4035"/>
                    <a:pt x="6369" y="4035"/>
                  </a:cubicBezTo>
                  <a:lnTo>
                    <a:pt x="6369" y="4047"/>
                  </a:lnTo>
                  <a:cubicBezTo>
                    <a:pt x="6345" y="4096"/>
                    <a:pt x="6332" y="4144"/>
                    <a:pt x="6308" y="4193"/>
                  </a:cubicBezTo>
                  <a:cubicBezTo>
                    <a:pt x="6272" y="4303"/>
                    <a:pt x="6223" y="4400"/>
                    <a:pt x="6175" y="4509"/>
                  </a:cubicBezTo>
                  <a:cubicBezTo>
                    <a:pt x="6175" y="4521"/>
                    <a:pt x="6162" y="4533"/>
                    <a:pt x="6150" y="4557"/>
                  </a:cubicBezTo>
                  <a:cubicBezTo>
                    <a:pt x="6162" y="4497"/>
                    <a:pt x="6175" y="4424"/>
                    <a:pt x="6186" y="4363"/>
                  </a:cubicBezTo>
                  <a:lnTo>
                    <a:pt x="6186" y="4047"/>
                  </a:lnTo>
                  <a:cubicBezTo>
                    <a:pt x="6199" y="4035"/>
                    <a:pt x="6223" y="4023"/>
                    <a:pt x="6235" y="4011"/>
                  </a:cubicBezTo>
                  <a:cubicBezTo>
                    <a:pt x="6272" y="3974"/>
                    <a:pt x="6272" y="3925"/>
                    <a:pt x="6272" y="3889"/>
                  </a:cubicBezTo>
                  <a:cubicBezTo>
                    <a:pt x="6272" y="3853"/>
                    <a:pt x="6272" y="3828"/>
                    <a:pt x="6259" y="3804"/>
                  </a:cubicBezTo>
                  <a:cubicBezTo>
                    <a:pt x="6248" y="3737"/>
                    <a:pt x="6176" y="3681"/>
                    <a:pt x="6108" y="3681"/>
                  </a:cubicBezTo>
                  <a:cubicBezTo>
                    <a:pt x="6101" y="3681"/>
                    <a:pt x="6095" y="3681"/>
                    <a:pt x="6089" y="3682"/>
                  </a:cubicBezTo>
                  <a:cubicBezTo>
                    <a:pt x="6029" y="3695"/>
                    <a:pt x="5980" y="3744"/>
                    <a:pt x="5956" y="3817"/>
                  </a:cubicBezTo>
                  <a:lnTo>
                    <a:pt x="5956" y="3901"/>
                  </a:lnTo>
                  <a:cubicBezTo>
                    <a:pt x="5943" y="3987"/>
                    <a:pt x="6016" y="4060"/>
                    <a:pt x="6102" y="4060"/>
                  </a:cubicBezTo>
                  <a:cubicBezTo>
                    <a:pt x="6089" y="4144"/>
                    <a:pt x="6089" y="4217"/>
                    <a:pt x="6077" y="4290"/>
                  </a:cubicBezTo>
                  <a:cubicBezTo>
                    <a:pt x="6077" y="4351"/>
                    <a:pt x="6065" y="4412"/>
                    <a:pt x="6065" y="4473"/>
                  </a:cubicBezTo>
                  <a:cubicBezTo>
                    <a:pt x="6065" y="4533"/>
                    <a:pt x="6065" y="4594"/>
                    <a:pt x="6053" y="4655"/>
                  </a:cubicBezTo>
                  <a:lnTo>
                    <a:pt x="6053" y="4703"/>
                  </a:lnTo>
                  <a:lnTo>
                    <a:pt x="6053" y="4728"/>
                  </a:lnTo>
                  <a:cubicBezTo>
                    <a:pt x="6040" y="4752"/>
                    <a:pt x="6040" y="4789"/>
                    <a:pt x="6040" y="4813"/>
                  </a:cubicBezTo>
                  <a:lnTo>
                    <a:pt x="6040" y="4825"/>
                  </a:lnTo>
                  <a:cubicBezTo>
                    <a:pt x="5992" y="4922"/>
                    <a:pt x="5931" y="5019"/>
                    <a:pt x="5883" y="5116"/>
                  </a:cubicBezTo>
                  <a:cubicBezTo>
                    <a:pt x="5859" y="5165"/>
                    <a:pt x="5846" y="5226"/>
                    <a:pt x="5822" y="5275"/>
                  </a:cubicBezTo>
                  <a:cubicBezTo>
                    <a:pt x="5810" y="5324"/>
                    <a:pt x="5797" y="5372"/>
                    <a:pt x="5773" y="5421"/>
                  </a:cubicBezTo>
                  <a:lnTo>
                    <a:pt x="5773" y="5432"/>
                  </a:lnTo>
                  <a:lnTo>
                    <a:pt x="5773" y="5445"/>
                  </a:lnTo>
                  <a:cubicBezTo>
                    <a:pt x="5761" y="5457"/>
                    <a:pt x="5761" y="5469"/>
                    <a:pt x="5749" y="5481"/>
                  </a:cubicBezTo>
                  <a:lnTo>
                    <a:pt x="5761" y="5481"/>
                  </a:lnTo>
                  <a:cubicBezTo>
                    <a:pt x="5749" y="5481"/>
                    <a:pt x="5749" y="5481"/>
                    <a:pt x="5749" y="5494"/>
                  </a:cubicBezTo>
                  <a:cubicBezTo>
                    <a:pt x="5724" y="5554"/>
                    <a:pt x="5700" y="5627"/>
                    <a:pt x="5676" y="5688"/>
                  </a:cubicBezTo>
                  <a:cubicBezTo>
                    <a:pt x="5676" y="5700"/>
                    <a:pt x="5664" y="5724"/>
                    <a:pt x="5664" y="5737"/>
                  </a:cubicBezTo>
                  <a:lnTo>
                    <a:pt x="5664" y="5724"/>
                  </a:lnTo>
                  <a:cubicBezTo>
                    <a:pt x="5664" y="5640"/>
                    <a:pt x="5664" y="5554"/>
                    <a:pt x="5676" y="5469"/>
                  </a:cubicBezTo>
                  <a:lnTo>
                    <a:pt x="5676" y="5311"/>
                  </a:lnTo>
                  <a:cubicBezTo>
                    <a:pt x="5676" y="5262"/>
                    <a:pt x="5688" y="5202"/>
                    <a:pt x="5688" y="5153"/>
                  </a:cubicBezTo>
                  <a:lnTo>
                    <a:pt x="5688" y="5116"/>
                  </a:lnTo>
                  <a:cubicBezTo>
                    <a:pt x="5688" y="5092"/>
                    <a:pt x="5700" y="5068"/>
                    <a:pt x="5700" y="5044"/>
                  </a:cubicBezTo>
                  <a:lnTo>
                    <a:pt x="5700" y="4995"/>
                  </a:lnTo>
                  <a:cubicBezTo>
                    <a:pt x="5700" y="4946"/>
                    <a:pt x="5713" y="4898"/>
                    <a:pt x="5713" y="4862"/>
                  </a:cubicBezTo>
                  <a:lnTo>
                    <a:pt x="5713" y="4716"/>
                  </a:lnTo>
                  <a:lnTo>
                    <a:pt x="5713" y="4424"/>
                  </a:lnTo>
                  <a:cubicBezTo>
                    <a:pt x="5713" y="4339"/>
                    <a:pt x="5724" y="4241"/>
                    <a:pt x="5724" y="4157"/>
                  </a:cubicBezTo>
                  <a:lnTo>
                    <a:pt x="5724" y="3865"/>
                  </a:lnTo>
                  <a:cubicBezTo>
                    <a:pt x="5724" y="3817"/>
                    <a:pt x="5724" y="3755"/>
                    <a:pt x="5737" y="3707"/>
                  </a:cubicBezTo>
                  <a:cubicBezTo>
                    <a:pt x="5737" y="3682"/>
                    <a:pt x="5737" y="3671"/>
                    <a:pt x="5749" y="3658"/>
                  </a:cubicBezTo>
                  <a:cubicBezTo>
                    <a:pt x="5761" y="3609"/>
                    <a:pt x="5786" y="3573"/>
                    <a:pt x="5797" y="3525"/>
                  </a:cubicBezTo>
                  <a:cubicBezTo>
                    <a:pt x="5822" y="3488"/>
                    <a:pt x="5834" y="3452"/>
                    <a:pt x="5859" y="3415"/>
                  </a:cubicBezTo>
                  <a:cubicBezTo>
                    <a:pt x="5870" y="3391"/>
                    <a:pt x="5883" y="3366"/>
                    <a:pt x="5907" y="3342"/>
                  </a:cubicBezTo>
                  <a:cubicBezTo>
                    <a:pt x="5919" y="3293"/>
                    <a:pt x="5943" y="3257"/>
                    <a:pt x="5967" y="3221"/>
                  </a:cubicBezTo>
                  <a:cubicBezTo>
                    <a:pt x="5967" y="3209"/>
                    <a:pt x="5980" y="3209"/>
                    <a:pt x="5980" y="3209"/>
                  </a:cubicBezTo>
                  <a:cubicBezTo>
                    <a:pt x="5980" y="3196"/>
                    <a:pt x="5992" y="3196"/>
                    <a:pt x="5992" y="3196"/>
                  </a:cubicBezTo>
                  <a:cubicBezTo>
                    <a:pt x="5992" y="3196"/>
                    <a:pt x="6004" y="3185"/>
                    <a:pt x="5992" y="3185"/>
                  </a:cubicBezTo>
                  <a:cubicBezTo>
                    <a:pt x="5992" y="3172"/>
                    <a:pt x="5992" y="3160"/>
                    <a:pt x="5980" y="3160"/>
                  </a:cubicBezTo>
                  <a:cubicBezTo>
                    <a:pt x="5980" y="3160"/>
                    <a:pt x="5967" y="3160"/>
                    <a:pt x="5967" y="3172"/>
                  </a:cubicBezTo>
                  <a:lnTo>
                    <a:pt x="5956" y="3172"/>
                  </a:lnTo>
                  <a:lnTo>
                    <a:pt x="5956" y="3185"/>
                  </a:lnTo>
                  <a:cubicBezTo>
                    <a:pt x="5943" y="3185"/>
                    <a:pt x="5943" y="3185"/>
                    <a:pt x="5943" y="3196"/>
                  </a:cubicBezTo>
                  <a:cubicBezTo>
                    <a:pt x="5931" y="3209"/>
                    <a:pt x="5931" y="3221"/>
                    <a:pt x="5919" y="3233"/>
                  </a:cubicBezTo>
                  <a:cubicBezTo>
                    <a:pt x="5907" y="3257"/>
                    <a:pt x="5883" y="3282"/>
                    <a:pt x="5870" y="3318"/>
                  </a:cubicBezTo>
                  <a:lnTo>
                    <a:pt x="5834" y="3391"/>
                  </a:lnTo>
                  <a:cubicBezTo>
                    <a:pt x="5822" y="3403"/>
                    <a:pt x="5810" y="3415"/>
                    <a:pt x="5797" y="3439"/>
                  </a:cubicBezTo>
                  <a:cubicBezTo>
                    <a:pt x="5797" y="3452"/>
                    <a:pt x="5786" y="3476"/>
                    <a:pt x="5773" y="3488"/>
                  </a:cubicBezTo>
                  <a:cubicBezTo>
                    <a:pt x="5773" y="3501"/>
                    <a:pt x="5761" y="3512"/>
                    <a:pt x="5761" y="3512"/>
                  </a:cubicBezTo>
                  <a:cubicBezTo>
                    <a:pt x="5749" y="3525"/>
                    <a:pt x="5749" y="3537"/>
                    <a:pt x="5737" y="3561"/>
                  </a:cubicBezTo>
                  <a:cubicBezTo>
                    <a:pt x="5749" y="3464"/>
                    <a:pt x="5749" y="3379"/>
                    <a:pt x="5761" y="3293"/>
                  </a:cubicBezTo>
                  <a:lnTo>
                    <a:pt x="5761" y="3123"/>
                  </a:lnTo>
                  <a:cubicBezTo>
                    <a:pt x="5797" y="3039"/>
                    <a:pt x="5834" y="2953"/>
                    <a:pt x="5859" y="2880"/>
                  </a:cubicBezTo>
                  <a:cubicBezTo>
                    <a:pt x="5883" y="2832"/>
                    <a:pt x="5895" y="2783"/>
                    <a:pt x="5907" y="2734"/>
                  </a:cubicBezTo>
                  <a:cubicBezTo>
                    <a:pt x="5919" y="2723"/>
                    <a:pt x="5919" y="2710"/>
                    <a:pt x="5931" y="2698"/>
                  </a:cubicBezTo>
                  <a:cubicBezTo>
                    <a:pt x="5931" y="2710"/>
                    <a:pt x="5943" y="2723"/>
                    <a:pt x="5956" y="2723"/>
                  </a:cubicBezTo>
                  <a:cubicBezTo>
                    <a:pt x="5956" y="2723"/>
                    <a:pt x="5967" y="2710"/>
                    <a:pt x="5967" y="2698"/>
                  </a:cubicBezTo>
                  <a:lnTo>
                    <a:pt x="5956" y="2698"/>
                  </a:lnTo>
                  <a:lnTo>
                    <a:pt x="5956" y="2686"/>
                  </a:lnTo>
                  <a:lnTo>
                    <a:pt x="5967" y="2686"/>
                  </a:lnTo>
                  <a:lnTo>
                    <a:pt x="5967" y="2674"/>
                  </a:lnTo>
                  <a:lnTo>
                    <a:pt x="6004" y="2674"/>
                  </a:lnTo>
                  <a:cubicBezTo>
                    <a:pt x="6004" y="2747"/>
                    <a:pt x="6077" y="2820"/>
                    <a:pt x="6150" y="2820"/>
                  </a:cubicBezTo>
                  <a:cubicBezTo>
                    <a:pt x="6247" y="2820"/>
                    <a:pt x="6320" y="2747"/>
                    <a:pt x="6320" y="2661"/>
                  </a:cubicBezTo>
                  <a:cubicBezTo>
                    <a:pt x="6320" y="2577"/>
                    <a:pt x="6247" y="2491"/>
                    <a:pt x="6162" y="2491"/>
                  </a:cubicBezTo>
                  <a:cubicBezTo>
                    <a:pt x="6089" y="2491"/>
                    <a:pt x="6029" y="2553"/>
                    <a:pt x="6004" y="2613"/>
                  </a:cubicBezTo>
                  <a:cubicBezTo>
                    <a:pt x="5992" y="2625"/>
                    <a:pt x="5980" y="2625"/>
                    <a:pt x="5967" y="2637"/>
                  </a:cubicBezTo>
                  <a:cubicBezTo>
                    <a:pt x="5967" y="2637"/>
                    <a:pt x="5956" y="2637"/>
                    <a:pt x="5956" y="2650"/>
                  </a:cubicBezTo>
                  <a:lnTo>
                    <a:pt x="5956" y="2650"/>
                  </a:lnTo>
                  <a:cubicBezTo>
                    <a:pt x="5956" y="2637"/>
                    <a:pt x="5967" y="2625"/>
                    <a:pt x="5967" y="2613"/>
                  </a:cubicBezTo>
                  <a:cubicBezTo>
                    <a:pt x="5980" y="2589"/>
                    <a:pt x="6004" y="2553"/>
                    <a:pt x="6016" y="2528"/>
                  </a:cubicBezTo>
                  <a:cubicBezTo>
                    <a:pt x="6029" y="2516"/>
                    <a:pt x="6040" y="2491"/>
                    <a:pt x="6040" y="2480"/>
                  </a:cubicBezTo>
                  <a:cubicBezTo>
                    <a:pt x="6053" y="2467"/>
                    <a:pt x="6065" y="2455"/>
                    <a:pt x="6077" y="2431"/>
                  </a:cubicBezTo>
                  <a:lnTo>
                    <a:pt x="6089" y="2418"/>
                  </a:lnTo>
                  <a:cubicBezTo>
                    <a:pt x="6113" y="2382"/>
                    <a:pt x="6138" y="2345"/>
                    <a:pt x="6175" y="2310"/>
                  </a:cubicBezTo>
                  <a:cubicBezTo>
                    <a:pt x="6199" y="2273"/>
                    <a:pt x="6235" y="2224"/>
                    <a:pt x="6259" y="2188"/>
                  </a:cubicBezTo>
                  <a:cubicBezTo>
                    <a:pt x="6272" y="2164"/>
                    <a:pt x="6283" y="2151"/>
                    <a:pt x="6308" y="2127"/>
                  </a:cubicBezTo>
                  <a:cubicBezTo>
                    <a:pt x="6320" y="2102"/>
                    <a:pt x="6332" y="2078"/>
                    <a:pt x="6345" y="2066"/>
                  </a:cubicBezTo>
                  <a:cubicBezTo>
                    <a:pt x="6369" y="2018"/>
                    <a:pt x="6405" y="1981"/>
                    <a:pt x="6429" y="1945"/>
                  </a:cubicBezTo>
                  <a:lnTo>
                    <a:pt x="6539" y="1762"/>
                  </a:lnTo>
                  <a:cubicBezTo>
                    <a:pt x="6551" y="1799"/>
                    <a:pt x="6588" y="1835"/>
                    <a:pt x="6636" y="1835"/>
                  </a:cubicBezTo>
                  <a:cubicBezTo>
                    <a:pt x="6685" y="1835"/>
                    <a:pt x="6734" y="1786"/>
                    <a:pt x="6734" y="1738"/>
                  </a:cubicBezTo>
                  <a:cubicBezTo>
                    <a:pt x="6734" y="1678"/>
                    <a:pt x="6697" y="1629"/>
                    <a:pt x="6636" y="1629"/>
                  </a:cubicBezTo>
                  <a:lnTo>
                    <a:pt x="6636" y="1641"/>
                  </a:lnTo>
                  <a:cubicBezTo>
                    <a:pt x="6588" y="1641"/>
                    <a:pt x="6563" y="1665"/>
                    <a:pt x="6551" y="1702"/>
                  </a:cubicBezTo>
                  <a:cubicBezTo>
                    <a:pt x="6515" y="1726"/>
                    <a:pt x="6491" y="1750"/>
                    <a:pt x="6466" y="1775"/>
                  </a:cubicBezTo>
                  <a:cubicBezTo>
                    <a:pt x="6442" y="1811"/>
                    <a:pt x="6418" y="1835"/>
                    <a:pt x="6393" y="1872"/>
                  </a:cubicBezTo>
                  <a:cubicBezTo>
                    <a:pt x="6369" y="1896"/>
                    <a:pt x="6356" y="1932"/>
                    <a:pt x="6332" y="1969"/>
                  </a:cubicBezTo>
                  <a:cubicBezTo>
                    <a:pt x="6308" y="1994"/>
                    <a:pt x="6283" y="2029"/>
                    <a:pt x="6272" y="2054"/>
                  </a:cubicBezTo>
                  <a:cubicBezTo>
                    <a:pt x="6247" y="2091"/>
                    <a:pt x="6223" y="2115"/>
                    <a:pt x="6199" y="2151"/>
                  </a:cubicBezTo>
                  <a:lnTo>
                    <a:pt x="6126" y="2261"/>
                  </a:lnTo>
                  <a:cubicBezTo>
                    <a:pt x="6126" y="2261"/>
                    <a:pt x="6113" y="2261"/>
                    <a:pt x="6113" y="2273"/>
                  </a:cubicBezTo>
                  <a:lnTo>
                    <a:pt x="6113" y="2248"/>
                  </a:lnTo>
                  <a:lnTo>
                    <a:pt x="6150" y="2139"/>
                  </a:lnTo>
                  <a:lnTo>
                    <a:pt x="6186" y="2029"/>
                  </a:lnTo>
                  <a:lnTo>
                    <a:pt x="6223" y="1884"/>
                  </a:lnTo>
                  <a:cubicBezTo>
                    <a:pt x="6223" y="1859"/>
                    <a:pt x="6235" y="1823"/>
                    <a:pt x="6235" y="1799"/>
                  </a:cubicBezTo>
                  <a:lnTo>
                    <a:pt x="6272" y="1799"/>
                  </a:lnTo>
                  <a:cubicBezTo>
                    <a:pt x="6356" y="1799"/>
                    <a:pt x="6429" y="1738"/>
                    <a:pt x="6429" y="1653"/>
                  </a:cubicBezTo>
                  <a:cubicBezTo>
                    <a:pt x="6429" y="1568"/>
                    <a:pt x="6356" y="1483"/>
                    <a:pt x="6272" y="1483"/>
                  </a:cubicBezTo>
                  <a:cubicBezTo>
                    <a:pt x="6259" y="1483"/>
                    <a:pt x="6259" y="1495"/>
                    <a:pt x="6247" y="1495"/>
                  </a:cubicBezTo>
                  <a:lnTo>
                    <a:pt x="6247" y="1459"/>
                  </a:lnTo>
                  <a:cubicBezTo>
                    <a:pt x="6247" y="1446"/>
                    <a:pt x="6235" y="1434"/>
                    <a:pt x="6235" y="1422"/>
                  </a:cubicBezTo>
                  <a:lnTo>
                    <a:pt x="6235" y="1470"/>
                  </a:lnTo>
                  <a:lnTo>
                    <a:pt x="6235" y="1495"/>
                  </a:lnTo>
                  <a:cubicBezTo>
                    <a:pt x="6162" y="1519"/>
                    <a:pt x="6113" y="1568"/>
                    <a:pt x="6113" y="1641"/>
                  </a:cubicBezTo>
                  <a:cubicBezTo>
                    <a:pt x="6113" y="1689"/>
                    <a:pt x="6138" y="1738"/>
                    <a:pt x="6175" y="1762"/>
                  </a:cubicBezTo>
                  <a:cubicBezTo>
                    <a:pt x="6175" y="1786"/>
                    <a:pt x="6175" y="1799"/>
                    <a:pt x="6162" y="1811"/>
                  </a:cubicBezTo>
                  <a:cubicBezTo>
                    <a:pt x="6162" y="1848"/>
                    <a:pt x="6150" y="1896"/>
                    <a:pt x="6138" y="1932"/>
                  </a:cubicBezTo>
                  <a:cubicBezTo>
                    <a:pt x="6138" y="1981"/>
                    <a:pt x="6126" y="2018"/>
                    <a:pt x="6126" y="2066"/>
                  </a:cubicBezTo>
                  <a:cubicBezTo>
                    <a:pt x="6113" y="2115"/>
                    <a:pt x="6102" y="2151"/>
                    <a:pt x="6102" y="2200"/>
                  </a:cubicBezTo>
                  <a:cubicBezTo>
                    <a:pt x="6102" y="2224"/>
                    <a:pt x="6089" y="2237"/>
                    <a:pt x="6089" y="2261"/>
                  </a:cubicBezTo>
                  <a:lnTo>
                    <a:pt x="6089" y="2310"/>
                  </a:lnTo>
                  <a:cubicBezTo>
                    <a:pt x="6065" y="2334"/>
                    <a:pt x="6053" y="2345"/>
                    <a:pt x="6040" y="2370"/>
                  </a:cubicBezTo>
                  <a:cubicBezTo>
                    <a:pt x="6040" y="2382"/>
                    <a:pt x="6029" y="2394"/>
                    <a:pt x="6016" y="2407"/>
                  </a:cubicBezTo>
                  <a:cubicBezTo>
                    <a:pt x="6016" y="2407"/>
                    <a:pt x="6004" y="2418"/>
                    <a:pt x="6004" y="2431"/>
                  </a:cubicBezTo>
                  <a:cubicBezTo>
                    <a:pt x="5992" y="2443"/>
                    <a:pt x="5992" y="2455"/>
                    <a:pt x="5980" y="2467"/>
                  </a:cubicBezTo>
                  <a:cubicBezTo>
                    <a:pt x="5980" y="2467"/>
                    <a:pt x="5967" y="2480"/>
                    <a:pt x="5967" y="2491"/>
                  </a:cubicBezTo>
                  <a:lnTo>
                    <a:pt x="5931" y="2564"/>
                  </a:lnTo>
                  <a:lnTo>
                    <a:pt x="5907" y="2589"/>
                  </a:lnTo>
                  <a:cubicBezTo>
                    <a:pt x="5907" y="2601"/>
                    <a:pt x="5907" y="2613"/>
                    <a:pt x="5895" y="2625"/>
                  </a:cubicBezTo>
                  <a:cubicBezTo>
                    <a:pt x="5883" y="2650"/>
                    <a:pt x="5870" y="2674"/>
                    <a:pt x="5870" y="2698"/>
                  </a:cubicBezTo>
                  <a:cubicBezTo>
                    <a:pt x="5859" y="2710"/>
                    <a:pt x="5859" y="2723"/>
                    <a:pt x="5859" y="2734"/>
                  </a:cubicBezTo>
                  <a:cubicBezTo>
                    <a:pt x="5846" y="2747"/>
                    <a:pt x="5846" y="2759"/>
                    <a:pt x="5846" y="2771"/>
                  </a:cubicBezTo>
                  <a:lnTo>
                    <a:pt x="5834" y="2783"/>
                  </a:lnTo>
                  <a:lnTo>
                    <a:pt x="5834" y="2807"/>
                  </a:lnTo>
                  <a:cubicBezTo>
                    <a:pt x="5822" y="2807"/>
                    <a:pt x="5822" y="2820"/>
                    <a:pt x="5822" y="2820"/>
                  </a:cubicBezTo>
                  <a:cubicBezTo>
                    <a:pt x="5822" y="2832"/>
                    <a:pt x="5822" y="2844"/>
                    <a:pt x="5810" y="2856"/>
                  </a:cubicBezTo>
                  <a:cubicBezTo>
                    <a:pt x="5797" y="2893"/>
                    <a:pt x="5786" y="2917"/>
                    <a:pt x="5773" y="2953"/>
                  </a:cubicBezTo>
                  <a:cubicBezTo>
                    <a:pt x="5786" y="2880"/>
                    <a:pt x="5786" y="2807"/>
                    <a:pt x="5786" y="2734"/>
                  </a:cubicBezTo>
                  <a:cubicBezTo>
                    <a:pt x="5797" y="2650"/>
                    <a:pt x="5810" y="2553"/>
                    <a:pt x="5822" y="2455"/>
                  </a:cubicBezTo>
                  <a:cubicBezTo>
                    <a:pt x="5834" y="2370"/>
                    <a:pt x="5846" y="2285"/>
                    <a:pt x="5846" y="2200"/>
                  </a:cubicBezTo>
                  <a:cubicBezTo>
                    <a:pt x="5846" y="2102"/>
                    <a:pt x="5859" y="2005"/>
                    <a:pt x="5859" y="1908"/>
                  </a:cubicBezTo>
                  <a:lnTo>
                    <a:pt x="5859" y="1896"/>
                  </a:lnTo>
                  <a:cubicBezTo>
                    <a:pt x="5859" y="1884"/>
                    <a:pt x="5870" y="1884"/>
                    <a:pt x="5870" y="1872"/>
                  </a:cubicBezTo>
                  <a:cubicBezTo>
                    <a:pt x="5870" y="1859"/>
                    <a:pt x="5870" y="1835"/>
                    <a:pt x="5883" y="1811"/>
                  </a:cubicBezTo>
                  <a:cubicBezTo>
                    <a:pt x="5883" y="1799"/>
                    <a:pt x="5895" y="1775"/>
                    <a:pt x="5895" y="1750"/>
                  </a:cubicBezTo>
                  <a:cubicBezTo>
                    <a:pt x="5907" y="1726"/>
                    <a:pt x="5907" y="1714"/>
                    <a:pt x="5919" y="1689"/>
                  </a:cubicBezTo>
                  <a:cubicBezTo>
                    <a:pt x="5919" y="1665"/>
                    <a:pt x="5931" y="1641"/>
                    <a:pt x="5943" y="1616"/>
                  </a:cubicBezTo>
                  <a:cubicBezTo>
                    <a:pt x="5943" y="1605"/>
                    <a:pt x="5943" y="1580"/>
                    <a:pt x="5956" y="1568"/>
                  </a:cubicBezTo>
                  <a:cubicBezTo>
                    <a:pt x="5956" y="1556"/>
                    <a:pt x="5967" y="1532"/>
                    <a:pt x="5967" y="1519"/>
                  </a:cubicBezTo>
                  <a:cubicBezTo>
                    <a:pt x="5980" y="1507"/>
                    <a:pt x="5980" y="1483"/>
                    <a:pt x="5992" y="1470"/>
                  </a:cubicBezTo>
                  <a:cubicBezTo>
                    <a:pt x="5992" y="1459"/>
                    <a:pt x="6004" y="1446"/>
                    <a:pt x="6004" y="1422"/>
                  </a:cubicBezTo>
                  <a:cubicBezTo>
                    <a:pt x="6029" y="1386"/>
                    <a:pt x="6040" y="1337"/>
                    <a:pt x="6065" y="1300"/>
                  </a:cubicBezTo>
                  <a:cubicBezTo>
                    <a:pt x="6077" y="1276"/>
                    <a:pt x="6089" y="1264"/>
                    <a:pt x="6089" y="1252"/>
                  </a:cubicBezTo>
                  <a:cubicBezTo>
                    <a:pt x="6102" y="1240"/>
                    <a:pt x="6113" y="1227"/>
                    <a:pt x="6113" y="1216"/>
                  </a:cubicBezTo>
                  <a:lnTo>
                    <a:pt x="6138" y="1216"/>
                  </a:lnTo>
                  <a:cubicBezTo>
                    <a:pt x="6138" y="1216"/>
                    <a:pt x="6150" y="1203"/>
                    <a:pt x="6138" y="1203"/>
                  </a:cubicBezTo>
                  <a:cubicBezTo>
                    <a:pt x="6138" y="1191"/>
                    <a:pt x="6138" y="1191"/>
                    <a:pt x="6126" y="1191"/>
                  </a:cubicBezTo>
                  <a:lnTo>
                    <a:pt x="6113" y="1191"/>
                  </a:lnTo>
                  <a:cubicBezTo>
                    <a:pt x="6113" y="1191"/>
                    <a:pt x="6102" y="1191"/>
                    <a:pt x="6102" y="1203"/>
                  </a:cubicBezTo>
                  <a:cubicBezTo>
                    <a:pt x="6089" y="1203"/>
                    <a:pt x="6089" y="1216"/>
                    <a:pt x="6089" y="1216"/>
                  </a:cubicBezTo>
                  <a:cubicBezTo>
                    <a:pt x="6077" y="1216"/>
                    <a:pt x="6077" y="1227"/>
                    <a:pt x="6077" y="1227"/>
                  </a:cubicBezTo>
                  <a:cubicBezTo>
                    <a:pt x="6065" y="1240"/>
                    <a:pt x="6053" y="1252"/>
                    <a:pt x="6053" y="1264"/>
                  </a:cubicBezTo>
                  <a:cubicBezTo>
                    <a:pt x="6040" y="1276"/>
                    <a:pt x="6029" y="1289"/>
                    <a:pt x="6029" y="1300"/>
                  </a:cubicBezTo>
                  <a:cubicBezTo>
                    <a:pt x="6016" y="1313"/>
                    <a:pt x="6016" y="1325"/>
                    <a:pt x="6016" y="1337"/>
                  </a:cubicBezTo>
                  <a:lnTo>
                    <a:pt x="5980" y="1410"/>
                  </a:lnTo>
                  <a:cubicBezTo>
                    <a:pt x="5967" y="1410"/>
                    <a:pt x="5967" y="1422"/>
                    <a:pt x="5967" y="1422"/>
                  </a:cubicBezTo>
                  <a:cubicBezTo>
                    <a:pt x="5967" y="1434"/>
                    <a:pt x="5956" y="1459"/>
                    <a:pt x="5956" y="1470"/>
                  </a:cubicBezTo>
                  <a:cubicBezTo>
                    <a:pt x="5943" y="1483"/>
                    <a:pt x="5943" y="1495"/>
                    <a:pt x="5931" y="1507"/>
                  </a:cubicBezTo>
                  <a:lnTo>
                    <a:pt x="5931" y="1532"/>
                  </a:lnTo>
                  <a:cubicBezTo>
                    <a:pt x="5919" y="1543"/>
                    <a:pt x="5919" y="1568"/>
                    <a:pt x="5907" y="1580"/>
                  </a:cubicBezTo>
                  <a:lnTo>
                    <a:pt x="5907" y="1605"/>
                  </a:lnTo>
                  <a:cubicBezTo>
                    <a:pt x="5899" y="1621"/>
                    <a:pt x="5891" y="1642"/>
                    <a:pt x="5883" y="1662"/>
                  </a:cubicBezTo>
                  <a:lnTo>
                    <a:pt x="5883" y="1662"/>
                  </a:lnTo>
                  <a:cubicBezTo>
                    <a:pt x="5883" y="1659"/>
                    <a:pt x="5883" y="1656"/>
                    <a:pt x="5883" y="1653"/>
                  </a:cubicBezTo>
                  <a:lnTo>
                    <a:pt x="5883" y="1629"/>
                  </a:lnTo>
                  <a:cubicBezTo>
                    <a:pt x="5883" y="1580"/>
                    <a:pt x="5895" y="1532"/>
                    <a:pt x="5895" y="1470"/>
                  </a:cubicBezTo>
                  <a:lnTo>
                    <a:pt x="5895" y="1362"/>
                  </a:lnTo>
                  <a:lnTo>
                    <a:pt x="5895" y="1337"/>
                  </a:lnTo>
                  <a:cubicBezTo>
                    <a:pt x="5895" y="1325"/>
                    <a:pt x="5883" y="1325"/>
                    <a:pt x="5883" y="1325"/>
                  </a:cubicBezTo>
                  <a:lnTo>
                    <a:pt x="5883" y="1264"/>
                  </a:lnTo>
                  <a:lnTo>
                    <a:pt x="5883" y="1203"/>
                  </a:lnTo>
                  <a:cubicBezTo>
                    <a:pt x="5883" y="1179"/>
                    <a:pt x="5895" y="1167"/>
                    <a:pt x="5895" y="1143"/>
                  </a:cubicBezTo>
                  <a:lnTo>
                    <a:pt x="5895" y="1009"/>
                  </a:lnTo>
                  <a:cubicBezTo>
                    <a:pt x="5895" y="973"/>
                    <a:pt x="5883" y="936"/>
                    <a:pt x="5883" y="900"/>
                  </a:cubicBezTo>
                  <a:lnTo>
                    <a:pt x="5883" y="790"/>
                  </a:lnTo>
                  <a:lnTo>
                    <a:pt x="5883" y="584"/>
                  </a:lnTo>
                  <a:lnTo>
                    <a:pt x="5883" y="571"/>
                  </a:lnTo>
                  <a:lnTo>
                    <a:pt x="5943" y="571"/>
                  </a:lnTo>
                  <a:cubicBezTo>
                    <a:pt x="6102" y="571"/>
                    <a:pt x="6235" y="450"/>
                    <a:pt x="6235" y="292"/>
                  </a:cubicBezTo>
                  <a:cubicBezTo>
                    <a:pt x="6235" y="134"/>
                    <a:pt x="6113" y="0"/>
                    <a:pt x="5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5930272" y="3787914"/>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0F3D-3373-F737-2A68-D771319F81F1}"/>
              </a:ext>
            </a:extLst>
          </p:cNvPr>
          <p:cNvSpPr>
            <a:spLocks noGrp="1"/>
          </p:cNvSpPr>
          <p:nvPr>
            <p:ph type="title"/>
          </p:nvPr>
        </p:nvSpPr>
        <p:spPr/>
        <p:txBody>
          <a:bodyPr/>
          <a:lstStyle/>
          <a:p>
            <a:r>
              <a:rPr lang="en-GB" sz="2000" dirty="0"/>
              <a:t>Advanced requirement 2- creating a trigger and demonstrating how it’s run</a:t>
            </a:r>
          </a:p>
        </p:txBody>
      </p:sp>
      <p:pic>
        <p:nvPicPr>
          <p:cNvPr id="5" name="Picture 4">
            <a:extLst>
              <a:ext uri="{FF2B5EF4-FFF2-40B4-BE49-F238E27FC236}">
                <a16:creationId xmlns:a16="http://schemas.microsoft.com/office/drawing/2014/main" id="{00EA02FA-9F1A-A2DE-3626-8D6F2D2A9BDF}"/>
              </a:ext>
            </a:extLst>
          </p:cNvPr>
          <p:cNvPicPr>
            <a:picLocks noChangeAspect="1"/>
          </p:cNvPicPr>
          <p:nvPr/>
        </p:nvPicPr>
        <p:blipFill>
          <a:blip r:embed="rId2"/>
          <a:stretch>
            <a:fillRect/>
          </a:stretch>
        </p:blipFill>
        <p:spPr>
          <a:xfrm>
            <a:off x="165328" y="1017725"/>
            <a:ext cx="3372614" cy="3856830"/>
          </a:xfrm>
          <a:prstGeom prst="rect">
            <a:avLst/>
          </a:prstGeom>
        </p:spPr>
      </p:pic>
      <p:pic>
        <p:nvPicPr>
          <p:cNvPr id="7" name="Picture 6">
            <a:extLst>
              <a:ext uri="{FF2B5EF4-FFF2-40B4-BE49-F238E27FC236}">
                <a16:creationId xmlns:a16="http://schemas.microsoft.com/office/drawing/2014/main" id="{F324886E-900A-0F50-D9CA-40911CA9A732}"/>
              </a:ext>
            </a:extLst>
          </p:cNvPr>
          <p:cNvPicPr>
            <a:picLocks noChangeAspect="1"/>
          </p:cNvPicPr>
          <p:nvPr/>
        </p:nvPicPr>
        <p:blipFill>
          <a:blip r:embed="rId3"/>
          <a:stretch>
            <a:fillRect/>
          </a:stretch>
        </p:blipFill>
        <p:spPr>
          <a:xfrm>
            <a:off x="4326986" y="1017725"/>
            <a:ext cx="3314870" cy="311166"/>
          </a:xfrm>
          <a:prstGeom prst="rect">
            <a:avLst/>
          </a:prstGeom>
        </p:spPr>
      </p:pic>
      <p:pic>
        <p:nvPicPr>
          <p:cNvPr id="9" name="Picture 8">
            <a:extLst>
              <a:ext uri="{FF2B5EF4-FFF2-40B4-BE49-F238E27FC236}">
                <a16:creationId xmlns:a16="http://schemas.microsoft.com/office/drawing/2014/main" id="{A8DB3EB9-DABB-98A1-C4DE-5048803446A4}"/>
              </a:ext>
            </a:extLst>
          </p:cNvPr>
          <p:cNvPicPr>
            <a:picLocks noChangeAspect="1"/>
          </p:cNvPicPr>
          <p:nvPr/>
        </p:nvPicPr>
        <p:blipFill>
          <a:blip r:embed="rId4"/>
          <a:stretch>
            <a:fillRect/>
          </a:stretch>
        </p:blipFill>
        <p:spPr>
          <a:xfrm>
            <a:off x="3829050" y="1648592"/>
            <a:ext cx="5149622" cy="275627"/>
          </a:xfrm>
          <a:prstGeom prst="rect">
            <a:avLst/>
          </a:prstGeom>
        </p:spPr>
      </p:pic>
    </p:spTree>
    <p:extLst>
      <p:ext uri="{BB962C8B-B14F-4D97-AF65-F5344CB8AC3E}">
        <p14:creationId xmlns:p14="http://schemas.microsoft.com/office/powerpoint/2010/main" val="95004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2" name="Google Shape;1643;p44">
            <a:extLst>
              <a:ext uri="{FF2B5EF4-FFF2-40B4-BE49-F238E27FC236}">
                <a16:creationId xmlns:a16="http://schemas.microsoft.com/office/drawing/2014/main" id="{FDFD3CC0-109F-8840-EA0A-949FAC7074C2}"/>
              </a:ext>
            </a:extLst>
          </p:cNvPr>
          <p:cNvSpPr txBox="1">
            <a:spLocks noGrp="1"/>
          </p:cNvSpPr>
          <p:nvPr>
            <p:ph type="title"/>
          </p:nvPr>
        </p:nvSpPr>
        <p:spPr>
          <a:xfrm>
            <a:off x="2588078" y="226308"/>
            <a:ext cx="6431913" cy="541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Advanced Requirement 3- Create an event and demonstrate how it runs</a:t>
            </a:r>
            <a:endParaRPr sz="2000" dirty="0"/>
          </a:p>
        </p:txBody>
      </p:sp>
      <p:sp>
        <p:nvSpPr>
          <p:cNvPr id="3" name="TextBox 2">
            <a:extLst>
              <a:ext uri="{FF2B5EF4-FFF2-40B4-BE49-F238E27FC236}">
                <a16:creationId xmlns:a16="http://schemas.microsoft.com/office/drawing/2014/main" id="{1538B8E2-1B54-CB9E-34C3-BF6D2C176A44}"/>
              </a:ext>
            </a:extLst>
          </p:cNvPr>
          <p:cNvSpPr txBox="1"/>
          <p:nvPr/>
        </p:nvSpPr>
        <p:spPr>
          <a:xfrm>
            <a:off x="875060" y="834701"/>
            <a:ext cx="8144931" cy="677108"/>
          </a:xfrm>
          <a:prstGeom prst="rect">
            <a:avLst/>
          </a:prstGeom>
          <a:noFill/>
        </p:spPr>
        <p:txBody>
          <a:bodyPr wrap="square" rtlCol="0">
            <a:spAutoFit/>
          </a:bodyPr>
          <a:lstStyle/>
          <a:p>
            <a:r>
              <a:rPr lang="en-GB" sz="1200" kern="100" dirty="0">
                <a:effectLst/>
                <a:latin typeface="+mj-lt"/>
                <a:ea typeface="Calibri" panose="020F0502020204030204" pitchFamily="34" charset="0"/>
                <a:cs typeface="Times New Roman" panose="02020603050405020304" pitchFamily="18" charset="0"/>
              </a:rPr>
              <a:t>A useful event could be one that automatically updates the order status of orders that have been placed but not yet paid for, changing their status to "Cancelled" if they remain unpaid for a certain period (e.g., 7 days).</a:t>
            </a:r>
          </a:p>
          <a:p>
            <a:endParaRPr lang="en-GB" dirty="0"/>
          </a:p>
        </p:txBody>
      </p:sp>
      <p:pic>
        <p:nvPicPr>
          <p:cNvPr id="4" name="Picture 3" descr="A screen shot of a computer code&#10;&#10;Description automatically generated">
            <a:extLst>
              <a:ext uri="{FF2B5EF4-FFF2-40B4-BE49-F238E27FC236}">
                <a16:creationId xmlns:a16="http://schemas.microsoft.com/office/drawing/2014/main" id="{8204B55F-5A17-C7ED-E8E8-027BC53A5626}"/>
              </a:ext>
            </a:extLst>
          </p:cNvPr>
          <p:cNvPicPr>
            <a:picLocks noChangeAspect="1"/>
          </p:cNvPicPr>
          <p:nvPr/>
        </p:nvPicPr>
        <p:blipFill>
          <a:blip r:embed="rId3"/>
          <a:stretch>
            <a:fillRect/>
          </a:stretch>
        </p:blipFill>
        <p:spPr>
          <a:xfrm>
            <a:off x="124009" y="1364847"/>
            <a:ext cx="3872442" cy="2322442"/>
          </a:xfrm>
          <a:prstGeom prst="rect">
            <a:avLst/>
          </a:prstGeom>
        </p:spPr>
      </p:pic>
      <p:pic>
        <p:nvPicPr>
          <p:cNvPr id="6" name="Picture 5">
            <a:extLst>
              <a:ext uri="{FF2B5EF4-FFF2-40B4-BE49-F238E27FC236}">
                <a16:creationId xmlns:a16="http://schemas.microsoft.com/office/drawing/2014/main" id="{A54883B6-57DE-49CB-9274-1F0F7EF624A4}"/>
              </a:ext>
            </a:extLst>
          </p:cNvPr>
          <p:cNvPicPr>
            <a:picLocks noChangeAspect="1"/>
          </p:cNvPicPr>
          <p:nvPr/>
        </p:nvPicPr>
        <p:blipFill>
          <a:blip r:embed="rId4"/>
          <a:stretch>
            <a:fillRect/>
          </a:stretch>
        </p:blipFill>
        <p:spPr>
          <a:xfrm>
            <a:off x="147139" y="3687289"/>
            <a:ext cx="2718620" cy="377586"/>
          </a:xfrm>
          <a:prstGeom prst="rect">
            <a:avLst/>
          </a:prstGeom>
        </p:spPr>
      </p:pic>
      <p:pic>
        <p:nvPicPr>
          <p:cNvPr id="8" name="Picture 7">
            <a:extLst>
              <a:ext uri="{FF2B5EF4-FFF2-40B4-BE49-F238E27FC236}">
                <a16:creationId xmlns:a16="http://schemas.microsoft.com/office/drawing/2014/main" id="{ED9F1BD7-A96E-B956-D67A-85C9312201D2}"/>
              </a:ext>
            </a:extLst>
          </p:cNvPr>
          <p:cNvPicPr>
            <a:picLocks noChangeAspect="1"/>
          </p:cNvPicPr>
          <p:nvPr/>
        </p:nvPicPr>
        <p:blipFill>
          <a:blip r:embed="rId5"/>
          <a:stretch>
            <a:fillRect/>
          </a:stretch>
        </p:blipFill>
        <p:spPr>
          <a:xfrm>
            <a:off x="4089619" y="1381631"/>
            <a:ext cx="1154239" cy="26035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E82E2D9-363F-B95A-971F-7FBF26379C5B}"/>
              </a:ext>
            </a:extLst>
          </p:cNvPr>
          <p:cNvPicPr>
            <a:picLocks noChangeAspect="1"/>
          </p:cNvPicPr>
          <p:nvPr/>
        </p:nvPicPr>
        <p:blipFill>
          <a:blip r:embed="rId6"/>
          <a:stretch>
            <a:fillRect/>
          </a:stretch>
        </p:blipFill>
        <p:spPr>
          <a:xfrm>
            <a:off x="4086965" y="1756685"/>
            <a:ext cx="4933025" cy="8150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DDC9-0208-8FC0-5D5D-457B15F67FB0}"/>
              </a:ext>
            </a:extLst>
          </p:cNvPr>
          <p:cNvSpPr>
            <a:spLocks noGrp="1"/>
          </p:cNvSpPr>
          <p:nvPr>
            <p:ph type="title"/>
          </p:nvPr>
        </p:nvSpPr>
        <p:spPr/>
        <p:txBody>
          <a:bodyPr/>
          <a:lstStyle/>
          <a:p>
            <a:r>
              <a:rPr lang="en-GB" sz="2000" dirty="0"/>
              <a:t>Advanced requirement 4- creating a view that uses 3-4 base tables and demonstrate a query that can be used for analysis</a:t>
            </a:r>
          </a:p>
        </p:txBody>
      </p:sp>
      <p:pic>
        <p:nvPicPr>
          <p:cNvPr id="5" name="Picture 4">
            <a:extLst>
              <a:ext uri="{FF2B5EF4-FFF2-40B4-BE49-F238E27FC236}">
                <a16:creationId xmlns:a16="http://schemas.microsoft.com/office/drawing/2014/main" id="{06E193A3-D111-E43D-F580-87C544C68236}"/>
              </a:ext>
            </a:extLst>
          </p:cNvPr>
          <p:cNvPicPr>
            <a:picLocks noChangeAspect="1"/>
          </p:cNvPicPr>
          <p:nvPr/>
        </p:nvPicPr>
        <p:blipFill>
          <a:blip r:embed="rId2"/>
          <a:stretch>
            <a:fillRect/>
          </a:stretch>
        </p:blipFill>
        <p:spPr>
          <a:xfrm>
            <a:off x="5398867" y="3146964"/>
            <a:ext cx="3422826" cy="1828894"/>
          </a:xfrm>
          <a:prstGeom prst="rect">
            <a:avLst/>
          </a:prstGeom>
        </p:spPr>
      </p:pic>
      <p:sp>
        <p:nvSpPr>
          <p:cNvPr id="6" name="TextBox 5">
            <a:extLst>
              <a:ext uri="{FF2B5EF4-FFF2-40B4-BE49-F238E27FC236}">
                <a16:creationId xmlns:a16="http://schemas.microsoft.com/office/drawing/2014/main" id="{DF21C23E-8404-4391-BA3D-C1E2B23F09C5}"/>
              </a:ext>
            </a:extLst>
          </p:cNvPr>
          <p:cNvSpPr txBox="1"/>
          <p:nvPr/>
        </p:nvSpPr>
        <p:spPr>
          <a:xfrm rot="10800000" flipV="1">
            <a:off x="720000" y="1116605"/>
            <a:ext cx="7971064" cy="646331"/>
          </a:xfrm>
          <a:prstGeom prst="rect">
            <a:avLst/>
          </a:prstGeom>
          <a:noFill/>
        </p:spPr>
        <p:txBody>
          <a:bodyPr wrap="square" rtlCol="0">
            <a:spAutoFit/>
          </a:bodyPr>
          <a:lstStyle/>
          <a:p>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This view will provide information about the products, the events they were purchased for, customer reviews, and the customers who made the purchases. It can provide insights into product popularity, customer satisfaction, and event-specific product preferences.</a:t>
            </a:r>
          </a:p>
          <a:p>
            <a:endParaRPr lang="en-GB" dirty="0"/>
          </a:p>
        </p:txBody>
      </p:sp>
      <p:pic>
        <p:nvPicPr>
          <p:cNvPr id="8" name="Picture 7">
            <a:extLst>
              <a:ext uri="{FF2B5EF4-FFF2-40B4-BE49-F238E27FC236}">
                <a16:creationId xmlns:a16="http://schemas.microsoft.com/office/drawing/2014/main" id="{25E2717C-8BB7-BAF0-C18D-CE4829184C13}"/>
              </a:ext>
            </a:extLst>
          </p:cNvPr>
          <p:cNvPicPr>
            <a:picLocks noChangeAspect="1"/>
          </p:cNvPicPr>
          <p:nvPr/>
        </p:nvPicPr>
        <p:blipFill>
          <a:blip r:embed="rId3"/>
          <a:stretch>
            <a:fillRect/>
          </a:stretch>
        </p:blipFill>
        <p:spPr>
          <a:xfrm>
            <a:off x="240664" y="1632512"/>
            <a:ext cx="4978410" cy="2286345"/>
          </a:xfrm>
          <a:prstGeom prst="rect">
            <a:avLst/>
          </a:prstGeom>
        </p:spPr>
      </p:pic>
      <p:pic>
        <p:nvPicPr>
          <p:cNvPr id="10" name="Picture 9">
            <a:extLst>
              <a:ext uri="{FF2B5EF4-FFF2-40B4-BE49-F238E27FC236}">
                <a16:creationId xmlns:a16="http://schemas.microsoft.com/office/drawing/2014/main" id="{84F6B11C-8E09-52AC-9D10-B402294C54B4}"/>
              </a:ext>
            </a:extLst>
          </p:cNvPr>
          <p:cNvPicPr>
            <a:picLocks noChangeAspect="1"/>
          </p:cNvPicPr>
          <p:nvPr/>
        </p:nvPicPr>
        <p:blipFill>
          <a:blip r:embed="rId4"/>
          <a:stretch>
            <a:fillRect/>
          </a:stretch>
        </p:blipFill>
        <p:spPr>
          <a:xfrm>
            <a:off x="5642908" y="1607112"/>
            <a:ext cx="2668336" cy="1539852"/>
          </a:xfrm>
          <a:prstGeom prst="rect">
            <a:avLst/>
          </a:prstGeom>
        </p:spPr>
      </p:pic>
    </p:spTree>
    <p:extLst>
      <p:ext uri="{BB962C8B-B14F-4D97-AF65-F5344CB8AC3E}">
        <p14:creationId xmlns:p14="http://schemas.microsoft.com/office/powerpoint/2010/main" val="380639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pic>
        <p:nvPicPr>
          <p:cNvPr id="4" name="Picture 3">
            <a:extLst>
              <a:ext uri="{FF2B5EF4-FFF2-40B4-BE49-F238E27FC236}">
                <a16:creationId xmlns:a16="http://schemas.microsoft.com/office/drawing/2014/main" id="{E311390A-E7BB-EE3C-B458-C5AF6325004A}"/>
              </a:ext>
            </a:extLst>
          </p:cNvPr>
          <p:cNvPicPr>
            <a:picLocks noChangeAspect="1"/>
          </p:cNvPicPr>
          <p:nvPr/>
        </p:nvPicPr>
        <p:blipFill>
          <a:blip r:embed="rId3"/>
          <a:stretch>
            <a:fillRect/>
          </a:stretch>
        </p:blipFill>
        <p:spPr>
          <a:xfrm>
            <a:off x="1939749" y="4070472"/>
            <a:ext cx="4367828" cy="677108"/>
          </a:xfrm>
          <a:prstGeom prst="rect">
            <a:avLst/>
          </a:prstGeom>
        </p:spPr>
      </p:pic>
      <p:sp>
        <p:nvSpPr>
          <p:cNvPr id="6" name="Google Shape;1643;p44">
            <a:extLst>
              <a:ext uri="{FF2B5EF4-FFF2-40B4-BE49-F238E27FC236}">
                <a16:creationId xmlns:a16="http://schemas.microsoft.com/office/drawing/2014/main" id="{D93D2949-9099-1661-FB8C-C0FF64B17A43}"/>
              </a:ext>
            </a:extLst>
          </p:cNvPr>
          <p:cNvSpPr txBox="1">
            <a:spLocks noGrp="1"/>
          </p:cNvSpPr>
          <p:nvPr>
            <p:ph type="title"/>
          </p:nvPr>
        </p:nvSpPr>
        <p:spPr>
          <a:xfrm>
            <a:off x="2588078" y="226308"/>
            <a:ext cx="6431913" cy="541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Advanced Requirement 5- Example query with group by and having to demonstrate how to extract data from DB for analysis</a:t>
            </a:r>
            <a:endParaRPr sz="2000" dirty="0"/>
          </a:p>
        </p:txBody>
      </p:sp>
      <p:sp>
        <p:nvSpPr>
          <p:cNvPr id="8" name="TextBox 7">
            <a:extLst>
              <a:ext uri="{FF2B5EF4-FFF2-40B4-BE49-F238E27FC236}">
                <a16:creationId xmlns:a16="http://schemas.microsoft.com/office/drawing/2014/main" id="{6EEFD1C8-CD39-E2A1-2C0E-197BF45C775E}"/>
              </a:ext>
            </a:extLst>
          </p:cNvPr>
          <p:cNvSpPr txBox="1"/>
          <p:nvPr/>
        </p:nvSpPr>
        <p:spPr>
          <a:xfrm>
            <a:off x="1574800" y="914401"/>
            <a:ext cx="7842250" cy="677108"/>
          </a:xfrm>
          <a:prstGeom prst="rect">
            <a:avLst/>
          </a:prstGeom>
          <a:noFill/>
        </p:spPr>
        <p:txBody>
          <a:bodyPr wrap="square" rtlCol="0">
            <a:spAutoFit/>
          </a:bodyPr>
          <a:lstStyle/>
          <a:p>
            <a:r>
              <a:rPr lang="en-GB" sz="1200" kern="100" dirty="0" err="1">
                <a:effectLst/>
                <a:latin typeface="+mj-lt"/>
                <a:ea typeface="Calibri" panose="020F0502020204030204" pitchFamily="34" charset="0"/>
                <a:cs typeface="Times New Roman" panose="02020603050405020304" pitchFamily="18" charset="0"/>
              </a:rPr>
              <a:t>e.</a:t>
            </a:r>
            <a:r>
              <a:rPr lang="en-GB" sz="1200" kern="100" dirty="0" err="1">
                <a:latin typeface="+mj-lt"/>
                <a:ea typeface="Calibri" panose="020F0502020204030204" pitchFamily="34" charset="0"/>
                <a:cs typeface="Times New Roman" panose="02020603050405020304" pitchFamily="18" charset="0"/>
              </a:rPr>
              <a:t>g</a:t>
            </a:r>
            <a:r>
              <a:rPr lang="en-GB" sz="1200" kern="100" dirty="0">
                <a:latin typeface="+mj-lt"/>
                <a:ea typeface="Calibri" panose="020F0502020204030204" pitchFamily="34" charset="0"/>
                <a:cs typeface="Times New Roman" panose="02020603050405020304" pitchFamily="18" charset="0"/>
              </a:rPr>
              <a:t> </a:t>
            </a:r>
            <a:r>
              <a:rPr lang="en-GB" sz="1200" kern="100" dirty="0">
                <a:effectLst/>
                <a:latin typeface="+mj-lt"/>
                <a:ea typeface="Calibri" panose="020F0502020204030204" pitchFamily="34" charset="0"/>
                <a:cs typeface="Times New Roman" panose="02020603050405020304" pitchFamily="18" charset="0"/>
              </a:rPr>
              <a:t>This can be used to find products that have received a high average rating in reviews, indicating high customer satisfaction.</a:t>
            </a:r>
          </a:p>
          <a:p>
            <a:endParaRPr lang="en-GB" dirty="0"/>
          </a:p>
        </p:txBody>
      </p:sp>
      <p:pic>
        <p:nvPicPr>
          <p:cNvPr id="10" name="Picture 9">
            <a:extLst>
              <a:ext uri="{FF2B5EF4-FFF2-40B4-BE49-F238E27FC236}">
                <a16:creationId xmlns:a16="http://schemas.microsoft.com/office/drawing/2014/main" id="{54EEAA9B-F446-999C-204B-C1446AD1D73D}"/>
              </a:ext>
            </a:extLst>
          </p:cNvPr>
          <p:cNvPicPr>
            <a:picLocks noChangeAspect="1"/>
          </p:cNvPicPr>
          <p:nvPr/>
        </p:nvPicPr>
        <p:blipFill>
          <a:blip r:embed="rId4"/>
          <a:stretch>
            <a:fillRect/>
          </a:stretch>
        </p:blipFill>
        <p:spPr>
          <a:xfrm>
            <a:off x="1939749" y="1370712"/>
            <a:ext cx="5799923" cy="25916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7BA2-AA9B-BE6F-8BE0-BC5260943398}"/>
              </a:ext>
            </a:extLst>
          </p:cNvPr>
          <p:cNvSpPr>
            <a:spLocks noGrp="1"/>
          </p:cNvSpPr>
          <p:nvPr>
            <p:ph type="title"/>
          </p:nvPr>
        </p:nvSpPr>
        <p:spPr/>
        <p:txBody>
          <a:bodyPr/>
          <a:lstStyle/>
          <a:p>
            <a:r>
              <a:rPr lang="en-GB" dirty="0"/>
              <a:t>Tables</a:t>
            </a:r>
          </a:p>
        </p:txBody>
      </p:sp>
      <p:sp>
        <p:nvSpPr>
          <p:cNvPr id="6" name="AutoShape 6" descr="Displaying Customers table: CREAT...">
            <a:extLst>
              <a:ext uri="{FF2B5EF4-FFF2-40B4-BE49-F238E27FC236}">
                <a16:creationId xmlns:a16="http://schemas.microsoft.com/office/drawing/2014/main" id="{5013E421-4422-0AC4-B54A-9A5A480E15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B3B68369-FD20-627D-25A4-A152DAD268DF}"/>
              </a:ext>
            </a:extLst>
          </p:cNvPr>
          <p:cNvPicPr>
            <a:picLocks noChangeAspect="1"/>
          </p:cNvPicPr>
          <p:nvPr/>
        </p:nvPicPr>
        <p:blipFill>
          <a:blip r:embed="rId2"/>
          <a:stretch>
            <a:fillRect/>
          </a:stretch>
        </p:blipFill>
        <p:spPr>
          <a:xfrm>
            <a:off x="2233612" y="1160413"/>
            <a:ext cx="4371975" cy="3464584"/>
          </a:xfrm>
          <a:prstGeom prst="rect">
            <a:avLst/>
          </a:prstGeom>
        </p:spPr>
      </p:pic>
    </p:spTree>
    <p:extLst>
      <p:ext uri="{BB962C8B-B14F-4D97-AF65-F5344CB8AC3E}">
        <p14:creationId xmlns:p14="http://schemas.microsoft.com/office/powerpoint/2010/main" val="206443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Core Requirement 1 and 2</a:t>
            </a:r>
            <a:endParaRPr dirty="0"/>
          </a:p>
        </p:txBody>
      </p:sp>
      <p:graphicFrame>
        <p:nvGraphicFramePr>
          <p:cNvPr id="6" name="Table 5">
            <a:extLst>
              <a:ext uri="{FF2B5EF4-FFF2-40B4-BE49-F238E27FC236}">
                <a16:creationId xmlns:a16="http://schemas.microsoft.com/office/drawing/2014/main" id="{A0AA9856-CFE8-E073-AC17-1C3EE17DA0BD}"/>
              </a:ext>
            </a:extLst>
          </p:cNvPr>
          <p:cNvGraphicFramePr>
            <a:graphicFrameLocks noGrp="1"/>
          </p:cNvGraphicFramePr>
          <p:nvPr>
            <p:extLst>
              <p:ext uri="{D42A27DB-BD31-4B8C-83A1-F6EECF244321}">
                <p14:modId xmlns:p14="http://schemas.microsoft.com/office/powerpoint/2010/main" val="3983084231"/>
              </p:ext>
            </p:extLst>
          </p:nvPr>
        </p:nvGraphicFramePr>
        <p:xfrm>
          <a:off x="1524000" y="1192004"/>
          <a:ext cx="6096000" cy="3632200"/>
        </p:xfrm>
        <a:graphic>
          <a:graphicData uri="http://schemas.openxmlformats.org/drawingml/2006/table">
            <a:tbl>
              <a:tblPr firstRow="1" bandRow="1">
                <a:tableStyleId>{5C18323F-684C-4B0B-8B0B-D39A4DAB81C5}</a:tableStyleId>
              </a:tblPr>
              <a:tblGrid>
                <a:gridCol w="2032000">
                  <a:extLst>
                    <a:ext uri="{9D8B030D-6E8A-4147-A177-3AD203B41FA5}">
                      <a16:colId xmlns:a16="http://schemas.microsoft.com/office/drawing/2014/main" val="720417792"/>
                    </a:ext>
                  </a:extLst>
                </a:gridCol>
                <a:gridCol w="2032000">
                  <a:extLst>
                    <a:ext uri="{9D8B030D-6E8A-4147-A177-3AD203B41FA5}">
                      <a16:colId xmlns:a16="http://schemas.microsoft.com/office/drawing/2014/main" val="2711896710"/>
                    </a:ext>
                  </a:extLst>
                </a:gridCol>
                <a:gridCol w="2032000">
                  <a:extLst>
                    <a:ext uri="{9D8B030D-6E8A-4147-A177-3AD203B41FA5}">
                      <a16:colId xmlns:a16="http://schemas.microsoft.com/office/drawing/2014/main" val="3894876813"/>
                    </a:ext>
                  </a:extLst>
                </a:gridCol>
              </a:tblGrid>
              <a:tr h="370840">
                <a:tc>
                  <a:txBody>
                    <a:bodyPr/>
                    <a:lstStyle/>
                    <a:p>
                      <a:r>
                        <a:rPr lang="en-GB" dirty="0"/>
                        <a:t>Table Name</a:t>
                      </a:r>
                    </a:p>
                  </a:txBody>
                  <a:tcPr/>
                </a:tc>
                <a:tc>
                  <a:txBody>
                    <a:bodyPr/>
                    <a:lstStyle/>
                    <a:p>
                      <a:r>
                        <a:rPr lang="en-GB" dirty="0"/>
                        <a:t>Primary Key</a:t>
                      </a:r>
                    </a:p>
                  </a:txBody>
                  <a:tcPr/>
                </a:tc>
                <a:tc>
                  <a:txBody>
                    <a:bodyPr/>
                    <a:lstStyle/>
                    <a:p>
                      <a:r>
                        <a:rPr lang="en-GB" dirty="0"/>
                        <a:t>Foreign Key</a:t>
                      </a:r>
                    </a:p>
                  </a:txBody>
                  <a:tcPr/>
                </a:tc>
                <a:extLst>
                  <a:ext uri="{0D108BD9-81ED-4DB2-BD59-A6C34878D82A}">
                    <a16:rowId xmlns:a16="http://schemas.microsoft.com/office/drawing/2014/main" val="2995867678"/>
                  </a:ext>
                </a:extLst>
              </a:tr>
              <a:tr h="370840">
                <a:tc>
                  <a:txBody>
                    <a:bodyPr/>
                    <a:lstStyle/>
                    <a:p>
                      <a:r>
                        <a:rPr lang="en-GB" dirty="0"/>
                        <a:t>Product</a:t>
                      </a:r>
                    </a:p>
                  </a:txBody>
                  <a:tcPr/>
                </a:tc>
                <a:tc>
                  <a:txBody>
                    <a:bodyPr/>
                    <a:lstStyle/>
                    <a:p>
                      <a:r>
                        <a:rPr lang="en-GB" dirty="0" err="1"/>
                        <a:t>Product_code</a:t>
                      </a:r>
                      <a:endParaRPr lang="en-GB" dirty="0"/>
                    </a:p>
                  </a:txBody>
                  <a:tcPr/>
                </a:tc>
                <a:tc>
                  <a:txBody>
                    <a:bodyPr/>
                    <a:lstStyle/>
                    <a:p>
                      <a:endParaRPr lang="en-GB"/>
                    </a:p>
                  </a:txBody>
                  <a:tcPr/>
                </a:tc>
                <a:extLst>
                  <a:ext uri="{0D108BD9-81ED-4DB2-BD59-A6C34878D82A}">
                    <a16:rowId xmlns:a16="http://schemas.microsoft.com/office/drawing/2014/main" val="2439039436"/>
                  </a:ext>
                </a:extLst>
              </a:tr>
              <a:tr h="370840">
                <a:tc>
                  <a:txBody>
                    <a:bodyPr/>
                    <a:lstStyle/>
                    <a:p>
                      <a:r>
                        <a:rPr lang="en-GB" dirty="0"/>
                        <a:t>Address</a:t>
                      </a:r>
                    </a:p>
                  </a:txBody>
                  <a:tcPr/>
                </a:tc>
                <a:tc>
                  <a:txBody>
                    <a:bodyPr/>
                    <a:lstStyle/>
                    <a:p>
                      <a:r>
                        <a:rPr lang="en-GB" sz="1400" b="0" i="0" u="none" strike="noStrike" cap="none" dirty="0" err="1">
                          <a:solidFill>
                            <a:srgbClr val="000000"/>
                          </a:solidFill>
                          <a:effectLst/>
                          <a:latin typeface="Arial"/>
                          <a:ea typeface="Arial"/>
                          <a:cs typeface="Arial"/>
                          <a:sym typeface="Arial"/>
                        </a:rPr>
                        <a:t>address_id</a:t>
                      </a:r>
                      <a:endParaRPr lang="en-GB" dirty="0"/>
                    </a:p>
                  </a:txBody>
                  <a:tcPr/>
                </a:tc>
                <a:tc>
                  <a:txBody>
                    <a:bodyPr/>
                    <a:lstStyle/>
                    <a:p>
                      <a:r>
                        <a:rPr lang="en-GB" sz="1400" b="0" i="0" u="none" strike="noStrike" cap="none" dirty="0" err="1">
                          <a:solidFill>
                            <a:srgbClr val="000000"/>
                          </a:solidFill>
                          <a:effectLst/>
                          <a:latin typeface="Arial"/>
                          <a:ea typeface="Arial"/>
                          <a:cs typeface="Arial"/>
                          <a:sym typeface="Arial"/>
                        </a:rPr>
                        <a:t>customer_id</a:t>
                      </a:r>
                      <a:endParaRPr lang="en-GB" dirty="0"/>
                    </a:p>
                  </a:txBody>
                  <a:tcPr/>
                </a:tc>
                <a:extLst>
                  <a:ext uri="{0D108BD9-81ED-4DB2-BD59-A6C34878D82A}">
                    <a16:rowId xmlns:a16="http://schemas.microsoft.com/office/drawing/2014/main" val="1885657333"/>
                  </a:ext>
                </a:extLst>
              </a:tr>
              <a:tr h="370840">
                <a:tc>
                  <a:txBody>
                    <a:bodyPr/>
                    <a:lstStyle/>
                    <a:p>
                      <a:r>
                        <a:rPr lang="en-GB" dirty="0"/>
                        <a:t>Order Details</a:t>
                      </a:r>
                    </a:p>
                  </a:txBody>
                  <a:tcPr/>
                </a:tc>
                <a:tc>
                  <a:txBody>
                    <a:bodyPr/>
                    <a:lstStyle/>
                    <a:p>
                      <a:r>
                        <a:rPr lang="en-GB" dirty="0" err="1"/>
                        <a:t>Order_Detail_ID</a:t>
                      </a:r>
                      <a:endParaRPr lang="en-GB" dirty="0"/>
                    </a:p>
                  </a:txBody>
                  <a:tcPr/>
                </a:tc>
                <a:tc>
                  <a:txBody>
                    <a:bodyPr/>
                    <a:lstStyle/>
                    <a:p>
                      <a:r>
                        <a:rPr lang="en-GB" sz="1400" b="0" i="0" u="none" strike="noStrike" cap="none" dirty="0" err="1">
                          <a:solidFill>
                            <a:srgbClr val="000000"/>
                          </a:solidFill>
                          <a:effectLst/>
                          <a:latin typeface="Arial"/>
                          <a:ea typeface="Arial"/>
                          <a:cs typeface="Arial"/>
                          <a:sym typeface="Arial"/>
                        </a:rPr>
                        <a:t>Customer_id</a:t>
                      </a:r>
                      <a:endParaRPr lang="en-GB" dirty="0"/>
                    </a:p>
                  </a:txBody>
                  <a:tcPr/>
                </a:tc>
                <a:extLst>
                  <a:ext uri="{0D108BD9-81ED-4DB2-BD59-A6C34878D82A}">
                    <a16:rowId xmlns:a16="http://schemas.microsoft.com/office/drawing/2014/main" val="3163056145"/>
                  </a:ext>
                </a:extLst>
              </a:tr>
              <a:tr h="370840">
                <a:tc>
                  <a:txBody>
                    <a:bodyPr/>
                    <a:lstStyle/>
                    <a:p>
                      <a:r>
                        <a:rPr lang="en-GB" dirty="0"/>
                        <a:t>Customer </a:t>
                      </a:r>
                    </a:p>
                  </a:txBody>
                  <a:tcPr/>
                </a:tc>
                <a:tc>
                  <a:txBody>
                    <a:bodyPr/>
                    <a:lstStyle/>
                    <a:p>
                      <a:r>
                        <a:rPr lang="en-GB" dirty="0" err="1"/>
                        <a:t>Customer_ID</a:t>
                      </a:r>
                      <a:endParaRPr lang="en-GB" dirty="0"/>
                    </a:p>
                  </a:txBody>
                  <a:tcPr/>
                </a:tc>
                <a:tc>
                  <a:txBody>
                    <a:bodyPr/>
                    <a:lstStyle/>
                    <a:p>
                      <a:endParaRPr lang="en-GB"/>
                    </a:p>
                  </a:txBody>
                  <a:tcPr/>
                </a:tc>
                <a:extLst>
                  <a:ext uri="{0D108BD9-81ED-4DB2-BD59-A6C34878D82A}">
                    <a16:rowId xmlns:a16="http://schemas.microsoft.com/office/drawing/2014/main" val="366608322"/>
                  </a:ext>
                </a:extLst>
              </a:tr>
              <a:tr h="370840">
                <a:tc>
                  <a:txBody>
                    <a:bodyPr/>
                    <a:lstStyle/>
                    <a:p>
                      <a:r>
                        <a:rPr lang="en-GB" dirty="0"/>
                        <a:t>Event</a:t>
                      </a:r>
                    </a:p>
                  </a:txBody>
                  <a:tcPr/>
                </a:tc>
                <a:tc>
                  <a:txBody>
                    <a:bodyPr/>
                    <a:lstStyle/>
                    <a:p>
                      <a:r>
                        <a:rPr lang="en-GB" sz="1400" b="0" i="0" u="none" strike="noStrike" cap="none" dirty="0" err="1">
                          <a:solidFill>
                            <a:srgbClr val="000000"/>
                          </a:solidFill>
                          <a:effectLst/>
                          <a:latin typeface="Arial"/>
                          <a:ea typeface="Arial"/>
                          <a:cs typeface="Arial"/>
                          <a:sym typeface="Arial"/>
                        </a:rPr>
                        <a:t>Event_ID</a:t>
                      </a:r>
                      <a:endParaRPr lang="en-GB" dirty="0"/>
                    </a:p>
                  </a:txBody>
                  <a:tcPr/>
                </a:tc>
                <a:tc>
                  <a:txBody>
                    <a:bodyPr/>
                    <a:lstStyle/>
                    <a:p>
                      <a:endParaRPr lang="en-GB" dirty="0"/>
                    </a:p>
                  </a:txBody>
                  <a:tcPr/>
                </a:tc>
                <a:extLst>
                  <a:ext uri="{0D108BD9-81ED-4DB2-BD59-A6C34878D82A}">
                    <a16:rowId xmlns:a16="http://schemas.microsoft.com/office/drawing/2014/main" val="680285418"/>
                  </a:ext>
                </a:extLst>
              </a:tr>
              <a:tr h="370840">
                <a:tc>
                  <a:txBody>
                    <a:bodyPr/>
                    <a:lstStyle/>
                    <a:p>
                      <a:r>
                        <a:rPr lang="en-GB" dirty="0"/>
                        <a:t>Suppliers</a:t>
                      </a:r>
                    </a:p>
                  </a:txBody>
                  <a:tcPr/>
                </a:tc>
                <a:tc>
                  <a:txBody>
                    <a:bodyPr/>
                    <a:lstStyle/>
                    <a:p>
                      <a:r>
                        <a:rPr lang="en-GB" sz="1400" b="0" i="0" u="none" strike="noStrike" cap="none" dirty="0" err="1">
                          <a:solidFill>
                            <a:srgbClr val="000000"/>
                          </a:solidFill>
                          <a:effectLst/>
                          <a:latin typeface="Arial"/>
                          <a:ea typeface="Arial"/>
                          <a:cs typeface="Arial"/>
                          <a:sym typeface="Arial"/>
                        </a:rPr>
                        <a:t>Supplier_id</a:t>
                      </a:r>
                      <a:endParaRPr lang="en-GB" dirty="0"/>
                    </a:p>
                  </a:txBody>
                  <a:tcPr/>
                </a:tc>
                <a:tc>
                  <a:txBody>
                    <a:bodyPr/>
                    <a:lstStyle/>
                    <a:p>
                      <a:r>
                        <a:rPr lang="en-GB" sz="1400" b="0" i="0" u="none" strike="noStrike" cap="none" dirty="0" err="1">
                          <a:solidFill>
                            <a:srgbClr val="000000"/>
                          </a:solidFill>
                          <a:effectLst/>
                          <a:latin typeface="Arial"/>
                          <a:ea typeface="Arial"/>
                          <a:cs typeface="Arial"/>
                          <a:sym typeface="Arial"/>
                        </a:rPr>
                        <a:t>Customer_id</a:t>
                      </a:r>
                      <a:endParaRPr lang="en-GB" sz="1400" b="0" i="0" u="none" strike="noStrike" cap="none" dirty="0">
                        <a:solidFill>
                          <a:srgbClr val="000000"/>
                        </a:solidFill>
                        <a:effectLst/>
                        <a:latin typeface="Arial"/>
                        <a:ea typeface="Arial"/>
                        <a:cs typeface="Arial"/>
                        <a:sym typeface="Arial"/>
                      </a:endParaRPr>
                    </a:p>
                    <a:p>
                      <a:r>
                        <a:rPr lang="en-GB" sz="1400" b="0" i="0" u="none" strike="noStrike" cap="none" dirty="0" err="1">
                          <a:solidFill>
                            <a:srgbClr val="000000"/>
                          </a:solidFill>
                          <a:effectLst/>
                          <a:latin typeface="Arial"/>
                          <a:ea typeface="Arial"/>
                          <a:cs typeface="Arial"/>
                          <a:sym typeface="Arial"/>
                        </a:rPr>
                        <a:t>Product_code</a:t>
                      </a:r>
                      <a:endParaRPr lang="en-GB" dirty="0"/>
                    </a:p>
                  </a:txBody>
                  <a:tcPr/>
                </a:tc>
                <a:extLst>
                  <a:ext uri="{0D108BD9-81ED-4DB2-BD59-A6C34878D82A}">
                    <a16:rowId xmlns:a16="http://schemas.microsoft.com/office/drawing/2014/main" val="1253853960"/>
                  </a:ext>
                </a:extLst>
              </a:tr>
              <a:tr h="370840">
                <a:tc>
                  <a:txBody>
                    <a:bodyPr/>
                    <a:lstStyle/>
                    <a:p>
                      <a:r>
                        <a:rPr lang="en-GB" dirty="0"/>
                        <a:t>Shipping</a:t>
                      </a:r>
                    </a:p>
                  </a:txBody>
                  <a:tcPr/>
                </a:tc>
                <a:tc>
                  <a:txBody>
                    <a:bodyPr/>
                    <a:lstStyle/>
                    <a:p>
                      <a:r>
                        <a:rPr lang="en-GB" sz="1400" b="0" i="0" u="none" strike="noStrike" cap="none" dirty="0" err="1">
                          <a:solidFill>
                            <a:srgbClr val="000000"/>
                          </a:solidFill>
                          <a:effectLst/>
                          <a:latin typeface="Arial"/>
                          <a:ea typeface="Arial"/>
                          <a:cs typeface="Arial"/>
                          <a:sym typeface="Arial"/>
                        </a:rPr>
                        <a:t>Shipping_ID</a:t>
                      </a:r>
                      <a:endParaRPr lang="en-GB" dirty="0"/>
                    </a:p>
                  </a:txBody>
                  <a:tcPr/>
                </a:tc>
                <a:tc>
                  <a:txBody>
                    <a:bodyPr/>
                    <a:lstStyle/>
                    <a:p>
                      <a:r>
                        <a:rPr lang="en-GB" sz="1400" b="0" i="0" u="none" strike="noStrike" cap="none" dirty="0" err="1">
                          <a:solidFill>
                            <a:srgbClr val="000000"/>
                          </a:solidFill>
                          <a:effectLst/>
                          <a:latin typeface="Arial"/>
                          <a:ea typeface="Arial"/>
                          <a:cs typeface="Arial"/>
                          <a:sym typeface="Arial"/>
                        </a:rPr>
                        <a:t>Order_Detail_ID</a:t>
                      </a:r>
                      <a:endParaRPr lang="en-GB" dirty="0"/>
                    </a:p>
                  </a:txBody>
                  <a:tcPr/>
                </a:tc>
                <a:extLst>
                  <a:ext uri="{0D108BD9-81ED-4DB2-BD59-A6C34878D82A}">
                    <a16:rowId xmlns:a16="http://schemas.microsoft.com/office/drawing/2014/main" val="1687061132"/>
                  </a:ext>
                </a:extLst>
              </a:tr>
              <a:tr h="370840">
                <a:tc>
                  <a:txBody>
                    <a:bodyPr/>
                    <a:lstStyle/>
                    <a:p>
                      <a:r>
                        <a:rPr lang="en-GB" dirty="0"/>
                        <a:t>Reviews</a:t>
                      </a:r>
                    </a:p>
                  </a:txBody>
                  <a:tcPr/>
                </a:tc>
                <a:tc>
                  <a:txBody>
                    <a:bodyPr/>
                    <a:lstStyle/>
                    <a:p>
                      <a:r>
                        <a:rPr lang="en-GB" sz="1400" b="0" i="0" u="none" strike="noStrike" cap="none" dirty="0" err="1">
                          <a:solidFill>
                            <a:srgbClr val="000000"/>
                          </a:solidFill>
                          <a:effectLst/>
                          <a:latin typeface="Arial"/>
                          <a:ea typeface="Arial"/>
                          <a:cs typeface="Arial"/>
                          <a:sym typeface="Arial"/>
                        </a:rPr>
                        <a:t>Review_id</a:t>
                      </a:r>
                      <a:endParaRPr lang="en-GB" dirty="0"/>
                    </a:p>
                  </a:txBody>
                  <a:tcPr/>
                </a:tc>
                <a:tc>
                  <a:txBody>
                    <a:bodyPr/>
                    <a:lstStyle/>
                    <a:p>
                      <a:r>
                        <a:rPr lang="en-GB" sz="1400" b="0" i="0" u="none" strike="noStrike" cap="none" dirty="0" err="1">
                          <a:solidFill>
                            <a:srgbClr val="000000"/>
                          </a:solidFill>
                          <a:effectLst/>
                          <a:latin typeface="Arial"/>
                          <a:ea typeface="Arial"/>
                          <a:cs typeface="Arial"/>
                          <a:sym typeface="Arial"/>
                        </a:rPr>
                        <a:t>Customer_id</a:t>
                      </a:r>
                      <a:endParaRPr lang="en-GB" sz="1400" b="0" i="0" u="none" strike="noStrike" cap="none" dirty="0">
                        <a:solidFill>
                          <a:srgbClr val="000000"/>
                        </a:solidFill>
                        <a:effectLst/>
                        <a:latin typeface="Arial"/>
                        <a:ea typeface="Arial"/>
                        <a:cs typeface="Arial"/>
                        <a:sym typeface="Arial"/>
                      </a:endParaRPr>
                    </a:p>
                    <a:p>
                      <a:r>
                        <a:rPr lang="en-GB" sz="1400" b="0" i="0" u="none" strike="noStrike" cap="none" dirty="0" err="1">
                          <a:solidFill>
                            <a:srgbClr val="000000"/>
                          </a:solidFill>
                          <a:effectLst/>
                          <a:latin typeface="Arial"/>
                          <a:ea typeface="Arial"/>
                          <a:cs typeface="Arial"/>
                          <a:sym typeface="Arial"/>
                        </a:rPr>
                        <a:t>Product_code</a:t>
                      </a:r>
                      <a:endParaRPr lang="en-GB" dirty="0"/>
                    </a:p>
                  </a:txBody>
                  <a:tcPr/>
                </a:tc>
                <a:extLst>
                  <a:ext uri="{0D108BD9-81ED-4DB2-BD59-A6C34878D82A}">
                    <a16:rowId xmlns:a16="http://schemas.microsoft.com/office/drawing/2014/main" val="2223489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1"/>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Sample Data</a:t>
            </a:r>
            <a:endParaRPr dirty="0"/>
          </a:p>
        </p:txBody>
      </p:sp>
      <p:pic>
        <p:nvPicPr>
          <p:cNvPr id="11" name="Picture 10">
            <a:extLst>
              <a:ext uri="{FF2B5EF4-FFF2-40B4-BE49-F238E27FC236}">
                <a16:creationId xmlns:a16="http://schemas.microsoft.com/office/drawing/2014/main" id="{F0E1128D-0AFF-C6B2-28DD-3260C901C506}"/>
              </a:ext>
            </a:extLst>
          </p:cNvPr>
          <p:cNvPicPr>
            <a:picLocks noChangeAspect="1"/>
          </p:cNvPicPr>
          <p:nvPr/>
        </p:nvPicPr>
        <p:blipFill>
          <a:blip r:embed="rId3"/>
          <a:stretch>
            <a:fillRect/>
          </a:stretch>
        </p:blipFill>
        <p:spPr>
          <a:xfrm>
            <a:off x="154003" y="1780188"/>
            <a:ext cx="3445845" cy="1045922"/>
          </a:xfrm>
          <a:prstGeom prst="rect">
            <a:avLst/>
          </a:prstGeom>
        </p:spPr>
      </p:pic>
      <p:pic>
        <p:nvPicPr>
          <p:cNvPr id="13" name="Picture 12">
            <a:extLst>
              <a:ext uri="{FF2B5EF4-FFF2-40B4-BE49-F238E27FC236}">
                <a16:creationId xmlns:a16="http://schemas.microsoft.com/office/drawing/2014/main" id="{19B4FE7E-479C-D5CC-DD9F-9100502859F9}"/>
              </a:ext>
            </a:extLst>
          </p:cNvPr>
          <p:cNvPicPr>
            <a:picLocks noChangeAspect="1"/>
          </p:cNvPicPr>
          <p:nvPr/>
        </p:nvPicPr>
        <p:blipFill>
          <a:blip r:embed="rId4"/>
          <a:stretch>
            <a:fillRect/>
          </a:stretch>
        </p:blipFill>
        <p:spPr>
          <a:xfrm>
            <a:off x="154003" y="583426"/>
            <a:ext cx="3282217" cy="1132175"/>
          </a:xfrm>
          <a:prstGeom prst="rect">
            <a:avLst/>
          </a:prstGeom>
        </p:spPr>
      </p:pic>
      <p:pic>
        <p:nvPicPr>
          <p:cNvPr id="15" name="Picture 14">
            <a:extLst>
              <a:ext uri="{FF2B5EF4-FFF2-40B4-BE49-F238E27FC236}">
                <a16:creationId xmlns:a16="http://schemas.microsoft.com/office/drawing/2014/main" id="{B8A54B91-DBFB-3F62-7B0C-7F345CBEC27F}"/>
              </a:ext>
            </a:extLst>
          </p:cNvPr>
          <p:cNvPicPr>
            <a:picLocks noChangeAspect="1"/>
          </p:cNvPicPr>
          <p:nvPr/>
        </p:nvPicPr>
        <p:blipFill>
          <a:blip r:embed="rId5"/>
          <a:stretch>
            <a:fillRect/>
          </a:stretch>
        </p:blipFill>
        <p:spPr>
          <a:xfrm>
            <a:off x="6263318" y="1487999"/>
            <a:ext cx="2562339" cy="1333569"/>
          </a:xfrm>
          <a:prstGeom prst="rect">
            <a:avLst/>
          </a:prstGeom>
        </p:spPr>
      </p:pic>
      <p:pic>
        <p:nvPicPr>
          <p:cNvPr id="17" name="Picture 16">
            <a:extLst>
              <a:ext uri="{FF2B5EF4-FFF2-40B4-BE49-F238E27FC236}">
                <a16:creationId xmlns:a16="http://schemas.microsoft.com/office/drawing/2014/main" id="{095509C8-EB72-3ADC-464D-24BC5BE9CDB0}"/>
              </a:ext>
            </a:extLst>
          </p:cNvPr>
          <p:cNvPicPr>
            <a:picLocks noChangeAspect="1"/>
          </p:cNvPicPr>
          <p:nvPr/>
        </p:nvPicPr>
        <p:blipFill>
          <a:blip r:embed="rId6"/>
          <a:stretch>
            <a:fillRect/>
          </a:stretch>
        </p:blipFill>
        <p:spPr>
          <a:xfrm>
            <a:off x="3436220" y="109603"/>
            <a:ext cx="5553777" cy="1333569"/>
          </a:xfrm>
          <a:prstGeom prst="rect">
            <a:avLst/>
          </a:prstGeom>
        </p:spPr>
      </p:pic>
      <p:pic>
        <p:nvPicPr>
          <p:cNvPr id="19" name="Picture 18">
            <a:extLst>
              <a:ext uri="{FF2B5EF4-FFF2-40B4-BE49-F238E27FC236}">
                <a16:creationId xmlns:a16="http://schemas.microsoft.com/office/drawing/2014/main" id="{691ED4EE-BEBB-3C56-6320-127C4554C2B4}"/>
              </a:ext>
            </a:extLst>
          </p:cNvPr>
          <p:cNvPicPr>
            <a:picLocks noChangeAspect="1"/>
          </p:cNvPicPr>
          <p:nvPr/>
        </p:nvPicPr>
        <p:blipFill>
          <a:blip r:embed="rId7"/>
          <a:stretch>
            <a:fillRect/>
          </a:stretch>
        </p:blipFill>
        <p:spPr>
          <a:xfrm>
            <a:off x="6146800" y="2990580"/>
            <a:ext cx="2678857" cy="1948660"/>
          </a:xfrm>
          <a:prstGeom prst="rect">
            <a:avLst/>
          </a:prstGeom>
        </p:spPr>
      </p:pic>
      <p:pic>
        <p:nvPicPr>
          <p:cNvPr id="21" name="Picture 20">
            <a:extLst>
              <a:ext uri="{FF2B5EF4-FFF2-40B4-BE49-F238E27FC236}">
                <a16:creationId xmlns:a16="http://schemas.microsoft.com/office/drawing/2014/main" id="{6E2D941F-D1CF-1D69-BEC2-D0018F124C4E}"/>
              </a:ext>
            </a:extLst>
          </p:cNvPr>
          <p:cNvPicPr>
            <a:picLocks noChangeAspect="1"/>
          </p:cNvPicPr>
          <p:nvPr/>
        </p:nvPicPr>
        <p:blipFill>
          <a:blip r:embed="rId8"/>
          <a:stretch>
            <a:fillRect/>
          </a:stretch>
        </p:blipFill>
        <p:spPr>
          <a:xfrm>
            <a:off x="154003" y="2888477"/>
            <a:ext cx="5925064" cy="870161"/>
          </a:xfrm>
          <a:prstGeom prst="rect">
            <a:avLst/>
          </a:prstGeom>
        </p:spPr>
      </p:pic>
      <p:pic>
        <p:nvPicPr>
          <p:cNvPr id="23" name="Picture 22">
            <a:extLst>
              <a:ext uri="{FF2B5EF4-FFF2-40B4-BE49-F238E27FC236}">
                <a16:creationId xmlns:a16="http://schemas.microsoft.com/office/drawing/2014/main" id="{A1B37D4D-1498-B4C1-C432-5FC09ED4237F}"/>
              </a:ext>
            </a:extLst>
          </p:cNvPr>
          <p:cNvPicPr>
            <a:picLocks noChangeAspect="1"/>
          </p:cNvPicPr>
          <p:nvPr/>
        </p:nvPicPr>
        <p:blipFill>
          <a:blip r:embed="rId9"/>
          <a:stretch>
            <a:fillRect/>
          </a:stretch>
        </p:blipFill>
        <p:spPr>
          <a:xfrm>
            <a:off x="154003" y="3824106"/>
            <a:ext cx="4655064" cy="1065696"/>
          </a:xfrm>
          <a:prstGeom prst="rect">
            <a:avLst/>
          </a:prstGeom>
        </p:spPr>
      </p:pic>
      <p:pic>
        <p:nvPicPr>
          <p:cNvPr id="25" name="Picture 24">
            <a:extLst>
              <a:ext uri="{FF2B5EF4-FFF2-40B4-BE49-F238E27FC236}">
                <a16:creationId xmlns:a16="http://schemas.microsoft.com/office/drawing/2014/main" id="{24EDD198-B5FE-DF20-FEA6-44F7F44EF56E}"/>
              </a:ext>
            </a:extLst>
          </p:cNvPr>
          <p:cNvPicPr>
            <a:picLocks noChangeAspect="1"/>
          </p:cNvPicPr>
          <p:nvPr/>
        </p:nvPicPr>
        <p:blipFill>
          <a:blip r:embed="rId10"/>
          <a:stretch>
            <a:fillRect/>
          </a:stretch>
        </p:blipFill>
        <p:spPr>
          <a:xfrm>
            <a:off x="3930354" y="1800060"/>
            <a:ext cx="1990783" cy="6301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42"/>
          <p:cNvSpPr txBox="1">
            <a:spLocks noGrp="1"/>
          </p:cNvSpPr>
          <p:nvPr>
            <p:ph type="title"/>
          </p:nvPr>
        </p:nvSpPr>
        <p:spPr>
          <a:xfrm>
            <a:off x="705335" y="284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Core Requirement 3- Create a view combining multiple tables in a logical way</a:t>
            </a:r>
            <a:endParaRPr sz="2400" dirty="0"/>
          </a:p>
        </p:txBody>
      </p:sp>
      <p:pic>
        <p:nvPicPr>
          <p:cNvPr id="20" name="Picture 19">
            <a:extLst>
              <a:ext uri="{FF2B5EF4-FFF2-40B4-BE49-F238E27FC236}">
                <a16:creationId xmlns:a16="http://schemas.microsoft.com/office/drawing/2014/main" id="{2E81D28E-15D8-744A-CE2A-FE01D4577FF4}"/>
              </a:ext>
            </a:extLst>
          </p:cNvPr>
          <p:cNvPicPr>
            <a:picLocks noChangeAspect="1"/>
          </p:cNvPicPr>
          <p:nvPr/>
        </p:nvPicPr>
        <p:blipFill>
          <a:blip r:embed="rId3"/>
          <a:stretch>
            <a:fillRect/>
          </a:stretch>
        </p:blipFill>
        <p:spPr>
          <a:xfrm>
            <a:off x="455214" y="889624"/>
            <a:ext cx="2903995" cy="4026548"/>
          </a:xfrm>
          <a:prstGeom prst="rect">
            <a:avLst/>
          </a:prstGeom>
        </p:spPr>
      </p:pic>
      <p:pic>
        <p:nvPicPr>
          <p:cNvPr id="22" name="Picture 21">
            <a:extLst>
              <a:ext uri="{FF2B5EF4-FFF2-40B4-BE49-F238E27FC236}">
                <a16:creationId xmlns:a16="http://schemas.microsoft.com/office/drawing/2014/main" id="{32B6040D-CC95-0854-8170-D2C0ADA0D3BA}"/>
              </a:ext>
            </a:extLst>
          </p:cNvPr>
          <p:cNvPicPr>
            <a:picLocks noChangeAspect="1"/>
          </p:cNvPicPr>
          <p:nvPr/>
        </p:nvPicPr>
        <p:blipFill>
          <a:blip r:embed="rId4"/>
          <a:stretch>
            <a:fillRect/>
          </a:stretch>
        </p:blipFill>
        <p:spPr>
          <a:xfrm>
            <a:off x="3435409" y="1701768"/>
            <a:ext cx="5486682" cy="14224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Core Requirement 4- Create a stored function that can be applied to a query</a:t>
            </a:r>
            <a:endParaRPr sz="2000" dirty="0"/>
          </a:p>
        </p:txBody>
      </p:sp>
      <p:sp>
        <p:nvSpPr>
          <p:cNvPr id="20" name="TextBox 19">
            <a:extLst>
              <a:ext uri="{FF2B5EF4-FFF2-40B4-BE49-F238E27FC236}">
                <a16:creationId xmlns:a16="http://schemas.microsoft.com/office/drawing/2014/main" id="{42D52892-DF7C-AA4A-AB12-84A6B88AFD6A}"/>
              </a:ext>
            </a:extLst>
          </p:cNvPr>
          <p:cNvSpPr txBox="1"/>
          <p:nvPr/>
        </p:nvSpPr>
        <p:spPr>
          <a:xfrm>
            <a:off x="652623" y="826508"/>
            <a:ext cx="8161533" cy="646331"/>
          </a:xfrm>
          <a:prstGeom prst="rect">
            <a:avLst/>
          </a:prstGeom>
          <a:noFill/>
        </p:spPr>
        <p:txBody>
          <a:bodyPr wrap="square" rtlCol="0">
            <a:spAutoFit/>
          </a:bodyPr>
          <a:lstStyle/>
          <a:p>
            <a:r>
              <a:rPr lang="en-GB" sz="1200" dirty="0">
                <a:latin typeface="+mj-lt"/>
              </a:rPr>
              <a:t>We created a stored function named </a:t>
            </a:r>
            <a:r>
              <a:rPr lang="en-GB" sz="1200" dirty="0" err="1">
                <a:latin typeface="+mj-lt"/>
              </a:rPr>
              <a:t>CalculateTotalOrderCost</a:t>
            </a:r>
            <a:r>
              <a:rPr lang="en-GB" sz="1200" dirty="0">
                <a:latin typeface="+mj-lt"/>
              </a:rPr>
              <a:t> which takes </a:t>
            </a:r>
            <a:r>
              <a:rPr lang="en-GB" sz="1200" dirty="0" err="1">
                <a:effectLst/>
                <a:latin typeface="+mj-lt"/>
                <a:ea typeface="Calibri" panose="020F0502020204030204" pitchFamily="34" charset="0"/>
                <a:cs typeface="Times New Roman" panose="02020603050405020304" pitchFamily="18" charset="0"/>
              </a:rPr>
              <a:t>Order_Detail_ID</a:t>
            </a:r>
            <a:r>
              <a:rPr lang="en-GB" sz="1200" dirty="0">
                <a:effectLst/>
                <a:latin typeface="+mj-lt"/>
                <a:ea typeface="Calibri" panose="020F0502020204030204" pitchFamily="34" charset="0"/>
                <a:cs typeface="Times New Roman" panose="02020603050405020304" pitchFamily="18" charset="0"/>
              </a:rPr>
              <a:t> as input and return the total cost of the order (product price plus shipping cost). </a:t>
            </a:r>
          </a:p>
          <a:p>
            <a:endParaRPr lang="en-GB" sz="1200" dirty="0">
              <a:latin typeface="+mj-lt"/>
            </a:endParaRPr>
          </a:p>
        </p:txBody>
      </p:sp>
      <p:pic>
        <p:nvPicPr>
          <p:cNvPr id="22" name="Picture 21">
            <a:extLst>
              <a:ext uri="{FF2B5EF4-FFF2-40B4-BE49-F238E27FC236}">
                <a16:creationId xmlns:a16="http://schemas.microsoft.com/office/drawing/2014/main" id="{CFEAE4AA-D508-3F67-836B-F2B959B663CD}"/>
              </a:ext>
            </a:extLst>
          </p:cNvPr>
          <p:cNvPicPr>
            <a:picLocks noChangeAspect="1"/>
          </p:cNvPicPr>
          <p:nvPr/>
        </p:nvPicPr>
        <p:blipFill>
          <a:blip r:embed="rId3"/>
          <a:stretch>
            <a:fillRect/>
          </a:stretch>
        </p:blipFill>
        <p:spPr>
          <a:xfrm>
            <a:off x="439593" y="1274607"/>
            <a:ext cx="2977375" cy="3608784"/>
          </a:xfrm>
          <a:prstGeom prst="rect">
            <a:avLst/>
          </a:prstGeom>
        </p:spPr>
      </p:pic>
      <p:pic>
        <p:nvPicPr>
          <p:cNvPr id="24" name="Picture 23">
            <a:extLst>
              <a:ext uri="{FF2B5EF4-FFF2-40B4-BE49-F238E27FC236}">
                <a16:creationId xmlns:a16="http://schemas.microsoft.com/office/drawing/2014/main" id="{DCF3CD9A-751A-2467-1591-17F5A8FCEE95}"/>
              </a:ext>
            </a:extLst>
          </p:cNvPr>
          <p:cNvPicPr>
            <a:picLocks noChangeAspect="1"/>
          </p:cNvPicPr>
          <p:nvPr/>
        </p:nvPicPr>
        <p:blipFill>
          <a:blip r:embed="rId4"/>
          <a:stretch>
            <a:fillRect/>
          </a:stretch>
        </p:blipFill>
        <p:spPr>
          <a:xfrm>
            <a:off x="3860038" y="1472839"/>
            <a:ext cx="3733992" cy="488975"/>
          </a:xfrm>
          <a:prstGeom prst="rect">
            <a:avLst/>
          </a:prstGeom>
        </p:spPr>
      </p:pic>
      <p:pic>
        <p:nvPicPr>
          <p:cNvPr id="26" name="Picture 25">
            <a:extLst>
              <a:ext uri="{FF2B5EF4-FFF2-40B4-BE49-F238E27FC236}">
                <a16:creationId xmlns:a16="http://schemas.microsoft.com/office/drawing/2014/main" id="{CB1672EC-6B36-DEE2-89E2-AEE91017A90C}"/>
              </a:ext>
            </a:extLst>
          </p:cNvPr>
          <p:cNvPicPr>
            <a:picLocks noChangeAspect="1"/>
          </p:cNvPicPr>
          <p:nvPr/>
        </p:nvPicPr>
        <p:blipFill>
          <a:blip r:embed="rId5"/>
          <a:stretch>
            <a:fillRect/>
          </a:stretch>
        </p:blipFill>
        <p:spPr>
          <a:xfrm>
            <a:off x="4572000" y="2301637"/>
            <a:ext cx="1926596" cy="1760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3" name="Google Shape;1643;p44"/>
          <p:cNvSpPr txBox="1">
            <a:spLocks noGrp="1"/>
          </p:cNvSpPr>
          <p:nvPr>
            <p:ph type="title"/>
          </p:nvPr>
        </p:nvSpPr>
        <p:spPr>
          <a:xfrm>
            <a:off x="720000" y="1201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Core Requirement 5- example with a query with a subquery to demonstrate how to extract data from your DB for analysis</a:t>
            </a:r>
            <a:endParaRPr sz="2000" dirty="0"/>
          </a:p>
        </p:txBody>
      </p:sp>
      <p:sp>
        <p:nvSpPr>
          <p:cNvPr id="26" name="TextBox 25">
            <a:extLst>
              <a:ext uri="{FF2B5EF4-FFF2-40B4-BE49-F238E27FC236}">
                <a16:creationId xmlns:a16="http://schemas.microsoft.com/office/drawing/2014/main" id="{27E9E5D8-C547-A825-1B8E-6E51EC8E8AB7}"/>
              </a:ext>
            </a:extLst>
          </p:cNvPr>
          <p:cNvSpPr txBox="1"/>
          <p:nvPr/>
        </p:nvSpPr>
        <p:spPr>
          <a:xfrm>
            <a:off x="783771" y="1069521"/>
            <a:ext cx="8103500" cy="276999"/>
          </a:xfrm>
          <a:prstGeom prst="rect">
            <a:avLst/>
          </a:prstGeom>
          <a:noFill/>
        </p:spPr>
        <p:txBody>
          <a:bodyPr wrap="none" rtlCol="0">
            <a:spAutoFit/>
          </a:bodyPr>
          <a:lstStyle/>
          <a:p>
            <a:r>
              <a:rPr lang="en-GB" sz="1200" dirty="0">
                <a:latin typeface="+mj-lt"/>
              </a:rPr>
              <a:t>This query is useful for identifying </a:t>
            </a:r>
            <a:r>
              <a:rPr lang="en-GB" sz="1200" dirty="0">
                <a:effectLst/>
                <a:latin typeface="+mj-lt"/>
                <a:ea typeface="Calibri" panose="020F0502020204030204" pitchFamily="34" charset="0"/>
                <a:cs typeface="Times New Roman" panose="02020603050405020304" pitchFamily="18" charset="0"/>
              </a:rPr>
              <a:t>the most popular products based on the number of times they have been ordered. </a:t>
            </a:r>
            <a:endParaRPr lang="en-GB" sz="1200" dirty="0">
              <a:latin typeface="+mj-lt"/>
            </a:endParaRPr>
          </a:p>
        </p:txBody>
      </p:sp>
      <p:pic>
        <p:nvPicPr>
          <p:cNvPr id="28" name="Picture 27">
            <a:extLst>
              <a:ext uri="{FF2B5EF4-FFF2-40B4-BE49-F238E27FC236}">
                <a16:creationId xmlns:a16="http://schemas.microsoft.com/office/drawing/2014/main" id="{F1CA359A-0E72-0B62-E8A9-52F988B18AFE}"/>
              </a:ext>
            </a:extLst>
          </p:cNvPr>
          <p:cNvPicPr>
            <a:picLocks noChangeAspect="1"/>
          </p:cNvPicPr>
          <p:nvPr/>
        </p:nvPicPr>
        <p:blipFill>
          <a:blip r:embed="rId3"/>
          <a:stretch>
            <a:fillRect/>
          </a:stretch>
        </p:blipFill>
        <p:spPr>
          <a:xfrm>
            <a:off x="3853893" y="2254672"/>
            <a:ext cx="4032457" cy="1238314"/>
          </a:xfrm>
          <a:prstGeom prst="rect">
            <a:avLst/>
          </a:prstGeom>
        </p:spPr>
      </p:pic>
      <p:pic>
        <p:nvPicPr>
          <p:cNvPr id="30" name="Picture 29">
            <a:extLst>
              <a:ext uri="{FF2B5EF4-FFF2-40B4-BE49-F238E27FC236}">
                <a16:creationId xmlns:a16="http://schemas.microsoft.com/office/drawing/2014/main" id="{3E7728D5-9990-E8BF-F0A8-E9C12F905461}"/>
              </a:ext>
            </a:extLst>
          </p:cNvPr>
          <p:cNvPicPr>
            <a:picLocks noChangeAspect="1"/>
          </p:cNvPicPr>
          <p:nvPr/>
        </p:nvPicPr>
        <p:blipFill>
          <a:blip r:embed="rId4"/>
          <a:stretch>
            <a:fillRect/>
          </a:stretch>
        </p:blipFill>
        <p:spPr>
          <a:xfrm>
            <a:off x="384530" y="1621855"/>
            <a:ext cx="3077128" cy="28376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40"/>
          <p:cNvSpPr txBox="1">
            <a:spLocks noGrp="1"/>
          </p:cNvSpPr>
          <p:nvPr>
            <p:ph type="title"/>
          </p:nvPr>
        </p:nvSpPr>
        <p:spPr>
          <a:xfrm>
            <a:off x="632328" y="15256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 Diagram (Core Requirement 6)</a:t>
            </a:r>
            <a:endParaRPr dirty="0"/>
          </a:p>
        </p:txBody>
      </p:sp>
      <p:grpSp>
        <p:nvGrpSpPr>
          <p:cNvPr id="1512" name="Google Shape;1512;p40"/>
          <p:cNvGrpSpPr/>
          <p:nvPr/>
        </p:nvGrpSpPr>
        <p:grpSpPr>
          <a:xfrm>
            <a:off x="1249607" y="1798861"/>
            <a:ext cx="1524431" cy="2091301"/>
            <a:chOff x="5744790" y="726868"/>
            <a:chExt cx="947558" cy="1299913"/>
          </a:xfrm>
        </p:grpSpPr>
        <p:sp>
          <p:nvSpPr>
            <p:cNvPr id="1513" name="Google Shape;1513;p40"/>
            <p:cNvSpPr/>
            <p:nvPr/>
          </p:nvSpPr>
          <p:spPr>
            <a:xfrm>
              <a:off x="6670895" y="870987"/>
              <a:ext cx="57" cy="57"/>
            </a:xfrm>
            <a:custGeom>
              <a:avLst/>
              <a:gdLst/>
              <a:ahLst/>
              <a:cxnLst/>
              <a:rect l="l" t="t" r="r" b="b"/>
              <a:pathLst>
                <a:path w="1" h="1" extrusionOk="0">
                  <a:moveTo>
                    <a:pt x="0" y="0"/>
                  </a:move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0"/>
            <p:cNvSpPr/>
            <p:nvPr/>
          </p:nvSpPr>
          <p:spPr>
            <a:xfrm>
              <a:off x="6630893" y="859299"/>
              <a:ext cx="57" cy="681"/>
            </a:xfrm>
            <a:custGeom>
              <a:avLst/>
              <a:gdLst/>
              <a:ahLst/>
              <a:cxnLst/>
              <a:rect l="l" t="t" r="r" b="b"/>
              <a:pathLst>
                <a:path w="1" h="12" extrusionOk="0">
                  <a:moveTo>
                    <a:pt x="1" y="0"/>
                  </a:moveTo>
                  <a:lnTo>
                    <a:pt x="1" y="0"/>
                  </a:lnTo>
                  <a:lnTo>
                    <a:pt x="1"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6634354" y="816517"/>
              <a:ext cx="57" cy="57"/>
            </a:xfrm>
            <a:custGeom>
              <a:avLst/>
              <a:gdLst/>
              <a:ahLst/>
              <a:cxnLst/>
              <a:rect l="l" t="t" r="r" b="b"/>
              <a:pathLst>
                <a:path w="1" h="1" extrusionOk="0">
                  <a:moveTo>
                    <a:pt x="1" y="1"/>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6599176" y="859923"/>
              <a:ext cx="56627" cy="117338"/>
            </a:xfrm>
            <a:custGeom>
              <a:avLst/>
              <a:gdLst/>
              <a:ahLst/>
              <a:cxnLst/>
              <a:rect l="l" t="t" r="r" b="b"/>
              <a:pathLst>
                <a:path w="998" h="2068" extrusionOk="0">
                  <a:moveTo>
                    <a:pt x="973" y="1"/>
                  </a:moveTo>
                  <a:lnTo>
                    <a:pt x="948" y="38"/>
                  </a:lnTo>
                  <a:cubicBezTo>
                    <a:pt x="937" y="62"/>
                    <a:pt x="924" y="74"/>
                    <a:pt x="924" y="98"/>
                  </a:cubicBezTo>
                  <a:cubicBezTo>
                    <a:pt x="912" y="111"/>
                    <a:pt x="900" y="123"/>
                    <a:pt x="900" y="147"/>
                  </a:cubicBezTo>
                  <a:cubicBezTo>
                    <a:pt x="888" y="159"/>
                    <a:pt x="876" y="171"/>
                    <a:pt x="876" y="184"/>
                  </a:cubicBezTo>
                  <a:cubicBezTo>
                    <a:pt x="864" y="195"/>
                    <a:pt x="864" y="208"/>
                    <a:pt x="851" y="220"/>
                  </a:cubicBezTo>
                  <a:cubicBezTo>
                    <a:pt x="851" y="232"/>
                    <a:pt x="851" y="244"/>
                    <a:pt x="840" y="257"/>
                  </a:cubicBezTo>
                  <a:lnTo>
                    <a:pt x="840" y="268"/>
                  </a:lnTo>
                  <a:lnTo>
                    <a:pt x="803" y="341"/>
                  </a:lnTo>
                  <a:lnTo>
                    <a:pt x="791" y="366"/>
                  </a:lnTo>
                  <a:cubicBezTo>
                    <a:pt x="778" y="390"/>
                    <a:pt x="767" y="414"/>
                    <a:pt x="754" y="427"/>
                  </a:cubicBezTo>
                  <a:lnTo>
                    <a:pt x="742" y="463"/>
                  </a:lnTo>
                  <a:cubicBezTo>
                    <a:pt x="730" y="487"/>
                    <a:pt x="718" y="500"/>
                    <a:pt x="705" y="524"/>
                  </a:cubicBezTo>
                  <a:cubicBezTo>
                    <a:pt x="694" y="548"/>
                    <a:pt x="681" y="573"/>
                    <a:pt x="669" y="609"/>
                  </a:cubicBezTo>
                  <a:lnTo>
                    <a:pt x="657" y="609"/>
                  </a:lnTo>
                  <a:cubicBezTo>
                    <a:pt x="657" y="633"/>
                    <a:pt x="645" y="646"/>
                    <a:pt x="632" y="657"/>
                  </a:cubicBezTo>
                  <a:lnTo>
                    <a:pt x="621" y="682"/>
                  </a:lnTo>
                  <a:cubicBezTo>
                    <a:pt x="608" y="694"/>
                    <a:pt x="596" y="719"/>
                    <a:pt x="596" y="730"/>
                  </a:cubicBezTo>
                  <a:lnTo>
                    <a:pt x="584" y="755"/>
                  </a:lnTo>
                  <a:lnTo>
                    <a:pt x="572" y="779"/>
                  </a:lnTo>
                  <a:cubicBezTo>
                    <a:pt x="560" y="779"/>
                    <a:pt x="560" y="791"/>
                    <a:pt x="548" y="803"/>
                  </a:cubicBezTo>
                  <a:lnTo>
                    <a:pt x="548" y="816"/>
                  </a:lnTo>
                  <a:cubicBezTo>
                    <a:pt x="535" y="827"/>
                    <a:pt x="535" y="840"/>
                    <a:pt x="535" y="840"/>
                  </a:cubicBezTo>
                  <a:cubicBezTo>
                    <a:pt x="511" y="876"/>
                    <a:pt x="499" y="900"/>
                    <a:pt x="487" y="937"/>
                  </a:cubicBezTo>
                  <a:lnTo>
                    <a:pt x="451" y="1010"/>
                  </a:lnTo>
                  <a:cubicBezTo>
                    <a:pt x="438" y="1046"/>
                    <a:pt x="426" y="1071"/>
                    <a:pt x="414" y="1095"/>
                  </a:cubicBezTo>
                  <a:lnTo>
                    <a:pt x="402" y="1132"/>
                  </a:lnTo>
                  <a:cubicBezTo>
                    <a:pt x="389" y="1143"/>
                    <a:pt x="378" y="1168"/>
                    <a:pt x="365" y="1180"/>
                  </a:cubicBezTo>
                  <a:cubicBezTo>
                    <a:pt x="365" y="1205"/>
                    <a:pt x="353" y="1229"/>
                    <a:pt x="341" y="1253"/>
                  </a:cubicBezTo>
                  <a:lnTo>
                    <a:pt x="329" y="1278"/>
                  </a:lnTo>
                  <a:lnTo>
                    <a:pt x="316" y="1289"/>
                  </a:lnTo>
                  <a:lnTo>
                    <a:pt x="316" y="1302"/>
                  </a:lnTo>
                  <a:cubicBezTo>
                    <a:pt x="305" y="1314"/>
                    <a:pt x="292" y="1326"/>
                    <a:pt x="292" y="1351"/>
                  </a:cubicBezTo>
                  <a:lnTo>
                    <a:pt x="268" y="1386"/>
                  </a:lnTo>
                  <a:lnTo>
                    <a:pt x="256" y="1399"/>
                  </a:lnTo>
                  <a:lnTo>
                    <a:pt x="256" y="1411"/>
                  </a:lnTo>
                  <a:cubicBezTo>
                    <a:pt x="244" y="1435"/>
                    <a:pt x="232" y="1448"/>
                    <a:pt x="232" y="1459"/>
                  </a:cubicBezTo>
                  <a:lnTo>
                    <a:pt x="219" y="1472"/>
                  </a:lnTo>
                  <a:lnTo>
                    <a:pt x="219" y="1496"/>
                  </a:lnTo>
                  <a:lnTo>
                    <a:pt x="208" y="1508"/>
                  </a:lnTo>
                  <a:cubicBezTo>
                    <a:pt x="195" y="1532"/>
                    <a:pt x="195" y="1545"/>
                    <a:pt x="183" y="1557"/>
                  </a:cubicBezTo>
                  <a:lnTo>
                    <a:pt x="183" y="1581"/>
                  </a:lnTo>
                  <a:cubicBezTo>
                    <a:pt x="171" y="1594"/>
                    <a:pt x="159" y="1605"/>
                    <a:pt x="159" y="1630"/>
                  </a:cubicBezTo>
                  <a:lnTo>
                    <a:pt x="122" y="1702"/>
                  </a:lnTo>
                  <a:cubicBezTo>
                    <a:pt x="110" y="1727"/>
                    <a:pt x="98" y="1751"/>
                    <a:pt x="98" y="1764"/>
                  </a:cubicBezTo>
                  <a:lnTo>
                    <a:pt x="86" y="1775"/>
                  </a:lnTo>
                  <a:lnTo>
                    <a:pt x="86" y="1788"/>
                  </a:lnTo>
                  <a:cubicBezTo>
                    <a:pt x="73" y="1800"/>
                    <a:pt x="73" y="1812"/>
                    <a:pt x="73" y="1812"/>
                  </a:cubicBezTo>
                  <a:lnTo>
                    <a:pt x="73" y="1824"/>
                  </a:lnTo>
                  <a:lnTo>
                    <a:pt x="62" y="1837"/>
                  </a:lnTo>
                  <a:cubicBezTo>
                    <a:pt x="62" y="1848"/>
                    <a:pt x="62" y="1861"/>
                    <a:pt x="49" y="1861"/>
                  </a:cubicBezTo>
                  <a:cubicBezTo>
                    <a:pt x="49" y="1885"/>
                    <a:pt x="37" y="1897"/>
                    <a:pt x="37" y="1921"/>
                  </a:cubicBezTo>
                  <a:cubicBezTo>
                    <a:pt x="37" y="1934"/>
                    <a:pt x="37" y="1934"/>
                    <a:pt x="25" y="1946"/>
                  </a:cubicBezTo>
                  <a:lnTo>
                    <a:pt x="25" y="1970"/>
                  </a:lnTo>
                  <a:cubicBezTo>
                    <a:pt x="25" y="1982"/>
                    <a:pt x="13" y="1994"/>
                    <a:pt x="13" y="2007"/>
                  </a:cubicBezTo>
                  <a:lnTo>
                    <a:pt x="13" y="2018"/>
                  </a:lnTo>
                  <a:lnTo>
                    <a:pt x="13" y="2031"/>
                  </a:lnTo>
                  <a:cubicBezTo>
                    <a:pt x="13" y="2031"/>
                    <a:pt x="0" y="2043"/>
                    <a:pt x="0" y="2055"/>
                  </a:cubicBezTo>
                  <a:cubicBezTo>
                    <a:pt x="0" y="2067"/>
                    <a:pt x="0" y="2067"/>
                    <a:pt x="13" y="2067"/>
                  </a:cubicBezTo>
                  <a:cubicBezTo>
                    <a:pt x="25" y="2067"/>
                    <a:pt x="25" y="2067"/>
                    <a:pt x="25" y="2055"/>
                  </a:cubicBezTo>
                  <a:lnTo>
                    <a:pt x="25" y="2043"/>
                  </a:lnTo>
                  <a:cubicBezTo>
                    <a:pt x="37" y="2018"/>
                    <a:pt x="49" y="1982"/>
                    <a:pt x="49" y="1958"/>
                  </a:cubicBezTo>
                  <a:lnTo>
                    <a:pt x="49" y="1946"/>
                  </a:lnTo>
                  <a:cubicBezTo>
                    <a:pt x="62" y="1934"/>
                    <a:pt x="62" y="1921"/>
                    <a:pt x="62" y="1910"/>
                  </a:cubicBezTo>
                  <a:cubicBezTo>
                    <a:pt x="73" y="1897"/>
                    <a:pt x="73" y="1885"/>
                    <a:pt x="73" y="1873"/>
                  </a:cubicBezTo>
                  <a:cubicBezTo>
                    <a:pt x="86" y="1861"/>
                    <a:pt x="86" y="1861"/>
                    <a:pt x="86" y="1848"/>
                  </a:cubicBezTo>
                  <a:lnTo>
                    <a:pt x="86" y="1837"/>
                  </a:lnTo>
                  <a:lnTo>
                    <a:pt x="98" y="1824"/>
                  </a:lnTo>
                  <a:cubicBezTo>
                    <a:pt x="98" y="1812"/>
                    <a:pt x="98" y="1812"/>
                    <a:pt x="110" y="1800"/>
                  </a:cubicBezTo>
                  <a:cubicBezTo>
                    <a:pt x="110" y="1775"/>
                    <a:pt x="122" y="1764"/>
                    <a:pt x="135" y="1739"/>
                  </a:cubicBezTo>
                  <a:cubicBezTo>
                    <a:pt x="135" y="1727"/>
                    <a:pt x="146" y="1715"/>
                    <a:pt x="146" y="1702"/>
                  </a:cubicBezTo>
                  <a:cubicBezTo>
                    <a:pt x="146" y="1691"/>
                    <a:pt x="159" y="1678"/>
                    <a:pt x="159" y="1667"/>
                  </a:cubicBezTo>
                  <a:cubicBezTo>
                    <a:pt x="171" y="1642"/>
                    <a:pt x="195" y="1605"/>
                    <a:pt x="208" y="1569"/>
                  </a:cubicBezTo>
                  <a:cubicBezTo>
                    <a:pt x="208" y="1557"/>
                    <a:pt x="219" y="1532"/>
                    <a:pt x="232" y="1521"/>
                  </a:cubicBezTo>
                  <a:lnTo>
                    <a:pt x="244" y="1496"/>
                  </a:lnTo>
                  <a:lnTo>
                    <a:pt x="244" y="1472"/>
                  </a:lnTo>
                  <a:lnTo>
                    <a:pt x="268" y="1435"/>
                  </a:lnTo>
                  <a:cubicBezTo>
                    <a:pt x="280" y="1423"/>
                    <a:pt x="280" y="1411"/>
                    <a:pt x="292" y="1399"/>
                  </a:cubicBezTo>
                  <a:lnTo>
                    <a:pt x="292" y="1386"/>
                  </a:lnTo>
                  <a:cubicBezTo>
                    <a:pt x="305" y="1375"/>
                    <a:pt x="305" y="1375"/>
                    <a:pt x="305" y="1362"/>
                  </a:cubicBezTo>
                  <a:cubicBezTo>
                    <a:pt x="316" y="1362"/>
                    <a:pt x="316" y="1351"/>
                    <a:pt x="316" y="1338"/>
                  </a:cubicBezTo>
                  <a:cubicBezTo>
                    <a:pt x="329" y="1326"/>
                    <a:pt x="329" y="1314"/>
                    <a:pt x="341" y="1302"/>
                  </a:cubicBezTo>
                  <a:cubicBezTo>
                    <a:pt x="341" y="1302"/>
                    <a:pt x="341" y="1289"/>
                    <a:pt x="353" y="1289"/>
                  </a:cubicBezTo>
                  <a:lnTo>
                    <a:pt x="353" y="1278"/>
                  </a:lnTo>
                  <a:lnTo>
                    <a:pt x="353" y="1265"/>
                  </a:lnTo>
                  <a:lnTo>
                    <a:pt x="365" y="1265"/>
                  </a:lnTo>
                  <a:lnTo>
                    <a:pt x="365" y="1253"/>
                  </a:lnTo>
                  <a:lnTo>
                    <a:pt x="378" y="1241"/>
                  </a:lnTo>
                  <a:lnTo>
                    <a:pt x="378" y="1229"/>
                  </a:lnTo>
                  <a:cubicBezTo>
                    <a:pt x="378" y="1216"/>
                    <a:pt x="389" y="1216"/>
                    <a:pt x="389" y="1205"/>
                  </a:cubicBezTo>
                  <a:lnTo>
                    <a:pt x="402" y="1192"/>
                  </a:lnTo>
                  <a:cubicBezTo>
                    <a:pt x="426" y="1132"/>
                    <a:pt x="451" y="1083"/>
                    <a:pt x="475" y="1022"/>
                  </a:cubicBezTo>
                  <a:cubicBezTo>
                    <a:pt x="487" y="998"/>
                    <a:pt x="499" y="962"/>
                    <a:pt x="511" y="937"/>
                  </a:cubicBezTo>
                  <a:cubicBezTo>
                    <a:pt x="535" y="913"/>
                    <a:pt x="548" y="876"/>
                    <a:pt x="560" y="852"/>
                  </a:cubicBezTo>
                  <a:cubicBezTo>
                    <a:pt x="584" y="803"/>
                    <a:pt x="608" y="755"/>
                    <a:pt x="632" y="719"/>
                  </a:cubicBezTo>
                  <a:lnTo>
                    <a:pt x="632" y="706"/>
                  </a:lnTo>
                  <a:cubicBezTo>
                    <a:pt x="669" y="657"/>
                    <a:pt x="694" y="609"/>
                    <a:pt x="730" y="548"/>
                  </a:cubicBezTo>
                  <a:lnTo>
                    <a:pt x="767" y="475"/>
                  </a:lnTo>
                  <a:lnTo>
                    <a:pt x="778" y="451"/>
                  </a:lnTo>
                  <a:cubicBezTo>
                    <a:pt x="791" y="439"/>
                    <a:pt x="803" y="414"/>
                    <a:pt x="803" y="403"/>
                  </a:cubicBezTo>
                  <a:lnTo>
                    <a:pt x="815" y="390"/>
                  </a:lnTo>
                  <a:lnTo>
                    <a:pt x="815" y="378"/>
                  </a:lnTo>
                  <a:lnTo>
                    <a:pt x="827" y="366"/>
                  </a:lnTo>
                  <a:lnTo>
                    <a:pt x="827" y="354"/>
                  </a:lnTo>
                  <a:cubicBezTo>
                    <a:pt x="840" y="330"/>
                    <a:pt x="864" y="293"/>
                    <a:pt x="876" y="268"/>
                  </a:cubicBezTo>
                  <a:lnTo>
                    <a:pt x="888" y="244"/>
                  </a:lnTo>
                  <a:lnTo>
                    <a:pt x="900" y="208"/>
                  </a:lnTo>
                  <a:cubicBezTo>
                    <a:pt x="900" y="195"/>
                    <a:pt x="912" y="195"/>
                    <a:pt x="912" y="184"/>
                  </a:cubicBezTo>
                  <a:lnTo>
                    <a:pt x="924" y="171"/>
                  </a:lnTo>
                  <a:lnTo>
                    <a:pt x="924" y="147"/>
                  </a:lnTo>
                  <a:lnTo>
                    <a:pt x="937" y="135"/>
                  </a:lnTo>
                  <a:cubicBezTo>
                    <a:pt x="937" y="135"/>
                    <a:pt x="937" y="123"/>
                    <a:pt x="948" y="123"/>
                  </a:cubicBezTo>
                  <a:lnTo>
                    <a:pt x="948" y="111"/>
                  </a:lnTo>
                  <a:cubicBezTo>
                    <a:pt x="961" y="98"/>
                    <a:pt x="961" y="87"/>
                    <a:pt x="961" y="87"/>
                  </a:cubicBezTo>
                  <a:cubicBezTo>
                    <a:pt x="973" y="74"/>
                    <a:pt x="973" y="62"/>
                    <a:pt x="985" y="50"/>
                  </a:cubicBezTo>
                  <a:cubicBezTo>
                    <a:pt x="985" y="38"/>
                    <a:pt x="997" y="25"/>
                    <a:pt x="997" y="25"/>
                  </a:cubicBezTo>
                  <a:lnTo>
                    <a:pt x="997" y="14"/>
                  </a:lnTo>
                  <a:cubicBezTo>
                    <a:pt x="997" y="1"/>
                    <a:pt x="997" y="1"/>
                    <a:pt x="9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0"/>
            <p:cNvSpPr/>
            <p:nvPr/>
          </p:nvSpPr>
          <p:spPr>
            <a:xfrm>
              <a:off x="6602637" y="866164"/>
              <a:ext cx="2837" cy="5617"/>
            </a:xfrm>
            <a:custGeom>
              <a:avLst/>
              <a:gdLst/>
              <a:ahLst/>
              <a:cxnLst/>
              <a:rect l="l" t="t" r="r" b="b"/>
              <a:pathLst>
                <a:path w="50" h="99" extrusionOk="0">
                  <a:moveTo>
                    <a:pt x="37" y="1"/>
                  </a:moveTo>
                  <a:cubicBezTo>
                    <a:pt x="25" y="1"/>
                    <a:pt x="25" y="1"/>
                    <a:pt x="25" y="13"/>
                  </a:cubicBezTo>
                  <a:cubicBezTo>
                    <a:pt x="12" y="25"/>
                    <a:pt x="12" y="37"/>
                    <a:pt x="12" y="49"/>
                  </a:cubicBezTo>
                  <a:lnTo>
                    <a:pt x="1" y="61"/>
                  </a:lnTo>
                  <a:lnTo>
                    <a:pt x="1" y="74"/>
                  </a:lnTo>
                  <a:lnTo>
                    <a:pt x="1" y="85"/>
                  </a:lnTo>
                  <a:lnTo>
                    <a:pt x="1" y="98"/>
                  </a:lnTo>
                  <a:lnTo>
                    <a:pt x="12" y="98"/>
                  </a:lnTo>
                  <a:cubicBezTo>
                    <a:pt x="12" y="98"/>
                    <a:pt x="25" y="98"/>
                    <a:pt x="25" y="85"/>
                  </a:cubicBezTo>
                  <a:lnTo>
                    <a:pt x="25" y="74"/>
                  </a:lnTo>
                  <a:cubicBezTo>
                    <a:pt x="25" y="61"/>
                    <a:pt x="37" y="49"/>
                    <a:pt x="37" y="37"/>
                  </a:cubicBezTo>
                  <a:lnTo>
                    <a:pt x="37" y="25"/>
                  </a:lnTo>
                  <a:lnTo>
                    <a:pt x="49" y="25"/>
                  </a:lnTo>
                  <a:lnTo>
                    <a:pt x="49" y="13"/>
                  </a:lnTo>
                  <a:lnTo>
                    <a:pt x="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6586750" y="779977"/>
              <a:ext cx="57" cy="738"/>
            </a:xfrm>
            <a:custGeom>
              <a:avLst/>
              <a:gdLst/>
              <a:ahLst/>
              <a:cxnLst/>
              <a:rect l="l" t="t" r="r" b="b"/>
              <a:pathLst>
                <a:path w="1" h="13" extrusionOk="0">
                  <a:moveTo>
                    <a:pt x="1" y="0"/>
                  </a:moveTo>
                  <a:lnTo>
                    <a:pt x="1" y="13"/>
                  </a:lnTo>
                  <a:lnTo>
                    <a:pt x="1"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a:off x="6588168" y="775154"/>
              <a:ext cx="0" cy="57"/>
            </a:xfrm>
            <a:custGeom>
              <a:avLst/>
              <a:gdLst/>
              <a:ahLst/>
              <a:cxnLst/>
              <a:rect l="l" t="t" r="r" b="b"/>
              <a:pathLst>
                <a:path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0"/>
            <p:cNvSpPr/>
            <p:nvPr/>
          </p:nvSpPr>
          <p:spPr>
            <a:xfrm>
              <a:off x="6677136" y="778558"/>
              <a:ext cx="57" cy="57"/>
            </a:xfrm>
            <a:custGeom>
              <a:avLst/>
              <a:gdLst/>
              <a:ahLst/>
              <a:cxnLst/>
              <a:rect l="l" t="t" r="r" b="b"/>
              <a:pathLst>
                <a:path w="1" h="1" extrusionOk="0">
                  <a:moveTo>
                    <a:pt x="0" y="1"/>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5744790" y="726868"/>
              <a:ext cx="947558" cy="1299913"/>
            </a:xfrm>
            <a:custGeom>
              <a:avLst/>
              <a:gdLst/>
              <a:ahLst/>
              <a:cxnLst/>
              <a:rect l="l" t="t" r="r" b="b"/>
              <a:pathLst>
                <a:path w="16700" h="22910" extrusionOk="0">
                  <a:moveTo>
                    <a:pt x="14974" y="37"/>
                  </a:moveTo>
                  <a:lnTo>
                    <a:pt x="14974" y="49"/>
                  </a:lnTo>
                  <a:lnTo>
                    <a:pt x="14974" y="61"/>
                  </a:lnTo>
                  <a:cubicBezTo>
                    <a:pt x="14986" y="61"/>
                    <a:pt x="14986" y="74"/>
                    <a:pt x="14986" y="74"/>
                  </a:cubicBezTo>
                  <a:lnTo>
                    <a:pt x="14986" y="110"/>
                  </a:lnTo>
                  <a:cubicBezTo>
                    <a:pt x="14986" y="110"/>
                    <a:pt x="14986" y="122"/>
                    <a:pt x="14974" y="134"/>
                  </a:cubicBezTo>
                  <a:lnTo>
                    <a:pt x="14974" y="147"/>
                  </a:lnTo>
                  <a:lnTo>
                    <a:pt x="14974" y="158"/>
                  </a:lnTo>
                  <a:cubicBezTo>
                    <a:pt x="14974" y="171"/>
                    <a:pt x="14974" y="183"/>
                    <a:pt x="14961" y="195"/>
                  </a:cubicBezTo>
                  <a:lnTo>
                    <a:pt x="14961" y="207"/>
                  </a:lnTo>
                  <a:cubicBezTo>
                    <a:pt x="14961" y="183"/>
                    <a:pt x="14950" y="147"/>
                    <a:pt x="14950" y="122"/>
                  </a:cubicBezTo>
                  <a:lnTo>
                    <a:pt x="14950" y="74"/>
                  </a:lnTo>
                  <a:cubicBezTo>
                    <a:pt x="14950" y="61"/>
                    <a:pt x="14950" y="49"/>
                    <a:pt x="14961" y="49"/>
                  </a:cubicBezTo>
                  <a:lnTo>
                    <a:pt x="14961" y="37"/>
                  </a:lnTo>
                  <a:close/>
                  <a:moveTo>
                    <a:pt x="14086" y="231"/>
                  </a:moveTo>
                  <a:lnTo>
                    <a:pt x="14086" y="244"/>
                  </a:lnTo>
                  <a:cubicBezTo>
                    <a:pt x="14099" y="244"/>
                    <a:pt x="14099" y="244"/>
                    <a:pt x="14099" y="256"/>
                  </a:cubicBezTo>
                  <a:lnTo>
                    <a:pt x="14110" y="268"/>
                  </a:lnTo>
                  <a:cubicBezTo>
                    <a:pt x="14110" y="280"/>
                    <a:pt x="14123" y="293"/>
                    <a:pt x="14123" y="304"/>
                  </a:cubicBezTo>
                  <a:cubicBezTo>
                    <a:pt x="14123" y="317"/>
                    <a:pt x="14135" y="329"/>
                    <a:pt x="14135" y="329"/>
                  </a:cubicBezTo>
                  <a:lnTo>
                    <a:pt x="14135" y="353"/>
                  </a:lnTo>
                  <a:cubicBezTo>
                    <a:pt x="14135" y="365"/>
                    <a:pt x="14147" y="377"/>
                    <a:pt x="14147" y="390"/>
                  </a:cubicBezTo>
                  <a:lnTo>
                    <a:pt x="14147" y="426"/>
                  </a:lnTo>
                  <a:lnTo>
                    <a:pt x="14147" y="438"/>
                  </a:lnTo>
                  <a:lnTo>
                    <a:pt x="14147" y="450"/>
                  </a:lnTo>
                  <a:cubicBezTo>
                    <a:pt x="14147" y="438"/>
                    <a:pt x="14135" y="426"/>
                    <a:pt x="14123" y="414"/>
                  </a:cubicBezTo>
                  <a:lnTo>
                    <a:pt x="14123" y="401"/>
                  </a:lnTo>
                  <a:lnTo>
                    <a:pt x="14086" y="329"/>
                  </a:lnTo>
                  <a:cubicBezTo>
                    <a:pt x="14075" y="304"/>
                    <a:pt x="14075" y="293"/>
                    <a:pt x="14075" y="280"/>
                  </a:cubicBezTo>
                  <a:cubicBezTo>
                    <a:pt x="14062" y="268"/>
                    <a:pt x="14062" y="256"/>
                    <a:pt x="14062" y="244"/>
                  </a:cubicBezTo>
                  <a:lnTo>
                    <a:pt x="14062" y="231"/>
                  </a:lnTo>
                  <a:close/>
                  <a:moveTo>
                    <a:pt x="16638" y="839"/>
                  </a:moveTo>
                  <a:lnTo>
                    <a:pt x="16638" y="852"/>
                  </a:lnTo>
                  <a:lnTo>
                    <a:pt x="16638" y="863"/>
                  </a:lnTo>
                  <a:lnTo>
                    <a:pt x="16638" y="888"/>
                  </a:lnTo>
                  <a:lnTo>
                    <a:pt x="16638" y="912"/>
                  </a:lnTo>
                  <a:lnTo>
                    <a:pt x="16638" y="925"/>
                  </a:lnTo>
                  <a:cubicBezTo>
                    <a:pt x="16627" y="925"/>
                    <a:pt x="16627" y="936"/>
                    <a:pt x="16627" y="936"/>
                  </a:cubicBezTo>
                  <a:cubicBezTo>
                    <a:pt x="16627" y="949"/>
                    <a:pt x="16614" y="949"/>
                    <a:pt x="16614" y="961"/>
                  </a:cubicBezTo>
                  <a:lnTo>
                    <a:pt x="16602" y="961"/>
                  </a:lnTo>
                  <a:lnTo>
                    <a:pt x="16602" y="973"/>
                  </a:lnTo>
                  <a:cubicBezTo>
                    <a:pt x="16590" y="985"/>
                    <a:pt x="16590" y="985"/>
                    <a:pt x="16578" y="985"/>
                  </a:cubicBezTo>
                  <a:cubicBezTo>
                    <a:pt x="16565" y="997"/>
                    <a:pt x="16554" y="1009"/>
                    <a:pt x="16541" y="1009"/>
                  </a:cubicBezTo>
                  <a:lnTo>
                    <a:pt x="16530" y="1022"/>
                  </a:lnTo>
                  <a:cubicBezTo>
                    <a:pt x="16517" y="1022"/>
                    <a:pt x="16505" y="1033"/>
                    <a:pt x="16481" y="1033"/>
                  </a:cubicBezTo>
                  <a:cubicBezTo>
                    <a:pt x="16468" y="1046"/>
                    <a:pt x="16444" y="1058"/>
                    <a:pt x="16420" y="1058"/>
                  </a:cubicBezTo>
                  <a:cubicBezTo>
                    <a:pt x="16408" y="1070"/>
                    <a:pt x="16384" y="1070"/>
                    <a:pt x="16359" y="1082"/>
                  </a:cubicBezTo>
                  <a:cubicBezTo>
                    <a:pt x="16359" y="1082"/>
                    <a:pt x="16348" y="1082"/>
                    <a:pt x="16337" y="1093"/>
                  </a:cubicBezTo>
                  <a:lnTo>
                    <a:pt x="16337" y="1093"/>
                  </a:lnTo>
                  <a:cubicBezTo>
                    <a:pt x="16360" y="1069"/>
                    <a:pt x="16372" y="1046"/>
                    <a:pt x="16395" y="1033"/>
                  </a:cubicBezTo>
                  <a:cubicBezTo>
                    <a:pt x="16420" y="997"/>
                    <a:pt x="16444" y="973"/>
                    <a:pt x="16468" y="949"/>
                  </a:cubicBezTo>
                  <a:lnTo>
                    <a:pt x="16481" y="936"/>
                  </a:lnTo>
                  <a:lnTo>
                    <a:pt x="16493" y="936"/>
                  </a:lnTo>
                  <a:lnTo>
                    <a:pt x="16517" y="912"/>
                  </a:lnTo>
                  <a:cubicBezTo>
                    <a:pt x="16530" y="900"/>
                    <a:pt x="16554" y="888"/>
                    <a:pt x="16565" y="876"/>
                  </a:cubicBezTo>
                  <a:cubicBezTo>
                    <a:pt x="16590" y="863"/>
                    <a:pt x="16602" y="852"/>
                    <a:pt x="16627" y="839"/>
                  </a:cubicBezTo>
                  <a:close/>
                  <a:moveTo>
                    <a:pt x="14232" y="1641"/>
                  </a:moveTo>
                  <a:lnTo>
                    <a:pt x="14232" y="1654"/>
                  </a:lnTo>
                  <a:lnTo>
                    <a:pt x="14232" y="1665"/>
                  </a:lnTo>
                  <a:lnTo>
                    <a:pt x="14232" y="1763"/>
                  </a:lnTo>
                  <a:lnTo>
                    <a:pt x="14232" y="1921"/>
                  </a:lnTo>
                  <a:lnTo>
                    <a:pt x="14232" y="2127"/>
                  </a:lnTo>
                  <a:lnTo>
                    <a:pt x="14232" y="2322"/>
                  </a:lnTo>
                  <a:lnTo>
                    <a:pt x="14232" y="2370"/>
                  </a:lnTo>
                  <a:lnTo>
                    <a:pt x="14220" y="2370"/>
                  </a:lnTo>
                  <a:lnTo>
                    <a:pt x="14208" y="2359"/>
                  </a:lnTo>
                  <a:lnTo>
                    <a:pt x="14208" y="2346"/>
                  </a:lnTo>
                  <a:cubicBezTo>
                    <a:pt x="14183" y="2334"/>
                    <a:pt x="14172" y="2310"/>
                    <a:pt x="14159" y="2286"/>
                  </a:cubicBezTo>
                  <a:cubicBezTo>
                    <a:pt x="14135" y="2261"/>
                    <a:pt x="14110" y="2237"/>
                    <a:pt x="14099" y="2213"/>
                  </a:cubicBezTo>
                  <a:cubicBezTo>
                    <a:pt x="14086" y="2200"/>
                    <a:pt x="14075" y="2188"/>
                    <a:pt x="14075" y="2176"/>
                  </a:cubicBezTo>
                  <a:cubicBezTo>
                    <a:pt x="14062" y="2152"/>
                    <a:pt x="14050" y="2140"/>
                    <a:pt x="14050" y="2127"/>
                  </a:cubicBezTo>
                  <a:lnTo>
                    <a:pt x="14050" y="2116"/>
                  </a:lnTo>
                  <a:lnTo>
                    <a:pt x="14050" y="2091"/>
                  </a:lnTo>
                  <a:lnTo>
                    <a:pt x="14038" y="2079"/>
                  </a:lnTo>
                  <a:cubicBezTo>
                    <a:pt x="14038" y="2043"/>
                    <a:pt x="14038" y="2018"/>
                    <a:pt x="14050" y="1994"/>
                  </a:cubicBezTo>
                  <a:lnTo>
                    <a:pt x="14050" y="1921"/>
                  </a:lnTo>
                  <a:cubicBezTo>
                    <a:pt x="14062" y="1908"/>
                    <a:pt x="14062" y="1884"/>
                    <a:pt x="14062" y="1872"/>
                  </a:cubicBezTo>
                  <a:cubicBezTo>
                    <a:pt x="14075" y="1860"/>
                    <a:pt x="14075" y="1848"/>
                    <a:pt x="14086" y="1824"/>
                  </a:cubicBezTo>
                  <a:cubicBezTo>
                    <a:pt x="14099" y="1811"/>
                    <a:pt x="14110" y="1787"/>
                    <a:pt x="14123" y="1775"/>
                  </a:cubicBezTo>
                  <a:cubicBezTo>
                    <a:pt x="14135" y="1751"/>
                    <a:pt x="14159" y="1727"/>
                    <a:pt x="14172" y="1702"/>
                  </a:cubicBezTo>
                  <a:lnTo>
                    <a:pt x="14220" y="1654"/>
                  </a:lnTo>
                  <a:lnTo>
                    <a:pt x="14232" y="1641"/>
                  </a:lnTo>
                  <a:close/>
                  <a:moveTo>
                    <a:pt x="15679" y="1933"/>
                  </a:moveTo>
                  <a:lnTo>
                    <a:pt x="15679" y="1945"/>
                  </a:lnTo>
                  <a:lnTo>
                    <a:pt x="15679" y="1970"/>
                  </a:lnTo>
                  <a:lnTo>
                    <a:pt x="15679" y="1981"/>
                  </a:lnTo>
                  <a:cubicBezTo>
                    <a:pt x="15666" y="2006"/>
                    <a:pt x="15666" y="2030"/>
                    <a:pt x="15654" y="2054"/>
                  </a:cubicBezTo>
                  <a:cubicBezTo>
                    <a:pt x="15654" y="2067"/>
                    <a:pt x="15654" y="2079"/>
                    <a:pt x="15642" y="2091"/>
                  </a:cubicBezTo>
                  <a:cubicBezTo>
                    <a:pt x="15642" y="2103"/>
                    <a:pt x="15642" y="2116"/>
                    <a:pt x="15630" y="2127"/>
                  </a:cubicBezTo>
                  <a:lnTo>
                    <a:pt x="15630" y="2164"/>
                  </a:lnTo>
                  <a:cubicBezTo>
                    <a:pt x="15618" y="2176"/>
                    <a:pt x="15618" y="2188"/>
                    <a:pt x="15618" y="2200"/>
                  </a:cubicBezTo>
                  <a:cubicBezTo>
                    <a:pt x="15606" y="2224"/>
                    <a:pt x="15606" y="2249"/>
                    <a:pt x="15593" y="2273"/>
                  </a:cubicBezTo>
                  <a:cubicBezTo>
                    <a:pt x="15593" y="2286"/>
                    <a:pt x="15582" y="2286"/>
                    <a:pt x="15582" y="2297"/>
                  </a:cubicBezTo>
                  <a:cubicBezTo>
                    <a:pt x="15582" y="2310"/>
                    <a:pt x="15569" y="2322"/>
                    <a:pt x="15569" y="2322"/>
                  </a:cubicBezTo>
                  <a:lnTo>
                    <a:pt x="15533" y="2395"/>
                  </a:lnTo>
                  <a:lnTo>
                    <a:pt x="15520" y="2419"/>
                  </a:lnTo>
                  <a:cubicBezTo>
                    <a:pt x="15520" y="2432"/>
                    <a:pt x="15509" y="2432"/>
                    <a:pt x="15509" y="2443"/>
                  </a:cubicBezTo>
                  <a:cubicBezTo>
                    <a:pt x="15496" y="2456"/>
                    <a:pt x="15496" y="2456"/>
                    <a:pt x="15496" y="2468"/>
                  </a:cubicBezTo>
                  <a:lnTo>
                    <a:pt x="15472" y="2492"/>
                  </a:lnTo>
                  <a:lnTo>
                    <a:pt x="15472" y="2504"/>
                  </a:lnTo>
                  <a:lnTo>
                    <a:pt x="15472" y="2516"/>
                  </a:lnTo>
                  <a:lnTo>
                    <a:pt x="15460" y="2516"/>
                  </a:lnTo>
                  <a:lnTo>
                    <a:pt x="15460" y="2529"/>
                  </a:lnTo>
                  <a:cubicBezTo>
                    <a:pt x="15411" y="2565"/>
                    <a:pt x="15363" y="2602"/>
                    <a:pt x="15302" y="2638"/>
                  </a:cubicBezTo>
                  <a:cubicBezTo>
                    <a:pt x="15290" y="2638"/>
                    <a:pt x="15277" y="2650"/>
                    <a:pt x="15266" y="2662"/>
                  </a:cubicBezTo>
                  <a:lnTo>
                    <a:pt x="15253" y="2675"/>
                  </a:lnTo>
                  <a:lnTo>
                    <a:pt x="15241" y="2675"/>
                  </a:lnTo>
                  <a:lnTo>
                    <a:pt x="15229" y="2686"/>
                  </a:lnTo>
                  <a:cubicBezTo>
                    <a:pt x="15217" y="2699"/>
                    <a:pt x="15217" y="2699"/>
                    <a:pt x="15217" y="2711"/>
                  </a:cubicBezTo>
                  <a:lnTo>
                    <a:pt x="15204" y="2711"/>
                  </a:lnTo>
                  <a:lnTo>
                    <a:pt x="15217" y="2686"/>
                  </a:lnTo>
                  <a:cubicBezTo>
                    <a:pt x="15229" y="2662"/>
                    <a:pt x="15241" y="2638"/>
                    <a:pt x="15266" y="2602"/>
                  </a:cubicBezTo>
                  <a:cubicBezTo>
                    <a:pt x="15266" y="2589"/>
                    <a:pt x="15277" y="2577"/>
                    <a:pt x="15277" y="2565"/>
                  </a:cubicBezTo>
                  <a:cubicBezTo>
                    <a:pt x="15290" y="2553"/>
                    <a:pt x="15302" y="2540"/>
                    <a:pt x="15302" y="2516"/>
                  </a:cubicBezTo>
                  <a:cubicBezTo>
                    <a:pt x="15314" y="2516"/>
                    <a:pt x="15314" y="2504"/>
                    <a:pt x="15314" y="2504"/>
                  </a:cubicBezTo>
                  <a:lnTo>
                    <a:pt x="15326" y="2492"/>
                  </a:lnTo>
                  <a:lnTo>
                    <a:pt x="15338" y="2468"/>
                  </a:lnTo>
                  <a:lnTo>
                    <a:pt x="15350" y="2443"/>
                  </a:lnTo>
                  <a:cubicBezTo>
                    <a:pt x="15350" y="2432"/>
                    <a:pt x="15363" y="2407"/>
                    <a:pt x="15374" y="2395"/>
                  </a:cubicBezTo>
                  <a:lnTo>
                    <a:pt x="15387" y="2370"/>
                  </a:lnTo>
                  <a:cubicBezTo>
                    <a:pt x="15387" y="2359"/>
                    <a:pt x="15399" y="2346"/>
                    <a:pt x="15411" y="2334"/>
                  </a:cubicBezTo>
                  <a:lnTo>
                    <a:pt x="15423" y="2310"/>
                  </a:lnTo>
                  <a:cubicBezTo>
                    <a:pt x="15436" y="2286"/>
                    <a:pt x="15447" y="2273"/>
                    <a:pt x="15447" y="2261"/>
                  </a:cubicBezTo>
                  <a:cubicBezTo>
                    <a:pt x="15460" y="2249"/>
                    <a:pt x="15472" y="2237"/>
                    <a:pt x="15472" y="2224"/>
                  </a:cubicBezTo>
                  <a:cubicBezTo>
                    <a:pt x="15484" y="2213"/>
                    <a:pt x="15496" y="2200"/>
                    <a:pt x="15496" y="2188"/>
                  </a:cubicBezTo>
                  <a:lnTo>
                    <a:pt x="15533" y="2152"/>
                  </a:lnTo>
                  <a:cubicBezTo>
                    <a:pt x="15533" y="2140"/>
                    <a:pt x="15545" y="2127"/>
                    <a:pt x="15545" y="2127"/>
                  </a:cubicBezTo>
                  <a:lnTo>
                    <a:pt x="15569" y="2103"/>
                  </a:lnTo>
                  <a:cubicBezTo>
                    <a:pt x="15582" y="2079"/>
                    <a:pt x="15593" y="2067"/>
                    <a:pt x="15606" y="2054"/>
                  </a:cubicBezTo>
                  <a:cubicBezTo>
                    <a:pt x="15606" y="2043"/>
                    <a:pt x="15618" y="2043"/>
                    <a:pt x="15618" y="2030"/>
                  </a:cubicBezTo>
                  <a:cubicBezTo>
                    <a:pt x="15630" y="2018"/>
                    <a:pt x="15642" y="2006"/>
                    <a:pt x="15654" y="1981"/>
                  </a:cubicBezTo>
                  <a:lnTo>
                    <a:pt x="15679" y="1933"/>
                  </a:lnTo>
                  <a:close/>
                  <a:moveTo>
                    <a:pt x="14755" y="1192"/>
                  </a:moveTo>
                  <a:lnTo>
                    <a:pt x="14755" y="1204"/>
                  </a:lnTo>
                  <a:cubicBezTo>
                    <a:pt x="14755" y="1204"/>
                    <a:pt x="14755" y="1216"/>
                    <a:pt x="14742" y="1228"/>
                  </a:cubicBezTo>
                  <a:lnTo>
                    <a:pt x="14742" y="1241"/>
                  </a:lnTo>
                  <a:lnTo>
                    <a:pt x="14742" y="1276"/>
                  </a:lnTo>
                  <a:lnTo>
                    <a:pt x="14731" y="1289"/>
                  </a:lnTo>
                  <a:lnTo>
                    <a:pt x="14731" y="1325"/>
                  </a:lnTo>
                  <a:lnTo>
                    <a:pt x="14731" y="1338"/>
                  </a:lnTo>
                  <a:lnTo>
                    <a:pt x="14718" y="1362"/>
                  </a:lnTo>
                  <a:lnTo>
                    <a:pt x="14706" y="1398"/>
                  </a:lnTo>
                  <a:cubicBezTo>
                    <a:pt x="14706" y="1422"/>
                    <a:pt x="14706" y="1447"/>
                    <a:pt x="14694" y="1471"/>
                  </a:cubicBezTo>
                  <a:cubicBezTo>
                    <a:pt x="14694" y="1484"/>
                    <a:pt x="14694" y="1508"/>
                    <a:pt x="14682" y="1532"/>
                  </a:cubicBezTo>
                  <a:lnTo>
                    <a:pt x="14670" y="1617"/>
                  </a:lnTo>
                  <a:lnTo>
                    <a:pt x="14670" y="1629"/>
                  </a:lnTo>
                  <a:cubicBezTo>
                    <a:pt x="14670" y="1641"/>
                    <a:pt x="14658" y="1654"/>
                    <a:pt x="14658" y="1665"/>
                  </a:cubicBezTo>
                  <a:cubicBezTo>
                    <a:pt x="14658" y="1690"/>
                    <a:pt x="14645" y="1714"/>
                    <a:pt x="14645" y="1727"/>
                  </a:cubicBezTo>
                  <a:lnTo>
                    <a:pt x="14645" y="1763"/>
                  </a:lnTo>
                  <a:lnTo>
                    <a:pt x="14634" y="1775"/>
                  </a:lnTo>
                  <a:lnTo>
                    <a:pt x="14634" y="1800"/>
                  </a:lnTo>
                  <a:lnTo>
                    <a:pt x="14634" y="1811"/>
                  </a:lnTo>
                  <a:cubicBezTo>
                    <a:pt x="14634" y="1836"/>
                    <a:pt x="14621" y="1860"/>
                    <a:pt x="14621" y="1884"/>
                  </a:cubicBezTo>
                  <a:cubicBezTo>
                    <a:pt x="14609" y="1945"/>
                    <a:pt x="14609" y="2006"/>
                    <a:pt x="14597" y="2067"/>
                  </a:cubicBezTo>
                  <a:lnTo>
                    <a:pt x="14597" y="2079"/>
                  </a:lnTo>
                  <a:cubicBezTo>
                    <a:pt x="14585" y="2127"/>
                    <a:pt x="14572" y="2188"/>
                    <a:pt x="14572" y="2237"/>
                  </a:cubicBezTo>
                  <a:cubicBezTo>
                    <a:pt x="14561" y="2273"/>
                    <a:pt x="14561" y="2297"/>
                    <a:pt x="14561" y="2334"/>
                  </a:cubicBezTo>
                  <a:lnTo>
                    <a:pt x="14548" y="2359"/>
                  </a:lnTo>
                  <a:lnTo>
                    <a:pt x="14548" y="2370"/>
                  </a:lnTo>
                  <a:lnTo>
                    <a:pt x="14548" y="2383"/>
                  </a:lnTo>
                  <a:cubicBezTo>
                    <a:pt x="14548" y="2395"/>
                    <a:pt x="14548" y="2407"/>
                    <a:pt x="14536" y="2432"/>
                  </a:cubicBezTo>
                  <a:lnTo>
                    <a:pt x="14536" y="2456"/>
                  </a:lnTo>
                  <a:lnTo>
                    <a:pt x="14536" y="2480"/>
                  </a:lnTo>
                  <a:cubicBezTo>
                    <a:pt x="14536" y="2492"/>
                    <a:pt x="14524" y="2504"/>
                    <a:pt x="14524" y="2504"/>
                  </a:cubicBezTo>
                  <a:lnTo>
                    <a:pt x="14524" y="2516"/>
                  </a:lnTo>
                  <a:cubicBezTo>
                    <a:pt x="14524" y="2553"/>
                    <a:pt x="14524" y="2577"/>
                    <a:pt x="14512" y="2602"/>
                  </a:cubicBezTo>
                  <a:lnTo>
                    <a:pt x="14512" y="2699"/>
                  </a:lnTo>
                  <a:lnTo>
                    <a:pt x="14512" y="2735"/>
                  </a:lnTo>
                  <a:lnTo>
                    <a:pt x="14499" y="2735"/>
                  </a:lnTo>
                  <a:lnTo>
                    <a:pt x="14499" y="2723"/>
                  </a:lnTo>
                  <a:cubicBezTo>
                    <a:pt x="14488" y="2723"/>
                    <a:pt x="14488" y="2723"/>
                    <a:pt x="14488" y="2711"/>
                  </a:cubicBezTo>
                  <a:cubicBezTo>
                    <a:pt x="14463" y="2699"/>
                    <a:pt x="14451" y="2675"/>
                    <a:pt x="14426" y="2662"/>
                  </a:cubicBezTo>
                  <a:cubicBezTo>
                    <a:pt x="14415" y="2650"/>
                    <a:pt x="14415" y="2638"/>
                    <a:pt x="14402" y="2626"/>
                  </a:cubicBezTo>
                  <a:cubicBezTo>
                    <a:pt x="14402" y="2613"/>
                    <a:pt x="14391" y="2613"/>
                    <a:pt x="14391" y="2602"/>
                  </a:cubicBezTo>
                  <a:lnTo>
                    <a:pt x="14391" y="2589"/>
                  </a:lnTo>
                  <a:lnTo>
                    <a:pt x="14391" y="2553"/>
                  </a:lnTo>
                  <a:lnTo>
                    <a:pt x="14391" y="2529"/>
                  </a:lnTo>
                  <a:lnTo>
                    <a:pt x="14391" y="2432"/>
                  </a:lnTo>
                  <a:cubicBezTo>
                    <a:pt x="14391" y="2383"/>
                    <a:pt x="14391" y="2334"/>
                    <a:pt x="14402" y="2273"/>
                  </a:cubicBezTo>
                  <a:lnTo>
                    <a:pt x="14402" y="2249"/>
                  </a:lnTo>
                  <a:lnTo>
                    <a:pt x="14402" y="2213"/>
                  </a:lnTo>
                  <a:lnTo>
                    <a:pt x="14402" y="2200"/>
                  </a:lnTo>
                  <a:lnTo>
                    <a:pt x="14402" y="2188"/>
                  </a:lnTo>
                  <a:lnTo>
                    <a:pt x="14415" y="2176"/>
                  </a:lnTo>
                  <a:lnTo>
                    <a:pt x="14415" y="2152"/>
                  </a:lnTo>
                  <a:lnTo>
                    <a:pt x="14415" y="2140"/>
                  </a:lnTo>
                  <a:lnTo>
                    <a:pt x="14415" y="2116"/>
                  </a:lnTo>
                  <a:lnTo>
                    <a:pt x="14415" y="2103"/>
                  </a:lnTo>
                  <a:cubicBezTo>
                    <a:pt x="14426" y="2091"/>
                    <a:pt x="14426" y="2079"/>
                    <a:pt x="14426" y="2067"/>
                  </a:cubicBezTo>
                  <a:lnTo>
                    <a:pt x="14426" y="2054"/>
                  </a:lnTo>
                  <a:lnTo>
                    <a:pt x="14426" y="2043"/>
                  </a:lnTo>
                  <a:cubicBezTo>
                    <a:pt x="14426" y="2043"/>
                    <a:pt x="14426" y="2030"/>
                    <a:pt x="14439" y="2030"/>
                  </a:cubicBezTo>
                  <a:lnTo>
                    <a:pt x="14439" y="2018"/>
                  </a:lnTo>
                  <a:lnTo>
                    <a:pt x="14439" y="2006"/>
                  </a:lnTo>
                  <a:lnTo>
                    <a:pt x="14439" y="1994"/>
                  </a:lnTo>
                  <a:cubicBezTo>
                    <a:pt x="14451" y="1981"/>
                    <a:pt x="14451" y="1970"/>
                    <a:pt x="14451" y="1957"/>
                  </a:cubicBezTo>
                  <a:cubicBezTo>
                    <a:pt x="14451" y="1933"/>
                    <a:pt x="14451" y="1921"/>
                    <a:pt x="14463" y="1897"/>
                  </a:cubicBezTo>
                  <a:cubicBezTo>
                    <a:pt x="14463" y="1884"/>
                    <a:pt x="14463" y="1860"/>
                    <a:pt x="14475" y="1848"/>
                  </a:cubicBezTo>
                  <a:cubicBezTo>
                    <a:pt x="14475" y="1848"/>
                    <a:pt x="14463" y="1848"/>
                    <a:pt x="14463" y="1836"/>
                  </a:cubicBezTo>
                  <a:lnTo>
                    <a:pt x="14439" y="1836"/>
                  </a:lnTo>
                  <a:cubicBezTo>
                    <a:pt x="14439" y="1872"/>
                    <a:pt x="14426" y="1897"/>
                    <a:pt x="14426" y="1921"/>
                  </a:cubicBezTo>
                  <a:lnTo>
                    <a:pt x="14415" y="1933"/>
                  </a:lnTo>
                  <a:cubicBezTo>
                    <a:pt x="14415" y="1945"/>
                    <a:pt x="14415" y="1970"/>
                    <a:pt x="14402" y="1994"/>
                  </a:cubicBezTo>
                  <a:lnTo>
                    <a:pt x="14402" y="2043"/>
                  </a:lnTo>
                  <a:lnTo>
                    <a:pt x="14391" y="2043"/>
                  </a:lnTo>
                  <a:lnTo>
                    <a:pt x="14391" y="2067"/>
                  </a:lnTo>
                  <a:lnTo>
                    <a:pt x="14391" y="2091"/>
                  </a:lnTo>
                  <a:cubicBezTo>
                    <a:pt x="14391" y="2103"/>
                    <a:pt x="14378" y="2116"/>
                    <a:pt x="14378" y="2127"/>
                  </a:cubicBezTo>
                  <a:lnTo>
                    <a:pt x="14378" y="2164"/>
                  </a:lnTo>
                  <a:lnTo>
                    <a:pt x="14378" y="2188"/>
                  </a:lnTo>
                  <a:lnTo>
                    <a:pt x="14378" y="2200"/>
                  </a:lnTo>
                  <a:cubicBezTo>
                    <a:pt x="14366" y="2200"/>
                    <a:pt x="14366" y="2213"/>
                    <a:pt x="14366" y="2213"/>
                  </a:cubicBezTo>
                  <a:lnTo>
                    <a:pt x="14366" y="2249"/>
                  </a:lnTo>
                  <a:lnTo>
                    <a:pt x="14366" y="2273"/>
                  </a:lnTo>
                  <a:lnTo>
                    <a:pt x="14366" y="2310"/>
                  </a:lnTo>
                  <a:lnTo>
                    <a:pt x="14366" y="2322"/>
                  </a:lnTo>
                  <a:lnTo>
                    <a:pt x="14366" y="2359"/>
                  </a:lnTo>
                  <a:lnTo>
                    <a:pt x="14366" y="2407"/>
                  </a:lnTo>
                  <a:lnTo>
                    <a:pt x="14366" y="2456"/>
                  </a:lnTo>
                  <a:lnTo>
                    <a:pt x="14366" y="2480"/>
                  </a:lnTo>
                  <a:cubicBezTo>
                    <a:pt x="14354" y="2504"/>
                    <a:pt x="14354" y="2516"/>
                    <a:pt x="14354" y="2540"/>
                  </a:cubicBezTo>
                  <a:cubicBezTo>
                    <a:pt x="14342" y="2529"/>
                    <a:pt x="14329" y="2516"/>
                    <a:pt x="14318" y="2492"/>
                  </a:cubicBezTo>
                  <a:cubicBezTo>
                    <a:pt x="14305" y="2480"/>
                    <a:pt x="14293" y="2456"/>
                    <a:pt x="14281" y="2443"/>
                  </a:cubicBezTo>
                  <a:lnTo>
                    <a:pt x="14281" y="2432"/>
                  </a:lnTo>
                  <a:lnTo>
                    <a:pt x="14269" y="2432"/>
                  </a:lnTo>
                  <a:lnTo>
                    <a:pt x="14269" y="2334"/>
                  </a:lnTo>
                  <a:cubicBezTo>
                    <a:pt x="14269" y="2213"/>
                    <a:pt x="14269" y="2103"/>
                    <a:pt x="14281" y="1981"/>
                  </a:cubicBezTo>
                  <a:lnTo>
                    <a:pt x="14281" y="1787"/>
                  </a:lnTo>
                  <a:cubicBezTo>
                    <a:pt x="14281" y="1727"/>
                    <a:pt x="14293" y="1665"/>
                    <a:pt x="14293" y="1617"/>
                  </a:cubicBezTo>
                  <a:lnTo>
                    <a:pt x="14293" y="1605"/>
                  </a:lnTo>
                  <a:cubicBezTo>
                    <a:pt x="14305" y="1592"/>
                    <a:pt x="14329" y="1568"/>
                    <a:pt x="14354" y="1557"/>
                  </a:cubicBezTo>
                  <a:lnTo>
                    <a:pt x="14378" y="1544"/>
                  </a:lnTo>
                  <a:cubicBezTo>
                    <a:pt x="14402" y="1532"/>
                    <a:pt x="14426" y="1520"/>
                    <a:pt x="14451" y="1495"/>
                  </a:cubicBezTo>
                  <a:cubicBezTo>
                    <a:pt x="14475" y="1484"/>
                    <a:pt x="14499" y="1471"/>
                    <a:pt x="14524" y="1447"/>
                  </a:cubicBezTo>
                  <a:cubicBezTo>
                    <a:pt x="14536" y="1435"/>
                    <a:pt x="14548" y="1435"/>
                    <a:pt x="14561" y="1422"/>
                  </a:cubicBezTo>
                  <a:lnTo>
                    <a:pt x="14561" y="1411"/>
                  </a:lnTo>
                  <a:cubicBezTo>
                    <a:pt x="14572" y="1411"/>
                    <a:pt x="14585" y="1398"/>
                    <a:pt x="14585" y="1386"/>
                  </a:cubicBezTo>
                  <a:lnTo>
                    <a:pt x="14597" y="1374"/>
                  </a:lnTo>
                  <a:cubicBezTo>
                    <a:pt x="14609" y="1374"/>
                    <a:pt x="14621" y="1362"/>
                    <a:pt x="14621" y="1362"/>
                  </a:cubicBezTo>
                  <a:lnTo>
                    <a:pt x="14658" y="1325"/>
                  </a:lnTo>
                  <a:cubicBezTo>
                    <a:pt x="14658" y="1313"/>
                    <a:pt x="14670" y="1313"/>
                    <a:pt x="14670" y="1313"/>
                  </a:cubicBezTo>
                  <a:lnTo>
                    <a:pt x="14670" y="1301"/>
                  </a:lnTo>
                  <a:lnTo>
                    <a:pt x="14682" y="1301"/>
                  </a:lnTo>
                  <a:lnTo>
                    <a:pt x="14694" y="1289"/>
                  </a:lnTo>
                  <a:lnTo>
                    <a:pt x="14694" y="1276"/>
                  </a:lnTo>
                  <a:lnTo>
                    <a:pt x="14706" y="1265"/>
                  </a:lnTo>
                  <a:lnTo>
                    <a:pt x="14718" y="1252"/>
                  </a:lnTo>
                  <a:cubicBezTo>
                    <a:pt x="14718" y="1241"/>
                    <a:pt x="14731" y="1228"/>
                    <a:pt x="14731" y="1216"/>
                  </a:cubicBezTo>
                  <a:lnTo>
                    <a:pt x="14742" y="1216"/>
                  </a:lnTo>
                  <a:cubicBezTo>
                    <a:pt x="14742" y="1204"/>
                    <a:pt x="14755" y="1204"/>
                    <a:pt x="14755" y="1192"/>
                  </a:cubicBezTo>
                  <a:close/>
                  <a:moveTo>
                    <a:pt x="15520" y="742"/>
                  </a:moveTo>
                  <a:lnTo>
                    <a:pt x="15520" y="754"/>
                  </a:lnTo>
                  <a:lnTo>
                    <a:pt x="15520" y="803"/>
                  </a:lnTo>
                  <a:lnTo>
                    <a:pt x="15520" y="815"/>
                  </a:lnTo>
                  <a:cubicBezTo>
                    <a:pt x="15520" y="852"/>
                    <a:pt x="15509" y="888"/>
                    <a:pt x="15509" y="925"/>
                  </a:cubicBezTo>
                  <a:cubicBezTo>
                    <a:pt x="15509" y="949"/>
                    <a:pt x="15509" y="985"/>
                    <a:pt x="15496" y="1022"/>
                  </a:cubicBezTo>
                  <a:lnTo>
                    <a:pt x="15496" y="1119"/>
                  </a:lnTo>
                  <a:cubicBezTo>
                    <a:pt x="15484" y="1143"/>
                    <a:pt x="15484" y="1179"/>
                    <a:pt x="15484" y="1204"/>
                  </a:cubicBezTo>
                  <a:cubicBezTo>
                    <a:pt x="15484" y="1241"/>
                    <a:pt x="15484" y="1276"/>
                    <a:pt x="15472" y="1301"/>
                  </a:cubicBezTo>
                  <a:lnTo>
                    <a:pt x="15472" y="1386"/>
                  </a:lnTo>
                  <a:cubicBezTo>
                    <a:pt x="15460" y="1447"/>
                    <a:pt x="15447" y="1508"/>
                    <a:pt x="15447" y="1581"/>
                  </a:cubicBezTo>
                  <a:cubicBezTo>
                    <a:pt x="15436" y="1605"/>
                    <a:pt x="15436" y="1629"/>
                    <a:pt x="15436" y="1654"/>
                  </a:cubicBezTo>
                  <a:lnTo>
                    <a:pt x="15436" y="1665"/>
                  </a:lnTo>
                  <a:cubicBezTo>
                    <a:pt x="15436" y="1678"/>
                    <a:pt x="15423" y="1690"/>
                    <a:pt x="15423" y="1702"/>
                  </a:cubicBezTo>
                  <a:lnTo>
                    <a:pt x="15423" y="1751"/>
                  </a:lnTo>
                  <a:lnTo>
                    <a:pt x="15411" y="1763"/>
                  </a:lnTo>
                  <a:cubicBezTo>
                    <a:pt x="15411" y="1775"/>
                    <a:pt x="15411" y="1800"/>
                    <a:pt x="15399" y="1824"/>
                  </a:cubicBezTo>
                  <a:lnTo>
                    <a:pt x="15399" y="1848"/>
                  </a:lnTo>
                  <a:lnTo>
                    <a:pt x="15399" y="1860"/>
                  </a:lnTo>
                  <a:lnTo>
                    <a:pt x="15387" y="1872"/>
                  </a:lnTo>
                  <a:lnTo>
                    <a:pt x="15387" y="1897"/>
                  </a:lnTo>
                  <a:lnTo>
                    <a:pt x="15374" y="1921"/>
                  </a:lnTo>
                  <a:cubicBezTo>
                    <a:pt x="15374" y="1933"/>
                    <a:pt x="15363" y="1957"/>
                    <a:pt x="15363" y="1970"/>
                  </a:cubicBezTo>
                  <a:cubicBezTo>
                    <a:pt x="15350" y="2006"/>
                    <a:pt x="15338" y="2030"/>
                    <a:pt x="15326" y="2054"/>
                  </a:cubicBezTo>
                  <a:lnTo>
                    <a:pt x="15326" y="2067"/>
                  </a:lnTo>
                  <a:cubicBezTo>
                    <a:pt x="15326" y="2079"/>
                    <a:pt x="15314" y="2103"/>
                    <a:pt x="15314" y="2116"/>
                  </a:cubicBezTo>
                  <a:lnTo>
                    <a:pt x="15302" y="2152"/>
                  </a:lnTo>
                  <a:lnTo>
                    <a:pt x="15229" y="2334"/>
                  </a:lnTo>
                  <a:cubicBezTo>
                    <a:pt x="15229" y="2346"/>
                    <a:pt x="15229" y="2370"/>
                    <a:pt x="15241" y="2370"/>
                  </a:cubicBezTo>
                  <a:lnTo>
                    <a:pt x="15253" y="2370"/>
                  </a:lnTo>
                  <a:cubicBezTo>
                    <a:pt x="15266" y="2370"/>
                    <a:pt x="15266" y="2370"/>
                    <a:pt x="15277" y="2359"/>
                  </a:cubicBezTo>
                  <a:cubicBezTo>
                    <a:pt x="15290" y="2297"/>
                    <a:pt x="15314" y="2237"/>
                    <a:pt x="15338" y="2188"/>
                  </a:cubicBezTo>
                  <a:cubicBezTo>
                    <a:pt x="15350" y="2164"/>
                    <a:pt x="15350" y="2140"/>
                    <a:pt x="15363" y="2116"/>
                  </a:cubicBezTo>
                  <a:lnTo>
                    <a:pt x="15374" y="2091"/>
                  </a:lnTo>
                  <a:cubicBezTo>
                    <a:pt x="15387" y="2067"/>
                    <a:pt x="15387" y="2043"/>
                    <a:pt x="15399" y="2030"/>
                  </a:cubicBezTo>
                  <a:lnTo>
                    <a:pt x="15411" y="1994"/>
                  </a:lnTo>
                  <a:lnTo>
                    <a:pt x="15411" y="1970"/>
                  </a:lnTo>
                  <a:lnTo>
                    <a:pt x="15423" y="1933"/>
                  </a:lnTo>
                  <a:lnTo>
                    <a:pt x="15436" y="1908"/>
                  </a:lnTo>
                  <a:cubicBezTo>
                    <a:pt x="15436" y="1897"/>
                    <a:pt x="15436" y="1884"/>
                    <a:pt x="15447" y="1884"/>
                  </a:cubicBezTo>
                  <a:lnTo>
                    <a:pt x="15447" y="1872"/>
                  </a:lnTo>
                  <a:lnTo>
                    <a:pt x="15447" y="1860"/>
                  </a:lnTo>
                  <a:cubicBezTo>
                    <a:pt x="15447" y="1848"/>
                    <a:pt x="15447" y="1836"/>
                    <a:pt x="15460" y="1824"/>
                  </a:cubicBezTo>
                  <a:lnTo>
                    <a:pt x="15460" y="1811"/>
                  </a:lnTo>
                  <a:lnTo>
                    <a:pt x="15460" y="1800"/>
                  </a:lnTo>
                  <a:cubicBezTo>
                    <a:pt x="15460" y="1787"/>
                    <a:pt x="15472" y="1775"/>
                    <a:pt x="15472" y="1763"/>
                  </a:cubicBezTo>
                  <a:lnTo>
                    <a:pt x="15472" y="1751"/>
                  </a:lnTo>
                  <a:lnTo>
                    <a:pt x="15472" y="1738"/>
                  </a:lnTo>
                  <a:lnTo>
                    <a:pt x="15472" y="1727"/>
                  </a:lnTo>
                  <a:lnTo>
                    <a:pt x="15472" y="1714"/>
                  </a:lnTo>
                  <a:cubicBezTo>
                    <a:pt x="15484" y="1702"/>
                    <a:pt x="15484" y="1690"/>
                    <a:pt x="15484" y="1678"/>
                  </a:cubicBezTo>
                  <a:lnTo>
                    <a:pt x="15484" y="1665"/>
                  </a:lnTo>
                  <a:cubicBezTo>
                    <a:pt x="15496" y="1605"/>
                    <a:pt x="15496" y="1557"/>
                    <a:pt x="15496" y="1495"/>
                  </a:cubicBezTo>
                  <a:lnTo>
                    <a:pt x="15509" y="1484"/>
                  </a:lnTo>
                  <a:lnTo>
                    <a:pt x="15509" y="1398"/>
                  </a:lnTo>
                  <a:lnTo>
                    <a:pt x="15509" y="1386"/>
                  </a:lnTo>
                  <a:cubicBezTo>
                    <a:pt x="15520" y="1362"/>
                    <a:pt x="15520" y="1338"/>
                    <a:pt x="15520" y="1313"/>
                  </a:cubicBezTo>
                  <a:lnTo>
                    <a:pt x="15520" y="1325"/>
                  </a:lnTo>
                  <a:lnTo>
                    <a:pt x="15520" y="1338"/>
                  </a:lnTo>
                  <a:lnTo>
                    <a:pt x="15533" y="1338"/>
                  </a:lnTo>
                  <a:lnTo>
                    <a:pt x="15533" y="1349"/>
                  </a:lnTo>
                  <a:lnTo>
                    <a:pt x="15533" y="1362"/>
                  </a:lnTo>
                  <a:cubicBezTo>
                    <a:pt x="15545" y="1374"/>
                    <a:pt x="15545" y="1386"/>
                    <a:pt x="15545" y="1398"/>
                  </a:cubicBezTo>
                  <a:cubicBezTo>
                    <a:pt x="15569" y="1447"/>
                    <a:pt x="15593" y="1484"/>
                    <a:pt x="15606" y="1520"/>
                  </a:cubicBezTo>
                  <a:cubicBezTo>
                    <a:pt x="15618" y="1532"/>
                    <a:pt x="15618" y="1544"/>
                    <a:pt x="15630" y="1568"/>
                  </a:cubicBezTo>
                  <a:cubicBezTo>
                    <a:pt x="15630" y="1568"/>
                    <a:pt x="15642" y="1568"/>
                    <a:pt x="15642" y="1581"/>
                  </a:cubicBezTo>
                  <a:lnTo>
                    <a:pt x="15642" y="1592"/>
                  </a:lnTo>
                  <a:lnTo>
                    <a:pt x="15654" y="1605"/>
                  </a:lnTo>
                  <a:lnTo>
                    <a:pt x="15654" y="1629"/>
                  </a:lnTo>
                  <a:cubicBezTo>
                    <a:pt x="15666" y="1641"/>
                    <a:pt x="15666" y="1654"/>
                    <a:pt x="15666" y="1665"/>
                  </a:cubicBezTo>
                  <a:cubicBezTo>
                    <a:pt x="15679" y="1678"/>
                    <a:pt x="15679" y="1690"/>
                    <a:pt x="15679" y="1714"/>
                  </a:cubicBezTo>
                  <a:cubicBezTo>
                    <a:pt x="15690" y="1727"/>
                    <a:pt x="15690" y="1751"/>
                    <a:pt x="15690" y="1775"/>
                  </a:cubicBezTo>
                  <a:lnTo>
                    <a:pt x="15690" y="1800"/>
                  </a:lnTo>
                  <a:lnTo>
                    <a:pt x="15690" y="1836"/>
                  </a:lnTo>
                  <a:lnTo>
                    <a:pt x="15679" y="1872"/>
                  </a:lnTo>
                  <a:lnTo>
                    <a:pt x="15666" y="1884"/>
                  </a:lnTo>
                  <a:lnTo>
                    <a:pt x="15654" y="1897"/>
                  </a:lnTo>
                  <a:cubicBezTo>
                    <a:pt x="15642" y="1921"/>
                    <a:pt x="15630" y="1945"/>
                    <a:pt x="15606" y="1957"/>
                  </a:cubicBezTo>
                  <a:cubicBezTo>
                    <a:pt x="15606" y="1970"/>
                    <a:pt x="15593" y="1981"/>
                    <a:pt x="15593" y="1981"/>
                  </a:cubicBezTo>
                  <a:cubicBezTo>
                    <a:pt x="15582" y="2006"/>
                    <a:pt x="15569" y="2018"/>
                    <a:pt x="15569" y="2030"/>
                  </a:cubicBezTo>
                  <a:cubicBezTo>
                    <a:pt x="15557" y="2043"/>
                    <a:pt x="15545" y="2054"/>
                    <a:pt x="15545" y="2067"/>
                  </a:cubicBezTo>
                  <a:cubicBezTo>
                    <a:pt x="15533" y="2067"/>
                    <a:pt x="15520" y="2079"/>
                    <a:pt x="15520" y="2091"/>
                  </a:cubicBezTo>
                  <a:cubicBezTo>
                    <a:pt x="15496" y="2116"/>
                    <a:pt x="15484" y="2140"/>
                    <a:pt x="15472" y="2164"/>
                  </a:cubicBezTo>
                  <a:cubicBezTo>
                    <a:pt x="15460" y="2164"/>
                    <a:pt x="15460" y="2176"/>
                    <a:pt x="15460" y="2176"/>
                  </a:cubicBezTo>
                  <a:lnTo>
                    <a:pt x="15447" y="2188"/>
                  </a:lnTo>
                  <a:lnTo>
                    <a:pt x="15423" y="2237"/>
                  </a:lnTo>
                  <a:lnTo>
                    <a:pt x="15411" y="2237"/>
                  </a:lnTo>
                  <a:lnTo>
                    <a:pt x="15411" y="2249"/>
                  </a:lnTo>
                  <a:cubicBezTo>
                    <a:pt x="15399" y="2261"/>
                    <a:pt x="15399" y="2273"/>
                    <a:pt x="15387" y="2273"/>
                  </a:cubicBezTo>
                  <a:lnTo>
                    <a:pt x="15387" y="2286"/>
                  </a:lnTo>
                  <a:cubicBezTo>
                    <a:pt x="15374" y="2297"/>
                    <a:pt x="15374" y="2310"/>
                    <a:pt x="15374" y="2322"/>
                  </a:cubicBezTo>
                  <a:lnTo>
                    <a:pt x="15350" y="2359"/>
                  </a:lnTo>
                  <a:lnTo>
                    <a:pt x="15338" y="2370"/>
                  </a:lnTo>
                  <a:lnTo>
                    <a:pt x="15338" y="2383"/>
                  </a:lnTo>
                  <a:cubicBezTo>
                    <a:pt x="15326" y="2383"/>
                    <a:pt x="15326" y="2395"/>
                    <a:pt x="15326" y="2407"/>
                  </a:cubicBezTo>
                  <a:lnTo>
                    <a:pt x="15314" y="2432"/>
                  </a:lnTo>
                  <a:lnTo>
                    <a:pt x="15277" y="2504"/>
                  </a:lnTo>
                  <a:lnTo>
                    <a:pt x="15266" y="2516"/>
                  </a:lnTo>
                  <a:lnTo>
                    <a:pt x="15253" y="2529"/>
                  </a:lnTo>
                  <a:lnTo>
                    <a:pt x="15241" y="2565"/>
                  </a:lnTo>
                  <a:lnTo>
                    <a:pt x="15241" y="2577"/>
                  </a:lnTo>
                  <a:lnTo>
                    <a:pt x="15229" y="2577"/>
                  </a:lnTo>
                  <a:lnTo>
                    <a:pt x="15229" y="2589"/>
                  </a:lnTo>
                  <a:lnTo>
                    <a:pt x="15229" y="2602"/>
                  </a:lnTo>
                  <a:lnTo>
                    <a:pt x="15204" y="2626"/>
                  </a:lnTo>
                  <a:lnTo>
                    <a:pt x="15204" y="2638"/>
                  </a:lnTo>
                  <a:cubicBezTo>
                    <a:pt x="15193" y="2650"/>
                    <a:pt x="15193" y="2662"/>
                    <a:pt x="15193" y="2675"/>
                  </a:cubicBezTo>
                  <a:cubicBezTo>
                    <a:pt x="15180" y="2686"/>
                    <a:pt x="15168" y="2699"/>
                    <a:pt x="15168" y="2711"/>
                  </a:cubicBezTo>
                  <a:lnTo>
                    <a:pt x="15156" y="2723"/>
                  </a:lnTo>
                  <a:cubicBezTo>
                    <a:pt x="15156" y="2735"/>
                    <a:pt x="15144" y="2748"/>
                    <a:pt x="15131" y="2772"/>
                  </a:cubicBezTo>
                  <a:cubicBezTo>
                    <a:pt x="15131" y="2784"/>
                    <a:pt x="15120" y="2784"/>
                    <a:pt x="15120" y="2796"/>
                  </a:cubicBezTo>
                  <a:lnTo>
                    <a:pt x="15095" y="2820"/>
                  </a:lnTo>
                  <a:lnTo>
                    <a:pt x="15083" y="2832"/>
                  </a:lnTo>
                  <a:lnTo>
                    <a:pt x="15058" y="2856"/>
                  </a:lnTo>
                  <a:lnTo>
                    <a:pt x="15047" y="2881"/>
                  </a:lnTo>
                  <a:cubicBezTo>
                    <a:pt x="15034" y="2893"/>
                    <a:pt x="15034" y="2905"/>
                    <a:pt x="15022" y="2905"/>
                  </a:cubicBezTo>
                  <a:cubicBezTo>
                    <a:pt x="15022" y="2918"/>
                    <a:pt x="15010" y="2929"/>
                    <a:pt x="15010" y="2929"/>
                  </a:cubicBezTo>
                  <a:cubicBezTo>
                    <a:pt x="14974" y="2966"/>
                    <a:pt x="14950" y="3002"/>
                    <a:pt x="14925" y="3027"/>
                  </a:cubicBezTo>
                  <a:cubicBezTo>
                    <a:pt x="14925" y="3039"/>
                    <a:pt x="14913" y="3064"/>
                    <a:pt x="14901" y="3075"/>
                  </a:cubicBezTo>
                  <a:lnTo>
                    <a:pt x="14901" y="3088"/>
                  </a:lnTo>
                  <a:cubicBezTo>
                    <a:pt x="14888" y="3088"/>
                    <a:pt x="14888" y="3100"/>
                    <a:pt x="14888" y="3100"/>
                  </a:cubicBezTo>
                  <a:lnTo>
                    <a:pt x="14864" y="3136"/>
                  </a:lnTo>
                  <a:cubicBezTo>
                    <a:pt x="14852" y="3172"/>
                    <a:pt x="14828" y="3209"/>
                    <a:pt x="14815" y="3245"/>
                  </a:cubicBezTo>
                  <a:cubicBezTo>
                    <a:pt x="14804" y="3270"/>
                    <a:pt x="14791" y="3282"/>
                    <a:pt x="14791" y="3307"/>
                  </a:cubicBezTo>
                  <a:lnTo>
                    <a:pt x="14791" y="3294"/>
                  </a:lnTo>
                  <a:cubicBezTo>
                    <a:pt x="14791" y="3282"/>
                    <a:pt x="14804" y="3270"/>
                    <a:pt x="14804" y="3258"/>
                  </a:cubicBezTo>
                  <a:lnTo>
                    <a:pt x="14815" y="3234"/>
                  </a:lnTo>
                  <a:lnTo>
                    <a:pt x="14815" y="3221"/>
                  </a:lnTo>
                  <a:cubicBezTo>
                    <a:pt x="14828" y="3209"/>
                    <a:pt x="14828" y="3197"/>
                    <a:pt x="14828" y="3185"/>
                  </a:cubicBezTo>
                  <a:lnTo>
                    <a:pt x="14840" y="3172"/>
                  </a:lnTo>
                  <a:cubicBezTo>
                    <a:pt x="14840" y="3148"/>
                    <a:pt x="14852" y="3136"/>
                    <a:pt x="14864" y="3112"/>
                  </a:cubicBezTo>
                  <a:lnTo>
                    <a:pt x="14864" y="3100"/>
                  </a:lnTo>
                  <a:lnTo>
                    <a:pt x="14877" y="3088"/>
                  </a:lnTo>
                  <a:lnTo>
                    <a:pt x="14888" y="3075"/>
                  </a:lnTo>
                  <a:lnTo>
                    <a:pt x="14888" y="3064"/>
                  </a:lnTo>
                  <a:lnTo>
                    <a:pt x="14888" y="3051"/>
                  </a:lnTo>
                  <a:cubicBezTo>
                    <a:pt x="14888" y="3039"/>
                    <a:pt x="14901" y="3039"/>
                    <a:pt x="14901" y="3027"/>
                  </a:cubicBezTo>
                  <a:lnTo>
                    <a:pt x="14913" y="3015"/>
                  </a:lnTo>
                  <a:cubicBezTo>
                    <a:pt x="14913" y="3002"/>
                    <a:pt x="14913" y="2991"/>
                    <a:pt x="14925" y="2978"/>
                  </a:cubicBezTo>
                  <a:lnTo>
                    <a:pt x="14925" y="2966"/>
                  </a:lnTo>
                  <a:cubicBezTo>
                    <a:pt x="14937" y="2954"/>
                    <a:pt x="14937" y="2942"/>
                    <a:pt x="14937" y="2929"/>
                  </a:cubicBezTo>
                  <a:lnTo>
                    <a:pt x="14950" y="2905"/>
                  </a:lnTo>
                  <a:cubicBezTo>
                    <a:pt x="14950" y="2893"/>
                    <a:pt x="14961" y="2869"/>
                    <a:pt x="14974" y="2845"/>
                  </a:cubicBezTo>
                  <a:cubicBezTo>
                    <a:pt x="14974" y="2832"/>
                    <a:pt x="14986" y="2820"/>
                    <a:pt x="14986" y="2808"/>
                  </a:cubicBezTo>
                  <a:lnTo>
                    <a:pt x="14986" y="2796"/>
                  </a:lnTo>
                  <a:cubicBezTo>
                    <a:pt x="14986" y="2796"/>
                    <a:pt x="14998" y="2784"/>
                    <a:pt x="14998" y="2772"/>
                  </a:cubicBezTo>
                  <a:lnTo>
                    <a:pt x="15010" y="2735"/>
                  </a:lnTo>
                  <a:lnTo>
                    <a:pt x="15022" y="2699"/>
                  </a:lnTo>
                  <a:cubicBezTo>
                    <a:pt x="15034" y="2699"/>
                    <a:pt x="15022" y="2686"/>
                    <a:pt x="15022" y="2686"/>
                  </a:cubicBezTo>
                  <a:lnTo>
                    <a:pt x="15010" y="2686"/>
                  </a:lnTo>
                  <a:lnTo>
                    <a:pt x="15010" y="2699"/>
                  </a:lnTo>
                  <a:cubicBezTo>
                    <a:pt x="14998" y="2711"/>
                    <a:pt x="14986" y="2735"/>
                    <a:pt x="14974" y="2759"/>
                  </a:cubicBezTo>
                  <a:lnTo>
                    <a:pt x="14974" y="2784"/>
                  </a:lnTo>
                  <a:cubicBezTo>
                    <a:pt x="14961" y="2784"/>
                    <a:pt x="14961" y="2796"/>
                    <a:pt x="14961" y="2808"/>
                  </a:cubicBezTo>
                  <a:cubicBezTo>
                    <a:pt x="14950" y="2832"/>
                    <a:pt x="14937" y="2869"/>
                    <a:pt x="14925" y="2893"/>
                  </a:cubicBezTo>
                  <a:lnTo>
                    <a:pt x="14913" y="2918"/>
                  </a:lnTo>
                  <a:cubicBezTo>
                    <a:pt x="14901" y="2942"/>
                    <a:pt x="14888" y="2978"/>
                    <a:pt x="14877" y="3002"/>
                  </a:cubicBezTo>
                  <a:lnTo>
                    <a:pt x="14877" y="3015"/>
                  </a:lnTo>
                  <a:cubicBezTo>
                    <a:pt x="14864" y="3027"/>
                    <a:pt x="14864" y="3039"/>
                    <a:pt x="14864" y="3039"/>
                  </a:cubicBezTo>
                  <a:lnTo>
                    <a:pt x="14852" y="3064"/>
                  </a:lnTo>
                  <a:lnTo>
                    <a:pt x="14840" y="3088"/>
                  </a:lnTo>
                  <a:cubicBezTo>
                    <a:pt x="14828" y="3112"/>
                    <a:pt x="14815" y="3136"/>
                    <a:pt x="14804" y="3172"/>
                  </a:cubicBezTo>
                  <a:lnTo>
                    <a:pt x="14804" y="3185"/>
                  </a:lnTo>
                  <a:cubicBezTo>
                    <a:pt x="14804" y="3185"/>
                    <a:pt x="14791" y="3197"/>
                    <a:pt x="14791" y="3209"/>
                  </a:cubicBezTo>
                  <a:lnTo>
                    <a:pt x="14791" y="3221"/>
                  </a:lnTo>
                  <a:cubicBezTo>
                    <a:pt x="14779" y="3234"/>
                    <a:pt x="14779" y="3245"/>
                    <a:pt x="14779" y="3258"/>
                  </a:cubicBezTo>
                  <a:lnTo>
                    <a:pt x="14767" y="3270"/>
                  </a:lnTo>
                  <a:lnTo>
                    <a:pt x="14767" y="3282"/>
                  </a:lnTo>
                  <a:lnTo>
                    <a:pt x="14755" y="3294"/>
                  </a:lnTo>
                  <a:lnTo>
                    <a:pt x="14755" y="3307"/>
                  </a:lnTo>
                  <a:cubicBezTo>
                    <a:pt x="14755" y="3318"/>
                    <a:pt x="14755" y="3331"/>
                    <a:pt x="14742" y="3343"/>
                  </a:cubicBezTo>
                  <a:lnTo>
                    <a:pt x="14742" y="3367"/>
                  </a:lnTo>
                  <a:lnTo>
                    <a:pt x="14731" y="3380"/>
                  </a:lnTo>
                  <a:lnTo>
                    <a:pt x="14731" y="3331"/>
                  </a:lnTo>
                  <a:lnTo>
                    <a:pt x="14731" y="3318"/>
                  </a:lnTo>
                  <a:lnTo>
                    <a:pt x="14731" y="3294"/>
                  </a:lnTo>
                  <a:lnTo>
                    <a:pt x="14731" y="3282"/>
                  </a:lnTo>
                  <a:lnTo>
                    <a:pt x="14731" y="3258"/>
                  </a:lnTo>
                  <a:lnTo>
                    <a:pt x="14731" y="3245"/>
                  </a:lnTo>
                  <a:lnTo>
                    <a:pt x="14731" y="3172"/>
                  </a:lnTo>
                  <a:cubicBezTo>
                    <a:pt x="14718" y="3148"/>
                    <a:pt x="14718" y="3124"/>
                    <a:pt x="14718" y="3100"/>
                  </a:cubicBezTo>
                  <a:lnTo>
                    <a:pt x="14718" y="3075"/>
                  </a:lnTo>
                  <a:lnTo>
                    <a:pt x="14718" y="3064"/>
                  </a:lnTo>
                  <a:lnTo>
                    <a:pt x="14718" y="3051"/>
                  </a:lnTo>
                  <a:cubicBezTo>
                    <a:pt x="14718" y="3039"/>
                    <a:pt x="14718" y="3027"/>
                    <a:pt x="14731" y="3027"/>
                  </a:cubicBezTo>
                  <a:lnTo>
                    <a:pt x="14731" y="2978"/>
                  </a:lnTo>
                  <a:lnTo>
                    <a:pt x="14742" y="2942"/>
                  </a:lnTo>
                  <a:cubicBezTo>
                    <a:pt x="14755" y="2918"/>
                    <a:pt x="14755" y="2893"/>
                    <a:pt x="14767" y="2869"/>
                  </a:cubicBezTo>
                  <a:lnTo>
                    <a:pt x="14791" y="2796"/>
                  </a:lnTo>
                  <a:lnTo>
                    <a:pt x="14791" y="2772"/>
                  </a:lnTo>
                  <a:cubicBezTo>
                    <a:pt x="14804" y="2723"/>
                    <a:pt x="14828" y="2662"/>
                    <a:pt x="14840" y="2589"/>
                  </a:cubicBezTo>
                  <a:cubicBezTo>
                    <a:pt x="14840" y="2565"/>
                    <a:pt x="14852" y="2540"/>
                    <a:pt x="14852" y="2516"/>
                  </a:cubicBezTo>
                  <a:cubicBezTo>
                    <a:pt x="14864" y="2480"/>
                    <a:pt x="14877" y="2456"/>
                    <a:pt x="14877" y="2419"/>
                  </a:cubicBezTo>
                  <a:cubicBezTo>
                    <a:pt x="14888" y="2383"/>
                    <a:pt x="14901" y="2346"/>
                    <a:pt x="14901" y="2322"/>
                  </a:cubicBezTo>
                  <a:lnTo>
                    <a:pt x="14913" y="2297"/>
                  </a:lnTo>
                  <a:cubicBezTo>
                    <a:pt x="14913" y="2273"/>
                    <a:pt x="14925" y="2249"/>
                    <a:pt x="14925" y="2237"/>
                  </a:cubicBezTo>
                  <a:cubicBezTo>
                    <a:pt x="14925" y="2213"/>
                    <a:pt x="14925" y="2200"/>
                    <a:pt x="14937" y="2188"/>
                  </a:cubicBezTo>
                  <a:lnTo>
                    <a:pt x="14937" y="2152"/>
                  </a:lnTo>
                  <a:lnTo>
                    <a:pt x="14950" y="2127"/>
                  </a:lnTo>
                  <a:lnTo>
                    <a:pt x="14961" y="2067"/>
                  </a:lnTo>
                  <a:cubicBezTo>
                    <a:pt x="14974" y="2030"/>
                    <a:pt x="14986" y="2006"/>
                    <a:pt x="14986" y="1970"/>
                  </a:cubicBezTo>
                  <a:cubicBezTo>
                    <a:pt x="14998" y="1945"/>
                    <a:pt x="15010" y="1921"/>
                    <a:pt x="15010" y="1897"/>
                  </a:cubicBezTo>
                  <a:lnTo>
                    <a:pt x="15022" y="1872"/>
                  </a:lnTo>
                  <a:lnTo>
                    <a:pt x="15034" y="1860"/>
                  </a:lnTo>
                  <a:lnTo>
                    <a:pt x="15034" y="1836"/>
                  </a:lnTo>
                  <a:cubicBezTo>
                    <a:pt x="15047" y="1824"/>
                    <a:pt x="15047" y="1800"/>
                    <a:pt x="15058" y="1775"/>
                  </a:cubicBezTo>
                  <a:lnTo>
                    <a:pt x="15058" y="1763"/>
                  </a:lnTo>
                  <a:cubicBezTo>
                    <a:pt x="15058" y="1763"/>
                    <a:pt x="15071" y="1751"/>
                    <a:pt x="15071" y="1738"/>
                  </a:cubicBezTo>
                  <a:lnTo>
                    <a:pt x="15083" y="1714"/>
                  </a:lnTo>
                  <a:lnTo>
                    <a:pt x="15083" y="1678"/>
                  </a:lnTo>
                  <a:cubicBezTo>
                    <a:pt x="15095" y="1665"/>
                    <a:pt x="15095" y="1641"/>
                    <a:pt x="15107" y="1617"/>
                  </a:cubicBezTo>
                  <a:lnTo>
                    <a:pt x="15107" y="1605"/>
                  </a:lnTo>
                  <a:lnTo>
                    <a:pt x="15107" y="1592"/>
                  </a:lnTo>
                  <a:cubicBezTo>
                    <a:pt x="15107" y="1581"/>
                    <a:pt x="15120" y="1568"/>
                    <a:pt x="15120" y="1557"/>
                  </a:cubicBezTo>
                  <a:lnTo>
                    <a:pt x="15120" y="1544"/>
                  </a:lnTo>
                  <a:lnTo>
                    <a:pt x="15131" y="1532"/>
                  </a:lnTo>
                  <a:lnTo>
                    <a:pt x="15131" y="1520"/>
                  </a:lnTo>
                  <a:lnTo>
                    <a:pt x="15131" y="1508"/>
                  </a:lnTo>
                  <a:lnTo>
                    <a:pt x="15131" y="1495"/>
                  </a:lnTo>
                  <a:cubicBezTo>
                    <a:pt x="15131" y="1484"/>
                    <a:pt x="15144" y="1471"/>
                    <a:pt x="15144" y="1471"/>
                  </a:cubicBezTo>
                  <a:lnTo>
                    <a:pt x="15144" y="1459"/>
                  </a:lnTo>
                  <a:lnTo>
                    <a:pt x="15144" y="1447"/>
                  </a:lnTo>
                  <a:lnTo>
                    <a:pt x="15144" y="1422"/>
                  </a:lnTo>
                  <a:lnTo>
                    <a:pt x="15144" y="1386"/>
                  </a:lnTo>
                  <a:lnTo>
                    <a:pt x="15156" y="1362"/>
                  </a:lnTo>
                  <a:cubicBezTo>
                    <a:pt x="15156" y="1313"/>
                    <a:pt x="15156" y="1252"/>
                    <a:pt x="15168" y="1204"/>
                  </a:cubicBezTo>
                  <a:cubicBezTo>
                    <a:pt x="15168" y="1192"/>
                    <a:pt x="15168" y="1192"/>
                    <a:pt x="15156" y="1192"/>
                  </a:cubicBezTo>
                  <a:cubicBezTo>
                    <a:pt x="15144" y="1192"/>
                    <a:pt x="15144" y="1192"/>
                    <a:pt x="15144" y="1204"/>
                  </a:cubicBezTo>
                  <a:cubicBezTo>
                    <a:pt x="15131" y="1241"/>
                    <a:pt x="15131" y="1289"/>
                    <a:pt x="15131" y="1338"/>
                  </a:cubicBezTo>
                  <a:cubicBezTo>
                    <a:pt x="15120" y="1362"/>
                    <a:pt x="15120" y="1386"/>
                    <a:pt x="15120" y="1398"/>
                  </a:cubicBezTo>
                  <a:lnTo>
                    <a:pt x="15120" y="1435"/>
                  </a:lnTo>
                  <a:cubicBezTo>
                    <a:pt x="15107" y="1447"/>
                    <a:pt x="15107" y="1459"/>
                    <a:pt x="15107" y="1459"/>
                  </a:cubicBezTo>
                  <a:lnTo>
                    <a:pt x="15107" y="1508"/>
                  </a:lnTo>
                  <a:lnTo>
                    <a:pt x="15095" y="1532"/>
                  </a:lnTo>
                  <a:cubicBezTo>
                    <a:pt x="15095" y="1544"/>
                    <a:pt x="15083" y="1557"/>
                    <a:pt x="15083" y="1568"/>
                  </a:cubicBezTo>
                  <a:cubicBezTo>
                    <a:pt x="15083" y="1592"/>
                    <a:pt x="15071" y="1629"/>
                    <a:pt x="15058" y="1654"/>
                  </a:cubicBezTo>
                  <a:cubicBezTo>
                    <a:pt x="15058" y="1678"/>
                    <a:pt x="15047" y="1702"/>
                    <a:pt x="15047" y="1727"/>
                  </a:cubicBezTo>
                  <a:cubicBezTo>
                    <a:pt x="15034" y="1738"/>
                    <a:pt x="15034" y="1751"/>
                    <a:pt x="15034" y="1763"/>
                  </a:cubicBezTo>
                  <a:lnTo>
                    <a:pt x="15022" y="1787"/>
                  </a:lnTo>
                  <a:lnTo>
                    <a:pt x="15010" y="1811"/>
                  </a:lnTo>
                  <a:lnTo>
                    <a:pt x="14998" y="1836"/>
                  </a:lnTo>
                  <a:lnTo>
                    <a:pt x="14998" y="1848"/>
                  </a:lnTo>
                  <a:lnTo>
                    <a:pt x="14986" y="1872"/>
                  </a:lnTo>
                  <a:lnTo>
                    <a:pt x="14986" y="1897"/>
                  </a:lnTo>
                  <a:lnTo>
                    <a:pt x="14974" y="1897"/>
                  </a:lnTo>
                  <a:lnTo>
                    <a:pt x="14974" y="1908"/>
                  </a:lnTo>
                  <a:lnTo>
                    <a:pt x="14974" y="1921"/>
                  </a:lnTo>
                  <a:lnTo>
                    <a:pt x="14974" y="1933"/>
                  </a:lnTo>
                  <a:cubicBezTo>
                    <a:pt x="14974" y="1933"/>
                    <a:pt x="14961" y="1933"/>
                    <a:pt x="14961" y="1945"/>
                  </a:cubicBezTo>
                  <a:lnTo>
                    <a:pt x="14961" y="1957"/>
                  </a:lnTo>
                  <a:cubicBezTo>
                    <a:pt x="14961" y="1957"/>
                    <a:pt x="14950" y="1970"/>
                    <a:pt x="14950" y="1981"/>
                  </a:cubicBezTo>
                  <a:lnTo>
                    <a:pt x="14950" y="1994"/>
                  </a:lnTo>
                  <a:cubicBezTo>
                    <a:pt x="14950" y="2006"/>
                    <a:pt x="14937" y="2018"/>
                    <a:pt x="14937" y="2030"/>
                  </a:cubicBezTo>
                  <a:lnTo>
                    <a:pt x="14913" y="2127"/>
                  </a:lnTo>
                  <a:cubicBezTo>
                    <a:pt x="14901" y="2176"/>
                    <a:pt x="14888" y="2224"/>
                    <a:pt x="14864" y="2297"/>
                  </a:cubicBezTo>
                  <a:lnTo>
                    <a:pt x="14864" y="2322"/>
                  </a:lnTo>
                  <a:cubicBezTo>
                    <a:pt x="14852" y="2346"/>
                    <a:pt x="14852" y="2359"/>
                    <a:pt x="14840" y="2383"/>
                  </a:cubicBezTo>
                  <a:cubicBezTo>
                    <a:pt x="14840" y="2419"/>
                    <a:pt x="14828" y="2456"/>
                    <a:pt x="14815" y="2480"/>
                  </a:cubicBezTo>
                  <a:cubicBezTo>
                    <a:pt x="14804" y="2529"/>
                    <a:pt x="14791" y="2565"/>
                    <a:pt x="14791" y="2602"/>
                  </a:cubicBezTo>
                  <a:lnTo>
                    <a:pt x="14767" y="2662"/>
                  </a:lnTo>
                  <a:cubicBezTo>
                    <a:pt x="14755" y="2711"/>
                    <a:pt x="14742" y="2748"/>
                    <a:pt x="14731" y="2796"/>
                  </a:cubicBezTo>
                  <a:lnTo>
                    <a:pt x="14718" y="2832"/>
                  </a:lnTo>
                  <a:cubicBezTo>
                    <a:pt x="14718" y="2869"/>
                    <a:pt x="14706" y="2893"/>
                    <a:pt x="14706" y="2918"/>
                  </a:cubicBezTo>
                  <a:cubicBezTo>
                    <a:pt x="14694" y="2929"/>
                    <a:pt x="14694" y="2942"/>
                    <a:pt x="14694" y="2954"/>
                  </a:cubicBezTo>
                  <a:lnTo>
                    <a:pt x="14694" y="2966"/>
                  </a:lnTo>
                  <a:lnTo>
                    <a:pt x="14682" y="2978"/>
                  </a:lnTo>
                  <a:lnTo>
                    <a:pt x="14682" y="2966"/>
                  </a:lnTo>
                  <a:lnTo>
                    <a:pt x="14682" y="2954"/>
                  </a:lnTo>
                  <a:cubicBezTo>
                    <a:pt x="14670" y="2918"/>
                    <a:pt x="14645" y="2893"/>
                    <a:pt x="14634" y="2869"/>
                  </a:cubicBezTo>
                  <a:cubicBezTo>
                    <a:pt x="14621" y="2845"/>
                    <a:pt x="14597" y="2820"/>
                    <a:pt x="14585" y="2808"/>
                  </a:cubicBezTo>
                  <a:lnTo>
                    <a:pt x="14548" y="2772"/>
                  </a:lnTo>
                  <a:lnTo>
                    <a:pt x="14548" y="2759"/>
                  </a:lnTo>
                  <a:lnTo>
                    <a:pt x="14548" y="2748"/>
                  </a:lnTo>
                  <a:lnTo>
                    <a:pt x="14548" y="2735"/>
                  </a:lnTo>
                  <a:lnTo>
                    <a:pt x="14548" y="2699"/>
                  </a:lnTo>
                  <a:lnTo>
                    <a:pt x="14548" y="2686"/>
                  </a:lnTo>
                  <a:lnTo>
                    <a:pt x="14548" y="2675"/>
                  </a:lnTo>
                  <a:lnTo>
                    <a:pt x="14548" y="2650"/>
                  </a:lnTo>
                  <a:lnTo>
                    <a:pt x="14561" y="2626"/>
                  </a:lnTo>
                  <a:lnTo>
                    <a:pt x="14561" y="2565"/>
                  </a:lnTo>
                  <a:cubicBezTo>
                    <a:pt x="14561" y="2529"/>
                    <a:pt x="14572" y="2504"/>
                    <a:pt x="14572" y="2468"/>
                  </a:cubicBezTo>
                  <a:lnTo>
                    <a:pt x="14572" y="2456"/>
                  </a:lnTo>
                  <a:cubicBezTo>
                    <a:pt x="14572" y="2432"/>
                    <a:pt x="14585" y="2407"/>
                    <a:pt x="14585" y="2383"/>
                  </a:cubicBezTo>
                  <a:cubicBezTo>
                    <a:pt x="14597" y="2359"/>
                    <a:pt x="14597" y="2346"/>
                    <a:pt x="14597" y="2322"/>
                  </a:cubicBezTo>
                  <a:lnTo>
                    <a:pt x="14634" y="2140"/>
                  </a:lnTo>
                  <a:cubicBezTo>
                    <a:pt x="14634" y="2103"/>
                    <a:pt x="14645" y="2079"/>
                    <a:pt x="14645" y="2043"/>
                  </a:cubicBezTo>
                  <a:cubicBezTo>
                    <a:pt x="14645" y="2018"/>
                    <a:pt x="14658" y="1994"/>
                    <a:pt x="14658" y="1970"/>
                  </a:cubicBezTo>
                  <a:lnTo>
                    <a:pt x="14658" y="1957"/>
                  </a:lnTo>
                  <a:cubicBezTo>
                    <a:pt x="14658" y="1933"/>
                    <a:pt x="14670" y="1908"/>
                    <a:pt x="14670" y="1884"/>
                  </a:cubicBezTo>
                  <a:cubicBezTo>
                    <a:pt x="14670" y="1848"/>
                    <a:pt x="14682" y="1811"/>
                    <a:pt x="14682" y="1775"/>
                  </a:cubicBezTo>
                  <a:cubicBezTo>
                    <a:pt x="14694" y="1727"/>
                    <a:pt x="14706" y="1678"/>
                    <a:pt x="14706" y="1641"/>
                  </a:cubicBezTo>
                  <a:lnTo>
                    <a:pt x="14718" y="1592"/>
                  </a:lnTo>
                  <a:cubicBezTo>
                    <a:pt x="14731" y="1532"/>
                    <a:pt x="14742" y="1459"/>
                    <a:pt x="14755" y="1398"/>
                  </a:cubicBezTo>
                  <a:cubicBezTo>
                    <a:pt x="14755" y="1386"/>
                    <a:pt x="14755" y="1362"/>
                    <a:pt x="14767" y="1338"/>
                  </a:cubicBezTo>
                  <a:lnTo>
                    <a:pt x="14767" y="1313"/>
                  </a:lnTo>
                  <a:lnTo>
                    <a:pt x="14779" y="1276"/>
                  </a:lnTo>
                  <a:cubicBezTo>
                    <a:pt x="14779" y="1265"/>
                    <a:pt x="14779" y="1241"/>
                    <a:pt x="14791" y="1228"/>
                  </a:cubicBezTo>
                  <a:lnTo>
                    <a:pt x="14791" y="1192"/>
                  </a:lnTo>
                  <a:lnTo>
                    <a:pt x="14791" y="1168"/>
                  </a:lnTo>
                  <a:lnTo>
                    <a:pt x="14804" y="1168"/>
                  </a:lnTo>
                  <a:lnTo>
                    <a:pt x="14804" y="1155"/>
                  </a:lnTo>
                  <a:lnTo>
                    <a:pt x="14804" y="1143"/>
                  </a:lnTo>
                  <a:lnTo>
                    <a:pt x="14804" y="1131"/>
                  </a:lnTo>
                  <a:lnTo>
                    <a:pt x="14804" y="1119"/>
                  </a:lnTo>
                  <a:lnTo>
                    <a:pt x="14804" y="1106"/>
                  </a:lnTo>
                  <a:lnTo>
                    <a:pt x="14815" y="1106"/>
                  </a:lnTo>
                  <a:lnTo>
                    <a:pt x="14815" y="1095"/>
                  </a:lnTo>
                  <a:cubicBezTo>
                    <a:pt x="14828" y="1070"/>
                    <a:pt x="14852" y="1046"/>
                    <a:pt x="14864" y="1022"/>
                  </a:cubicBezTo>
                  <a:cubicBezTo>
                    <a:pt x="14877" y="997"/>
                    <a:pt x="14901" y="961"/>
                    <a:pt x="14925" y="936"/>
                  </a:cubicBezTo>
                  <a:lnTo>
                    <a:pt x="14961" y="900"/>
                  </a:lnTo>
                  <a:cubicBezTo>
                    <a:pt x="14961" y="900"/>
                    <a:pt x="14974" y="888"/>
                    <a:pt x="14986" y="888"/>
                  </a:cubicBezTo>
                  <a:cubicBezTo>
                    <a:pt x="14986" y="888"/>
                    <a:pt x="14986" y="876"/>
                    <a:pt x="14998" y="876"/>
                  </a:cubicBezTo>
                  <a:cubicBezTo>
                    <a:pt x="15010" y="876"/>
                    <a:pt x="15022" y="863"/>
                    <a:pt x="15034" y="863"/>
                  </a:cubicBezTo>
                  <a:cubicBezTo>
                    <a:pt x="15071" y="852"/>
                    <a:pt x="15120" y="839"/>
                    <a:pt x="15168" y="827"/>
                  </a:cubicBezTo>
                  <a:lnTo>
                    <a:pt x="15217" y="815"/>
                  </a:lnTo>
                  <a:lnTo>
                    <a:pt x="15266" y="803"/>
                  </a:lnTo>
                  <a:cubicBezTo>
                    <a:pt x="15290" y="803"/>
                    <a:pt x="15314" y="790"/>
                    <a:pt x="15338" y="779"/>
                  </a:cubicBezTo>
                  <a:lnTo>
                    <a:pt x="15363" y="779"/>
                  </a:lnTo>
                  <a:cubicBezTo>
                    <a:pt x="15411" y="766"/>
                    <a:pt x="15460" y="742"/>
                    <a:pt x="15520" y="742"/>
                  </a:cubicBezTo>
                  <a:close/>
                  <a:moveTo>
                    <a:pt x="3379" y="134"/>
                  </a:moveTo>
                  <a:cubicBezTo>
                    <a:pt x="3404" y="134"/>
                    <a:pt x="3415" y="134"/>
                    <a:pt x="3440" y="147"/>
                  </a:cubicBezTo>
                  <a:cubicBezTo>
                    <a:pt x="3464" y="147"/>
                    <a:pt x="3477" y="158"/>
                    <a:pt x="3501" y="158"/>
                  </a:cubicBezTo>
                  <a:cubicBezTo>
                    <a:pt x="3525" y="171"/>
                    <a:pt x="3537" y="183"/>
                    <a:pt x="3561" y="195"/>
                  </a:cubicBezTo>
                  <a:cubicBezTo>
                    <a:pt x="3574" y="195"/>
                    <a:pt x="3598" y="207"/>
                    <a:pt x="3610" y="220"/>
                  </a:cubicBezTo>
                  <a:cubicBezTo>
                    <a:pt x="3634" y="244"/>
                    <a:pt x="3659" y="268"/>
                    <a:pt x="3683" y="280"/>
                  </a:cubicBezTo>
                  <a:lnTo>
                    <a:pt x="3683" y="293"/>
                  </a:lnTo>
                  <a:lnTo>
                    <a:pt x="3829" y="438"/>
                  </a:lnTo>
                  <a:cubicBezTo>
                    <a:pt x="3877" y="487"/>
                    <a:pt x="3926" y="547"/>
                    <a:pt x="3963" y="609"/>
                  </a:cubicBezTo>
                  <a:cubicBezTo>
                    <a:pt x="3999" y="633"/>
                    <a:pt x="4023" y="669"/>
                    <a:pt x="4036" y="706"/>
                  </a:cubicBezTo>
                  <a:cubicBezTo>
                    <a:pt x="4060" y="742"/>
                    <a:pt x="4084" y="779"/>
                    <a:pt x="4096" y="815"/>
                  </a:cubicBezTo>
                  <a:cubicBezTo>
                    <a:pt x="4120" y="863"/>
                    <a:pt x="4133" y="912"/>
                    <a:pt x="4157" y="961"/>
                  </a:cubicBezTo>
                  <a:cubicBezTo>
                    <a:pt x="4157" y="997"/>
                    <a:pt x="4169" y="1046"/>
                    <a:pt x="4182" y="1082"/>
                  </a:cubicBezTo>
                  <a:cubicBezTo>
                    <a:pt x="4182" y="1155"/>
                    <a:pt x="4193" y="1228"/>
                    <a:pt x="4193" y="1301"/>
                  </a:cubicBezTo>
                  <a:lnTo>
                    <a:pt x="4193" y="1338"/>
                  </a:lnTo>
                  <a:lnTo>
                    <a:pt x="4193" y="1374"/>
                  </a:lnTo>
                  <a:lnTo>
                    <a:pt x="4193" y="1422"/>
                  </a:lnTo>
                  <a:lnTo>
                    <a:pt x="4193" y="1435"/>
                  </a:lnTo>
                  <a:cubicBezTo>
                    <a:pt x="4193" y="1471"/>
                    <a:pt x="4182" y="1495"/>
                    <a:pt x="4182" y="1532"/>
                  </a:cubicBezTo>
                  <a:lnTo>
                    <a:pt x="4182" y="1557"/>
                  </a:lnTo>
                  <a:cubicBezTo>
                    <a:pt x="4182" y="1581"/>
                    <a:pt x="4169" y="1605"/>
                    <a:pt x="4169" y="1629"/>
                  </a:cubicBezTo>
                  <a:lnTo>
                    <a:pt x="4023" y="1629"/>
                  </a:lnTo>
                  <a:cubicBezTo>
                    <a:pt x="3950" y="1641"/>
                    <a:pt x="3890" y="1665"/>
                    <a:pt x="3829" y="1690"/>
                  </a:cubicBezTo>
                  <a:cubicBezTo>
                    <a:pt x="3756" y="1727"/>
                    <a:pt x="3707" y="1763"/>
                    <a:pt x="3647" y="1811"/>
                  </a:cubicBezTo>
                  <a:cubicBezTo>
                    <a:pt x="3598" y="1860"/>
                    <a:pt x="3550" y="1921"/>
                    <a:pt x="3513" y="1981"/>
                  </a:cubicBezTo>
                  <a:cubicBezTo>
                    <a:pt x="3501" y="2018"/>
                    <a:pt x="3488" y="2043"/>
                    <a:pt x="3477" y="2079"/>
                  </a:cubicBezTo>
                  <a:cubicBezTo>
                    <a:pt x="3464" y="2116"/>
                    <a:pt x="3452" y="2152"/>
                    <a:pt x="3452" y="2188"/>
                  </a:cubicBezTo>
                  <a:cubicBezTo>
                    <a:pt x="3440" y="2224"/>
                    <a:pt x="3440" y="2261"/>
                    <a:pt x="3440" y="2297"/>
                  </a:cubicBezTo>
                  <a:cubicBezTo>
                    <a:pt x="3440" y="2334"/>
                    <a:pt x="3452" y="2370"/>
                    <a:pt x="3452" y="2419"/>
                  </a:cubicBezTo>
                  <a:cubicBezTo>
                    <a:pt x="3464" y="2480"/>
                    <a:pt x="3477" y="2553"/>
                    <a:pt x="3501" y="2613"/>
                  </a:cubicBezTo>
                  <a:cubicBezTo>
                    <a:pt x="3525" y="2711"/>
                    <a:pt x="3537" y="2820"/>
                    <a:pt x="3561" y="2918"/>
                  </a:cubicBezTo>
                  <a:cubicBezTo>
                    <a:pt x="3574" y="2954"/>
                    <a:pt x="3586" y="2991"/>
                    <a:pt x="3586" y="3027"/>
                  </a:cubicBezTo>
                  <a:cubicBezTo>
                    <a:pt x="3586" y="3039"/>
                    <a:pt x="3574" y="3051"/>
                    <a:pt x="3574" y="3064"/>
                  </a:cubicBezTo>
                  <a:lnTo>
                    <a:pt x="3561" y="3100"/>
                  </a:lnTo>
                  <a:cubicBezTo>
                    <a:pt x="3537" y="3136"/>
                    <a:pt x="3525" y="3172"/>
                    <a:pt x="3513" y="3209"/>
                  </a:cubicBezTo>
                  <a:lnTo>
                    <a:pt x="3501" y="3221"/>
                  </a:lnTo>
                  <a:lnTo>
                    <a:pt x="3488" y="3245"/>
                  </a:lnTo>
                  <a:lnTo>
                    <a:pt x="3488" y="3258"/>
                  </a:lnTo>
                  <a:cubicBezTo>
                    <a:pt x="3464" y="3294"/>
                    <a:pt x="3440" y="3331"/>
                    <a:pt x="3415" y="3380"/>
                  </a:cubicBezTo>
                  <a:lnTo>
                    <a:pt x="3404" y="3391"/>
                  </a:lnTo>
                  <a:cubicBezTo>
                    <a:pt x="3404" y="3391"/>
                    <a:pt x="3404" y="3380"/>
                    <a:pt x="3391" y="3380"/>
                  </a:cubicBezTo>
                  <a:cubicBezTo>
                    <a:pt x="3391" y="3367"/>
                    <a:pt x="3379" y="3355"/>
                    <a:pt x="3367" y="3343"/>
                  </a:cubicBezTo>
                  <a:lnTo>
                    <a:pt x="3331" y="3307"/>
                  </a:lnTo>
                  <a:cubicBezTo>
                    <a:pt x="3318" y="3270"/>
                    <a:pt x="3294" y="3245"/>
                    <a:pt x="3270" y="3221"/>
                  </a:cubicBezTo>
                  <a:cubicBezTo>
                    <a:pt x="3258" y="3209"/>
                    <a:pt x="3258" y="3185"/>
                    <a:pt x="3245" y="3161"/>
                  </a:cubicBezTo>
                  <a:cubicBezTo>
                    <a:pt x="3234" y="3112"/>
                    <a:pt x="3221" y="3075"/>
                    <a:pt x="3221" y="3027"/>
                  </a:cubicBezTo>
                  <a:lnTo>
                    <a:pt x="3185" y="2918"/>
                  </a:lnTo>
                  <a:lnTo>
                    <a:pt x="3172" y="2869"/>
                  </a:lnTo>
                  <a:lnTo>
                    <a:pt x="3136" y="2686"/>
                  </a:lnTo>
                  <a:cubicBezTo>
                    <a:pt x="3124" y="2626"/>
                    <a:pt x="3112" y="2577"/>
                    <a:pt x="3099" y="2516"/>
                  </a:cubicBezTo>
                  <a:lnTo>
                    <a:pt x="3099" y="2492"/>
                  </a:lnTo>
                  <a:cubicBezTo>
                    <a:pt x="3088" y="2456"/>
                    <a:pt x="3075" y="2407"/>
                    <a:pt x="3075" y="2359"/>
                  </a:cubicBezTo>
                  <a:cubicBezTo>
                    <a:pt x="3063" y="2310"/>
                    <a:pt x="3063" y="2261"/>
                    <a:pt x="3051" y="2213"/>
                  </a:cubicBezTo>
                  <a:lnTo>
                    <a:pt x="3051" y="2127"/>
                  </a:lnTo>
                  <a:lnTo>
                    <a:pt x="3039" y="2067"/>
                  </a:lnTo>
                  <a:lnTo>
                    <a:pt x="3027" y="2006"/>
                  </a:lnTo>
                  <a:lnTo>
                    <a:pt x="3027" y="1908"/>
                  </a:lnTo>
                  <a:lnTo>
                    <a:pt x="3027" y="1884"/>
                  </a:lnTo>
                  <a:cubicBezTo>
                    <a:pt x="3015" y="1800"/>
                    <a:pt x="3002" y="1714"/>
                    <a:pt x="3002" y="1654"/>
                  </a:cubicBezTo>
                  <a:cubicBezTo>
                    <a:pt x="2991" y="1568"/>
                    <a:pt x="2978" y="1495"/>
                    <a:pt x="2966" y="1411"/>
                  </a:cubicBezTo>
                  <a:cubicBezTo>
                    <a:pt x="2966" y="1362"/>
                    <a:pt x="2954" y="1313"/>
                    <a:pt x="2954" y="1265"/>
                  </a:cubicBezTo>
                  <a:lnTo>
                    <a:pt x="2942" y="1179"/>
                  </a:lnTo>
                  <a:lnTo>
                    <a:pt x="2929" y="1119"/>
                  </a:lnTo>
                  <a:cubicBezTo>
                    <a:pt x="2929" y="1095"/>
                    <a:pt x="2929" y="1082"/>
                    <a:pt x="2918" y="1058"/>
                  </a:cubicBezTo>
                  <a:lnTo>
                    <a:pt x="2918" y="973"/>
                  </a:lnTo>
                  <a:lnTo>
                    <a:pt x="2905" y="949"/>
                  </a:lnTo>
                  <a:cubicBezTo>
                    <a:pt x="2905" y="900"/>
                    <a:pt x="2893" y="852"/>
                    <a:pt x="2893" y="803"/>
                  </a:cubicBezTo>
                  <a:cubicBezTo>
                    <a:pt x="2881" y="766"/>
                    <a:pt x="2881" y="742"/>
                    <a:pt x="2869" y="706"/>
                  </a:cubicBezTo>
                  <a:lnTo>
                    <a:pt x="2869" y="693"/>
                  </a:lnTo>
                  <a:cubicBezTo>
                    <a:pt x="2869" y="730"/>
                    <a:pt x="2856" y="779"/>
                    <a:pt x="2856" y="827"/>
                  </a:cubicBezTo>
                  <a:lnTo>
                    <a:pt x="2856" y="949"/>
                  </a:lnTo>
                  <a:lnTo>
                    <a:pt x="2856" y="997"/>
                  </a:lnTo>
                  <a:cubicBezTo>
                    <a:pt x="2869" y="1022"/>
                    <a:pt x="2869" y="1046"/>
                    <a:pt x="2869" y="1058"/>
                  </a:cubicBezTo>
                  <a:cubicBezTo>
                    <a:pt x="2869" y="1106"/>
                    <a:pt x="2869" y="1143"/>
                    <a:pt x="2881" y="1192"/>
                  </a:cubicBezTo>
                  <a:cubicBezTo>
                    <a:pt x="2893" y="1338"/>
                    <a:pt x="2905" y="1495"/>
                    <a:pt x="2918" y="1665"/>
                  </a:cubicBezTo>
                  <a:cubicBezTo>
                    <a:pt x="2929" y="1738"/>
                    <a:pt x="2929" y="1836"/>
                    <a:pt x="2942" y="1921"/>
                  </a:cubicBezTo>
                  <a:cubicBezTo>
                    <a:pt x="2954" y="1981"/>
                    <a:pt x="2966" y="2030"/>
                    <a:pt x="2978" y="2079"/>
                  </a:cubicBezTo>
                  <a:lnTo>
                    <a:pt x="2978" y="2091"/>
                  </a:lnTo>
                  <a:cubicBezTo>
                    <a:pt x="2978" y="2140"/>
                    <a:pt x="2991" y="2188"/>
                    <a:pt x="3002" y="2249"/>
                  </a:cubicBezTo>
                  <a:lnTo>
                    <a:pt x="3002" y="2261"/>
                  </a:lnTo>
                  <a:lnTo>
                    <a:pt x="3002" y="2273"/>
                  </a:lnTo>
                  <a:lnTo>
                    <a:pt x="3002" y="2286"/>
                  </a:lnTo>
                  <a:cubicBezTo>
                    <a:pt x="3002" y="2297"/>
                    <a:pt x="3002" y="2310"/>
                    <a:pt x="3015" y="2322"/>
                  </a:cubicBezTo>
                  <a:cubicBezTo>
                    <a:pt x="3015" y="2359"/>
                    <a:pt x="3027" y="2395"/>
                    <a:pt x="3027" y="2432"/>
                  </a:cubicBezTo>
                  <a:lnTo>
                    <a:pt x="3039" y="2480"/>
                  </a:lnTo>
                  <a:cubicBezTo>
                    <a:pt x="3039" y="2492"/>
                    <a:pt x="3051" y="2516"/>
                    <a:pt x="3051" y="2540"/>
                  </a:cubicBezTo>
                  <a:cubicBezTo>
                    <a:pt x="3063" y="2565"/>
                    <a:pt x="3063" y="2589"/>
                    <a:pt x="3063" y="2613"/>
                  </a:cubicBezTo>
                  <a:cubicBezTo>
                    <a:pt x="3075" y="2675"/>
                    <a:pt x="3088" y="2723"/>
                    <a:pt x="3099" y="2784"/>
                  </a:cubicBezTo>
                  <a:cubicBezTo>
                    <a:pt x="3112" y="2820"/>
                    <a:pt x="3124" y="2856"/>
                    <a:pt x="3124" y="2881"/>
                  </a:cubicBezTo>
                  <a:cubicBezTo>
                    <a:pt x="3136" y="2929"/>
                    <a:pt x="3148" y="2978"/>
                    <a:pt x="3161" y="3015"/>
                  </a:cubicBezTo>
                  <a:cubicBezTo>
                    <a:pt x="3172" y="3064"/>
                    <a:pt x="3185" y="3124"/>
                    <a:pt x="3197" y="3172"/>
                  </a:cubicBezTo>
                  <a:lnTo>
                    <a:pt x="3161" y="3136"/>
                  </a:lnTo>
                  <a:lnTo>
                    <a:pt x="3148" y="3136"/>
                  </a:lnTo>
                  <a:lnTo>
                    <a:pt x="3124" y="3112"/>
                  </a:lnTo>
                  <a:cubicBezTo>
                    <a:pt x="3112" y="3112"/>
                    <a:pt x="3099" y="3100"/>
                    <a:pt x="3088" y="3100"/>
                  </a:cubicBezTo>
                  <a:cubicBezTo>
                    <a:pt x="3088" y="3088"/>
                    <a:pt x="3075" y="3088"/>
                    <a:pt x="3075" y="3088"/>
                  </a:cubicBezTo>
                  <a:lnTo>
                    <a:pt x="3088" y="3088"/>
                  </a:lnTo>
                  <a:lnTo>
                    <a:pt x="3015" y="3051"/>
                  </a:lnTo>
                  <a:cubicBezTo>
                    <a:pt x="3002" y="3051"/>
                    <a:pt x="2991" y="3051"/>
                    <a:pt x="2978" y="3039"/>
                  </a:cubicBezTo>
                  <a:cubicBezTo>
                    <a:pt x="2966" y="3039"/>
                    <a:pt x="2954" y="3027"/>
                    <a:pt x="2942" y="3027"/>
                  </a:cubicBezTo>
                  <a:cubicBezTo>
                    <a:pt x="2918" y="3015"/>
                    <a:pt x="2881" y="3002"/>
                    <a:pt x="2856" y="2991"/>
                  </a:cubicBezTo>
                  <a:cubicBezTo>
                    <a:pt x="2820" y="2978"/>
                    <a:pt x="2796" y="2966"/>
                    <a:pt x="2759" y="2954"/>
                  </a:cubicBezTo>
                  <a:cubicBezTo>
                    <a:pt x="2748" y="2942"/>
                    <a:pt x="2723" y="2942"/>
                    <a:pt x="2699" y="2929"/>
                  </a:cubicBezTo>
                  <a:cubicBezTo>
                    <a:pt x="2686" y="2929"/>
                    <a:pt x="2662" y="2918"/>
                    <a:pt x="2638" y="2918"/>
                  </a:cubicBezTo>
                  <a:cubicBezTo>
                    <a:pt x="2626" y="2905"/>
                    <a:pt x="2602" y="2905"/>
                    <a:pt x="2577" y="2905"/>
                  </a:cubicBezTo>
                  <a:cubicBezTo>
                    <a:pt x="2565" y="2905"/>
                    <a:pt x="2540" y="2893"/>
                    <a:pt x="2516" y="2893"/>
                  </a:cubicBezTo>
                  <a:lnTo>
                    <a:pt x="2286" y="2893"/>
                  </a:lnTo>
                  <a:cubicBezTo>
                    <a:pt x="2249" y="2869"/>
                    <a:pt x="2213" y="2832"/>
                    <a:pt x="2176" y="2808"/>
                  </a:cubicBezTo>
                  <a:cubicBezTo>
                    <a:pt x="2127" y="2772"/>
                    <a:pt x="2079" y="2735"/>
                    <a:pt x="2043" y="2711"/>
                  </a:cubicBezTo>
                  <a:lnTo>
                    <a:pt x="2006" y="2686"/>
                  </a:lnTo>
                  <a:cubicBezTo>
                    <a:pt x="1970" y="2650"/>
                    <a:pt x="1933" y="2626"/>
                    <a:pt x="1897" y="2589"/>
                  </a:cubicBezTo>
                  <a:cubicBezTo>
                    <a:pt x="1872" y="2565"/>
                    <a:pt x="1836" y="2540"/>
                    <a:pt x="1811" y="2504"/>
                  </a:cubicBezTo>
                  <a:lnTo>
                    <a:pt x="1800" y="2492"/>
                  </a:lnTo>
                  <a:cubicBezTo>
                    <a:pt x="1787" y="2468"/>
                    <a:pt x="1775" y="2456"/>
                    <a:pt x="1751" y="2432"/>
                  </a:cubicBezTo>
                  <a:cubicBezTo>
                    <a:pt x="1751" y="2419"/>
                    <a:pt x="1738" y="2407"/>
                    <a:pt x="1738" y="2407"/>
                  </a:cubicBezTo>
                  <a:cubicBezTo>
                    <a:pt x="1738" y="2395"/>
                    <a:pt x="1727" y="2395"/>
                    <a:pt x="1727" y="2395"/>
                  </a:cubicBezTo>
                  <a:lnTo>
                    <a:pt x="1714" y="2370"/>
                  </a:lnTo>
                  <a:lnTo>
                    <a:pt x="1702" y="2359"/>
                  </a:lnTo>
                  <a:lnTo>
                    <a:pt x="1678" y="2310"/>
                  </a:lnTo>
                  <a:lnTo>
                    <a:pt x="1654" y="2273"/>
                  </a:lnTo>
                  <a:cubicBezTo>
                    <a:pt x="1654" y="2261"/>
                    <a:pt x="1641" y="2249"/>
                    <a:pt x="1641" y="2237"/>
                  </a:cubicBezTo>
                  <a:cubicBezTo>
                    <a:pt x="1641" y="2237"/>
                    <a:pt x="1641" y="2224"/>
                    <a:pt x="1629" y="2224"/>
                  </a:cubicBezTo>
                  <a:lnTo>
                    <a:pt x="1617" y="2176"/>
                  </a:lnTo>
                  <a:lnTo>
                    <a:pt x="1581" y="2116"/>
                  </a:lnTo>
                  <a:lnTo>
                    <a:pt x="1581" y="2091"/>
                  </a:lnTo>
                  <a:lnTo>
                    <a:pt x="1544" y="2018"/>
                  </a:lnTo>
                  <a:lnTo>
                    <a:pt x="1532" y="1994"/>
                  </a:lnTo>
                  <a:cubicBezTo>
                    <a:pt x="1508" y="1933"/>
                    <a:pt x="1495" y="1872"/>
                    <a:pt x="1471" y="1811"/>
                  </a:cubicBezTo>
                  <a:lnTo>
                    <a:pt x="1471" y="1787"/>
                  </a:lnTo>
                  <a:lnTo>
                    <a:pt x="1435" y="1641"/>
                  </a:lnTo>
                  <a:cubicBezTo>
                    <a:pt x="1435" y="1592"/>
                    <a:pt x="1435" y="1544"/>
                    <a:pt x="1422" y="1484"/>
                  </a:cubicBezTo>
                  <a:lnTo>
                    <a:pt x="1422" y="1459"/>
                  </a:lnTo>
                  <a:cubicBezTo>
                    <a:pt x="1422" y="1435"/>
                    <a:pt x="1422" y="1411"/>
                    <a:pt x="1435" y="1374"/>
                  </a:cubicBezTo>
                  <a:cubicBezTo>
                    <a:pt x="1435" y="1338"/>
                    <a:pt x="1435" y="1301"/>
                    <a:pt x="1447" y="1265"/>
                  </a:cubicBezTo>
                  <a:cubicBezTo>
                    <a:pt x="1447" y="1241"/>
                    <a:pt x="1447" y="1216"/>
                    <a:pt x="1459" y="1192"/>
                  </a:cubicBezTo>
                  <a:lnTo>
                    <a:pt x="1459" y="1155"/>
                  </a:lnTo>
                  <a:lnTo>
                    <a:pt x="1459" y="1143"/>
                  </a:lnTo>
                  <a:lnTo>
                    <a:pt x="1471" y="1106"/>
                  </a:lnTo>
                  <a:lnTo>
                    <a:pt x="1484" y="1082"/>
                  </a:lnTo>
                  <a:cubicBezTo>
                    <a:pt x="1484" y="1070"/>
                    <a:pt x="1484" y="1046"/>
                    <a:pt x="1495" y="1033"/>
                  </a:cubicBezTo>
                  <a:cubicBezTo>
                    <a:pt x="1495" y="1022"/>
                    <a:pt x="1508" y="997"/>
                    <a:pt x="1508" y="985"/>
                  </a:cubicBezTo>
                  <a:cubicBezTo>
                    <a:pt x="1520" y="973"/>
                    <a:pt x="1520" y="973"/>
                    <a:pt x="1520" y="961"/>
                  </a:cubicBezTo>
                  <a:lnTo>
                    <a:pt x="1532" y="936"/>
                  </a:lnTo>
                  <a:cubicBezTo>
                    <a:pt x="1532" y="925"/>
                    <a:pt x="1544" y="912"/>
                    <a:pt x="1544" y="900"/>
                  </a:cubicBezTo>
                  <a:cubicBezTo>
                    <a:pt x="1556" y="876"/>
                    <a:pt x="1556" y="863"/>
                    <a:pt x="1568" y="852"/>
                  </a:cubicBezTo>
                  <a:cubicBezTo>
                    <a:pt x="1568" y="839"/>
                    <a:pt x="1581" y="839"/>
                    <a:pt x="1581" y="827"/>
                  </a:cubicBezTo>
                  <a:lnTo>
                    <a:pt x="1581" y="815"/>
                  </a:lnTo>
                  <a:cubicBezTo>
                    <a:pt x="1605" y="790"/>
                    <a:pt x="1617" y="754"/>
                    <a:pt x="1641" y="730"/>
                  </a:cubicBezTo>
                  <a:cubicBezTo>
                    <a:pt x="1665" y="681"/>
                    <a:pt x="1702" y="645"/>
                    <a:pt x="1727" y="609"/>
                  </a:cubicBezTo>
                  <a:cubicBezTo>
                    <a:pt x="1751" y="584"/>
                    <a:pt x="1775" y="547"/>
                    <a:pt x="1800" y="523"/>
                  </a:cubicBezTo>
                  <a:lnTo>
                    <a:pt x="1848" y="474"/>
                  </a:lnTo>
                  <a:cubicBezTo>
                    <a:pt x="1884" y="450"/>
                    <a:pt x="1908" y="426"/>
                    <a:pt x="1945" y="414"/>
                  </a:cubicBezTo>
                  <a:cubicBezTo>
                    <a:pt x="1970" y="390"/>
                    <a:pt x="1994" y="377"/>
                    <a:pt x="2018" y="365"/>
                  </a:cubicBezTo>
                  <a:cubicBezTo>
                    <a:pt x="2030" y="365"/>
                    <a:pt x="2054" y="353"/>
                    <a:pt x="2079" y="341"/>
                  </a:cubicBezTo>
                  <a:lnTo>
                    <a:pt x="2091" y="341"/>
                  </a:lnTo>
                  <a:cubicBezTo>
                    <a:pt x="2116" y="341"/>
                    <a:pt x="2140" y="329"/>
                    <a:pt x="2164" y="329"/>
                  </a:cubicBezTo>
                  <a:cubicBezTo>
                    <a:pt x="2224" y="317"/>
                    <a:pt x="2286" y="317"/>
                    <a:pt x="2334" y="317"/>
                  </a:cubicBezTo>
                  <a:cubicBezTo>
                    <a:pt x="2395" y="317"/>
                    <a:pt x="2443" y="317"/>
                    <a:pt x="2504" y="329"/>
                  </a:cubicBezTo>
                  <a:lnTo>
                    <a:pt x="2529" y="329"/>
                  </a:lnTo>
                  <a:lnTo>
                    <a:pt x="2565" y="341"/>
                  </a:lnTo>
                  <a:lnTo>
                    <a:pt x="2638" y="341"/>
                  </a:lnTo>
                  <a:cubicBezTo>
                    <a:pt x="2662" y="353"/>
                    <a:pt x="2675" y="353"/>
                    <a:pt x="2686" y="353"/>
                  </a:cubicBezTo>
                  <a:cubicBezTo>
                    <a:pt x="2723" y="365"/>
                    <a:pt x="2759" y="365"/>
                    <a:pt x="2808" y="377"/>
                  </a:cubicBezTo>
                  <a:cubicBezTo>
                    <a:pt x="2824" y="381"/>
                    <a:pt x="2841" y="382"/>
                    <a:pt x="2857" y="382"/>
                  </a:cubicBezTo>
                  <a:cubicBezTo>
                    <a:pt x="2900" y="382"/>
                    <a:pt x="2939" y="371"/>
                    <a:pt x="2966" y="353"/>
                  </a:cubicBezTo>
                  <a:cubicBezTo>
                    <a:pt x="3002" y="329"/>
                    <a:pt x="3027" y="317"/>
                    <a:pt x="3039" y="293"/>
                  </a:cubicBezTo>
                  <a:lnTo>
                    <a:pt x="3088" y="244"/>
                  </a:lnTo>
                  <a:cubicBezTo>
                    <a:pt x="3099" y="231"/>
                    <a:pt x="3112" y="220"/>
                    <a:pt x="3136" y="207"/>
                  </a:cubicBezTo>
                  <a:lnTo>
                    <a:pt x="3172" y="171"/>
                  </a:lnTo>
                  <a:cubicBezTo>
                    <a:pt x="3197" y="171"/>
                    <a:pt x="3209" y="158"/>
                    <a:pt x="3221" y="158"/>
                  </a:cubicBezTo>
                  <a:cubicBezTo>
                    <a:pt x="3234" y="147"/>
                    <a:pt x="3245" y="147"/>
                    <a:pt x="3258" y="134"/>
                  </a:cubicBezTo>
                  <a:close/>
                  <a:moveTo>
                    <a:pt x="5968" y="1654"/>
                  </a:moveTo>
                  <a:cubicBezTo>
                    <a:pt x="5980" y="1665"/>
                    <a:pt x="6005" y="1665"/>
                    <a:pt x="6029" y="1665"/>
                  </a:cubicBezTo>
                  <a:cubicBezTo>
                    <a:pt x="6053" y="1678"/>
                    <a:pt x="6078" y="1678"/>
                    <a:pt x="6102" y="1690"/>
                  </a:cubicBezTo>
                  <a:cubicBezTo>
                    <a:pt x="6114" y="1702"/>
                    <a:pt x="6126" y="1702"/>
                    <a:pt x="6150" y="1714"/>
                  </a:cubicBezTo>
                  <a:cubicBezTo>
                    <a:pt x="6175" y="1727"/>
                    <a:pt x="6199" y="1751"/>
                    <a:pt x="6223" y="1763"/>
                  </a:cubicBezTo>
                  <a:cubicBezTo>
                    <a:pt x="6248" y="1775"/>
                    <a:pt x="6259" y="1800"/>
                    <a:pt x="6284" y="1811"/>
                  </a:cubicBezTo>
                  <a:cubicBezTo>
                    <a:pt x="6308" y="1836"/>
                    <a:pt x="6321" y="1860"/>
                    <a:pt x="6345" y="1884"/>
                  </a:cubicBezTo>
                  <a:cubicBezTo>
                    <a:pt x="6369" y="1908"/>
                    <a:pt x="6381" y="1933"/>
                    <a:pt x="6405" y="1957"/>
                  </a:cubicBezTo>
                  <a:lnTo>
                    <a:pt x="6405" y="1970"/>
                  </a:lnTo>
                  <a:cubicBezTo>
                    <a:pt x="6418" y="1994"/>
                    <a:pt x="6442" y="2030"/>
                    <a:pt x="6454" y="2067"/>
                  </a:cubicBezTo>
                  <a:cubicBezTo>
                    <a:pt x="6478" y="2116"/>
                    <a:pt x="6491" y="2164"/>
                    <a:pt x="6502" y="2224"/>
                  </a:cubicBezTo>
                  <a:cubicBezTo>
                    <a:pt x="6515" y="2261"/>
                    <a:pt x="6527" y="2310"/>
                    <a:pt x="6539" y="2346"/>
                  </a:cubicBezTo>
                  <a:lnTo>
                    <a:pt x="6539" y="2370"/>
                  </a:lnTo>
                  <a:cubicBezTo>
                    <a:pt x="6551" y="2432"/>
                    <a:pt x="6551" y="2492"/>
                    <a:pt x="6551" y="2565"/>
                  </a:cubicBezTo>
                  <a:lnTo>
                    <a:pt x="6551" y="2577"/>
                  </a:lnTo>
                  <a:lnTo>
                    <a:pt x="6551" y="2662"/>
                  </a:lnTo>
                  <a:lnTo>
                    <a:pt x="6551" y="2686"/>
                  </a:lnTo>
                  <a:lnTo>
                    <a:pt x="6551" y="2723"/>
                  </a:lnTo>
                  <a:cubicBezTo>
                    <a:pt x="6539" y="2735"/>
                    <a:pt x="6539" y="2735"/>
                    <a:pt x="6539" y="2748"/>
                  </a:cubicBezTo>
                  <a:lnTo>
                    <a:pt x="6539" y="2796"/>
                  </a:lnTo>
                  <a:lnTo>
                    <a:pt x="6539" y="2820"/>
                  </a:lnTo>
                  <a:cubicBezTo>
                    <a:pt x="6527" y="2845"/>
                    <a:pt x="6527" y="2881"/>
                    <a:pt x="6527" y="2918"/>
                  </a:cubicBezTo>
                  <a:cubicBezTo>
                    <a:pt x="6515" y="2954"/>
                    <a:pt x="6502" y="2978"/>
                    <a:pt x="6502" y="3015"/>
                  </a:cubicBezTo>
                  <a:lnTo>
                    <a:pt x="6491" y="3027"/>
                  </a:lnTo>
                  <a:lnTo>
                    <a:pt x="6491" y="3064"/>
                  </a:lnTo>
                  <a:cubicBezTo>
                    <a:pt x="6478" y="3088"/>
                    <a:pt x="6478" y="3100"/>
                    <a:pt x="6466" y="3124"/>
                  </a:cubicBezTo>
                  <a:lnTo>
                    <a:pt x="6466" y="3148"/>
                  </a:lnTo>
                  <a:lnTo>
                    <a:pt x="6430" y="3258"/>
                  </a:lnTo>
                  <a:cubicBezTo>
                    <a:pt x="6430" y="3270"/>
                    <a:pt x="6418" y="3270"/>
                    <a:pt x="6418" y="3282"/>
                  </a:cubicBezTo>
                  <a:cubicBezTo>
                    <a:pt x="6405" y="3307"/>
                    <a:pt x="6394" y="3343"/>
                    <a:pt x="6369" y="3380"/>
                  </a:cubicBezTo>
                  <a:cubicBezTo>
                    <a:pt x="6345" y="3428"/>
                    <a:pt x="6308" y="3477"/>
                    <a:pt x="6272" y="3525"/>
                  </a:cubicBezTo>
                  <a:lnTo>
                    <a:pt x="6259" y="3537"/>
                  </a:lnTo>
                  <a:cubicBezTo>
                    <a:pt x="6248" y="3561"/>
                    <a:pt x="6235" y="3586"/>
                    <a:pt x="6223" y="3598"/>
                  </a:cubicBezTo>
                  <a:lnTo>
                    <a:pt x="6199" y="3634"/>
                  </a:lnTo>
                  <a:cubicBezTo>
                    <a:pt x="6186" y="3659"/>
                    <a:pt x="6162" y="3683"/>
                    <a:pt x="6138" y="3707"/>
                  </a:cubicBezTo>
                  <a:cubicBezTo>
                    <a:pt x="6126" y="3731"/>
                    <a:pt x="6102" y="3756"/>
                    <a:pt x="6078" y="3768"/>
                  </a:cubicBezTo>
                  <a:cubicBezTo>
                    <a:pt x="6065" y="3793"/>
                    <a:pt x="6053" y="3804"/>
                    <a:pt x="6029" y="3829"/>
                  </a:cubicBezTo>
                  <a:cubicBezTo>
                    <a:pt x="6016" y="3841"/>
                    <a:pt x="6005" y="3853"/>
                    <a:pt x="5980" y="3866"/>
                  </a:cubicBezTo>
                  <a:cubicBezTo>
                    <a:pt x="5943" y="3902"/>
                    <a:pt x="5895" y="3939"/>
                    <a:pt x="5846" y="3963"/>
                  </a:cubicBezTo>
                  <a:lnTo>
                    <a:pt x="5846" y="3975"/>
                  </a:lnTo>
                  <a:lnTo>
                    <a:pt x="5822" y="3975"/>
                  </a:lnTo>
                  <a:cubicBezTo>
                    <a:pt x="5773" y="4012"/>
                    <a:pt x="5737" y="4047"/>
                    <a:pt x="5689" y="4084"/>
                  </a:cubicBezTo>
                  <a:cubicBezTo>
                    <a:pt x="5676" y="4084"/>
                    <a:pt x="5664" y="4096"/>
                    <a:pt x="5652" y="4109"/>
                  </a:cubicBezTo>
                  <a:cubicBezTo>
                    <a:pt x="5627" y="4120"/>
                    <a:pt x="5603" y="4145"/>
                    <a:pt x="5579" y="4157"/>
                  </a:cubicBezTo>
                  <a:lnTo>
                    <a:pt x="5506" y="4206"/>
                  </a:lnTo>
                  <a:cubicBezTo>
                    <a:pt x="5506" y="4218"/>
                    <a:pt x="5494" y="4218"/>
                    <a:pt x="5494" y="4218"/>
                  </a:cubicBezTo>
                  <a:lnTo>
                    <a:pt x="5482" y="4218"/>
                  </a:lnTo>
                  <a:lnTo>
                    <a:pt x="5482" y="4230"/>
                  </a:lnTo>
                  <a:lnTo>
                    <a:pt x="5446" y="4242"/>
                  </a:lnTo>
                  <a:lnTo>
                    <a:pt x="5433" y="4255"/>
                  </a:lnTo>
                  <a:lnTo>
                    <a:pt x="5421" y="4266"/>
                  </a:lnTo>
                  <a:lnTo>
                    <a:pt x="5397" y="4279"/>
                  </a:lnTo>
                  <a:cubicBezTo>
                    <a:pt x="5360" y="4291"/>
                    <a:pt x="5324" y="4315"/>
                    <a:pt x="5287" y="4327"/>
                  </a:cubicBezTo>
                  <a:cubicBezTo>
                    <a:pt x="5238" y="4363"/>
                    <a:pt x="5190" y="4388"/>
                    <a:pt x="5141" y="4412"/>
                  </a:cubicBezTo>
                  <a:lnTo>
                    <a:pt x="4995" y="4485"/>
                  </a:lnTo>
                  <a:cubicBezTo>
                    <a:pt x="4984" y="4485"/>
                    <a:pt x="4959" y="4498"/>
                    <a:pt x="4947" y="4509"/>
                  </a:cubicBezTo>
                  <a:cubicBezTo>
                    <a:pt x="4935" y="4509"/>
                    <a:pt x="4935" y="4509"/>
                    <a:pt x="4922" y="4522"/>
                  </a:cubicBezTo>
                  <a:cubicBezTo>
                    <a:pt x="4911" y="4522"/>
                    <a:pt x="4887" y="4534"/>
                    <a:pt x="4874" y="4546"/>
                  </a:cubicBezTo>
                  <a:lnTo>
                    <a:pt x="4862" y="4558"/>
                  </a:lnTo>
                  <a:cubicBezTo>
                    <a:pt x="4838" y="4571"/>
                    <a:pt x="4825" y="4582"/>
                    <a:pt x="4814" y="4595"/>
                  </a:cubicBezTo>
                  <a:cubicBezTo>
                    <a:pt x="4789" y="4607"/>
                    <a:pt x="4777" y="4619"/>
                    <a:pt x="4752" y="4631"/>
                  </a:cubicBezTo>
                  <a:lnTo>
                    <a:pt x="4692" y="4692"/>
                  </a:lnTo>
                  <a:lnTo>
                    <a:pt x="4643" y="4716"/>
                  </a:lnTo>
                  <a:lnTo>
                    <a:pt x="4643" y="4728"/>
                  </a:lnTo>
                  <a:cubicBezTo>
                    <a:pt x="4595" y="4765"/>
                    <a:pt x="4558" y="4801"/>
                    <a:pt x="4509" y="4838"/>
                  </a:cubicBezTo>
                  <a:lnTo>
                    <a:pt x="4498" y="4838"/>
                  </a:lnTo>
                  <a:lnTo>
                    <a:pt x="4509" y="4825"/>
                  </a:lnTo>
                  <a:cubicBezTo>
                    <a:pt x="4509" y="4777"/>
                    <a:pt x="4522" y="4716"/>
                    <a:pt x="4522" y="4668"/>
                  </a:cubicBezTo>
                  <a:lnTo>
                    <a:pt x="4558" y="4558"/>
                  </a:lnTo>
                  <a:lnTo>
                    <a:pt x="4558" y="4522"/>
                  </a:lnTo>
                  <a:cubicBezTo>
                    <a:pt x="4582" y="4461"/>
                    <a:pt x="4582" y="4388"/>
                    <a:pt x="4595" y="4327"/>
                  </a:cubicBezTo>
                  <a:cubicBezTo>
                    <a:pt x="4606" y="4291"/>
                    <a:pt x="4606" y="4255"/>
                    <a:pt x="4619" y="4218"/>
                  </a:cubicBezTo>
                  <a:cubicBezTo>
                    <a:pt x="4619" y="4193"/>
                    <a:pt x="4631" y="4169"/>
                    <a:pt x="4631" y="4145"/>
                  </a:cubicBezTo>
                  <a:lnTo>
                    <a:pt x="4643" y="4120"/>
                  </a:lnTo>
                  <a:lnTo>
                    <a:pt x="4643" y="4072"/>
                  </a:lnTo>
                  <a:cubicBezTo>
                    <a:pt x="4655" y="4012"/>
                    <a:pt x="4668" y="3963"/>
                    <a:pt x="4679" y="3914"/>
                  </a:cubicBezTo>
                  <a:cubicBezTo>
                    <a:pt x="4692" y="3890"/>
                    <a:pt x="4692" y="3853"/>
                    <a:pt x="4692" y="3829"/>
                  </a:cubicBezTo>
                  <a:cubicBezTo>
                    <a:pt x="4704" y="3817"/>
                    <a:pt x="4704" y="3804"/>
                    <a:pt x="4704" y="3793"/>
                  </a:cubicBezTo>
                  <a:lnTo>
                    <a:pt x="4704" y="3768"/>
                  </a:lnTo>
                  <a:cubicBezTo>
                    <a:pt x="4716" y="3731"/>
                    <a:pt x="4716" y="3696"/>
                    <a:pt x="4728" y="3671"/>
                  </a:cubicBezTo>
                  <a:cubicBezTo>
                    <a:pt x="4728" y="3647"/>
                    <a:pt x="4728" y="3634"/>
                    <a:pt x="4741" y="3610"/>
                  </a:cubicBezTo>
                  <a:lnTo>
                    <a:pt x="4777" y="3355"/>
                  </a:lnTo>
                  <a:lnTo>
                    <a:pt x="4789" y="3318"/>
                  </a:lnTo>
                  <a:lnTo>
                    <a:pt x="4789" y="3282"/>
                  </a:lnTo>
                  <a:cubicBezTo>
                    <a:pt x="4789" y="3245"/>
                    <a:pt x="4801" y="3209"/>
                    <a:pt x="4801" y="3172"/>
                  </a:cubicBezTo>
                  <a:cubicBezTo>
                    <a:pt x="4801" y="3148"/>
                    <a:pt x="4814" y="3124"/>
                    <a:pt x="4814" y="3100"/>
                  </a:cubicBezTo>
                  <a:lnTo>
                    <a:pt x="4814" y="3027"/>
                  </a:lnTo>
                  <a:lnTo>
                    <a:pt x="4814" y="3015"/>
                  </a:lnTo>
                  <a:lnTo>
                    <a:pt x="4814" y="2856"/>
                  </a:lnTo>
                  <a:lnTo>
                    <a:pt x="4814" y="2784"/>
                  </a:lnTo>
                  <a:lnTo>
                    <a:pt x="4814" y="2723"/>
                  </a:lnTo>
                  <a:cubicBezTo>
                    <a:pt x="4801" y="2759"/>
                    <a:pt x="4801" y="2784"/>
                    <a:pt x="4801" y="2820"/>
                  </a:cubicBezTo>
                  <a:cubicBezTo>
                    <a:pt x="4801" y="2845"/>
                    <a:pt x="4801" y="2869"/>
                    <a:pt x="4789" y="2905"/>
                  </a:cubicBezTo>
                  <a:lnTo>
                    <a:pt x="4789" y="2966"/>
                  </a:lnTo>
                  <a:cubicBezTo>
                    <a:pt x="4789" y="3039"/>
                    <a:pt x="4777" y="3124"/>
                    <a:pt x="4777" y="3209"/>
                  </a:cubicBezTo>
                  <a:cubicBezTo>
                    <a:pt x="4765" y="3258"/>
                    <a:pt x="4765" y="3307"/>
                    <a:pt x="4752" y="3367"/>
                  </a:cubicBezTo>
                  <a:cubicBezTo>
                    <a:pt x="4741" y="3416"/>
                    <a:pt x="4741" y="3464"/>
                    <a:pt x="4728" y="3513"/>
                  </a:cubicBezTo>
                  <a:cubicBezTo>
                    <a:pt x="4716" y="3574"/>
                    <a:pt x="4704" y="3634"/>
                    <a:pt x="4692" y="3683"/>
                  </a:cubicBezTo>
                  <a:cubicBezTo>
                    <a:pt x="4679" y="3720"/>
                    <a:pt x="4679" y="3756"/>
                    <a:pt x="4668" y="3793"/>
                  </a:cubicBezTo>
                  <a:lnTo>
                    <a:pt x="4668" y="3804"/>
                  </a:lnTo>
                  <a:cubicBezTo>
                    <a:pt x="4655" y="3829"/>
                    <a:pt x="4655" y="3853"/>
                    <a:pt x="4643" y="3877"/>
                  </a:cubicBezTo>
                  <a:cubicBezTo>
                    <a:pt x="4643" y="3902"/>
                    <a:pt x="4643" y="3926"/>
                    <a:pt x="4631" y="3950"/>
                  </a:cubicBezTo>
                  <a:lnTo>
                    <a:pt x="4619" y="3987"/>
                  </a:lnTo>
                  <a:lnTo>
                    <a:pt x="4619" y="4012"/>
                  </a:lnTo>
                  <a:cubicBezTo>
                    <a:pt x="4606" y="4036"/>
                    <a:pt x="4606" y="4060"/>
                    <a:pt x="4595" y="4084"/>
                  </a:cubicBezTo>
                  <a:lnTo>
                    <a:pt x="4582" y="4120"/>
                  </a:lnTo>
                  <a:cubicBezTo>
                    <a:pt x="4571" y="4157"/>
                    <a:pt x="4571" y="4193"/>
                    <a:pt x="4558" y="4230"/>
                  </a:cubicBezTo>
                  <a:cubicBezTo>
                    <a:pt x="4558" y="4266"/>
                    <a:pt x="4546" y="4291"/>
                    <a:pt x="4546" y="4327"/>
                  </a:cubicBezTo>
                  <a:lnTo>
                    <a:pt x="4534" y="4352"/>
                  </a:lnTo>
                  <a:cubicBezTo>
                    <a:pt x="4522" y="4388"/>
                    <a:pt x="4522" y="4425"/>
                    <a:pt x="4509" y="4461"/>
                  </a:cubicBezTo>
                  <a:cubicBezTo>
                    <a:pt x="4498" y="4498"/>
                    <a:pt x="4498" y="4522"/>
                    <a:pt x="4485" y="4558"/>
                  </a:cubicBezTo>
                  <a:lnTo>
                    <a:pt x="4473" y="4607"/>
                  </a:lnTo>
                  <a:lnTo>
                    <a:pt x="4436" y="4752"/>
                  </a:lnTo>
                  <a:lnTo>
                    <a:pt x="4436" y="4814"/>
                  </a:lnTo>
                  <a:cubicBezTo>
                    <a:pt x="4425" y="4814"/>
                    <a:pt x="4425" y="4825"/>
                    <a:pt x="4425" y="4825"/>
                  </a:cubicBezTo>
                  <a:cubicBezTo>
                    <a:pt x="4412" y="4789"/>
                    <a:pt x="4400" y="4765"/>
                    <a:pt x="4388" y="4728"/>
                  </a:cubicBezTo>
                  <a:cubicBezTo>
                    <a:pt x="4376" y="4716"/>
                    <a:pt x="4376" y="4716"/>
                    <a:pt x="4376" y="4704"/>
                  </a:cubicBezTo>
                  <a:lnTo>
                    <a:pt x="4363" y="4679"/>
                  </a:lnTo>
                  <a:cubicBezTo>
                    <a:pt x="4352" y="4643"/>
                    <a:pt x="4327" y="4607"/>
                    <a:pt x="4315" y="4571"/>
                  </a:cubicBezTo>
                  <a:cubicBezTo>
                    <a:pt x="4303" y="4522"/>
                    <a:pt x="4279" y="4473"/>
                    <a:pt x="4255" y="4425"/>
                  </a:cubicBezTo>
                  <a:lnTo>
                    <a:pt x="4182" y="4279"/>
                  </a:lnTo>
                  <a:cubicBezTo>
                    <a:pt x="4169" y="4242"/>
                    <a:pt x="4145" y="4206"/>
                    <a:pt x="4133" y="4169"/>
                  </a:cubicBezTo>
                  <a:lnTo>
                    <a:pt x="4109" y="4145"/>
                  </a:lnTo>
                  <a:lnTo>
                    <a:pt x="4096" y="4120"/>
                  </a:lnTo>
                  <a:cubicBezTo>
                    <a:pt x="4084" y="4084"/>
                    <a:pt x="4060" y="4047"/>
                    <a:pt x="4047" y="4012"/>
                  </a:cubicBezTo>
                  <a:lnTo>
                    <a:pt x="4023" y="3975"/>
                  </a:lnTo>
                  <a:cubicBezTo>
                    <a:pt x="3999" y="3939"/>
                    <a:pt x="3987" y="3914"/>
                    <a:pt x="3963" y="3877"/>
                  </a:cubicBezTo>
                  <a:lnTo>
                    <a:pt x="3963" y="3866"/>
                  </a:lnTo>
                  <a:cubicBezTo>
                    <a:pt x="3939" y="3817"/>
                    <a:pt x="3914" y="3780"/>
                    <a:pt x="3902" y="3731"/>
                  </a:cubicBezTo>
                  <a:lnTo>
                    <a:pt x="3829" y="3586"/>
                  </a:lnTo>
                  <a:lnTo>
                    <a:pt x="3829" y="3574"/>
                  </a:lnTo>
                  <a:cubicBezTo>
                    <a:pt x="3817" y="3550"/>
                    <a:pt x="3793" y="3513"/>
                    <a:pt x="3780" y="3477"/>
                  </a:cubicBezTo>
                  <a:cubicBezTo>
                    <a:pt x="3768" y="3440"/>
                    <a:pt x="3768" y="3416"/>
                    <a:pt x="3756" y="3380"/>
                  </a:cubicBezTo>
                  <a:lnTo>
                    <a:pt x="3756" y="3367"/>
                  </a:lnTo>
                  <a:lnTo>
                    <a:pt x="3744" y="3367"/>
                  </a:lnTo>
                  <a:cubicBezTo>
                    <a:pt x="3744" y="3318"/>
                    <a:pt x="3731" y="3282"/>
                    <a:pt x="3720" y="3234"/>
                  </a:cubicBezTo>
                  <a:lnTo>
                    <a:pt x="3720" y="3221"/>
                  </a:lnTo>
                  <a:cubicBezTo>
                    <a:pt x="3707" y="3172"/>
                    <a:pt x="3695" y="3124"/>
                    <a:pt x="3683" y="3088"/>
                  </a:cubicBezTo>
                  <a:cubicBezTo>
                    <a:pt x="3671" y="3015"/>
                    <a:pt x="3659" y="2954"/>
                    <a:pt x="3647" y="2881"/>
                  </a:cubicBezTo>
                  <a:lnTo>
                    <a:pt x="3647" y="2869"/>
                  </a:lnTo>
                  <a:cubicBezTo>
                    <a:pt x="3647" y="2832"/>
                    <a:pt x="3634" y="2796"/>
                    <a:pt x="3634" y="2772"/>
                  </a:cubicBezTo>
                  <a:cubicBezTo>
                    <a:pt x="3623" y="2723"/>
                    <a:pt x="3610" y="2675"/>
                    <a:pt x="3610" y="2626"/>
                  </a:cubicBezTo>
                  <a:lnTo>
                    <a:pt x="3598" y="2602"/>
                  </a:lnTo>
                  <a:cubicBezTo>
                    <a:pt x="3598" y="2577"/>
                    <a:pt x="3598" y="2565"/>
                    <a:pt x="3586" y="2553"/>
                  </a:cubicBezTo>
                  <a:lnTo>
                    <a:pt x="3586" y="2492"/>
                  </a:lnTo>
                  <a:lnTo>
                    <a:pt x="3574" y="2468"/>
                  </a:lnTo>
                  <a:cubicBezTo>
                    <a:pt x="3574" y="2419"/>
                    <a:pt x="3561" y="2383"/>
                    <a:pt x="3561" y="2346"/>
                  </a:cubicBezTo>
                  <a:lnTo>
                    <a:pt x="3561" y="2297"/>
                  </a:lnTo>
                  <a:cubicBezTo>
                    <a:pt x="3561" y="2273"/>
                    <a:pt x="3574" y="2249"/>
                    <a:pt x="3574" y="2237"/>
                  </a:cubicBezTo>
                  <a:cubicBezTo>
                    <a:pt x="3574" y="2224"/>
                    <a:pt x="3574" y="2200"/>
                    <a:pt x="3586" y="2176"/>
                  </a:cubicBezTo>
                  <a:cubicBezTo>
                    <a:pt x="3586" y="2152"/>
                    <a:pt x="3598" y="2127"/>
                    <a:pt x="3610" y="2103"/>
                  </a:cubicBezTo>
                  <a:cubicBezTo>
                    <a:pt x="3623" y="2079"/>
                    <a:pt x="3623" y="2054"/>
                    <a:pt x="3634" y="2030"/>
                  </a:cubicBezTo>
                  <a:cubicBezTo>
                    <a:pt x="3647" y="2006"/>
                    <a:pt x="3671" y="1994"/>
                    <a:pt x="3683" y="1970"/>
                  </a:cubicBezTo>
                  <a:cubicBezTo>
                    <a:pt x="3695" y="1957"/>
                    <a:pt x="3707" y="1933"/>
                    <a:pt x="3720" y="1921"/>
                  </a:cubicBezTo>
                  <a:lnTo>
                    <a:pt x="3780" y="1860"/>
                  </a:lnTo>
                  <a:lnTo>
                    <a:pt x="3853" y="1824"/>
                  </a:lnTo>
                  <a:cubicBezTo>
                    <a:pt x="3866" y="1811"/>
                    <a:pt x="3890" y="1800"/>
                    <a:pt x="3914" y="1787"/>
                  </a:cubicBezTo>
                  <a:cubicBezTo>
                    <a:pt x="3950" y="1775"/>
                    <a:pt x="3975" y="1763"/>
                    <a:pt x="3999" y="1751"/>
                  </a:cubicBezTo>
                  <a:cubicBezTo>
                    <a:pt x="4011" y="1751"/>
                    <a:pt x="4023" y="1751"/>
                    <a:pt x="4047" y="1738"/>
                  </a:cubicBezTo>
                  <a:lnTo>
                    <a:pt x="4145" y="1738"/>
                  </a:lnTo>
                  <a:cubicBezTo>
                    <a:pt x="4169" y="1738"/>
                    <a:pt x="4182" y="1738"/>
                    <a:pt x="4193" y="1751"/>
                  </a:cubicBezTo>
                  <a:lnTo>
                    <a:pt x="4266" y="1751"/>
                  </a:lnTo>
                  <a:cubicBezTo>
                    <a:pt x="4291" y="1763"/>
                    <a:pt x="4315" y="1763"/>
                    <a:pt x="4352" y="1775"/>
                  </a:cubicBezTo>
                  <a:cubicBezTo>
                    <a:pt x="4363" y="1775"/>
                    <a:pt x="4376" y="1775"/>
                    <a:pt x="4388" y="1787"/>
                  </a:cubicBezTo>
                  <a:cubicBezTo>
                    <a:pt x="4400" y="1787"/>
                    <a:pt x="4412" y="1787"/>
                    <a:pt x="4425" y="1800"/>
                  </a:cubicBezTo>
                  <a:lnTo>
                    <a:pt x="4449" y="1800"/>
                  </a:lnTo>
                  <a:cubicBezTo>
                    <a:pt x="4473" y="1811"/>
                    <a:pt x="4498" y="1824"/>
                    <a:pt x="4522" y="1824"/>
                  </a:cubicBezTo>
                  <a:lnTo>
                    <a:pt x="4534" y="1836"/>
                  </a:lnTo>
                  <a:cubicBezTo>
                    <a:pt x="4571" y="1848"/>
                    <a:pt x="4606" y="1860"/>
                    <a:pt x="4643" y="1884"/>
                  </a:cubicBezTo>
                  <a:lnTo>
                    <a:pt x="4668" y="1897"/>
                  </a:lnTo>
                  <a:cubicBezTo>
                    <a:pt x="4692" y="1908"/>
                    <a:pt x="4728" y="1921"/>
                    <a:pt x="4752" y="1933"/>
                  </a:cubicBezTo>
                  <a:cubicBezTo>
                    <a:pt x="4765" y="1933"/>
                    <a:pt x="4789" y="1945"/>
                    <a:pt x="4814" y="1945"/>
                  </a:cubicBezTo>
                  <a:cubicBezTo>
                    <a:pt x="4825" y="1957"/>
                    <a:pt x="4850" y="1957"/>
                    <a:pt x="4874" y="1970"/>
                  </a:cubicBezTo>
                  <a:lnTo>
                    <a:pt x="4947" y="1970"/>
                  </a:lnTo>
                  <a:lnTo>
                    <a:pt x="5020" y="1933"/>
                  </a:lnTo>
                  <a:cubicBezTo>
                    <a:pt x="5032" y="1921"/>
                    <a:pt x="5044" y="1921"/>
                    <a:pt x="5044" y="1908"/>
                  </a:cubicBezTo>
                  <a:cubicBezTo>
                    <a:pt x="5057" y="1908"/>
                    <a:pt x="5057" y="1897"/>
                    <a:pt x="5068" y="1897"/>
                  </a:cubicBezTo>
                  <a:cubicBezTo>
                    <a:pt x="5081" y="1884"/>
                    <a:pt x="5105" y="1872"/>
                    <a:pt x="5117" y="1860"/>
                  </a:cubicBezTo>
                  <a:cubicBezTo>
                    <a:pt x="5141" y="1848"/>
                    <a:pt x="5154" y="1836"/>
                    <a:pt x="5178" y="1824"/>
                  </a:cubicBezTo>
                  <a:cubicBezTo>
                    <a:pt x="5190" y="1824"/>
                    <a:pt x="5214" y="1811"/>
                    <a:pt x="5227" y="1811"/>
                  </a:cubicBezTo>
                  <a:lnTo>
                    <a:pt x="5238" y="1800"/>
                  </a:lnTo>
                  <a:lnTo>
                    <a:pt x="5251" y="1800"/>
                  </a:lnTo>
                  <a:cubicBezTo>
                    <a:pt x="5263" y="1787"/>
                    <a:pt x="5263" y="1787"/>
                    <a:pt x="5275" y="1787"/>
                  </a:cubicBezTo>
                  <a:cubicBezTo>
                    <a:pt x="5311" y="1763"/>
                    <a:pt x="5348" y="1751"/>
                    <a:pt x="5397" y="1738"/>
                  </a:cubicBezTo>
                  <a:cubicBezTo>
                    <a:pt x="5433" y="1727"/>
                    <a:pt x="5482" y="1714"/>
                    <a:pt x="5518" y="1690"/>
                  </a:cubicBezTo>
                  <a:cubicBezTo>
                    <a:pt x="5554" y="1690"/>
                    <a:pt x="5579" y="1678"/>
                    <a:pt x="5603" y="1678"/>
                  </a:cubicBezTo>
                  <a:cubicBezTo>
                    <a:pt x="5627" y="1665"/>
                    <a:pt x="5652" y="1665"/>
                    <a:pt x="5664" y="1665"/>
                  </a:cubicBezTo>
                  <a:lnTo>
                    <a:pt x="5689" y="1665"/>
                  </a:lnTo>
                  <a:cubicBezTo>
                    <a:pt x="5737" y="1654"/>
                    <a:pt x="5786" y="1654"/>
                    <a:pt x="5822" y="1654"/>
                  </a:cubicBezTo>
                  <a:close/>
                  <a:moveTo>
                    <a:pt x="13321" y="1241"/>
                  </a:moveTo>
                  <a:cubicBezTo>
                    <a:pt x="13345" y="1241"/>
                    <a:pt x="13357" y="1241"/>
                    <a:pt x="13381" y="1252"/>
                  </a:cubicBezTo>
                  <a:cubicBezTo>
                    <a:pt x="13394" y="1252"/>
                    <a:pt x="13418" y="1252"/>
                    <a:pt x="13430" y="1265"/>
                  </a:cubicBezTo>
                  <a:cubicBezTo>
                    <a:pt x="13430" y="1265"/>
                    <a:pt x="13443" y="1265"/>
                    <a:pt x="13454" y="1276"/>
                  </a:cubicBezTo>
                  <a:cubicBezTo>
                    <a:pt x="13467" y="1276"/>
                    <a:pt x="13479" y="1289"/>
                    <a:pt x="13479" y="1289"/>
                  </a:cubicBezTo>
                  <a:cubicBezTo>
                    <a:pt x="13491" y="1301"/>
                    <a:pt x="13503" y="1301"/>
                    <a:pt x="13515" y="1313"/>
                  </a:cubicBezTo>
                  <a:lnTo>
                    <a:pt x="13551" y="1349"/>
                  </a:lnTo>
                  <a:cubicBezTo>
                    <a:pt x="13564" y="1374"/>
                    <a:pt x="13588" y="1398"/>
                    <a:pt x="13613" y="1422"/>
                  </a:cubicBezTo>
                  <a:cubicBezTo>
                    <a:pt x="13624" y="1447"/>
                    <a:pt x="13649" y="1471"/>
                    <a:pt x="13661" y="1495"/>
                  </a:cubicBezTo>
                  <a:lnTo>
                    <a:pt x="13661" y="1508"/>
                  </a:lnTo>
                  <a:cubicBezTo>
                    <a:pt x="13697" y="1544"/>
                    <a:pt x="13722" y="1592"/>
                    <a:pt x="13759" y="1641"/>
                  </a:cubicBezTo>
                  <a:cubicBezTo>
                    <a:pt x="13783" y="1678"/>
                    <a:pt x="13807" y="1727"/>
                    <a:pt x="13831" y="1775"/>
                  </a:cubicBezTo>
                  <a:lnTo>
                    <a:pt x="13843" y="1787"/>
                  </a:lnTo>
                  <a:cubicBezTo>
                    <a:pt x="13843" y="1811"/>
                    <a:pt x="13856" y="1824"/>
                    <a:pt x="13867" y="1836"/>
                  </a:cubicBezTo>
                  <a:cubicBezTo>
                    <a:pt x="13880" y="1872"/>
                    <a:pt x="13892" y="1897"/>
                    <a:pt x="13904" y="1933"/>
                  </a:cubicBezTo>
                  <a:cubicBezTo>
                    <a:pt x="13916" y="1957"/>
                    <a:pt x="13929" y="1981"/>
                    <a:pt x="13940" y="2018"/>
                  </a:cubicBezTo>
                  <a:lnTo>
                    <a:pt x="13977" y="2127"/>
                  </a:lnTo>
                  <a:cubicBezTo>
                    <a:pt x="13977" y="2140"/>
                    <a:pt x="13977" y="2152"/>
                    <a:pt x="13989" y="2152"/>
                  </a:cubicBezTo>
                  <a:lnTo>
                    <a:pt x="13989" y="2164"/>
                  </a:lnTo>
                  <a:cubicBezTo>
                    <a:pt x="13989" y="2176"/>
                    <a:pt x="14002" y="2188"/>
                    <a:pt x="14002" y="2200"/>
                  </a:cubicBezTo>
                  <a:cubicBezTo>
                    <a:pt x="14013" y="2224"/>
                    <a:pt x="14026" y="2249"/>
                    <a:pt x="14050" y="2273"/>
                  </a:cubicBezTo>
                  <a:cubicBezTo>
                    <a:pt x="14050" y="2286"/>
                    <a:pt x="14062" y="2297"/>
                    <a:pt x="14075" y="2310"/>
                  </a:cubicBezTo>
                  <a:cubicBezTo>
                    <a:pt x="14099" y="2334"/>
                    <a:pt x="14123" y="2370"/>
                    <a:pt x="14147" y="2407"/>
                  </a:cubicBezTo>
                  <a:lnTo>
                    <a:pt x="14183" y="2432"/>
                  </a:lnTo>
                  <a:cubicBezTo>
                    <a:pt x="14196" y="2456"/>
                    <a:pt x="14220" y="2480"/>
                    <a:pt x="14232" y="2504"/>
                  </a:cubicBezTo>
                  <a:lnTo>
                    <a:pt x="14245" y="2516"/>
                  </a:lnTo>
                  <a:cubicBezTo>
                    <a:pt x="14256" y="2529"/>
                    <a:pt x="14256" y="2529"/>
                    <a:pt x="14256" y="2540"/>
                  </a:cubicBezTo>
                  <a:lnTo>
                    <a:pt x="14269" y="2540"/>
                  </a:lnTo>
                  <a:cubicBezTo>
                    <a:pt x="14269" y="2553"/>
                    <a:pt x="14281" y="2577"/>
                    <a:pt x="14293" y="2589"/>
                  </a:cubicBezTo>
                  <a:lnTo>
                    <a:pt x="14305" y="2613"/>
                  </a:lnTo>
                  <a:cubicBezTo>
                    <a:pt x="14318" y="2638"/>
                    <a:pt x="14342" y="2662"/>
                    <a:pt x="14354" y="2686"/>
                  </a:cubicBezTo>
                  <a:cubicBezTo>
                    <a:pt x="14378" y="2723"/>
                    <a:pt x="14415" y="2759"/>
                    <a:pt x="14451" y="2784"/>
                  </a:cubicBezTo>
                  <a:cubicBezTo>
                    <a:pt x="14475" y="2808"/>
                    <a:pt x="14499" y="2832"/>
                    <a:pt x="14524" y="2869"/>
                  </a:cubicBezTo>
                  <a:lnTo>
                    <a:pt x="14536" y="2869"/>
                  </a:lnTo>
                  <a:cubicBezTo>
                    <a:pt x="14536" y="2881"/>
                    <a:pt x="14548" y="2893"/>
                    <a:pt x="14561" y="2905"/>
                  </a:cubicBezTo>
                  <a:cubicBezTo>
                    <a:pt x="14561" y="2918"/>
                    <a:pt x="14572" y="2929"/>
                    <a:pt x="14585" y="2942"/>
                  </a:cubicBezTo>
                  <a:cubicBezTo>
                    <a:pt x="14585" y="2966"/>
                    <a:pt x="14597" y="2978"/>
                    <a:pt x="14609" y="3002"/>
                  </a:cubicBezTo>
                  <a:cubicBezTo>
                    <a:pt x="14609" y="3015"/>
                    <a:pt x="14609" y="3039"/>
                    <a:pt x="14621" y="3051"/>
                  </a:cubicBezTo>
                  <a:cubicBezTo>
                    <a:pt x="14621" y="3075"/>
                    <a:pt x="14621" y="3100"/>
                    <a:pt x="14634" y="3124"/>
                  </a:cubicBezTo>
                  <a:lnTo>
                    <a:pt x="14634" y="3136"/>
                  </a:lnTo>
                  <a:lnTo>
                    <a:pt x="14634" y="3161"/>
                  </a:lnTo>
                  <a:lnTo>
                    <a:pt x="14634" y="3172"/>
                  </a:lnTo>
                  <a:lnTo>
                    <a:pt x="14634" y="3185"/>
                  </a:lnTo>
                  <a:lnTo>
                    <a:pt x="14634" y="3197"/>
                  </a:lnTo>
                  <a:lnTo>
                    <a:pt x="14634" y="3209"/>
                  </a:lnTo>
                  <a:lnTo>
                    <a:pt x="14634" y="3234"/>
                  </a:lnTo>
                  <a:lnTo>
                    <a:pt x="14634" y="3282"/>
                  </a:lnTo>
                  <a:lnTo>
                    <a:pt x="14634" y="3307"/>
                  </a:lnTo>
                  <a:lnTo>
                    <a:pt x="14634" y="3367"/>
                  </a:lnTo>
                  <a:lnTo>
                    <a:pt x="14634" y="3416"/>
                  </a:lnTo>
                  <a:lnTo>
                    <a:pt x="14634" y="3428"/>
                  </a:lnTo>
                  <a:lnTo>
                    <a:pt x="14634" y="3452"/>
                  </a:lnTo>
                  <a:lnTo>
                    <a:pt x="14621" y="3477"/>
                  </a:lnTo>
                  <a:lnTo>
                    <a:pt x="14621" y="3550"/>
                  </a:lnTo>
                  <a:cubicBezTo>
                    <a:pt x="14609" y="3586"/>
                    <a:pt x="14609" y="3623"/>
                    <a:pt x="14597" y="3659"/>
                  </a:cubicBezTo>
                  <a:cubicBezTo>
                    <a:pt x="14597" y="3671"/>
                    <a:pt x="14597" y="3683"/>
                    <a:pt x="14585" y="3707"/>
                  </a:cubicBezTo>
                  <a:lnTo>
                    <a:pt x="14585" y="3744"/>
                  </a:lnTo>
                  <a:lnTo>
                    <a:pt x="14572" y="3780"/>
                  </a:lnTo>
                  <a:cubicBezTo>
                    <a:pt x="14572" y="3804"/>
                    <a:pt x="14561" y="3841"/>
                    <a:pt x="14561" y="3866"/>
                  </a:cubicBezTo>
                  <a:cubicBezTo>
                    <a:pt x="14548" y="3890"/>
                    <a:pt x="14548" y="3902"/>
                    <a:pt x="14536" y="3926"/>
                  </a:cubicBezTo>
                  <a:lnTo>
                    <a:pt x="14536" y="3975"/>
                  </a:lnTo>
                  <a:cubicBezTo>
                    <a:pt x="14524" y="4012"/>
                    <a:pt x="14512" y="4060"/>
                    <a:pt x="14499" y="4096"/>
                  </a:cubicBezTo>
                  <a:cubicBezTo>
                    <a:pt x="14488" y="4145"/>
                    <a:pt x="14488" y="4182"/>
                    <a:pt x="14475" y="4218"/>
                  </a:cubicBezTo>
                  <a:lnTo>
                    <a:pt x="14475" y="4242"/>
                  </a:lnTo>
                  <a:lnTo>
                    <a:pt x="14463" y="4266"/>
                  </a:lnTo>
                  <a:cubicBezTo>
                    <a:pt x="14451" y="4315"/>
                    <a:pt x="14451" y="4352"/>
                    <a:pt x="14439" y="4400"/>
                  </a:cubicBezTo>
                  <a:cubicBezTo>
                    <a:pt x="14426" y="4425"/>
                    <a:pt x="14426" y="4449"/>
                    <a:pt x="14426" y="4461"/>
                  </a:cubicBezTo>
                  <a:cubicBezTo>
                    <a:pt x="14426" y="4473"/>
                    <a:pt x="14426" y="4473"/>
                    <a:pt x="14415" y="4485"/>
                  </a:cubicBezTo>
                  <a:lnTo>
                    <a:pt x="14415" y="4509"/>
                  </a:lnTo>
                  <a:lnTo>
                    <a:pt x="14402" y="4558"/>
                  </a:lnTo>
                  <a:lnTo>
                    <a:pt x="14402" y="4582"/>
                  </a:lnTo>
                  <a:lnTo>
                    <a:pt x="14391" y="4582"/>
                  </a:lnTo>
                  <a:lnTo>
                    <a:pt x="14391" y="4595"/>
                  </a:lnTo>
                  <a:lnTo>
                    <a:pt x="14391" y="4607"/>
                  </a:lnTo>
                  <a:lnTo>
                    <a:pt x="14391" y="4619"/>
                  </a:lnTo>
                  <a:cubicBezTo>
                    <a:pt x="14391" y="4631"/>
                    <a:pt x="14378" y="4643"/>
                    <a:pt x="14378" y="4655"/>
                  </a:cubicBezTo>
                  <a:lnTo>
                    <a:pt x="14378" y="4668"/>
                  </a:lnTo>
                  <a:lnTo>
                    <a:pt x="14378" y="4679"/>
                  </a:lnTo>
                  <a:cubicBezTo>
                    <a:pt x="14378" y="4692"/>
                    <a:pt x="14366" y="4716"/>
                    <a:pt x="14366" y="4741"/>
                  </a:cubicBezTo>
                  <a:lnTo>
                    <a:pt x="14366" y="4752"/>
                  </a:lnTo>
                  <a:cubicBezTo>
                    <a:pt x="14342" y="4825"/>
                    <a:pt x="14329" y="4887"/>
                    <a:pt x="14318" y="4947"/>
                  </a:cubicBezTo>
                  <a:lnTo>
                    <a:pt x="14318" y="4959"/>
                  </a:lnTo>
                  <a:cubicBezTo>
                    <a:pt x="14318" y="4995"/>
                    <a:pt x="14305" y="5044"/>
                    <a:pt x="14305" y="5081"/>
                  </a:cubicBezTo>
                  <a:cubicBezTo>
                    <a:pt x="14293" y="5130"/>
                    <a:pt x="14293" y="5166"/>
                    <a:pt x="14293" y="5203"/>
                  </a:cubicBezTo>
                  <a:cubicBezTo>
                    <a:pt x="14281" y="5214"/>
                    <a:pt x="14281" y="5214"/>
                    <a:pt x="14281" y="5227"/>
                  </a:cubicBezTo>
                  <a:cubicBezTo>
                    <a:pt x="14269" y="5263"/>
                    <a:pt x="14269" y="5300"/>
                    <a:pt x="14269" y="5324"/>
                  </a:cubicBezTo>
                  <a:lnTo>
                    <a:pt x="14269" y="5421"/>
                  </a:lnTo>
                  <a:cubicBezTo>
                    <a:pt x="14232" y="5457"/>
                    <a:pt x="14183" y="5494"/>
                    <a:pt x="14147" y="5530"/>
                  </a:cubicBezTo>
                  <a:lnTo>
                    <a:pt x="14123" y="5543"/>
                  </a:lnTo>
                  <a:cubicBezTo>
                    <a:pt x="14123" y="5555"/>
                    <a:pt x="14110" y="5555"/>
                    <a:pt x="14099" y="5567"/>
                  </a:cubicBezTo>
                  <a:cubicBezTo>
                    <a:pt x="14086" y="5579"/>
                    <a:pt x="14075" y="5591"/>
                    <a:pt x="14062" y="5591"/>
                  </a:cubicBezTo>
                  <a:cubicBezTo>
                    <a:pt x="14075" y="5579"/>
                    <a:pt x="14075" y="5567"/>
                    <a:pt x="14075" y="5555"/>
                  </a:cubicBezTo>
                  <a:lnTo>
                    <a:pt x="14075" y="5543"/>
                  </a:lnTo>
                  <a:lnTo>
                    <a:pt x="14075" y="5530"/>
                  </a:lnTo>
                  <a:lnTo>
                    <a:pt x="14086" y="5519"/>
                  </a:lnTo>
                  <a:lnTo>
                    <a:pt x="14086" y="5494"/>
                  </a:lnTo>
                  <a:lnTo>
                    <a:pt x="14086" y="5482"/>
                  </a:lnTo>
                  <a:cubicBezTo>
                    <a:pt x="14099" y="5470"/>
                    <a:pt x="14099" y="5457"/>
                    <a:pt x="14099" y="5446"/>
                  </a:cubicBezTo>
                  <a:lnTo>
                    <a:pt x="14099" y="5433"/>
                  </a:lnTo>
                  <a:cubicBezTo>
                    <a:pt x="14110" y="5421"/>
                    <a:pt x="14110" y="5397"/>
                    <a:pt x="14110" y="5384"/>
                  </a:cubicBezTo>
                  <a:lnTo>
                    <a:pt x="14123" y="5373"/>
                  </a:lnTo>
                  <a:cubicBezTo>
                    <a:pt x="14123" y="5360"/>
                    <a:pt x="14123" y="5336"/>
                    <a:pt x="14135" y="5324"/>
                  </a:cubicBezTo>
                  <a:cubicBezTo>
                    <a:pt x="14135" y="5300"/>
                    <a:pt x="14135" y="5275"/>
                    <a:pt x="14147" y="5251"/>
                  </a:cubicBezTo>
                  <a:lnTo>
                    <a:pt x="14147" y="5214"/>
                  </a:lnTo>
                  <a:lnTo>
                    <a:pt x="14159" y="5178"/>
                  </a:lnTo>
                  <a:cubicBezTo>
                    <a:pt x="14159" y="5166"/>
                    <a:pt x="14172" y="5154"/>
                    <a:pt x="14172" y="5130"/>
                  </a:cubicBezTo>
                  <a:lnTo>
                    <a:pt x="14183" y="5105"/>
                  </a:lnTo>
                  <a:cubicBezTo>
                    <a:pt x="14183" y="5081"/>
                    <a:pt x="14183" y="5068"/>
                    <a:pt x="14196" y="5044"/>
                  </a:cubicBezTo>
                  <a:cubicBezTo>
                    <a:pt x="14196" y="5020"/>
                    <a:pt x="14208" y="4995"/>
                    <a:pt x="14208" y="4959"/>
                  </a:cubicBezTo>
                  <a:lnTo>
                    <a:pt x="14245" y="4777"/>
                  </a:lnTo>
                  <a:cubicBezTo>
                    <a:pt x="14245" y="4741"/>
                    <a:pt x="14256" y="4716"/>
                    <a:pt x="14256" y="4679"/>
                  </a:cubicBezTo>
                  <a:cubicBezTo>
                    <a:pt x="14256" y="4668"/>
                    <a:pt x="14269" y="4643"/>
                    <a:pt x="14269" y="4619"/>
                  </a:cubicBezTo>
                  <a:lnTo>
                    <a:pt x="14269" y="4595"/>
                  </a:lnTo>
                  <a:lnTo>
                    <a:pt x="14269" y="4558"/>
                  </a:lnTo>
                  <a:cubicBezTo>
                    <a:pt x="14281" y="4546"/>
                    <a:pt x="14281" y="4522"/>
                    <a:pt x="14281" y="4509"/>
                  </a:cubicBezTo>
                  <a:lnTo>
                    <a:pt x="14281" y="4473"/>
                  </a:lnTo>
                  <a:lnTo>
                    <a:pt x="14293" y="4461"/>
                  </a:lnTo>
                  <a:lnTo>
                    <a:pt x="14293" y="4449"/>
                  </a:lnTo>
                  <a:lnTo>
                    <a:pt x="14293" y="4425"/>
                  </a:lnTo>
                  <a:lnTo>
                    <a:pt x="14305" y="4352"/>
                  </a:lnTo>
                  <a:cubicBezTo>
                    <a:pt x="14318" y="4315"/>
                    <a:pt x="14318" y="4279"/>
                    <a:pt x="14329" y="4242"/>
                  </a:cubicBezTo>
                  <a:cubicBezTo>
                    <a:pt x="14329" y="4206"/>
                    <a:pt x="14342" y="4182"/>
                    <a:pt x="14342" y="4145"/>
                  </a:cubicBezTo>
                  <a:cubicBezTo>
                    <a:pt x="14354" y="4047"/>
                    <a:pt x="14378" y="3950"/>
                    <a:pt x="14391" y="3866"/>
                  </a:cubicBezTo>
                  <a:lnTo>
                    <a:pt x="14391" y="3853"/>
                  </a:lnTo>
                  <a:cubicBezTo>
                    <a:pt x="14378" y="3853"/>
                    <a:pt x="14378" y="3841"/>
                    <a:pt x="14378" y="3841"/>
                  </a:cubicBezTo>
                  <a:cubicBezTo>
                    <a:pt x="14366" y="3841"/>
                    <a:pt x="14366" y="3853"/>
                    <a:pt x="14366" y="3853"/>
                  </a:cubicBezTo>
                  <a:cubicBezTo>
                    <a:pt x="14354" y="3877"/>
                    <a:pt x="14354" y="3902"/>
                    <a:pt x="14342" y="3926"/>
                  </a:cubicBezTo>
                  <a:lnTo>
                    <a:pt x="14342" y="3963"/>
                  </a:lnTo>
                  <a:cubicBezTo>
                    <a:pt x="14342" y="3975"/>
                    <a:pt x="14329" y="3987"/>
                    <a:pt x="14329" y="3999"/>
                  </a:cubicBezTo>
                  <a:lnTo>
                    <a:pt x="14329" y="4023"/>
                  </a:lnTo>
                  <a:lnTo>
                    <a:pt x="14329" y="4036"/>
                  </a:lnTo>
                  <a:cubicBezTo>
                    <a:pt x="14318" y="4060"/>
                    <a:pt x="14318" y="4072"/>
                    <a:pt x="14318" y="4096"/>
                  </a:cubicBezTo>
                  <a:lnTo>
                    <a:pt x="14305" y="4133"/>
                  </a:lnTo>
                  <a:cubicBezTo>
                    <a:pt x="14293" y="4169"/>
                    <a:pt x="14293" y="4206"/>
                    <a:pt x="14281" y="4242"/>
                  </a:cubicBezTo>
                  <a:lnTo>
                    <a:pt x="14281" y="4255"/>
                  </a:lnTo>
                  <a:lnTo>
                    <a:pt x="14281" y="4266"/>
                  </a:lnTo>
                  <a:lnTo>
                    <a:pt x="14281" y="4291"/>
                  </a:lnTo>
                  <a:cubicBezTo>
                    <a:pt x="14269" y="4352"/>
                    <a:pt x="14256" y="4400"/>
                    <a:pt x="14245" y="4461"/>
                  </a:cubicBezTo>
                  <a:cubicBezTo>
                    <a:pt x="14245" y="4509"/>
                    <a:pt x="14232" y="4558"/>
                    <a:pt x="14220" y="4619"/>
                  </a:cubicBezTo>
                  <a:lnTo>
                    <a:pt x="14220" y="4643"/>
                  </a:lnTo>
                  <a:cubicBezTo>
                    <a:pt x="14220" y="4668"/>
                    <a:pt x="14220" y="4692"/>
                    <a:pt x="14208" y="4716"/>
                  </a:cubicBezTo>
                  <a:lnTo>
                    <a:pt x="14208" y="4741"/>
                  </a:lnTo>
                  <a:cubicBezTo>
                    <a:pt x="14208" y="4752"/>
                    <a:pt x="14196" y="4777"/>
                    <a:pt x="14196" y="4789"/>
                  </a:cubicBezTo>
                  <a:lnTo>
                    <a:pt x="14196" y="4825"/>
                  </a:lnTo>
                  <a:cubicBezTo>
                    <a:pt x="14183" y="4850"/>
                    <a:pt x="14183" y="4887"/>
                    <a:pt x="14183" y="4911"/>
                  </a:cubicBezTo>
                  <a:lnTo>
                    <a:pt x="14172" y="4935"/>
                  </a:lnTo>
                  <a:cubicBezTo>
                    <a:pt x="14172" y="4959"/>
                    <a:pt x="14159" y="4984"/>
                    <a:pt x="14159" y="5008"/>
                  </a:cubicBezTo>
                  <a:lnTo>
                    <a:pt x="14159" y="5020"/>
                  </a:lnTo>
                  <a:lnTo>
                    <a:pt x="14159" y="5032"/>
                  </a:lnTo>
                  <a:lnTo>
                    <a:pt x="14159" y="5044"/>
                  </a:lnTo>
                  <a:lnTo>
                    <a:pt x="14147" y="5044"/>
                  </a:lnTo>
                  <a:lnTo>
                    <a:pt x="14147" y="5057"/>
                  </a:lnTo>
                  <a:lnTo>
                    <a:pt x="14147" y="5068"/>
                  </a:lnTo>
                  <a:lnTo>
                    <a:pt x="14147" y="5081"/>
                  </a:lnTo>
                  <a:lnTo>
                    <a:pt x="14147" y="5093"/>
                  </a:lnTo>
                  <a:lnTo>
                    <a:pt x="14135" y="5130"/>
                  </a:lnTo>
                  <a:lnTo>
                    <a:pt x="14123" y="5166"/>
                  </a:lnTo>
                  <a:cubicBezTo>
                    <a:pt x="14123" y="5190"/>
                    <a:pt x="14123" y="5203"/>
                    <a:pt x="14110" y="5214"/>
                  </a:cubicBezTo>
                  <a:lnTo>
                    <a:pt x="14110" y="5239"/>
                  </a:lnTo>
                  <a:lnTo>
                    <a:pt x="14110" y="5251"/>
                  </a:lnTo>
                  <a:cubicBezTo>
                    <a:pt x="14110" y="5275"/>
                    <a:pt x="14099" y="5300"/>
                    <a:pt x="14099" y="5324"/>
                  </a:cubicBezTo>
                  <a:cubicBezTo>
                    <a:pt x="14099" y="5324"/>
                    <a:pt x="14099" y="5336"/>
                    <a:pt x="14086" y="5348"/>
                  </a:cubicBezTo>
                  <a:lnTo>
                    <a:pt x="14086" y="5360"/>
                  </a:lnTo>
                  <a:lnTo>
                    <a:pt x="14086" y="5384"/>
                  </a:lnTo>
                  <a:lnTo>
                    <a:pt x="14075" y="5397"/>
                  </a:lnTo>
                  <a:lnTo>
                    <a:pt x="14075" y="5421"/>
                  </a:lnTo>
                  <a:cubicBezTo>
                    <a:pt x="14075" y="5433"/>
                    <a:pt x="14062" y="5446"/>
                    <a:pt x="14062" y="5457"/>
                  </a:cubicBezTo>
                  <a:lnTo>
                    <a:pt x="14062" y="5470"/>
                  </a:lnTo>
                  <a:cubicBezTo>
                    <a:pt x="14062" y="5482"/>
                    <a:pt x="14050" y="5482"/>
                    <a:pt x="14050" y="5494"/>
                  </a:cubicBezTo>
                  <a:lnTo>
                    <a:pt x="14038" y="5530"/>
                  </a:lnTo>
                  <a:lnTo>
                    <a:pt x="14038" y="5567"/>
                  </a:lnTo>
                  <a:lnTo>
                    <a:pt x="14038" y="5579"/>
                  </a:lnTo>
                  <a:lnTo>
                    <a:pt x="14026" y="5579"/>
                  </a:lnTo>
                  <a:lnTo>
                    <a:pt x="14026" y="5567"/>
                  </a:lnTo>
                  <a:cubicBezTo>
                    <a:pt x="14026" y="5555"/>
                    <a:pt x="14026" y="5555"/>
                    <a:pt x="14013" y="5543"/>
                  </a:cubicBezTo>
                  <a:lnTo>
                    <a:pt x="14013" y="5530"/>
                  </a:lnTo>
                  <a:cubicBezTo>
                    <a:pt x="14002" y="5506"/>
                    <a:pt x="14002" y="5494"/>
                    <a:pt x="13989" y="5470"/>
                  </a:cubicBezTo>
                  <a:cubicBezTo>
                    <a:pt x="13977" y="5446"/>
                    <a:pt x="13977" y="5421"/>
                    <a:pt x="13965" y="5397"/>
                  </a:cubicBezTo>
                  <a:cubicBezTo>
                    <a:pt x="13953" y="5384"/>
                    <a:pt x="13953" y="5373"/>
                    <a:pt x="13940" y="5360"/>
                  </a:cubicBezTo>
                  <a:lnTo>
                    <a:pt x="13916" y="5336"/>
                  </a:lnTo>
                  <a:lnTo>
                    <a:pt x="13904" y="5336"/>
                  </a:lnTo>
                  <a:cubicBezTo>
                    <a:pt x="13904" y="5336"/>
                    <a:pt x="13892" y="5336"/>
                    <a:pt x="13892" y="5348"/>
                  </a:cubicBezTo>
                  <a:cubicBezTo>
                    <a:pt x="13880" y="5348"/>
                    <a:pt x="13880" y="5348"/>
                    <a:pt x="13880" y="5360"/>
                  </a:cubicBezTo>
                  <a:cubicBezTo>
                    <a:pt x="13856" y="5384"/>
                    <a:pt x="13831" y="5409"/>
                    <a:pt x="13819" y="5433"/>
                  </a:cubicBezTo>
                  <a:cubicBezTo>
                    <a:pt x="13795" y="5457"/>
                    <a:pt x="13783" y="5482"/>
                    <a:pt x="13759" y="5519"/>
                  </a:cubicBezTo>
                  <a:cubicBezTo>
                    <a:pt x="13746" y="5530"/>
                    <a:pt x="13734" y="5555"/>
                    <a:pt x="13722" y="5579"/>
                  </a:cubicBezTo>
                  <a:lnTo>
                    <a:pt x="13722" y="5603"/>
                  </a:lnTo>
                  <a:lnTo>
                    <a:pt x="13710" y="5616"/>
                  </a:lnTo>
                  <a:lnTo>
                    <a:pt x="13710" y="5603"/>
                  </a:lnTo>
                  <a:lnTo>
                    <a:pt x="13710" y="5579"/>
                  </a:lnTo>
                  <a:lnTo>
                    <a:pt x="13710" y="5567"/>
                  </a:lnTo>
                  <a:cubicBezTo>
                    <a:pt x="13710" y="5543"/>
                    <a:pt x="13710" y="5519"/>
                    <a:pt x="13722" y="5482"/>
                  </a:cubicBezTo>
                  <a:cubicBezTo>
                    <a:pt x="13722" y="5470"/>
                    <a:pt x="13722" y="5457"/>
                    <a:pt x="13734" y="5446"/>
                  </a:cubicBezTo>
                  <a:lnTo>
                    <a:pt x="13734" y="5433"/>
                  </a:lnTo>
                  <a:lnTo>
                    <a:pt x="13734" y="5421"/>
                  </a:lnTo>
                  <a:lnTo>
                    <a:pt x="13734" y="5409"/>
                  </a:lnTo>
                  <a:lnTo>
                    <a:pt x="13746" y="5397"/>
                  </a:lnTo>
                  <a:lnTo>
                    <a:pt x="13746" y="5384"/>
                  </a:lnTo>
                  <a:lnTo>
                    <a:pt x="13759" y="5360"/>
                  </a:lnTo>
                  <a:lnTo>
                    <a:pt x="13759" y="5348"/>
                  </a:lnTo>
                  <a:lnTo>
                    <a:pt x="13759" y="5336"/>
                  </a:lnTo>
                  <a:cubicBezTo>
                    <a:pt x="13759" y="5324"/>
                    <a:pt x="13770" y="5311"/>
                    <a:pt x="13770" y="5300"/>
                  </a:cubicBezTo>
                  <a:lnTo>
                    <a:pt x="13770" y="5287"/>
                  </a:lnTo>
                  <a:lnTo>
                    <a:pt x="13783" y="5275"/>
                  </a:lnTo>
                  <a:lnTo>
                    <a:pt x="13783" y="5263"/>
                  </a:lnTo>
                  <a:lnTo>
                    <a:pt x="13783" y="5251"/>
                  </a:lnTo>
                  <a:cubicBezTo>
                    <a:pt x="13783" y="5239"/>
                    <a:pt x="13795" y="5227"/>
                    <a:pt x="13795" y="5214"/>
                  </a:cubicBezTo>
                  <a:cubicBezTo>
                    <a:pt x="13795" y="5203"/>
                    <a:pt x="13795" y="5190"/>
                    <a:pt x="13807" y="5166"/>
                  </a:cubicBezTo>
                  <a:cubicBezTo>
                    <a:pt x="13807" y="5130"/>
                    <a:pt x="13819" y="5105"/>
                    <a:pt x="13831" y="5068"/>
                  </a:cubicBezTo>
                  <a:lnTo>
                    <a:pt x="13831" y="5020"/>
                  </a:lnTo>
                  <a:cubicBezTo>
                    <a:pt x="13843" y="5008"/>
                    <a:pt x="13843" y="4995"/>
                    <a:pt x="13843" y="4984"/>
                  </a:cubicBezTo>
                  <a:lnTo>
                    <a:pt x="13843" y="4971"/>
                  </a:lnTo>
                  <a:lnTo>
                    <a:pt x="13843" y="4959"/>
                  </a:lnTo>
                  <a:lnTo>
                    <a:pt x="13843" y="4947"/>
                  </a:lnTo>
                  <a:lnTo>
                    <a:pt x="13856" y="4935"/>
                  </a:lnTo>
                  <a:lnTo>
                    <a:pt x="13856" y="4898"/>
                  </a:lnTo>
                  <a:lnTo>
                    <a:pt x="13856" y="4874"/>
                  </a:lnTo>
                  <a:lnTo>
                    <a:pt x="13867" y="4838"/>
                  </a:lnTo>
                  <a:lnTo>
                    <a:pt x="13867" y="4801"/>
                  </a:lnTo>
                  <a:cubicBezTo>
                    <a:pt x="13867" y="4765"/>
                    <a:pt x="13880" y="4728"/>
                    <a:pt x="13880" y="4704"/>
                  </a:cubicBezTo>
                  <a:cubicBezTo>
                    <a:pt x="13880" y="4655"/>
                    <a:pt x="13892" y="4607"/>
                    <a:pt x="13892" y="4558"/>
                  </a:cubicBezTo>
                  <a:lnTo>
                    <a:pt x="13892" y="4546"/>
                  </a:lnTo>
                  <a:lnTo>
                    <a:pt x="13904" y="4522"/>
                  </a:lnTo>
                  <a:cubicBezTo>
                    <a:pt x="13904" y="4461"/>
                    <a:pt x="13916" y="4400"/>
                    <a:pt x="13916" y="4339"/>
                  </a:cubicBezTo>
                  <a:cubicBezTo>
                    <a:pt x="13929" y="4279"/>
                    <a:pt x="13929" y="4218"/>
                    <a:pt x="13940" y="4157"/>
                  </a:cubicBezTo>
                  <a:lnTo>
                    <a:pt x="13940" y="4109"/>
                  </a:lnTo>
                  <a:lnTo>
                    <a:pt x="13940" y="4060"/>
                  </a:lnTo>
                  <a:lnTo>
                    <a:pt x="13940" y="4047"/>
                  </a:lnTo>
                  <a:lnTo>
                    <a:pt x="13940" y="4036"/>
                  </a:lnTo>
                  <a:lnTo>
                    <a:pt x="13940" y="4023"/>
                  </a:lnTo>
                  <a:lnTo>
                    <a:pt x="13953" y="4012"/>
                  </a:lnTo>
                  <a:lnTo>
                    <a:pt x="13953" y="3975"/>
                  </a:lnTo>
                  <a:lnTo>
                    <a:pt x="13953" y="3926"/>
                  </a:lnTo>
                  <a:lnTo>
                    <a:pt x="13953" y="3914"/>
                  </a:lnTo>
                  <a:lnTo>
                    <a:pt x="13953" y="3890"/>
                  </a:lnTo>
                  <a:lnTo>
                    <a:pt x="13953" y="3866"/>
                  </a:lnTo>
                  <a:lnTo>
                    <a:pt x="13953" y="3707"/>
                  </a:lnTo>
                  <a:lnTo>
                    <a:pt x="13953" y="3683"/>
                  </a:lnTo>
                  <a:lnTo>
                    <a:pt x="13953" y="3501"/>
                  </a:lnTo>
                  <a:lnTo>
                    <a:pt x="13953" y="3464"/>
                  </a:lnTo>
                  <a:lnTo>
                    <a:pt x="13953" y="3307"/>
                  </a:lnTo>
                  <a:cubicBezTo>
                    <a:pt x="13940" y="3282"/>
                    <a:pt x="13940" y="3245"/>
                    <a:pt x="13940" y="3209"/>
                  </a:cubicBezTo>
                  <a:lnTo>
                    <a:pt x="13940" y="3100"/>
                  </a:lnTo>
                  <a:lnTo>
                    <a:pt x="13929" y="3088"/>
                  </a:lnTo>
                  <a:cubicBezTo>
                    <a:pt x="13916" y="3088"/>
                    <a:pt x="13916" y="3088"/>
                    <a:pt x="13916" y="3100"/>
                  </a:cubicBezTo>
                  <a:lnTo>
                    <a:pt x="13916" y="3172"/>
                  </a:lnTo>
                  <a:lnTo>
                    <a:pt x="13916" y="3245"/>
                  </a:lnTo>
                  <a:lnTo>
                    <a:pt x="13916" y="3428"/>
                  </a:lnTo>
                  <a:lnTo>
                    <a:pt x="13916" y="3610"/>
                  </a:lnTo>
                  <a:cubicBezTo>
                    <a:pt x="13929" y="3671"/>
                    <a:pt x="13929" y="3731"/>
                    <a:pt x="13929" y="3793"/>
                  </a:cubicBezTo>
                  <a:lnTo>
                    <a:pt x="13929" y="3890"/>
                  </a:lnTo>
                  <a:cubicBezTo>
                    <a:pt x="13929" y="3914"/>
                    <a:pt x="13929" y="3939"/>
                    <a:pt x="13916" y="3975"/>
                  </a:cubicBezTo>
                  <a:lnTo>
                    <a:pt x="13916" y="3999"/>
                  </a:lnTo>
                  <a:lnTo>
                    <a:pt x="13916" y="4012"/>
                  </a:lnTo>
                  <a:lnTo>
                    <a:pt x="13916" y="4109"/>
                  </a:lnTo>
                  <a:lnTo>
                    <a:pt x="13916" y="4120"/>
                  </a:lnTo>
                  <a:lnTo>
                    <a:pt x="13916" y="4145"/>
                  </a:lnTo>
                  <a:cubicBezTo>
                    <a:pt x="13904" y="4193"/>
                    <a:pt x="13904" y="4255"/>
                    <a:pt x="13892" y="4315"/>
                  </a:cubicBezTo>
                  <a:cubicBezTo>
                    <a:pt x="13892" y="4363"/>
                    <a:pt x="13892" y="4425"/>
                    <a:pt x="13880" y="4498"/>
                  </a:cubicBezTo>
                  <a:lnTo>
                    <a:pt x="13867" y="4558"/>
                  </a:lnTo>
                  <a:cubicBezTo>
                    <a:pt x="13867" y="4607"/>
                    <a:pt x="13856" y="4643"/>
                    <a:pt x="13856" y="4692"/>
                  </a:cubicBezTo>
                  <a:lnTo>
                    <a:pt x="13856" y="4716"/>
                  </a:lnTo>
                  <a:lnTo>
                    <a:pt x="13856" y="4741"/>
                  </a:lnTo>
                  <a:cubicBezTo>
                    <a:pt x="13843" y="4777"/>
                    <a:pt x="13843" y="4825"/>
                    <a:pt x="13831" y="4862"/>
                  </a:cubicBezTo>
                  <a:lnTo>
                    <a:pt x="13831" y="4874"/>
                  </a:lnTo>
                  <a:lnTo>
                    <a:pt x="13831" y="4911"/>
                  </a:lnTo>
                  <a:lnTo>
                    <a:pt x="13831" y="4935"/>
                  </a:lnTo>
                  <a:lnTo>
                    <a:pt x="13819" y="4959"/>
                  </a:lnTo>
                  <a:lnTo>
                    <a:pt x="13819" y="4995"/>
                  </a:lnTo>
                  <a:lnTo>
                    <a:pt x="13807" y="5020"/>
                  </a:lnTo>
                  <a:lnTo>
                    <a:pt x="13807" y="5044"/>
                  </a:lnTo>
                  <a:lnTo>
                    <a:pt x="13795" y="5081"/>
                  </a:lnTo>
                  <a:cubicBezTo>
                    <a:pt x="13795" y="5105"/>
                    <a:pt x="13795" y="5117"/>
                    <a:pt x="13783" y="5141"/>
                  </a:cubicBezTo>
                  <a:cubicBezTo>
                    <a:pt x="13783" y="5154"/>
                    <a:pt x="13783" y="5178"/>
                    <a:pt x="13770" y="5190"/>
                  </a:cubicBezTo>
                  <a:cubicBezTo>
                    <a:pt x="13770" y="5214"/>
                    <a:pt x="13770" y="5227"/>
                    <a:pt x="13759" y="5239"/>
                  </a:cubicBezTo>
                  <a:lnTo>
                    <a:pt x="13759" y="5275"/>
                  </a:lnTo>
                  <a:lnTo>
                    <a:pt x="13746" y="5287"/>
                  </a:lnTo>
                  <a:lnTo>
                    <a:pt x="13746" y="5324"/>
                  </a:lnTo>
                  <a:lnTo>
                    <a:pt x="13734" y="5348"/>
                  </a:lnTo>
                  <a:cubicBezTo>
                    <a:pt x="13722" y="5373"/>
                    <a:pt x="13722" y="5397"/>
                    <a:pt x="13710" y="5421"/>
                  </a:cubicBezTo>
                  <a:lnTo>
                    <a:pt x="13710" y="5433"/>
                  </a:lnTo>
                  <a:lnTo>
                    <a:pt x="13710" y="5446"/>
                  </a:lnTo>
                  <a:cubicBezTo>
                    <a:pt x="13697" y="5457"/>
                    <a:pt x="13697" y="5457"/>
                    <a:pt x="13697" y="5470"/>
                  </a:cubicBezTo>
                  <a:cubicBezTo>
                    <a:pt x="13697" y="5494"/>
                    <a:pt x="13686" y="5530"/>
                    <a:pt x="13686" y="5567"/>
                  </a:cubicBezTo>
                  <a:lnTo>
                    <a:pt x="13686" y="5579"/>
                  </a:lnTo>
                  <a:lnTo>
                    <a:pt x="13686" y="5591"/>
                  </a:lnTo>
                  <a:lnTo>
                    <a:pt x="13686" y="5627"/>
                  </a:lnTo>
                  <a:lnTo>
                    <a:pt x="13686" y="5640"/>
                  </a:lnTo>
                  <a:lnTo>
                    <a:pt x="13686" y="5652"/>
                  </a:lnTo>
                  <a:cubicBezTo>
                    <a:pt x="13686" y="5664"/>
                    <a:pt x="13673" y="5676"/>
                    <a:pt x="13661" y="5689"/>
                  </a:cubicBezTo>
                  <a:lnTo>
                    <a:pt x="13661" y="5616"/>
                  </a:lnTo>
                  <a:lnTo>
                    <a:pt x="13661" y="5555"/>
                  </a:lnTo>
                  <a:lnTo>
                    <a:pt x="13661" y="5530"/>
                  </a:lnTo>
                  <a:lnTo>
                    <a:pt x="13673" y="5482"/>
                  </a:lnTo>
                  <a:lnTo>
                    <a:pt x="13673" y="5446"/>
                  </a:lnTo>
                  <a:lnTo>
                    <a:pt x="13673" y="5409"/>
                  </a:lnTo>
                  <a:lnTo>
                    <a:pt x="13673" y="5373"/>
                  </a:lnTo>
                  <a:lnTo>
                    <a:pt x="13673" y="5360"/>
                  </a:lnTo>
                  <a:lnTo>
                    <a:pt x="13673" y="5336"/>
                  </a:lnTo>
                  <a:lnTo>
                    <a:pt x="13673" y="5287"/>
                  </a:lnTo>
                  <a:lnTo>
                    <a:pt x="13686" y="5287"/>
                  </a:lnTo>
                  <a:lnTo>
                    <a:pt x="13686" y="5275"/>
                  </a:lnTo>
                  <a:lnTo>
                    <a:pt x="13686" y="5251"/>
                  </a:lnTo>
                  <a:lnTo>
                    <a:pt x="13686" y="5227"/>
                  </a:lnTo>
                  <a:cubicBezTo>
                    <a:pt x="13697" y="5154"/>
                    <a:pt x="13697" y="5081"/>
                    <a:pt x="13710" y="5020"/>
                  </a:cubicBezTo>
                  <a:lnTo>
                    <a:pt x="13710" y="4995"/>
                  </a:lnTo>
                  <a:cubicBezTo>
                    <a:pt x="13710" y="4971"/>
                    <a:pt x="13722" y="4947"/>
                    <a:pt x="13722" y="4923"/>
                  </a:cubicBezTo>
                  <a:lnTo>
                    <a:pt x="13722" y="4874"/>
                  </a:lnTo>
                  <a:cubicBezTo>
                    <a:pt x="13734" y="4838"/>
                    <a:pt x="13734" y="4801"/>
                    <a:pt x="13746" y="4765"/>
                  </a:cubicBezTo>
                  <a:lnTo>
                    <a:pt x="13746" y="4752"/>
                  </a:lnTo>
                  <a:lnTo>
                    <a:pt x="13746" y="4704"/>
                  </a:lnTo>
                  <a:lnTo>
                    <a:pt x="13759" y="4668"/>
                  </a:lnTo>
                  <a:lnTo>
                    <a:pt x="13759" y="4643"/>
                  </a:lnTo>
                  <a:lnTo>
                    <a:pt x="13759" y="4619"/>
                  </a:lnTo>
                  <a:lnTo>
                    <a:pt x="13759" y="4582"/>
                  </a:lnTo>
                  <a:lnTo>
                    <a:pt x="13759" y="4546"/>
                  </a:lnTo>
                  <a:lnTo>
                    <a:pt x="13770" y="4522"/>
                  </a:lnTo>
                  <a:lnTo>
                    <a:pt x="13770" y="4473"/>
                  </a:lnTo>
                  <a:lnTo>
                    <a:pt x="13770" y="4412"/>
                  </a:lnTo>
                  <a:lnTo>
                    <a:pt x="13770" y="4279"/>
                  </a:lnTo>
                  <a:cubicBezTo>
                    <a:pt x="13770" y="4206"/>
                    <a:pt x="13770" y="4133"/>
                    <a:pt x="13759" y="4060"/>
                  </a:cubicBezTo>
                  <a:cubicBezTo>
                    <a:pt x="13759" y="4012"/>
                    <a:pt x="13759" y="3950"/>
                    <a:pt x="13746" y="3902"/>
                  </a:cubicBezTo>
                  <a:lnTo>
                    <a:pt x="13746" y="3804"/>
                  </a:lnTo>
                  <a:cubicBezTo>
                    <a:pt x="13746" y="3780"/>
                    <a:pt x="13734" y="3768"/>
                    <a:pt x="13734" y="3744"/>
                  </a:cubicBezTo>
                  <a:lnTo>
                    <a:pt x="13734" y="3683"/>
                  </a:lnTo>
                  <a:lnTo>
                    <a:pt x="13722" y="3574"/>
                  </a:lnTo>
                  <a:cubicBezTo>
                    <a:pt x="13722" y="3537"/>
                    <a:pt x="13722" y="3488"/>
                    <a:pt x="13710" y="3452"/>
                  </a:cubicBezTo>
                  <a:lnTo>
                    <a:pt x="13710" y="3355"/>
                  </a:lnTo>
                  <a:lnTo>
                    <a:pt x="13697" y="3343"/>
                  </a:lnTo>
                  <a:cubicBezTo>
                    <a:pt x="13697" y="3258"/>
                    <a:pt x="13686" y="3185"/>
                    <a:pt x="13673" y="3100"/>
                  </a:cubicBezTo>
                  <a:cubicBezTo>
                    <a:pt x="13661" y="3075"/>
                    <a:pt x="13661" y="3039"/>
                    <a:pt x="13661" y="3002"/>
                  </a:cubicBezTo>
                  <a:lnTo>
                    <a:pt x="13649" y="2991"/>
                  </a:lnTo>
                  <a:lnTo>
                    <a:pt x="13649" y="2929"/>
                  </a:lnTo>
                  <a:lnTo>
                    <a:pt x="13649" y="2918"/>
                  </a:lnTo>
                  <a:cubicBezTo>
                    <a:pt x="13637" y="2905"/>
                    <a:pt x="13637" y="2893"/>
                    <a:pt x="13637" y="2881"/>
                  </a:cubicBezTo>
                  <a:lnTo>
                    <a:pt x="13624" y="2832"/>
                  </a:lnTo>
                  <a:lnTo>
                    <a:pt x="13624" y="2820"/>
                  </a:lnTo>
                  <a:cubicBezTo>
                    <a:pt x="13624" y="2796"/>
                    <a:pt x="13624" y="2784"/>
                    <a:pt x="13613" y="2772"/>
                  </a:cubicBezTo>
                  <a:lnTo>
                    <a:pt x="13613" y="2748"/>
                  </a:lnTo>
                  <a:cubicBezTo>
                    <a:pt x="13600" y="2723"/>
                    <a:pt x="13600" y="2686"/>
                    <a:pt x="13588" y="2662"/>
                  </a:cubicBezTo>
                  <a:lnTo>
                    <a:pt x="13588" y="2626"/>
                  </a:lnTo>
                  <a:cubicBezTo>
                    <a:pt x="13576" y="2613"/>
                    <a:pt x="13576" y="2589"/>
                    <a:pt x="13564" y="2565"/>
                  </a:cubicBezTo>
                  <a:cubicBezTo>
                    <a:pt x="13564" y="2553"/>
                    <a:pt x="13564" y="2540"/>
                    <a:pt x="13551" y="2516"/>
                  </a:cubicBezTo>
                  <a:cubicBezTo>
                    <a:pt x="13551" y="2492"/>
                    <a:pt x="13540" y="2468"/>
                    <a:pt x="13540" y="2443"/>
                  </a:cubicBezTo>
                  <a:lnTo>
                    <a:pt x="13527" y="2407"/>
                  </a:lnTo>
                  <a:lnTo>
                    <a:pt x="13515" y="2346"/>
                  </a:lnTo>
                  <a:lnTo>
                    <a:pt x="13515" y="2334"/>
                  </a:lnTo>
                  <a:lnTo>
                    <a:pt x="13503" y="2310"/>
                  </a:lnTo>
                  <a:lnTo>
                    <a:pt x="13503" y="2273"/>
                  </a:lnTo>
                  <a:lnTo>
                    <a:pt x="13491" y="2200"/>
                  </a:lnTo>
                  <a:cubicBezTo>
                    <a:pt x="13479" y="2164"/>
                    <a:pt x="13467" y="2116"/>
                    <a:pt x="13467" y="2067"/>
                  </a:cubicBezTo>
                  <a:cubicBezTo>
                    <a:pt x="13454" y="2067"/>
                    <a:pt x="13454" y="2054"/>
                    <a:pt x="13443" y="2054"/>
                  </a:cubicBezTo>
                  <a:lnTo>
                    <a:pt x="13430" y="2067"/>
                  </a:lnTo>
                  <a:lnTo>
                    <a:pt x="13430" y="2079"/>
                  </a:lnTo>
                  <a:cubicBezTo>
                    <a:pt x="13443" y="2127"/>
                    <a:pt x="13454" y="2176"/>
                    <a:pt x="13454" y="2224"/>
                  </a:cubicBezTo>
                  <a:lnTo>
                    <a:pt x="13467" y="2249"/>
                  </a:lnTo>
                  <a:cubicBezTo>
                    <a:pt x="13467" y="2286"/>
                    <a:pt x="13479" y="2310"/>
                    <a:pt x="13479" y="2346"/>
                  </a:cubicBezTo>
                  <a:lnTo>
                    <a:pt x="13479" y="2359"/>
                  </a:lnTo>
                  <a:lnTo>
                    <a:pt x="13491" y="2383"/>
                  </a:lnTo>
                  <a:lnTo>
                    <a:pt x="13491" y="2419"/>
                  </a:lnTo>
                  <a:lnTo>
                    <a:pt x="13503" y="2432"/>
                  </a:lnTo>
                  <a:lnTo>
                    <a:pt x="13503" y="2456"/>
                  </a:lnTo>
                  <a:lnTo>
                    <a:pt x="13503" y="2480"/>
                  </a:lnTo>
                  <a:lnTo>
                    <a:pt x="13515" y="2492"/>
                  </a:lnTo>
                  <a:lnTo>
                    <a:pt x="13515" y="2529"/>
                  </a:lnTo>
                  <a:cubicBezTo>
                    <a:pt x="13527" y="2553"/>
                    <a:pt x="13527" y="2577"/>
                    <a:pt x="13540" y="2602"/>
                  </a:cubicBezTo>
                  <a:cubicBezTo>
                    <a:pt x="13564" y="2686"/>
                    <a:pt x="13576" y="2759"/>
                    <a:pt x="13588" y="2820"/>
                  </a:cubicBezTo>
                  <a:cubicBezTo>
                    <a:pt x="13588" y="2832"/>
                    <a:pt x="13588" y="2856"/>
                    <a:pt x="13600" y="2869"/>
                  </a:cubicBezTo>
                  <a:lnTo>
                    <a:pt x="13600" y="2881"/>
                  </a:lnTo>
                  <a:lnTo>
                    <a:pt x="13600" y="2905"/>
                  </a:lnTo>
                  <a:lnTo>
                    <a:pt x="13613" y="2929"/>
                  </a:lnTo>
                  <a:lnTo>
                    <a:pt x="13613" y="2978"/>
                  </a:lnTo>
                  <a:cubicBezTo>
                    <a:pt x="13624" y="3039"/>
                    <a:pt x="13624" y="3100"/>
                    <a:pt x="13637" y="3148"/>
                  </a:cubicBezTo>
                  <a:cubicBezTo>
                    <a:pt x="13649" y="3234"/>
                    <a:pt x="13661" y="3318"/>
                    <a:pt x="13673" y="3391"/>
                  </a:cubicBezTo>
                  <a:cubicBezTo>
                    <a:pt x="13673" y="3464"/>
                    <a:pt x="13686" y="3550"/>
                    <a:pt x="13686" y="3610"/>
                  </a:cubicBezTo>
                  <a:cubicBezTo>
                    <a:pt x="13697" y="3659"/>
                    <a:pt x="13697" y="3707"/>
                    <a:pt x="13697" y="3756"/>
                  </a:cubicBezTo>
                  <a:cubicBezTo>
                    <a:pt x="13710" y="3780"/>
                    <a:pt x="13710" y="3817"/>
                    <a:pt x="13710" y="3853"/>
                  </a:cubicBezTo>
                  <a:lnTo>
                    <a:pt x="13722" y="3914"/>
                  </a:lnTo>
                  <a:lnTo>
                    <a:pt x="13722" y="3963"/>
                  </a:lnTo>
                  <a:lnTo>
                    <a:pt x="13722" y="4012"/>
                  </a:lnTo>
                  <a:cubicBezTo>
                    <a:pt x="13734" y="4036"/>
                    <a:pt x="13734" y="4060"/>
                    <a:pt x="13734" y="4084"/>
                  </a:cubicBezTo>
                  <a:lnTo>
                    <a:pt x="13734" y="4109"/>
                  </a:lnTo>
                  <a:lnTo>
                    <a:pt x="13734" y="4145"/>
                  </a:lnTo>
                  <a:lnTo>
                    <a:pt x="13734" y="4242"/>
                  </a:lnTo>
                  <a:lnTo>
                    <a:pt x="13746" y="4255"/>
                  </a:lnTo>
                  <a:lnTo>
                    <a:pt x="13746" y="4352"/>
                  </a:lnTo>
                  <a:cubicBezTo>
                    <a:pt x="13746" y="4436"/>
                    <a:pt x="13746" y="4509"/>
                    <a:pt x="13734" y="4582"/>
                  </a:cubicBezTo>
                  <a:lnTo>
                    <a:pt x="13734" y="4643"/>
                  </a:lnTo>
                  <a:lnTo>
                    <a:pt x="13734" y="4655"/>
                  </a:lnTo>
                  <a:lnTo>
                    <a:pt x="13734" y="4668"/>
                  </a:lnTo>
                  <a:lnTo>
                    <a:pt x="13722" y="4679"/>
                  </a:lnTo>
                  <a:lnTo>
                    <a:pt x="13722" y="4704"/>
                  </a:lnTo>
                  <a:lnTo>
                    <a:pt x="13722" y="4752"/>
                  </a:lnTo>
                  <a:lnTo>
                    <a:pt x="13722" y="4765"/>
                  </a:lnTo>
                  <a:lnTo>
                    <a:pt x="13710" y="4825"/>
                  </a:lnTo>
                  <a:cubicBezTo>
                    <a:pt x="13710" y="4862"/>
                    <a:pt x="13697" y="4898"/>
                    <a:pt x="13697" y="4935"/>
                  </a:cubicBezTo>
                  <a:cubicBezTo>
                    <a:pt x="13686" y="4971"/>
                    <a:pt x="13686" y="5020"/>
                    <a:pt x="13686" y="5057"/>
                  </a:cubicBezTo>
                  <a:cubicBezTo>
                    <a:pt x="13673" y="5093"/>
                    <a:pt x="13673" y="5141"/>
                    <a:pt x="13661" y="5178"/>
                  </a:cubicBezTo>
                  <a:lnTo>
                    <a:pt x="13661" y="5227"/>
                  </a:lnTo>
                  <a:lnTo>
                    <a:pt x="13661" y="5239"/>
                  </a:lnTo>
                  <a:lnTo>
                    <a:pt x="13661" y="5287"/>
                  </a:lnTo>
                  <a:cubicBezTo>
                    <a:pt x="13661" y="5300"/>
                    <a:pt x="13649" y="5300"/>
                    <a:pt x="13649" y="5311"/>
                  </a:cubicBezTo>
                  <a:lnTo>
                    <a:pt x="13649" y="5360"/>
                  </a:lnTo>
                  <a:lnTo>
                    <a:pt x="13649" y="5373"/>
                  </a:lnTo>
                  <a:lnTo>
                    <a:pt x="13649" y="5421"/>
                  </a:lnTo>
                  <a:lnTo>
                    <a:pt x="13649" y="5446"/>
                  </a:lnTo>
                  <a:lnTo>
                    <a:pt x="13649" y="5482"/>
                  </a:lnTo>
                  <a:lnTo>
                    <a:pt x="13637" y="5530"/>
                  </a:lnTo>
                  <a:lnTo>
                    <a:pt x="13637" y="5616"/>
                  </a:lnTo>
                  <a:lnTo>
                    <a:pt x="13637" y="5652"/>
                  </a:lnTo>
                  <a:cubicBezTo>
                    <a:pt x="13637" y="5652"/>
                    <a:pt x="13624" y="5652"/>
                    <a:pt x="13624" y="5640"/>
                  </a:cubicBezTo>
                  <a:cubicBezTo>
                    <a:pt x="13624" y="5627"/>
                    <a:pt x="13613" y="5616"/>
                    <a:pt x="13600" y="5603"/>
                  </a:cubicBezTo>
                  <a:lnTo>
                    <a:pt x="13588" y="5579"/>
                  </a:lnTo>
                  <a:cubicBezTo>
                    <a:pt x="13576" y="5543"/>
                    <a:pt x="13551" y="5519"/>
                    <a:pt x="13540" y="5494"/>
                  </a:cubicBezTo>
                  <a:lnTo>
                    <a:pt x="13540" y="5446"/>
                  </a:lnTo>
                  <a:lnTo>
                    <a:pt x="13540" y="5421"/>
                  </a:lnTo>
                  <a:lnTo>
                    <a:pt x="13540" y="5409"/>
                  </a:lnTo>
                  <a:lnTo>
                    <a:pt x="13540" y="5384"/>
                  </a:lnTo>
                  <a:lnTo>
                    <a:pt x="13540" y="5336"/>
                  </a:lnTo>
                  <a:lnTo>
                    <a:pt x="13540" y="5324"/>
                  </a:lnTo>
                  <a:lnTo>
                    <a:pt x="13540" y="5311"/>
                  </a:lnTo>
                  <a:lnTo>
                    <a:pt x="13540" y="5263"/>
                  </a:lnTo>
                  <a:lnTo>
                    <a:pt x="13540" y="5239"/>
                  </a:lnTo>
                  <a:lnTo>
                    <a:pt x="13540" y="5203"/>
                  </a:lnTo>
                  <a:lnTo>
                    <a:pt x="13527" y="5166"/>
                  </a:lnTo>
                  <a:lnTo>
                    <a:pt x="13527" y="5130"/>
                  </a:lnTo>
                  <a:lnTo>
                    <a:pt x="13527" y="5105"/>
                  </a:lnTo>
                  <a:lnTo>
                    <a:pt x="13527" y="5081"/>
                  </a:lnTo>
                  <a:lnTo>
                    <a:pt x="13527" y="5068"/>
                  </a:lnTo>
                  <a:lnTo>
                    <a:pt x="13527" y="5032"/>
                  </a:lnTo>
                  <a:lnTo>
                    <a:pt x="13515" y="4947"/>
                  </a:lnTo>
                  <a:lnTo>
                    <a:pt x="13503" y="4862"/>
                  </a:lnTo>
                  <a:cubicBezTo>
                    <a:pt x="13503" y="4801"/>
                    <a:pt x="13503" y="4728"/>
                    <a:pt x="13491" y="4668"/>
                  </a:cubicBezTo>
                  <a:lnTo>
                    <a:pt x="13491" y="4582"/>
                  </a:lnTo>
                  <a:lnTo>
                    <a:pt x="13479" y="4498"/>
                  </a:lnTo>
                  <a:cubicBezTo>
                    <a:pt x="13479" y="4425"/>
                    <a:pt x="13467" y="4363"/>
                    <a:pt x="13467" y="4291"/>
                  </a:cubicBezTo>
                  <a:lnTo>
                    <a:pt x="13467" y="4255"/>
                  </a:lnTo>
                  <a:lnTo>
                    <a:pt x="13467" y="4242"/>
                  </a:lnTo>
                  <a:cubicBezTo>
                    <a:pt x="13467" y="4230"/>
                    <a:pt x="13454" y="4218"/>
                    <a:pt x="13454" y="4206"/>
                  </a:cubicBezTo>
                  <a:lnTo>
                    <a:pt x="13454" y="4120"/>
                  </a:lnTo>
                  <a:cubicBezTo>
                    <a:pt x="13443" y="4084"/>
                    <a:pt x="13443" y="4047"/>
                    <a:pt x="13443" y="4023"/>
                  </a:cubicBezTo>
                  <a:cubicBezTo>
                    <a:pt x="13443" y="4012"/>
                    <a:pt x="13430" y="3999"/>
                    <a:pt x="13430" y="3987"/>
                  </a:cubicBezTo>
                  <a:lnTo>
                    <a:pt x="13430" y="3963"/>
                  </a:lnTo>
                  <a:lnTo>
                    <a:pt x="13430" y="3926"/>
                  </a:lnTo>
                  <a:lnTo>
                    <a:pt x="13430" y="3877"/>
                  </a:lnTo>
                  <a:cubicBezTo>
                    <a:pt x="13430" y="3866"/>
                    <a:pt x="13418" y="3841"/>
                    <a:pt x="13418" y="3829"/>
                  </a:cubicBezTo>
                  <a:lnTo>
                    <a:pt x="13418" y="3817"/>
                  </a:lnTo>
                  <a:lnTo>
                    <a:pt x="13418" y="3804"/>
                  </a:lnTo>
                  <a:lnTo>
                    <a:pt x="13418" y="3756"/>
                  </a:lnTo>
                  <a:lnTo>
                    <a:pt x="13418" y="3744"/>
                  </a:lnTo>
                  <a:lnTo>
                    <a:pt x="13418" y="3731"/>
                  </a:lnTo>
                  <a:lnTo>
                    <a:pt x="13418" y="3707"/>
                  </a:lnTo>
                  <a:lnTo>
                    <a:pt x="13418" y="3696"/>
                  </a:lnTo>
                  <a:lnTo>
                    <a:pt x="13418" y="3683"/>
                  </a:lnTo>
                  <a:cubicBezTo>
                    <a:pt x="13406" y="3671"/>
                    <a:pt x="13406" y="3659"/>
                    <a:pt x="13406" y="3647"/>
                  </a:cubicBezTo>
                  <a:lnTo>
                    <a:pt x="13406" y="3610"/>
                  </a:lnTo>
                  <a:lnTo>
                    <a:pt x="13406" y="3574"/>
                  </a:lnTo>
                  <a:cubicBezTo>
                    <a:pt x="13406" y="3525"/>
                    <a:pt x="13406" y="3488"/>
                    <a:pt x="13394" y="3440"/>
                  </a:cubicBezTo>
                  <a:lnTo>
                    <a:pt x="13394" y="3428"/>
                  </a:lnTo>
                  <a:lnTo>
                    <a:pt x="13394" y="3391"/>
                  </a:lnTo>
                  <a:lnTo>
                    <a:pt x="13394" y="3343"/>
                  </a:lnTo>
                  <a:lnTo>
                    <a:pt x="13394" y="3258"/>
                  </a:lnTo>
                  <a:lnTo>
                    <a:pt x="13394" y="3245"/>
                  </a:lnTo>
                  <a:lnTo>
                    <a:pt x="13394" y="3161"/>
                  </a:lnTo>
                  <a:lnTo>
                    <a:pt x="13394" y="3124"/>
                  </a:lnTo>
                  <a:lnTo>
                    <a:pt x="13394" y="3064"/>
                  </a:lnTo>
                  <a:cubicBezTo>
                    <a:pt x="13394" y="3051"/>
                    <a:pt x="13381" y="3051"/>
                    <a:pt x="13381" y="3051"/>
                  </a:cubicBezTo>
                  <a:lnTo>
                    <a:pt x="13370" y="3064"/>
                  </a:lnTo>
                  <a:lnTo>
                    <a:pt x="13370" y="3100"/>
                  </a:lnTo>
                  <a:lnTo>
                    <a:pt x="13370" y="3161"/>
                  </a:lnTo>
                  <a:lnTo>
                    <a:pt x="13370" y="3245"/>
                  </a:lnTo>
                  <a:lnTo>
                    <a:pt x="13370" y="3440"/>
                  </a:lnTo>
                  <a:lnTo>
                    <a:pt x="13370" y="3477"/>
                  </a:lnTo>
                  <a:lnTo>
                    <a:pt x="13370" y="3525"/>
                  </a:lnTo>
                  <a:lnTo>
                    <a:pt x="13381" y="3550"/>
                  </a:lnTo>
                  <a:lnTo>
                    <a:pt x="13381" y="3610"/>
                  </a:lnTo>
                  <a:lnTo>
                    <a:pt x="13381" y="3634"/>
                  </a:lnTo>
                  <a:lnTo>
                    <a:pt x="13381" y="3696"/>
                  </a:lnTo>
                  <a:lnTo>
                    <a:pt x="13381" y="3707"/>
                  </a:lnTo>
                  <a:lnTo>
                    <a:pt x="13381" y="3731"/>
                  </a:lnTo>
                  <a:cubicBezTo>
                    <a:pt x="13381" y="3731"/>
                    <a:pt x="13394" y="3731"/>
                    <a:pt x="13394" y="3744"/>
                  </a:cubicBezTo>
                  <a:lnTo>
                    <a:pt x="13394" y="3756"/>
                  </a:lnTo>
                  <a:lnTo>
                    <a:pt x="13394" y="3817"/>
                  </a:lnTo>
                  <a:lnTo>
                    <a:pt x="13394" y="3866"/>
                  </a:lnTo>
                  <a:lnTo>
                    <a:pt x="13394" y="3877"/>
                  </a:lnTo>
                  <a:cubicBezTo>
                    <a:pt x="13406" y="3902"/>
                    <a:pt x="13406" y="3914"/>
                    <a:pt x="13406" y="3939"/>
                  </a:cubicBezTo>
                  <a:lnTo>
                    <a:pt x="13406" y="3963"/>
                  </a:lnTo>
                  <a:lnTo>
                    <a:pt x="13406" y="3975"/>
                  </a:lnTo>
                  <a:lnTo>
                    <a:pt x="13406" y="3999"/>
                  </a:lnTo>
                  <a:lnTo>
                    <a:pt x="13418" y="4036"/>
                  </a:lnTo>
                  <a:lnTo>
                    <a:pt x="13418" y="4072"/>
                  </a:lnTo>
                  <a:lnTo>
                    <a:pt x="13418" y="4084"/>
                  </a:lnTo>
                  <a:lnTo>
                    <a:pt x="13418" y="4133"/>
                  </a:lnTo>
                  <a:lnTo>
                    <a:pt x="13430" y="4157"/>
                  </a:lnTo>
                  <a:lnTo>
                    <a:pt x="13430" y="4218"/>
                  </a:lnTo>
                  <a:lnTo>
                    <a:pt x="13430" y="4242"/>
                  </a:lnTo>
                  <a:lnTo>
                    <a:pt x="13430" y="4255"/>
                  </a:lnTo>
                  <a:cubicBezTo>
                    <a:pt x="13443" y="4315"/>
                    <a:pt x="13443" y="4376"/>
                    <a:pt x="13454" y="4425"/>
                  </a:cubicBezTo>
                  <a:lnTo>
                    <a:pt x="13454" y="4436"/>
                  </a:lnTo>
                  <a:lnTo>
                    <a:pt x="13454" y="4473"/>
                  </a:lnTo>
                  <a:lnTo>
                    <a:pt x="13454" y="4498"/>
                  </a:lnTo>
                  <a:lnTo>
                    <a:pt x="13454" y="4509"/>
                  </a:lnTo>
                  <a:lnTo>
                    <a:pt x="13454" y="4522"/>
                  </a:lnTo>
                  <a:lnTo>
                    <a:pt x="13454" y="4534"/>
                  </a:lnTo>
                  <a:cubicBezTo>
                    <a:pt x="13454" y="4558"/>
                    <a:pt x="13454" y="4582"/>
                    <a:pt x="13467" y="4619"/>
                  </a:cubicBezTo>
                  <a:lnTo>
                    <a:pt x="13467" y="4668"/>
                  </a:lnTo>
                  <a:cubicBezTo>
                    <a:pt x="13467" y="4716"/>
                    <a:pt x="13467" y="4752"/>
                    <a:pt x="13479" y="4801"/>
                  </a:cubicBezTo>
                  <a:cubicBezTo>
                    <a:pt x="13479" y="4862"/>
                    <a:pt x="13491" y="4923"/>
                    <a:pt x="13491" y="4984"/>
                  </a:cubicBezTo>
                  <a:lnTo>
                    <a:pt x="13491" y="5032"/>
                  </a:lnTo>
                  <a:lnTo>
                    <a:pt x="13503" y="5081"/>
                  </a:lnTo>
                  <a:lnTo>
                    <a:pt x="13503" y="5105"/>
                  </a:lnTo>
                  <a:lnTo>
                    <a:pt x="13503" y="5166"/>
                  </a:lnTo>
                  <a:lnTo>
                    <a:pt x="13503" y="5178"/>
                  </a:lnTo>
                  <a:lnTo>
                    <a:pt x="13503" y="5203"/>
                  </a:lnTo>
                  <a:lnTo>
                    <a:pt x="13503" y="5214"/>
                  </a:lnTo>
                  <a:cubicBezTo>
                    <a:pt x="13503" y="5214"/>
                    <a:pt x="13503" y="5227"/>
                    <a:pt x="13515" y="5227"/>
                  </a:cubicBezTo>
                  <a:lnTo>
                    <a:pt x="13515" y="5239"/>
                  </a:lnTo>
                  <a:lnTo>
                    <a:pt x="13515" y="5275"/>
                  </a:lnTo>
                  <a:lnTo>
                    <a:pt x="13515" y="5311"/>
                  </a:lnTo>
                  <a:lnTo>
                    <a:pt x="13515" y="5336"/>
                  </a:lnTo>
                  <a:lnTo>
                    <a:pt x="13515" y="5348"/>
                  </a:lnTo>
                  <a:lnTo>
                    <a:pt x="13515" y="5360"/>
                  </a:lnTo>
                  <a:lnTo>
                    <a:pt x="13515" y="5384"/>
                  </a:lnTo>
                  <a:lnTo>
                    <a:pt x="13515" y="5409"/>
                  </a:lnTo>
                  <a:lnTo>
                    <a:pt x="13503" y="5397"/>
                  </a:lnTo>
                  <a:lnTo>
                    <a:pt x="13503" y="5384"/>
                  </a:lnTo>
                  <a:cubicBezTo>
                    <a:pt x="13503" y="5373"/>
                    <a:pt x="13491" y="5348"/>
                    <a:pt x="13491" y="5336"/>
                  </a:cubicBezTo>
                  <a:lnTo>
                    <a:pt x="13491" y="5311"/>
                  </a:lnTo>
                  <a:cubicBezTo>
                    <a:pt x="13491" y="5300"/>
                    <a:pt x="13479" y="5287"/>
                    <a:pt x="13479" y="5275"/>
                  </a:cubicBezTo>
                  <a:lnTo>
                    <a:pt x="13479" y="5251"/>
                  </a:lnTo>
                  <a:cubicBezTo>
                    <a:pt x="13454" y="5178"/>
                    <a:pt x="13443" y="5105"/>
                    <a:pt x="13443" y="5032"/>
                  </a:cubicBezTo>
                  <a:cubicBezTo>
                    <a:pt x="13430" y="4995"/>
                    <a:pt x="13430" y="4947"/>
                    <a:pt x="13430" y="4911"/>
                  </a:cubicBezTo>
                  <a:cubicBezTo>
                    <a:pt x="13418" y="4887"/>
                    <a:pt x="13418" y="4850"/>
                    <a:pt x="13418" y="4825"/>
                  </a:cubicBezTo>
                  <a:lnTo>
                    <a:pt x="13418" y="4801"/>
                  </a:lnTo>
                  <a:lnTo>
                    <a:pt x="13418" y="4728"/>
                  </a:lnTo>
                  <a:cubicBezTo>
                    <a:pt x="13418" y="4704"/>
                    <a:pt x="13406" y="4679"/>
                    <a:pt x="13406" y="4668"/>
                  </a:cubicBezTo>
                  <a:lnTo>
                    <a:pt x="13406" y="4509"/>
                  </a:lnTo>
                  <a:lnTo>
                    <a:pt x="13406" y="4412"/>
                  </a:lnTo>
                  <a:lnTo>
                    <a:pt x="13394" y="4363"/>
                  </a:lnTo>
                  <a:lnTo>
                    <a:pt x="13394" y="4339"/>
                  </a:lnTo>
                  <a:lnTo>
                    <a:pt x="13394" y="4242"/>
                  </a:lnTo>
                  <a:lnTo>
                    <a:pt x="13394" y="4230"/>
                  </a:lnTo>
                  <a:lnTo>
                    <a:pt x="13394" y="4218"/>
                  </a:lnTo>
                  <a:lnTo>
                    <a:pt x="13394" y="4206"/>
                  </a:lnTo>
                  <a:lnTo>
                    <a:pt x="13394" y="4193"/>
                  </a:lnTo>
                  <a:lnTo>
                    <a:pt x="13394" y="4182"/>
                  </a:lnTo>
                  <a:lnTo>
                    <a:pt x="13394" y="4169"/>
                  </a:lnTo>
                  <a:lnTo>
                    <a:pt x="13394" y="4157"/>
                  </a:lnTo>
                  <a:lnTo>
                    <a:pt x="13381" y="4157"/>
                  </a:lnTo>
                  <a:lnTo>
                    <a:pt x="13381" y="4133"/>
                  </a:lnTo>
                  <a:lnTo>
                    <a:pt x="13381" y="4120"/>
                  </a:lnTo>
                  <a:lnTo>
                    <a:pt x="13381" y="4047"/>
                  </a:lnTo>
                  <a:lnTo>
                    <a:pt x="13370" y="4023"/>
                  </a:lnTo>
                  <a:cubicBezTo>
                    <a:pt x="13370" y="3975"/>
                    <a:pt x="13370" y="3926"/>
                    <a:pt x="13357" y="3877"/>
                  </a:cubicBezTo>
                  <a:cubicBezTo>
                    <a:pt x="13357" y="3841"/>
                    <a:pt x="13345" y="3804"/>
                    <a:pt x="13345" y="3768"/>
                  </a:cubicBezTo>
                  <a:lnTo>
                    <a:pt x="13345" y="3707"/>
                  </a:lnTo>
                  <a:cubicBezTo>
                    <a:pt x="13333" y="3683"/>
                    <a:pt x="13333" y="3647"/>
                    <a:pt x="13333" y="3623"/>
                  </a:cubicBezTo>
                  <a:lnTo>
                    <a:pt x="13321" y="3574"/>
                  </a:lnTo>
                  <a:lnTo>
                    <a:pt x="13321" y="3477"/>
                  </a:lnTo>
                  <a:cubicBezTo>
                    <a:pt x="13321" y="3440"/>
                    <a:pt x="13308" y="3416"/>
                    <a:pt x="13308" y="3380"/>
                  </a:cubicBezTo>
                  <a:lnTo>
                    <a:pt x="13308" y="3331"/>
                  </a:lnTo>
                  <a:cubicBezTo>
                    <a:pt x="13297" y="3307"/>
                    <a:pt x="13297" y="3270"/>
                    <a:pt x="13297" y="3245"/>
                  </a:cubicBezTo>
                  <a:lnTo>
                    <a:pt x="13297" y="3185"/>
                  </a:lnTo>
                  <a:lnTo>
                    <a:pt x="13297" y="3172"/>
                  </a:lnTo>
                  <a:lnTo>
                    <a:pt x="13297" y="3161"/>
                  </a:lnTo>
                  <a:lnTo>
                    <a:pt x="13297" y="3148"/>
                  </a:lnTo>
                  <a:lnTo>
                    <a:pt x="13297" y="3136"/>
                  </a:lnTo>
                  <a:lnTo>
                    <a:pt x="13284" y="3124"/>
                  </a:lnTo>
                  <a:lnTo>
                    <a:pt x="13284" y="3112"/>
                  </a:lnTo>
                  <a:lnTo>
                    <a:pt x="13284" y="3100"/>
                  </a:lnTo>
                  <a:lnTo>
                    <a:pt x="13284" y="3088"/>
                  </a:lnTo>
                  <a:lnTo>
                    <a:pt x="13284" y="3075"/>
                  </a:lnTo>
                  <a:lnTo>
                    <a:pt x="13284" y="3051"/>
                  </a:lnTo>
                  <a:lnTo>
                    <a:pt x="13284" y="3027"/>
                  </a:lnTo>
                  <a:lnTo>
                    <a:pt x="13284" y="3015"/>
                  </a:lnTo>
                  <a:cubicBezTo>
                    <a:pt x="13284" y="2978"/>
                    <a:pt x="13272" y="2954"/>
                    <a:pt x="13272" y="2918"/>
                  </a:cubicBezTo>
                  <a:lnTo>
                    <a:pt x="13272" y="2893"/>
                  </a:lnTo>
                  <a:lnTo>
                    <a:pt x="13272" y="2784"/>
                  </a:lnTo>
                  <a:lnTo>
                    <a:pt x="13272" y="2748"/>
                  </a:lnTo>
                  <a:cubicBezTo>
                    <a:pt x="13260" y="2711"/>
                    <a:pt x="13260" y="2675"/>
                    <a:pt x="13260" y="2638"/>
                  </a:cubicBezTo>
                  <a:cubicBezTo>
                    <a:pt x="13260" y="2613"/>
                    <a:pt x="13248" y="2577"/>
                    <a:pt x="13248" y="2553"/>
                  </a:cubicBezTo>
                  <a:lnTo>
                    <a:pt x="13248" y="2504"/>
                  </a:lnTo>
                  <a:lnTo>
                    <a:pt x="13248" y="2492"/>
                  </a:lnTo>
                  <a:cubicBezTo>
                    <a:pt x="13248" y="2492"/>
                    <a:pt x="13235" y="2480"/>
                    <a:pt x="13235" y="2468"/>
                  </a:cubicBezTo>
                  <a:lnTo>
                    <a:pt x="13235" y="2419"/>
                  </a:lnTo>
                  <a:cubicBezTo>
                    <a:pt x="13224" y="2395"/>
                    <a:pt x="13224" y="2370"/>
                    <a:pt x="13224" y="2346"/>
                  </a:cubicBezTo>
                  <a:lnTo>
                    <a:pt x="13211" y="2322"/>
                  </a:lnTo>
                  <a:cubicBezTo>
                    <a:pt x="13211" y="2286"/>
                    <a:pt x="13199" y="2249"/>
                    <a:pt x="13199" y="2213"/>
                  </a:cubicBezTo>
                  <a:lnTo>
                    <a:pt x="13199" y="2224"/>
                  </a:lnTo>
                  <a:cubicBezTo>
                    <a:pt x="13187" y="2140"/>
                    <a:pt x="13163" y="2079"/>
                    <a:pt x="13151" y="2006"/>
                  </a:cubicBezTo>
                  <a:cubicBezTo>
                    <a:pt x="13138" y="1957"/>
                    <a:pt x="13127" y="1921"/>
                    <a:pt x="13114" y="1872"/>
                  </a:cubicBezTo>
                  <a:lnTo>
                    <a:pt x="13102" y="1836"/>
                  </a:lnTo>
                  <a:cubicBezTo>
                    <a:pt x="13090" y="1800"/>
                    <a:pt x="13078" y="1775"/>
                    <a:pt x="13065" y="1738"/>
                  </a:cubicBezTo>
                  <a:cubicBezTo>
                    <a:pt x="13054" y="1714"/>
                    <a:pt x="13054" y="1690"/>
                    <a:pt x="13041" y="1665"/>
                  </a:cubicBezTo>
                  <a:lnTo>
                    <a:pt x="13029" y="1605"/>
                  </a:lnTo>
                  <a:lnTo>
                    <a:pt x="13017" y="1581"/>
                  </a:lnTo>
                  <a:cubicBezTo>
                    <a:pt x="13017" y="1568"/>
                    <a:pt x="13005" y="1557"/>
                    <a:pt x="13005" y="1544"/>
                  </a:cubicBezTo>
                  <a:lnTo>
                    <a:pt x="13005" y="1532"/>
                  </a:lnTo>
                  <a:cubicBezTo>
                    <a:pt x="12992" y="1520"/>
                    <a:pt x="12992" y="1520"/>
                    <a:pt x="12992" y="1508"/>
                  </a:cubicBezTo>
                  <a:lnTo>
                    <a:pt x="12992" y="1495"/>
                  </a:lnTo>
                  <a:lnTo>
                    <a:pt x="12981" y="1471"/>
                  </a:lnTo>
                  <a:cubicBezTo>
                    <a:pt x="12981" y="1422"/>
                    <a:pt x="12968" y="1362"/>
                    <a:pt x="12968" y="1301"/>
                  </a:cubicBezTo>
                  <a:lnTo>
                    <a:pt x="12968" y="1289"/>
                  </a:lnTo>
                  <a:lnTo>
                    <a:pt x="12968" y="1276"/>
                  </a:lnTo>
                  <a:lnTo>
                    <a:pt x="12981" y="1265"/>
                  </a:lnTo>
                  <a:lnTo>
                    <a:pt x="12992" y="1265"/>
                  </a:lnTo>
                  <a:cubicBezTo>
                    <a:pt x="13005" y="1265"/>
                    <a:pt x="13005" y="1252"/>
                    <a:pt x="13017" y="1252"/>
                  </a:cubicBezTo>
                  <a:lnTo>
                    <a:pt x="13054" y="1252"/>
                  </a:lnTo>
                  <a:cubicBezTo>
                    <a:pt x="13065" y="1252"/>
                    <a:pt x="13078" y="1252"/>
                    <a:pt x="13090" y="1241"/>
                  </a:cubicBezTo>
                  <a:close/>
                  <a:moveTo>
                    <a:pt x="2480" y="2966"/>
                  </a:moveTo>
                  <a:cubicBezTo>
                    <a:pt x="2492" y="2966"/>
                    <a:pt x="2504" y="2978"/>
                    <a:pt x="2516" y="2978"/>
                  </a:cubicBezTo>
                  <a:cubicBezTo>
                    <a:pt x="2540" y="2978"/>
                    <a:pt x="2577" y="2978"/>
                    <a:pt x="2626" y="2991"/>
                  </a:cubicBezTo>
                  <a:cubicBezTo>
                    <a:pt x="2675" y="3002"/>
                    <a:pt x="2723" y="3027"/>
                    <a:pt x="2759" y="3039"/>
                  </a:cubicBezTo>
                  <a:lnTo>
                    <a:pt x="2772" y="3039"/>
                  </a:lnTo>
                  <a:lnTo>
                    <a:pt x="2796" y="3051"/>
                  </a:lnTo>
                  <a:lnTo>
                    <a:pt x="2869" y="3088"/>
                  </a:lnTo>
                  <a:lnTo>
                    <a:pt x="2881" y="3088"/>
                  </a:lnTo>
                  <a:cubicBezTo>
                    <a:pt x="2893" y="3100"/>
                    <a:pt x="2905" y="3100"/>
                    <a:pt x="2918" y="3112"/>
                  </a:cubicBezTo>
                  <a:lnTo>
                    <a:pt x="2942" y="3124"/>
                  </a:lnTo>
                  <a:lnTo>
                    <a:pt x="2978" y="3136"/>
                  </a:lnTo>
                  <a:lnTo>
                    <a:pt x="3002" y="3148"/>
                  </a:lnTo>
                  <a:cubicBezTo>
                    <a:pt x="3015" y="3161"/>
                    <a:pt x="3027" y="3161"/>
                    <a:pt x="3039" y="3172"/>
                  </a:cubicBezTo>
                  <a:cubicBezTo>
                    <a:pt x="3039" y="3172"/>
                    <a:pt x="3051" y="3172"/>
                    <a:pt x="3051" y="3185"/>
                  </a:cubicBezTo>
                  <a:lnTo>
                    <a:pt x="3063" y="3185"/>
                  </a:lnTo>
                  <a:lnTo>
                    <a:pt x="3063" y="3197"/>
                  </a:lnTo>
                  <a:lnTo>
                    <a:pt x="3075" y="3197"/>
                  </a:lnTo>
                  <a:cubicBezTo>
                    <a:pt x="3088" y="3209"/>
                    <a:pt x="3088" y="3209"/>
                    <a:pt x="3099" y="3209"/>
                  </a:cubicBezTo>
                  <a:lnTo>
                    <a:pt x="3112" y="3234"/>
                  </a:lnTo>
                  <a:lnTo>
                    <a:pt x="3136" y="3245"/>
                  </a:lnTo>
                  <a:lnTo>
                    <a:pt x="3161" y="3270"/>
                  </a:lnTo>
                  <a:cubicBezTo>
                    <a:pt x="3172" y="3270"/>
                    <a:pt x="3172" y="3282"/>
                    <a:pt x="3185" y="3282"/>
                  </a:cubicBezTo>
                  <a:cubicBezTo>
                    <a:pt x="3209" y="3307"/>
                    <a:pt x="3221" y="3331"/>
                    <a:pt x="3245" y="3355"/>
                  </a:cubicBezTo>
                  <a:lnTo>
                    <a:pt x="3258" y="3367"/>
                  </a:lnTo>
                  <a:cubicBezTo>
                    <a:pt x="3270" y="3380"/>
                    <a:pt x="3282" y="3404"/>
                    <a:pt x="3294" y="3416"/>
                  </a:cubicBezTo>
                  <a:cubicBezTo>
                    <a:pt x="3318" y="3452"/>
                    <a:pt x="3343" y="3477"/>
                    <a:pt x="3355" y="3501"/>
                  </a:cubicBezTo>
                  <a:lnTo>
                    <a:pt x="3355" y="3513"/>
                  </a:lnTo>
                  <a:lnTo>
                    <a:pt x="3379" y="3537"/>
                  </a:lnTo>
                  <a:cubicBezTo>
                    <a:pt x="3379" y="3561"/>
                    <a:pt x="3391" y="3574"/>
                    <a:pt x="3404" y="3586"/>
                  </a:cubicBezTo>
                  <a:cubicBezTo>
                    <a:pt x="3415" y="3610"/>
                    <a:pt x="3415" y="3634"/>
                    <a:pt x="3428" y="3659"/>
                  </a:cubicBezTo>
                  <a:cubicBezTo>
                    <a:pt x="3428" y="3671"/>
                    <a:pt x="3428" y="3683"/>
                    <a:pt x="3440" y="3696"/>
                  </a:cubicBezTo>
                  <a:lnTo>
                    <a:pt x="3440" y="3731"/>
                  </a:lnTo>
                  <a:cubicBezTo>
                    <a:pt x="3452" y="3744"/>
                    <a:pt x="3452" y="3768"/>
                    <a:pt x="3452" y="3793"/>
                  </a:cubicBezTo>
                  <a:cubicBezTo>
                    <a:pt x="3464" y="3817"/>
                    <a:pt x="3464" y="3841"/>
                    <a:pt x="3464" y="3866"/>
                  </a:cubicBezTo>
                  <a:lnTo>
                    <a:pt x="3464" y="3939"/>
                  </a:lnTo>
                  <a:lnTo>
                    <a:pt x="3464" y="4036"/>
                  </a:lnTo>
                  <a:cubicBezTo>
                    <a:pt x="3464" y="4060"/>
                    <a:pt x="3452" y="4084"/>
                    <a:pt x="3452" y="4109"/>
                  </a:cubicBezTo>
                  <a:lnTo>
                    <a:pt x="3415" y="4218"/>
                  </a:lnTo>
                  <a:lnTo>
                    <a:pt x="3404" y="4242"/>
                  </a:lnTo>
                  <a:cubicBezTo>
                    <a:pt x="3379" y="4303"/>
                    <a:pt x="3355" y="4352"/>
                    <a:pt x="3343" y="4412"/>
                  </a:cubicBezTo>
                  <a:cubicBezTo>
                    <a:pt x="3331" y="4436"/>
                    <a:pt x="3331" y="4449"/>
                    <a:pt x="3318" y="4461"/>
                  </a:cubicBezTo>
                  <a:lnTo>
                    <a:pt x="3307" y="4509"/>
                  </a:lnTo>
                  <a:cubicBezTo>
                    <a:pt x="3294" y="4534"/>
                    <a:pt x="3282" y="4558"/>
                    <a:pt x="3270" y="4595"/>
                  </a:cubicBezTo>
                  <a:lnTo>
                    <a:pt x="3270" y="4607"/>
                  </a:lnTo>
                  <a:cubicBezTo>
                    <a:pt x="3258" y="4619"/>
                    <a:pt x="3258" y="4643"/>
                    <a:pt x="3245" y="4668"/>
                  </a:cubicBezTo>
                  <a:lnTo>
                    <a:pt x="3209" y="4777"/>
                  </a:lnTo>
                  <a:cubicBezTo>
                    <a:pt x="3197" y="4777"/>
                    <a:pt x="3197" y="4789"/>
                    <a:pt x="3197" y="4789"/>
                  </a:cubicBezTo>
                  <a:cubicBezTo>
                    <a:pt x="3197" y="4814"/>
                    <a:pt x="3185" y="4825"/>
                    <a:pt x="3185" y="4838"/>
                  </a:cubicBezTo>
                  <a:lnTo>
                    <a:pt x="3172" y="4850"/>
                  </a:lnTo>
                  <a:cubicBezTo>
                    <a:pt x="3172" y="4887"/>
                    <a:pt x="3161" y="4911"/>
                    <a:pt x="3148" y="4947"/>
                  </a:cubicBezTo>
                  <a:cubicBezTo>
                    <a:pt x="3136" y="4984"/>
                    <a:pt x="3136" y="5020"/>
                    <a:pt x="3124" y="5057"/>
                  </a:cubicBezTo>
                  <a:cubicBezTo>
                    <a:pt x="3112" y="5093"/>
                    <a:pt x="3112" y="5130"/>
                    <a:pt x="3099" y="5178"/>
                  </a:cubicBezTo>
                  <a:lnTo>
                    <a:pt x="3099" y="5239"/>
                  </a:lnTo>
                  <a:lnTo>
                    <a:pt x="3099" y="5287"/>
                  </a:lnTo>
                  <a:cubicBezTo>
                    <a:pt x="3099" y="5336"/>
                    <a:pt x="3112" y="5373"/>
                    <a:pt x="3112" y="5421"/>
                  </a:cubicBezTo>
                  <a:cubicBezTo>
                    <a:pt x="3112" y="5457"/>
                    <a:pt x="3124" y="5494"/>
                    <a:pt x="3124" y="5530"/>
                  </a:cubicBezTo>
                  <a:cubicBezTo>
                    <a:pt x="3136" y="5567"/>
                    <a:pt x="3136" y="5603"/>
                    <a:pt x="3148" y="5652"/>
                  </a:cubicBezTo>
                  <a:lnTo>
                    <a:pt x="3148" y="5664"/>
                  </a:lnTo>
                  <a:lnTo>
                    <a:pt x="3148" y="5676"/>
                  </a:lnTo>
                  <a:cubicBezTo>
                    <a:pt x="3112" y="5640"/>
                    <a:pt x="3075" y="5591"/>
                    <a:pt x="3027" y="5555"/>
                  </a:cubicBezTo>
                  <a:cubicBezTo>
                    <a:pt x="2991" y="5519"/>
                    <a:pt x="2942" y="5470"/>
                    <a:pt x="2893" y="5433"/>
                  </a:cubicBezTo>
                  <a:cubicBezTo>
                    <a:pt x="2869" y="5397"/>
                    <a:pt x="2832" y="5373"/>
                    <a:pt x="2808" y="5348"/>
                  </a:cubicBezTo>
                  <a:cubicBezTo>
                    <a:pt x="2783" y="5324"/>
                    <a:pt x="2772" y="5311"/>
                    <a:pt x="2748" y="5300"/>
                  </a:cubicBezTo>
                  <a:cubicBezTo>
                    <a:pt x="2748" y="5287"/>
                    <a:pt x="2735" y="5275"/>
                    <a:pt x="2723" y="5263"/>
                  </a:cubicBezTo>
                  <a:lnTo>
                    <a:pt x="2699" y="5239"/>
                  </a:lnTo>
                  <a:lnTo>
                    <a:pt x="2650" y="5190"/>
                  </a:lnTo>
                  <a:cubicBezTo>
                    <a:pt x="2638" y="5178"/>
                    <a:pt x="2613" y="5178"/>
                    <a:pt x="2602" y="5166"/>
                  </a:cubicBezTo>
                  <a:cubicBezTo>
                    <a:pt x="2589" y="5141"/>
                    <a:pt x="2565" y="5117"/>
                    <a:pt x="2553" y="5093"/>
                  </a:cubicBezTo>
                  <a:lnTo>
                    <a:pt x="2540" y="5093"/>
                  </a:lnTo>
                  <a:cubicBezTo>
                    <a:pt x="2540" y="5081"/>
                    <a:pt x="2529" y="5068"/>
                    <a:pt x="2529" y="5068"/>
                  </a:cubicBezTo>
                  <a:cubicBezTo>
                    <a:pt x="2504" y="5032"/>
                    <a:pt x="2480" y="5008"/>
                    <a:pt x="2456" y="4984"/>
                  </a:cubicBezTo>
                  <a:cubicBezTo>
                    <a:pt x="2443" y="4947"/>
                    <a:pt x="2419" y="4923"/>
                    <a:pt x="2407" y="4887"/>
                  </a:cubicBezTo>
                  <a:cubicBezTo>
                    <a:pt x="2383" y="4874"/>
                    <a:pt x="2370" y="4850"/>
                    <a:pt x="2359" y="4825"/>
                  </a:cubicBezTo>
                  <a:cubicBezTo>
                    <a:pt x="2346" y="4801"/>
                    <a:pt x="2334" y="4777"/>
                    <a:pt x="2310" y="4741"/>
                  </a:cubicBezTo>
                  <a:cubicBezTo>
                    <a:pt x="2297" y="4716"/>
                    <a:pt x="2286" y="4692"/>
                    <a:pt x="2273" y="4655"/>
                  </a:cubicBezTo>
                  <a:cubicBezTo>
                    <a:pt x="2237" y="4607"/>
                    <a:pt x="2213" y="4558"/>
                    <a:pt x="2188" y="4498"/>
                  </a:cubicBezTo>
                  <a:cubicBezTo>
                    <a:pt x="2176" y="4473"/>
                    <a:pt x="2164" y="4449"/>
                    <a:pt x="2151" y="4412"/>
                  </a:cubicBezTo>
                  <a:cubicBezTo>
                    <a:pt x="2140" y="4388"/>
                    <a:pt x="2116" y="4363"/>
                    <a:pt x="2103" y="4339"/>
                  </a:cubicBezTo>
                  <a:cubicBezTo>
                    <a:pt x="2079" y="4291"/>
                    <a:pt x="2043" y="4230"/>
                    <a:pt x="2018" y="4182"/>
                  </a:cubicBezTo>
                  <a:cubicBezTo>
                    <a:pt x="2006" y="4157"/>
                    <a:pt x="1994" y="4120"/>
                    <a:pt x="1981" y="4096"/>
                  </a:cubicBezTo>
                  <a:cubicBezTo>
                    <a:pt x="1981" y="4084"/>
                    <a:pt x="1970" y="4072"/>
                    <a:pt x="1970" y="4072"/>
                  </a:cubicBezTo>
                  <a:cubicBezTo>
                    <a:pt x="1945" y="4012"/>
                    <a:pt x="1921" y="3950"/>
                    <a:pt x="1908" y="3902"/>
                  </a:cubicBezTo>
                  <a:cubicBezTo>
                    <a:pt x="1897" y="3866"/>
                    <a:pt x="1884" y="3841"/>
                    <a:pt x="1884" y="3804"/>
                  </a:cubicBezTo>
                  <a:cubicBezTo>
                    <a:pt x="1872" y="3793"/>
                    <a:pt x="1872" y="3780"/>
                    <a:pt x="1860" y="3768"/>
                  </a:cubicBezTo>
                  <a:cubicBezTo>
                    <a:pt x="1860" y="3756"/>
                    <a:pt x="1860" y="3744"/>
                    <a:pt x="1848" y="3731"/>
                  </a:cubicBezTo>
                  <a:cubicBezTo>
                    <a:pt x="1836" y="3696"/>
                    <a:pt x="1824" y="3659"/>
                    <a:pt x="1811" y="3634"/>
                  </a:cubicBezTo>
                  <a:lnTo>
                    <a:pt x="1811" y="3634"/>
                  </a:lnTo>
                  <a:cubicBezTo>
                    <a:pt x="1811" y="3671"/>
                    <a:pt x="1811" y="3707"/>
                    <a:pt x="1824" y="3756"/>
                  </a:cubicBezTo>
                  <a:cubicBezTo>
                    <a:pt x="1836" y="3780"/>
                    <a:pt x="1836" y="3804"/>
                    <a:pt x="1848" y="3841"/>
                  </a:cubicBezTo>
                  <a:cubicBezTo>
                    <a:pt x="1860" y="3866"/>
                    <a:pt x="1860" y="3902"/>
                    <a:pt x="1872" y="3926"/>
                  </a:cubicBezTo>
                  <a:cubicBezTo>
                    <a:pt x="1884" y="3950"/>
                    <a:pt x="1884" y="3987"/>
                    <a:pt x="1897" y="4023"/>
                  </a:cubicBezTo>
                  <a:lnTo>
                    <a:pt x="1933" y="4096"/>
                  </a:lnTo>
                  <a:lnTo>
                    <a:pt x="1933" y="4120"/>
                  </a:lnTo>
                  <a:cubicBezTo>
                    <a:pt x="1957" y="4169"/>
                    <a:pt x="1981" y="4230"/>
                    <a:pt x="2018" y="4279"/>
                  </a:cubicBezTo>
                  <a:cubicBezTo>
                    <a:pt x="2043" y="4327"/>
                    <a:pt x="2079" y="4388"/>
                    <a:pt x="2103" y="4436"/>
                  </a:cubicBezTo>
                  <a:cubicBezTo>
                    <a:pt x="2127" y="4498"/>
                    <a:pt x="2164" y="4546"/>
                    <a:pt x="2188" y="4607"/>
                  </a:cubicBezTo>
                  <a:cubicBezTo>
                    <a:pt x="2213" y="4655"/>
                    <a:pt x="2249" y="4716"/>
                    <a:pt x="2273" y="4765"/>
                  </a:cubicBezTo>
                  <a:cubicBezTo>
                    <a:pt x="2286" y="4789"/>
                    <a:pt x="2310" y="4814"/>
                    <a:pt x="2322" y="4850"/>
                  </a:cubicBezTo>
                  <a:cubicBezTo>
                    <a:pt x="2334" y="4874"/>
                    <a:pt x="2346" y="4898"/>
                    <a:pt x="2370" y="4923"/>
                  </a:cubicBezTo>
                  <a:cubicBezTo>
                    <a:pt x="2383" y="4947"/>
                    <a:pt x="2395" y="4971"/>
                    <a:pt x="2419" y="5008"/>
                  </a:cubicBezTo>
                  <a:cubicBezTo>
                    <a:pt x="2432" y="5032"/>
                    <a:pt x="2456" y="5057"/>
                    <a:pt x="2467" y="5081"/>
                  </a:cubicBezTo>
                  <a:cubicBezTo>
                    <a:pt x="2504" y="5117"/>
                    <a:pt x="2529" y="5154"/>
                    <a:pt x="2553" y="5178"/>
                  </a:cubicBezTo>
                  <a:cubicBezTo>
                    <a:pt x="2577" y="5203"/>
                    <a:pt x="2589" y="5214"/>
                    <a:pt x="2602" y="5239"/>
                  </a:cubicBezTo>
                  <a:cubicBezTo>
                    <a:pt x="2613" y="5251"/>
                    <a:pt x="2626" y="5251"/>
                    <a:pt x="2638" y="5263"/>
                  </a:cubicBezTo>
                  <a:lnTo>
                    <a:pt x="2638" y="5275"/>
                  </a:lnTo>
                  <a:cubicBezTo>
                    <a:pt x="2650" y="5287"/>
                    <a:pt x="2662" y="5300"/>
                    <a:pt x="2675" y="5324"/>
                  </a:cubicBezTo>
                  <a:lnTo>
                    <a:pt x="2686" y="5324"/>
                  </a:lnTo>
                  <a:cubicBezTo>
                    <a:pt x="2699" y="5336"/>
                    <a:pt x="2711" y="5348"/>
                    <a:pt x="2723" y="5373"/>
                  </a:cubicBezTo>
                  <a:lnTo>
                    <a:pt x="2748" y="5384"/>
                  </a:lnTo>
                  <a:cubicBezTo>
                    <a:pt x="2759" y="5397"/>
                    <a:pt x="2772" y="5409"/>
                    <a:pt x="2783" y="5409"/>
                  </a:cubicBezTo>
                  <a:cubicBezTo>
                    <a:pt x="2796" y="5433"/>
                    <a:pt x="2808" y="5446"/>
                    <a:pt x="2820" y="5457"/>
                  </a:cubicBezTo>
                  <a:lnTo>
                    <a:pt x="2832" y="5457"/>
                  </a:lnTo>
                  <a:cubicBezTo>
                    <a:pt x="2856" y="5494"/>
                    <a:pt x="2893" y="5519"/>
                    <a:pt x="2929" y="5543"/>
                  </a:cubicBezTo>
                  <a:lnTo>
                    <a:pt x="2966" y="5579"/>
                  </a:lnTo>
                  <a:lnTo>
                    <a:pt x="2991" y="5603"/>
                  </a:lnTo>
                  <a:cubicBezTo>
                    <a:pt x="3027" y="5640"/>
                    <a:pt x="3051" y="5676"/>
                    <a:pt x="3088" y="5700"/>
                  </a:cubicBezTo>
                  <a:cubicBezTo>
                    <a:pt x="3096" y="5709"/>
                    <a:pt x="3098" y="5718"/>
                    <a:pt x="3104" y="5722"/>
                  </a:cubicBezTo>
                  <a:lnTo>
                    <a:pt x="3104" y="5722"/>
                  </a:lnTo>
                  <a:cubicBezTo>
                    <a:pt x="3070" y="5711"/>
                    <a:pt x="3036" y="5699"/>
                    <a:pt x="2991" y="5689"/>
                  </a:cubicBezTo>
                  <a:cubicBezTo>
                    <a:pt x="2978" y="5689"/>
                    <a:pt x="2954" y="5676"/>
                    <a:pt x="2929" y="5676"/>
                  </a:cubicBezTo>
                  <a:lnTo>
                    <a:pt x="2905" y="5676"/>
                  </a:lnTo>
                  <a:cubicBezTo>
                    <a:pt x="2893" y="5676"/>
                    <a:pt x="2869" y="5664"/>
                    <a:pt x="2856" y="5664"/>
                  </a:cubicBezTo>
                  <a:lnTo>
                    <a:pt x="2796" y="5664"/>
                  </a:lnTo>
                  <a:cubicBezTo>
                    <a:pt x="2759" y="5652"/>
                    <a:pt x="2723" y="5652"/>
                    <a:pt x="2675" y="5652"/>
                  </a:cubicBezTo>
                  <a:cubicBezTo>
                    <a:pt x="2638" y="5652"/>
                    <a:pt x="2602" y="5640"/>
                    <a:pt x="2565" y="5640"/>
                  </a:cubicBezTo>
                  <a:cubicBezTo>
                    <a:pt x="2516" y="5640"/>
                    <a:pt x="2467" y="5652"/>
                    <a:pt x="2432" y="5652"/>
                  </a:cubicBezTo>
                  <a:lnTo>
                    <a:pt x="2346" y="5652"/>
                  </a:lnTo>
                  <a:cubicBezTo>
                    <a:pt x="2322" y="5627"/>
                    <a:pt x="2310" y="5616"/>
                    <a:pt x="2297" y="5591"/>
                  </a:cubicBezTo>
                  <a:cubicBezTo>
                    <a:pt x="2249" y="5543"/>
                    <a:pt x="2200" y="5494"/>
                    <a:pt x="2140" y="5470"/>
                  </a:cubicBezTo>
                  <a:cubicBezTo>
                    <a:pt x="2103" y="5446"/>
                    <a:pt x="2067" y="5433"/>
                    <a:pt x="2043" y="5421"/>
                  </a:cubicBezTo>
                  <a:cubicBezTo>
                    <a:pt x="2018" y="5409"/>
                    <a:pt x="1994" y="5397"/>
                    <a:pt x="1970" y="5397"/>
                  </a:cubicBezTo>
                  <a:cubicBezTo>
                    <a:pt x="1945" y="5384"/>
                    <a:pt x="1921" y="5384"/>
                    <a:pt x="1897" y="5373"/>
                  </a:cubicBezTo>
                  <a:cubicBezTo>
                    <a:pt x="1872" y="5360"/>
                    <a:pt x="1860" y="5360"/>
                    <a:pt x="1836" y="5360"/>
                  </a:cubicBezTo>
                  <a:cubicBezTo>
                    <a:pt x="1824" y="5348"/>
                    <a:pt x="1800" y="5348"/>
                    <a:pt x="1787" y="5348"/>
                  </a:cubicBezTo>
                  <a:cubicBezTo>
                    <a:pt x="1763" y="5336"/>
                    <a:pt x="1751" y="5336"/>
                    <a:pt x="1727" y="5336"/>
                  </a:cubicBezTo>
                  <a:cubicBezTo>
                    <a:pt x="1702" y="5324"/>
                    <a:pt x="1678" y="5324"/>
                    <a:pt x="1654" y="5311"/>
                  </a:cubicBezTo>
                  <a:lnTo>
                    <a:pt x="1544" y="5311"/>
                  </a:lnTo>
                  <a:cubicBezTo>
                    <a:pt x="1520" y="5311"/>
                    <a:pt x="1495" y="5300"/>
                    <a:pt x="1484" y="5300"/>
                  </a:cubicBezTo>
                  <a:cubicBezTo>
                    <a:pt x="1459" y="5300"/>
                    <a:pt x="1435" y="5300"/>
                    <a:pt x="1411" y="5311"/>
                  </a:cubicBezTo>
                  <a:cubicBezTo>
                    <a:pt x="1362" y="5311"/>
                    <a:pt x="1313" y="5311"/>
                    <a:pt x="1265" y="5324"/>
                  </a:cubicBezTo>
                  <a:cubicBezTo>
                    <a:pt x="1240" y="5324"/>
                    <a:pt x="1228" y="5336"/>
                    <a:pt x="1204" y="5336"/>
                  </a:cubicBezTo>
                  <a:cubicBezTo>
                    <a:pt x="1168" y="5348"/>
                    <a:pt x="1131" y="5360"/>
                    <a:pt x="1095" y="5360"/>
                  </a:cubicBezTo>
                  <a:cubicBezTo>
                    <a:pt x="1070" y="5373"/>
                    <a:pt x="1046" y="5384"/>
                    <a:pt x="1022" y="5384"/>
                  </a:cubicBezTo>
                  <a:cubicBezTo>
                    <a:pt x="1009" y="5397"/>
                    <a:pt x="997" y="5397"/>
                    <a:pt x="985" y="5397"/>
                  </a:cubicBezTo>
                  <a:cubicBezTo>
                    <a:pt x="960" y="5384"/>
                    <a:pt x="949" y="5360"/>
                    <a:pt x="924" y="5348"/>
                  </a:cubicBezTo>
                  <a:lnTo>
                    <a:pt x="924" y="5336"/>
                  </a:lnTo>
                  <a:cubicBezTo>
                    <a:pt x="912" y="5336"/>
                    <a:pt x="900" y="5324"/>
                    <a:pt x="888" y="5311"/>
                  </a:cubicBezTo>
                  <a:lnTo>
                    <a:pt x="876" y="5287"/>
                  </a:lnTo>
                  <a:cubicBezTo>
                    <a:pt x="876" y="5287"/>
                    <a:pt x="863" y="5287"/>
                    <a:pt x="863" y="5275"/>
                  </a:cubicBezTo>
                  <a:lnTo>
                    <a:pt x="852" y="5275"/>
                  </a:lnTo>
                  <a:lnTo>
                    <a:pt x="852" y="5263"/>
                  </a:lnTo>
                  <a:lnTo>
                    <a:pt x="839" y="5251"/>
                  </a:lnTo>
                  <a:lnTo>
                    <a:pt x="803" y="5203"/>
                  </a:lnTo>
                  <a:cubicBezTo>
                    <a:pt x="790" y="5190"/>
                    <a:pt x="790" y="5190"/>
                    <a:pt x="790" y="5178"/>
                  </a:cubicBezTo>
                  <a:lnTo>
                    <a:pt x="779" y="5166"/>
                  </a:lnTo>
                  <a:cubicBezTo>
                    <a:pt x="779" y="5166"/>
                    <a:pt x="766" y="5154"/>
                    <a:pt x="766" y="5141"/>
                  </a:cubicBezTo>
                  <a:lnTo>
                    <a:pt x="754" y="5117"/>
                  </a:lnTo>
                  <a:cubicBezTo>
                    <a:pt x="742" y="5117"/>
                    <a:pt x="742" y="5105"/>
                    <a:pt x="730" y="5093"/>
                  </a:cubicBezTo>
                  <a:cubicBezTo>
                    <a:pt x="730" y="5081"/>
                    <a:pt x="717" y="5068"/>
                    <a:pt x="706" y="5044"/>
                  </a:cubicBezTo>
                  <a:lnTo>
                    <a:pt x="706" y="5032"/>
                  </a:lnTo>
                  <a:cubicBezTo>
                    <a:pt x="693" y="5020"/>
                    <a:pt x="693" y="5008"/>
                    <a:pt x="681" y="4995"/>
                  </a:cubicBezTo>
                  <a:cubicBezTo>
                    <a:pt x="681" y="4995"/>
                    <a:pt x="681" y="4984"/>
                    <a:pt x="669" y="4984"/>
                  </a:cubicBezTo>
                  <a:cubicBezTo>
                    <a:pt x="657" y="4947"/>
                    <a:pt x="644" y="4911"/>
                    <a:pt x="633" y="4887"/>
                  </a:cubicBezTo>
                  <a:lnTo>
                    <a:pt x="620" y="4874"/>
                  </a:lnTo>
                  <a:lnTo>
                    <a:pt x="620" y="4850"/>
                  </a:lnTo>
                  <a:lnTo>
                    <a:pt x="608" y="4825"/>
                  </a:lnTo>
                  <a:cubicBezTo>
                    <a:pt x="596" y="4814"/>
                    <a:pt x="596" y="4801"/>
                    <a:pt x="596" y="4789"/>
                  </a:cubicBezTo>
                  <a:lnTo>
                    <a:pt x="584" y="4777"/>
                  </a:lnTo>
                  <a:cubicBezTo>
                    <a:pt x="572" y="4752"/>
                    <a:pt x="572" y="4716"/>
                    <a:pt x="560" y="4692"/>
                  </a:cubicBezTo>
                  <a:lnTo>
                    <a:pt x="560" y="4679"/>
                  </a:lnTo>
                  <a:cubicBezTo>
                    <a:pt x="547" y="4655"/>
                    <a:pt x="547" y="4631"/>
                    <a:pt x="536" y="4607"/>
                  </a:cubicBezTo>
                  <a:cubicBezTo>
                    <a:pt x="536" y="4582"/>
                    <a:pt x="523" y="4558"/>
                    <a:pt x="523" y="4534"/>
                  </a:cubicBezTo>
                  <a:lnTo>
                    <a:pt x="523" y="4473"/>
                  </a:lnTo>
                  <a:cubicBezTo>
                    <a:pt x="511" y="4449"/>
                    <a:pt x="511" y="4425"/>
                    <a:pt x="511" y="4400"/>
                  </a:cubicBezTo>
                  <a:cubicBezTo>
                    <a:pt x="511" y="4376"/>
                    <a:pt x="511" y="4352"/>
                    <a:pt x="523" y="4327"/>
                  </a:cubicBezTo>
                  <a:lnTo>
                    <a:pt x="523" y="4315"/>
                  </a:lnTo>
                  <a:cubicBezTo>
                    <a:pt x="523" y="4242"/>
                    <a:pt x="536" y="4169"/>
                    <a:pt x="560" y="4096"/>
                  </a:cubicBezTo>
                  <a:lnTo>
                    <a:pt x="560" y="4084"/>
                  </a:lnTo>
                  <a:cubicBezTo>
                    <a:pt x="560" y="4072"/>
                    <a:pt x="560" y="4072"/>
                    <a:pt x="572" y="4060"/>
                  </a:cubicBezTo>
                  <a:cubicBezTo>
                    <a:pt x="572" y="4047"/>
                    <a:pt x="572" y="4023"/>
                    <a:pt x="584" y="4012"/>
                  </a:cubicBezTo>
                  <a:cubicBezTo>
                    <a:pt x="596" y="3987"/>
                    <a:pt x="596" y="3963"/>
                    <a:pt x="608" y="3950"/>
                  </a:cubicBezTo>
                  <a:lnTo>
                    <a:pt x="644" y="3877"/>
                  </a:lnTo>
                  <a:lnTo>
                    <a:pt x="657" y="3866"/>
                  </a:lnTo>
                  <a:lnTo>
                    <a:pt x="669" y="3853"/>
                  </a:lnTo>
                  <a:lnTo>
                    <a:pt x="669" y="3841"/>
                  </a:lnTo>
                  <a:cubicBezTo>
                    <a:pt x="681" y="3829"/>
                    <a:pt x="681" y="3817"/>
                    <a:pt x="693" y="3817"/>
                  </a:cubicBezTo>
                  <a:lnTo>
                    <a:pt x="693" y="3804"/>
                  </a:lnTo>
                  <a:cubicBezTo>
                    <a:pt x="706" y="3793"/>
                    <a:pt x="717" y="3768"/>
                    <a:pt x="742" y="3756"/>
                  </a:cubicBezTo>
                  <a:cubicBezTo>
                    <a:pt x="742" y="3744"/>
                    <a:pt x="754" y="3731"/>
                    <a:pt x="766" y="3720"/>
                  </a:cubicBezTo>
                  <a:lnTo>
                    <a:pt x="779" y="3707"/>
                  </a:lnTo>
                  <a:lnTo>
                    <a:pt x="803" y="3683"/>
                  </a:lnTo>
                  <a:lnTo>
                    <a:pt x="815" y="3671"/>
                  </a:lnTo>
                  <a:lnTo>
                    <a:pt x="827" y="3659"/>
                  </a:lnTo>
                  <a:lnTo>
                    <a:pt x="839" y="3647"/>
                  </a:lnTo>
                  <a:lnTo>
                    <a:pt x="863" y="3623"/>
                  </a:lnTo>
                  <a:cubicBezTo>
                    <a:pt x="863" y="3623"/>
                    <a:pt x="876" y="3623"/>
                    <a:pt x="888" y="3610"/>
                  </a:cubicBezTo>
                  <a:lnTo>
                    <a:pt x="900" y="3610"/>
                  </a:lnTo>
                  <a:lnTo>
                    <a:pt x="900" y="3598"/>
                  </a:lnTo>
                  <a:lnTo>
                    <a:pt x="924" y="3586"/>
                  </a:lnTo>
                  <a:cubicBezTo>
                    <a:pt x="936" y="3574"/>
                    <a:pt x="960" y="3574"/>
                    <a:pt x="973" y="3561"/>
                  </a:cubicBezTo>
                  <a:lnTo>
                    <a:pt x="985" y="3561"/>
                  </a:lnTo>
                  <a:cubicBezTo>
                    <a:pt x="1009" y="3550"/>
                    <a:pt x="1022" y="3550"/>
                    <a:pt x="1046" y="3537"/>
                  </a:cubicBezTo>
                  <a:cubicBezTo>
                    <a:pt x="1082" y="3525"/>
                    <a:pt x="1119" y="3513"/>
                    <a:pt x="1155" y="3513"/>
                  </a:cubicBezTo>
                  <a:cubicBezTo>
                    <a:pt x="1192" y="3501"/>
                    <a:pt x="1228" y="3501"/>
                    <a:pt x="1265" y="3488"/>
                  </a:cubicBezTo>
                  <a:lnTo>
                    <a:pt x="1313" y="3488"/>
                  </a:lnTo>
                  <a:cubicBezTo>
                    <a:pt x="1362" y="3477"/>
                    <a:pt x="1411" y="3464"/>
                    <a:pt x="1459" y="3464"/>
                  </a:cubicBezTo>
                  <a:cubicBezTo>
                    <a:pt x="1508" y="3452"/>
                    <a:pt x="1556" y="3440"/>
                    <a:pt x="1592" y="3428"/>
                  </a:cubicBezTo>
                  <a:cubicBezTo>
                    <a:pt x="1605" y="3428"/>
                    <a:pt x="1605" y="3428"/>
                    <a:pt x="1617" y="3416"/>
                  </a:cubicBezTo>
                  <a:cubicBezTo>
                    <a:pt x="1629" y="3416"/>
                    <a:pt x="1654" y="3416"/>
                    <a:pt x="1665" y="3404"/>
                  </a:cubicBezTo>
                  <a:cubicBezTo>
                    <a:pt x="1690" y="3404"/>
                    <a:pt x="1702" y="3391"/>
                    <a:pt x="1714" y="3380"/>
                  </a:cubicBezTo>
                  <a:cubicBezTo>
                    <a:pt x="1727" y="3380"/>
                    <a:pt x="1738" y="3367"/>
                    <a:pt x="1751" y="3367"/>
                  </a:cubicBezTo>
                  <a:cubicBezTo>
                    <a:pt x="1763" y="3355"/>
                    <a:pt x="1775" y="3355"/>
                    <a:pt x="1787" y="3343"/>
                  </a:cubicBezTo>
                  <a:lnTo>
                    <a:pt x="1800" y="3343"/>
                  </a:lnTo>
                  <a:cubicBezTo>
                    <a:pt x="1824" y="3331"/>
                    <a:pt x="1848" y="3318"/>
                    <a:pt x="1884" y="3294"/>
                  </a:cubicBezTo>
                  <a:cubicBezTo>
                    <a:pt x="1908" y="3270"/>
                    <a:pt x="1945" y="3245"/>
                    <a:pt x="1970" y="3221"/>
                  </a:cubicBezTo>
                  <a:lnTo>
                    <a:pt x="1994" y="3185"/>
                  </a:lnTo>
                  <a:lnTo>
                    <a:pt x="2018" y="3161"/>
                  </a:lnTo>
                  <a:lnTo>
                    <a:pt x="2030" y="3148"/>
                  </a:lnTo>
                  <a:lnTo>
                    <a:pt x="2043" y="3136"/>
                  </a:lnTo>
                  <a:cubicBezTo>
                    <a:pt x="2054" y="3112"/>
                    <a:pt x="2067" y="3088"/>
                    <a:pt x="2091" y="3075"/>
                  </a:cubicBezTo>
                  <a:lnTo>
                    <a:pt x="2127" y="3039"/>
                  </a:lnTo>
                  <a:cubicBezTo>
                    <a:pt x="2127" y="3039"/>
                    <a:pt x="2140" y="3027"/>
                    <a:pt x="2151" y="3027"/>
                  </a:cubicBezTo>
                  <a:lnTo>
                    <a:pt x="2176" y="3002"/>
                  </a:lnTo>
                  <a:cubicBezTo>
                    <a:pt x="2188" y="3002"/>
                    <a:pt x="2200" y="3002"/>
                    <a:pt x="2213" y="2991"/>
                  </a:cubicBezTo>
                  <a:lnTo>
                    <a:pt x="2224" y="2991"/>
                  </a:lnTo>
                  <a:cubicBezTo>
                    <a:pt x="2249" y="2991"/>
                    <a:pt x="2273" y="2978"/>
                    <a:pt x="2297" y="2978"/>
                  </a:cubicBezTo>
                  <a:cubicBezTo>
                    <a:pt x="2322" y="2978"/>
                    <a:pt x="2346" y="2966"/>
                    <a:pt x="2370" y="2966"/>
                  </a:cubicBezTo>
                  <a:close/>
                  <a:moveTo>
                    <a:pt x="16311" y="1945"/>
                  </a:moveTo>
                  <a:lnTo>
                    <a:pt x="16311" y="1957"/>
                  </a:lnTo>
                  <a:lnTo>
                    <a:pt x="16311" y="1970"/>
                  </a:lnTo>
                  <a:cubicBezTo>
                    <a:pt x="16311" y="1981"/>
                    <a:pt x="16311" y="1994"/>
                    <a:pt x="16298" y="2006"/>
                  </a:cubicBezTo>
                  <a:cubicBezTo>
                    <a:pt x="16298" y="2091"/>
                    <a:pt x="16286" y="2164"/>
                    <a:pt x="16286" y="2249"/>
                  </a:cubicBezTo>
                  <a:lnTo>
                    <a:pt x="16286" y="2334"/>
                  </a:lnTo>
                  <a:lnTo>
                    <a:pt x="16286" y="2492"/>
                  </a:lnTo>
                  <a:lnTo>
                    <a:pt x="16286" y="2516"/>
                  </a:lnTo>
                  <a:lnTo>
                    <a:pt x="16274" y="2529"/>
                  </a:lnTo>
                  <a:lnTo>
                    <a:pt x="16274" y="2553"/>
                  </a:lnTo>
                  <a:lnTo>
                    <a:pt x="16274" y="2565"/>
                  </a:lnTo>
                  <a:lnTo>
                    <a:pt x="16274" y="2577"/>
                  </a:lnTo>
                  <a:lnTo>
                    <a:pt x="16274" y="2602"/>
                  </a:lnTo>
                  <a:lnTo>
                    <a:pt x="16262" y="2638"/>
                  </a:lnTo>
                  <a:cubicBezTo>
                    <a:pt x="16262" y="2650"/>
                    <a:pt x="16249" y="2675"/>
                    <a:pt x="16249" y="2711"/>
                  </a:cubicBezTo>
                  <a:cubicBezTo>
                    <a:pt x="16238" y="2735"/>
                    <a:pt x="16238" y="2759"/>
                    <a:pt x="16225" y="2784"/>
                  </a:cubicBezTo>
                  <a:cubicBezTo>
                    <a:pt x="16225" y="2796"/>
                    <a:pt x="16214" y="2820"/>
                    <a:pt x="16214" y="2832"/>
                  </a:cubicBezTo>
                  <a:lnTo>
                    <a:pt x="16201" y="2856"/>
                  </a:lnTo>
                  <a:cubicBezTo>
                    <a:pt x="16201" y="2869"/>
                    <a:pt x="16189" y="2881"/>
                    <a:pt x="16189" y="2893"/>
                  </a:cubicBezTo>
                  <a:lnTo>
                    <a:pt x="16189" y="2918"/>
                  </a:lnTo>
                  <a:cubicBezTo>
                    <a:pt x="16177" y="2918"/>
                    <a:pt x="16177" y="2929"/>
                    <a:pt x="16177" y="2929"/>
                  </a:cubicBezTo>
                  <a:lnTo>
                    <a:pt x="16177" y="2942"/>
                  </a:lnTo>
                  <a:lnTo>
                    <a:pt x="16165" y="2954"/>
                  </a:lnTo>
                  <a:lnTo>
                    <a:pt x="16165" y="2966"/>
                  </a:lnTo>
                  <a:lnTo>
                    <a:pt x="16152" y="2991"/>
                  </a:lnTo>
                  <a:cubicBezTo>
                    <a:pt x="16141" y="3002"/>
                    <a:pt x="16141" y="3015"/>
                    <a:pt x="16141" y="3027"/>
                  </a:cubicBezTo>
                  <a:lnTo>
                    <a:pt x="16128" y="3039"/>
                  </a:lnTo>
                  <a:cubicBezTo>
                    <a:pt x="16116" y="3075"/>
                    <a:pt x="16104" y="3112"/>
                    <a:pt x="16079" y="3136"/>
                  </a:cubicBezTo>
                  <a:lnTo>
                    <a:pt x="16079" y="3161"/>
                  </a:lnTo>
                  <a:cubicBezTo>
                    <a:pt x="16068" y="3172"/>
                    <a:pt x="16055" y="3185"/>
                    <a:pt x="16043" y="3209"/>
                  </a:cubicBezTo>
                  <a:lnTo>
                    <a:pt x="16043" y="3221"/>
                  </a:lnTo>
                  <a:lnTo>
                    <a:pt x="16031" y="3234"/>
                  </a:lnTo>
                  <a:lnTo>
                    <a:pt x="16019" y="3258"/>
                  </a:lnTo>
                  <a:cubicBezTo>
                    <a:pt x="16006" y="3282"/>
                    <a:pt x="15995" y="3307"/>
                    <a:pt x="15970" y="3331"/>
                  </a:cubicBezTo>
                  <a:lnTo>
                    <a:pt x="15970" y="3343"/>
                  </a:lnTo>
                  <a:lnTo>
                    <a:pt x="15958" y="3355"/>
                  </a:lnTo>
                  <a:cubicBezTo>
                    <a:pt x="15946" y="3367"/>
                    <a:pt x="15946" y="3391"/>
                    <a:pt x="15934" y="3404"/>
                  </a:cubicBezTo>
                  <a:lnTo>
                    <a:pt x="15922" y="3416"/>
                  </a:lnTo>
                  <a:cubicBezTo>
                    <a:pt x="15909" y="3428"/>
                    <a:pt x="15909" y="3440"/>
                    <a:pt x="15898" y="3452"/>
                  </a:cubicBezTo>
                  <a:cubicBezTo>
                    <a:pt x="15885" y="3488"/>
                    <a:pt x="15861" y="3525"/>
                    <a:pt x="15849" y="3550"/>
                  </a:cubicBezTo>
                  <a:lnTo>
                    <a:pt x="15836" y="3561"/>
                  </a:lnTo>
                  <a:cubicBezTo>
                    <a:pt x="15825" y="3598"/>
                    <a:pt x="15800" y="3634"/>
                    <a:pt x="15776" y="3659"/>
                  </a:cubicBezTo>
                  <a:lnTo>
                    <a:pt x="15763" y="3683"/>
                  </a:lnTo>
                  <a:cubicBezTo>
                    <a:pt x="15763" y="3696"/>
                    <a:pt x="15752" y="3707"/>
                    <a:pt x="15752" y="3707"/>
                  </a:cubicBezTo>
                  <a:lnTo>
                    <a:pt x="15739" y="3720"/>
                  </a:lnTo>
                  <a:cubicBezTo>
                    <a:pt x="15727" y="3731"/>
                    <a:pt x="15727" y="3756"/>
                    <a:pt x="15715" y="3768"/>
                  </a:cubicBezTo>
                  <a:lnTo>
                    <a:pt x="15642" y="3877"/>
                  </a:lnTo>
                  <a:cubicBezTo>
                    <a:pt x="15630" y="3914"/>
                    <a:pt x="15606" y="3950"/>
                    <a:pt x="15593" y="3987"/>
                  </a:cubicBezTo>
                  <a:cubicBezTo>
                    <a:pt x="15582" y="3999"/>
                    <a:pt x="15582" y="4012"/>
                    <a:pt x="15569" y="4023"/>
                  </a:cubicBezTo>
                  <a:lnTo>
                    <a:pt x="15557" y="4036"/>
                  </a:lnTo>
                  <a:lnTo>
                    <a:pt x="15557" y="4060"/>
                  </a:lnTo>
                  <a:lnTo>
                    <a:pt x="15545" y="4060"/>
                  </a:lnTo>
                  <a:lnTo>
                    <a:pt x="15545" y="4072"/>
                  </a:lnTo>
                  <a:cubicBezTo>
                    <a:pt x="15545" y="4084"/>
                    <a:pt x="15533" y="4084"/>
                    <a:pt x="15533" y="4096"/>
                  </a:cubicBezTo>
                  <a:cubicBezTo>
                    <a:pt x="15533" y="4109"/>
                    <a:pt x="15533" y="4109"/>
                    <a:pt x="15520" y="4109"/>
                  </a:cubicBezTo>
                  <a:cubicBezTo>
                    <a:pt x="15520" y="4120"/>
                    <a:pt x="15520" y="4133"/>
                    <a:pt x="15509" y="4145"/>
                  </a:cubicBezTo>
                  <a:lnTo>
                    <a:pt x="15509" y="4157"/>
                  </a:lnTo>
                  <a:cubicBezTo>
                    <a:pt x="15496" y="4182"/>
                    <a:pt x="15496" y="4193"/>
                    <a:pt x="15484" y="4206"/>
                  </a:cubicBezTo>
                  <a:lnTo>
                    <a:pt x="15472" y="4230"/>
                  </a:lnTo>
                  <a:cubicBezTo>
                    <a:pt x="15460" y="4255"/>
                    <a:pt x="15447" y="4291"/>
                    <a:pt x="15436" y="4315"/>
                  </a:cubicBezTo>
                  <a:lnTo>
                    <a:pt x="15423" y="4339"/>
                  </a:lnTo>
                  <a:cubicBezTo>
                    <a:pt x="15411" y="4363"/>
                    <a:pt x="15399" y="4388"/>
                    <a:pt x="15387" y="4425"/>
                  </a:cubicBezTo>
                  <a:cubicBezTo>
                    <a:pt x="15374" y="4461"/>
                    <a:pt x="15363" y="4498"/>
                    <a:pt x="15338" y="4534"/>
                  </a:cubicBezTo>
                  <a:cubicBezTo>
                    <a:pt x="15326" y="4571"/>
                    <a:pt x="15314" y="4607"/>
                    <a:pt x="15290" y="4655"/>
                  </a:cubicBezTo>
                  <a:cubicBezTo>
                    <a:pt x="15277" y="4679"/>
                    <a:pt x="15266" y="4716"/>
                    <a:pt x="15253" y="4752"/>
                  </a:cubicBezTo>
                  <a:lnTo>
                    <a:pt x="15241" y="4789"/>
                  </a:lnTo>
                  <a:cubicBezTo>
                    <a:pt x="15229" y="4814"/>
                    <a:pt x="15217" y="4850"/>
                    <a:pt x="15204" y="4874"/>
                  </a:cubicBezTo>
                  <a:cubicBezTo>
                    <a:pt x="15193" y="4898"/>
                    <a:pt x="15193" y="4911"/>
                    <a:pt x="15180" y="4935"/>
                  </a:cubicBezTo>
                  <a:cubicBezTo>
                    <a:pt x="15168" y="4947"/>
                    <a:pt x="15168" y="4971"/>
                    <a:pt x="15156" y="4984"/>
                  </a:cubicBezTo>
                  <a:lnTo>
                    <a:pt x="15144" y="4995"/>
                  </a:lnTo>
                  <a:cubicBezTo>
                    <a:pt x="15131" y="5032"/>
                    <a:pt x="15107" y="5081"/>
                    <a:pt x="15095" y="5117"/>
                  </a:cubicBezTo>
                  <a:lnTo>
                    <a:pt x="15058" y="5190"/>
                  </a:lnTo>
                  <a:cubicBezTo>
                    <a:pt x="15047" y="5214"/>
                    <a:pt x="15034" y="5227"/>
                    <a:pt x="15022" y="5251"/>
                  </a:cubicBezTo>
                  <a:cubicBezTo>
                    <a:pt x="15022" y="5263"/>
                    <a:pt x="15022" y="5263"/>
                    <a:pt x="15010" y="5275"/>
                  </a:cubicBezTo>
                  <a:cubicBezTo>
                    <a:pt x="15010" y="5287"/>
                    <a:pt x="15010" y="5287"/>
                    <a:pt x="14998" y="5300"/>
                  </a:cubicBezTo>
                  <a:lnTo>
                    <a:pt x="14998" y="5311"/>
                  </a:lnTo>
                  <a:cubicBezTo>
                    <a:pt x="14974" y="5348"/>
                    <a:pt x="14961" y="5384"/>
                    <a:pt x="14950" y="5409"/>
                  </a:cubicBezTo>
                  <a:lnTo>
                    <a:pt x="14913" y="5482"/>
                  </a:lnTo>
                  <a:cubicBezTo>
                    <a:pt x="14913" y="5494"/>
                    <a:pt x="14901" y="5519"/>
                    <a:pt x="14901" y="5530"/>
                  </a:cubicBezTo>
                  <a:lnTo>
                    <a:pt x="14888" y="5543"/>
                  </a:lnTo>
                  <a:cubicBezTo>
                    <a:pt x="14888" y="5530"/>
                    <a:pt x="14877" y="5530"/>
                    <a:pt x="14864" y="5530"/>
                  </a:cubicBezTo>
                  <a:cubicBezTo>
                    <a:pt x="14852" y="5530"/>
                    <a:pt x="14840" y="5543"/>
                    <a:pt x="14828" y="5543"/>
                  </a:cubicBezTo>
                  <a:cubicBezTo>
                    <a:pt x="14815" y="5543"/>
                    <a:pt x="14815" y="5555"/>
                    <a:pt x="14815" y="5555"/>
                  </a:cubicBezTo>
                  <a:lnTo>
                    <a:pt x="14804" y="5555"/>
                  </a:lnTo>
                  <a:cubicBezTo>
                    <a:pt x="14791" y="5567"/>
                    <a:pt x="14779" y="5567"/>
                    <a:pt x="14767" y="5579"/>
                  </a:cubicBezTo>
                  <a:cubicBezTo>
                    <a:pt x="14755" y="5579"/>
                    <a:pt x="14742" y="5591"/>
                    <a:pt x="14742" y="5591"/>
                  </a:cubicBezTo>
                  <a:lnTo>
                    <a:pt x="14742" y="5579"/>
                  </a:lnTo>
                  <a:lnTo>
                    <a:pt x="14755" y="5555"/>
                  </a:lnTo>
                  <a:cubicBezTo>
                    <a:pt x="14755" y="5543"/>
                    <a:pt x="14767" y="5530"/>
                    <a:pt x="14767" y="5519"/>
                  </a:cubicBezTo>
                  <a:cubicBezTo>
                    <a:pt x="14779" y="5506"/>
                    <a:pt x="14791" y="5494"/>
                    <a:pt x="14791" y="5482"/>
                  </a:cubicBezTo>
                  <a:lnTo>
                    <a:pt x="14828" y="5409"/>
                  </a:lnTo>
                  <a:lnTo>
                    <a:pt x="14840" y="5384"/>
                  </a:lnTo>
                  <a:lnTo>
                    <a:pt x="14852" y="5360"/>
                  </a:lnTo>
                  <a:cubicBezTo>
                    <a:pt x="14864" y="5348"/>
                    <a:pt x="14864" y="5336"/>
                    <a:pt x="14877" y="5336"/>
                  </a:cubicBezTo>
                  <a:lnTo>
                    <a:pt x="14877" y="5311"/>
                  </a:lnTo>
                  <a:lnTo>
                    <a:pt x="14888" y="5300"/>
                  </a:lnTo>
                  <a:lnTo>
                    <a:pt x="14888" y="5287"/>
                  </a:lnTo>
                  <a:lnTo>
                    <a:pt x="14901" y="5287"/>
                  </a:lnTo>
                  <a:lnTo>
                    <a:pt x="14901" y="5263"/>
                  </a:lnTo>
                  <a:lnTo>
                    <a:pt x="14913" y="5251"/>
                  </a:lnTo>
                  <a:lnTo>
                    <a:pt x="14913" y="5239"/>
                  </a:lnTo>
                  <a:lnTo>
                    <a:pt x="14925" y="5227"/>
                  </a:lnTo>
                  <a:lnTo>
                    <a:pt x="14925" y="5214"/>
                  </a:lnTo>
                  <a:lnTo>
                    <a:pt x="14937" y="5190"/>
                  </a:lnTo>
                  <a:lnTo>
                    <a:pt x="14950" y="5166"/>
                  </a:lnTo>
                  <a:lnTo>
                    <a:pt x="14974" y="5130"/>
                  </a:lnTo>
                  <a:lnTo>
                    <a:pt x="14986" y="5117"/>
                  </a:lnTo>
                  <a:cubicBezTo>
                    <a:pt x="14986" y="5105"/>
                    <a:pt x="14986" y="5093"/>
                    <a:pt x="14998" y="5081"/>
                  </a:cubicBezTo>
                  <a:lnTo>
                    <a:pt x="15010" y="5057"/>
                  </a:lnTo>
                  <a:lnTo>
                    <a:pt x="15022" y="5032"/>
                  </a:lnTo>
                  <a:lnTo>
                    <a:pt x="15034" y="5020"/>
                  </a:lnTo>
                  <a:cubicBezTo>
                    <a:pt x="15034" y="5008"/>
                    <a:pt x="15034" y="4995"/>
                    <a:pt x="15047" y="4984"/>
                  </a:cubicBezTo>
                  <a:cubicBezTo>
                    <a:pt x="15047" y="4984"/>
                    <a:pt x="15047" y="4971"/>
                    <a:pt x="15058" y="4971"/>
                  </a:cubicBezTo>
                  <a:cubicBezTo>
                    <a:pt x="15058" y="4959"/>
                    <a:pt x="15071" y="4935"/>
                    <a:pt x="15083" y="4911"/>
                  </a:cubicBezTo>
                  <a:lnTo>
                    <a:pt x="15083" y="4898"/>
                  </a:lnTo>
                  <a:cubicBezTo>
                    <a:pt x="15107" y="4874"/>
                    <a:pt x="15120" y="4850"/>
                    <a:pt x="15131" y="4825"/>
                  </a:cubicBezTo>
                  <a:lnTo>
                    <a:pt x="15131" y="4814"/>
                  </a:lnTo>
                  <a:lnTo>
                    <a:pt x="15156" y="4777"/>
                  </a:lnTo>
                  <a:lnTo>
                    <a:pt x="15168" y="4752"/>
                  </a:lnTo>
                  <a:cubicBezTo>
                    <a:pt x="15168" y="4741"/>
                    <a:pt x="15180" y="4728"/>
                    <a:pt x="15180" y="4716"/>
                  </a:cubicBezTo>
                  <a:lnTo>
                    <a:pt x="15193" y="4704"/>
                  </a:lnTo>
                  <a:cubicBezTo>
                    <a:pt x="15193" y="4692"/>
                    <a:pt x="15204" y="4679"/>
                    <a:pt x="15204" y="4668"/>
                  </a:cubicBezTo>
                  <a:cubicBezTo>
                    <a:pt x="15217" y="4655"/>
                    <a:pt x="15217" y="4643"/>
                    <a:pt x="15217" y="4631"/>
                  </a:cubicBezTo>
                  <a:lnTo>
                    <a:pt x="15229" y="4619"/>
                  </a:lnTo>
                  <a:cubicBezTo>
                    <a:pt x="15241" y="4595"/>
                    <a:pt x="15253" y="4558"/>
                    <a:pt x="15266" y="4534"/>
                  </a:cubicBezTo>
                  <a:lnTo>
                    <a:pt x="15266" y="4522"/>
                  </a:lnTo>
                  <a:cubicBezTo>
                    <a:pt x="15277" y="4522"/>
                    <a:pt x="15277" y="4509"/>
                    <a:pt x="15277" y="4498"/>
                  </a:cubicBezTo>
                  <a:cubicBezTo>
                    <a:pt x="15290" y="4485"/>
                    <a:pt x="15302" y="4461"/>
                    <a:pt x="15302" y="4449"/>
                  </a:cubicBezTo>
                  <a:cubicBezTo>
                    <a:pt x="15314" y="4436"/>
                    <a:pt x="15314" y="4425"/>
                    <a:pt x="15314" y="4425"/>
                  </a:cubicBezTo>
                  <a:lnTo>
                    <a:pt x="15326" y="4400"/>
                  </a:lnTo>
                  <a:lnTo>
                    <a:pt x="15338" y="4363"/>
                  </a:lnTo>
                  <a:lnTo>
                    <a:pt x="15350" y="4363"/>
                  </a:lnTo>
                  <a:lnTo>
                    <a:pt x="15350" y="4352"/>
                  </a:lnTo>
                  <a:cubicBezTo>
                    <a:pt x="15350" y="4339"/>
                    <a:pt x="15363" y="4339"/>
                    <a:pt x="15363" y="4327"/>
                  </a:cubicBezTo>
                  <a:lnTo>
                    <a:pt x="15363" y="4315"/>
                  </a:lnTo>
                  <a:lnTo>
                    <a:pt x="15338" y="4315"/>
                  </a:lnTo>
                  <a:lnTo>
                    <a:pt x="15302" y="4388"/>
                  </a:lnTo>
                  <a:lnTo>
                    <a:pt x="15290" y="4400"/>
                  </a:lnTo>
                  <a:cubicBezTo>
                    <a:pt x="15290" y="4412"/>
                    <a:pt x="15277" y="4425"/>
                    <a:pt x="15277" y="4436"/>
                  </a:cubicBezTo>
                  <a:lnTo>
                    <a:pt x="15266" y="4473"/>
                  </a:lnTo>
                  <a:lnTo>
                    <a:pt x="15253" y="4485"/>
                  </a:lnTo>
                  <a:cubicBezTo>
                    <a:pt x="15253" y="4498"/>
                    <a:pt x="15241" y="4498"/>
                    <a:pt x="15241" y="4509"/>
                  </a:cubicBezTo>
                  <a:lnTo>
                    <a:pt x="15241" y="4522"/>
                  </a:lnTo>
                  <a:cubicBezTo>
                    <a:pt x="15229" y="4522"/>
                    <a:pt x="15229" y="4534"/>
                    <a:pt x="15229" y="4546"/>
                  </a:cubicBezTo>
                  <a:lnTo>
                    <a:pt x="15217" y="4558"/>
                  </a:lnTo>
                  <a:cubicBezTo>
                    <a:pt x="15217" y="4571"/>
                    <a:pt x="15204" y="4582"/>
                    <a:pt x="15204" y="4595"/>
                  </a:cubicBezTo>
                  <a:lnTo>
                    <a:pt x="15193" y="4607"/>
                  </a:lnTo>
                  <a:lnTo>
                    <a:pt x="15193" y="4619"/>
                  </a:lnTo>
                  <a:cubicBezTo>
                    <a:pt x="15193" y="4631"/>
                    <a:pt x="15180" y="4643"/>
                    <a:pt x="15180" y="4643"/>
                  </a:cubicBezTo>
                  <a:cubicBezTo>
                    <a:pt x="15180" y="4655"/>
                    <a:pt x="15180" y="4655"/>
                    <a:pt x="15168" y="4655"/>
                  </a:cubicBezTo>
                  <a:lnTo>
                    <a:pt x="15168" y="4668"/>
                  </a:lnTo>
                  <a:lnTo>
                    <a:pt x="15156" y="4692"/>
                  </a:lnTo>
                  <a:lnTo>
                    <a:pt x="15156" y="4704"/>
                  </a:lnTo>
                  <a:cubicBezTo>
                    <a:pt x="15144" y="4716"/>
                    <a:pt x="15144" y="4716"/>
                    <a:pt x="15144" y="4728"/>
                  </a:cubicBezTo>
                  <a:cubicBezTo>
                    <a:pt x="15120" y="4777"/>
                    <a:pt x="15095" y="4814"/>
                    <a:pt x="15071" y="4850"/>
                  </a:cubicBezTo>
                  <a:cubicBezTo>
                    <a:pt x="15058" y="4898"/>
                    <a:pt x="15034" y="4935"/>
                    <a:pt x="15010" y="4971"/>
                  </a:cubicBezTo>
                  <a:lnTo>
                    <a:pt x="15010" y="4984"/>
                  </a:lnTo>
                  <a:lnTo>
                    <a:pt x="14974" y="5068"/>
                  </a:lnTo>
                  <a:lnTo>
                    <a:pt x="14961" y="5068"/>
                  </a:lnTo>
                  <a:cubicBezTo>
                    <a:pt x="14961" y="5081"/>
                    <a:pt x="14961" y="5081"/>
                    <a:pt x="14950" y="5093"/>
                  </a:cubicBezTo>
                  <a:lnTo>
                    <a:pt x="14950" y="5105"/>
                  </a:lnTo>
                  <a:lnTo>
                    <a:pt x="14937" y="5130"/>
                  </a:lnTo>
                  <a:lnTo>
                    <a:pt x="14925" y="5154"/>
                  </a:lnTo>
                  <a:cubicBezTo>
                    <a:pt x="14925" y="5166"/>
                    <a:pt x="14913" y="5178"/>
                    <a:pt x="14913" y="5178"/>
                  </a:cubicBezTo>
                  <a:lnTo>
                    <a:pt x="14901" y="5190"/>
                  </a:lnTo>
                  <a:lnTo>
                    <a:pt x="14901" y="5214"/>
                  </a:lnTo>
                  <a:lnTo>
                    <a:pt x="14888" y="5239"/>
                  </a:lnTo>
                  <a:cubicBezTo>
                    <a:pt x="14877" y="5251"/>
                    <a:pt x="14877" y="5263"/>
                    <a:pt x="14864" y="5275"/>
                  </a:cubicBezTo>
                  <a:cubicBezTo>
                    <a:pt x="14864" y="5287"/>
                    <a:pt x="14852" y="5300"/>
                    <a:pt x="14840" y="5324"/>
                  </a:cubicBezTo>
                  <a:lnTo>
                    <a:pt x="14804" y="5397"/>
                  </a:lnTo>
                  <a:lnTo>
                    <a:pt x="14791" y="5409"/>
                  </a:lnTo>
                  <a:cubicBezTo>
                    <a:pt x="14791" y="5433"/>
                    <a:pt x="14779" y="5457"/>
                    <a:pt x="14767" y="5470"/>
                  </a:cubicBezTo>
                  <a:lnTo>
                    <a:pt x="14694" y="5616"/>
                  </a:lnTo>
                  <a:lnTo>
                    <a:pt x="14682" y="5627"/>
                  </a:lnTo>
                  <a:cubicBezTo>
                    <a:pt x="14670" y="5640"/>
                    <a:pt x="14658" y="5640"/>
                    <a:pt x="14645" y="5652"/>
                  </a:cubicBezTo>
                  <a:cubicBezTo>
                    <a:pt x="14621" y="5664"/>
                    <a:pt x="14597" y="5689"/>
                    <a:pt x="14572" y="5700"/>
                  </a:cubicBezTo>
                  <a:lnTo>
                    <a:pt x="14572" y="5689"/>
                  </a:lnTo>
                  <a:lnTo>
                    <a:pt x="14572" y="5664"/>
                  </a:lnTo>
                  <a:lnTo>
                    <a:pt x="14585" y="5664"/>
                  </a:lnTo>
                  <a:cubicBezTo>
                    <a:pt x="14585" y="5640"/>
                    <a:pt x="14597" y="5627"/>
                    <a:pt x="14597" y="5603"/>
                  </a:cubicBezTo>
                  <a:lnTo>
                    <a:pt x="14597" y="5579"/>
                  </a:lnTo>
                  <a:lnTo>
                    <a:pt x="14609" y="5567"/>
                  </a:lnTo>
                  <a:cubicBezTo>
                    <a:pt x="14609" y="5555"/>
                    <a:pt x="14609" y="5555"/>
                    <a:pt x="14621" y="5543"/>
                  </a:cubicBezTo>
                  <a:lnTo>
                    <a:pt x="14634" y="5482"/>
                  </a:lnTo>
                  <a:lnTo>
                    <a:pt x="14645" y="5446"/>
                  </a:lnTo>
                  <a:cubicBezTo>
                    <a:pt x="14658" y="5433"/>
                    <a:pt x="14658" y="5421"/>
                    <a:pt x="14670" y="5397"/>
                  </a:cubicBezTo>
                  <a:lnTo>
                    <a:pt x="14694" y="5348"/>
                  </a:lnTo>
                  <a:lnTo>
                    <a:pt x="14706" y="5311"/>
                  </a:lnTo>
                  <a:cubicBezTo>
                    <a:pt x="14718" y="5275"/>
                    <a:pt x="14731" y="5251"/>
                    <a:pt x="14742" y="5214"/>
                  </a:cubicBezTo>
                  <a:lnTo>
                    <a:pt x="14767" y="5154"/>
                  </a:lnTo>
                  <a:cubicBezTo>
                    <a:pt x="14767" y="5141"/>
                    <a:pt x="14779" y="5130"/>
                    <a:pt x="14779" y="5117"/>
                  </a:cubicBezTo>
                  <a:lnTo>
                    <a:pt x="14779" y="5105"/>
                  </a:lnTo>
                  <a:cubicBezTo>
                    <a:pt x="14791" y="5093"/>
                    <a:pt x="14791" y="5081"/>
                    <a:pt x="14791" y="5068"/>
                  </a:cubicBezTo>
                  <a:lnTo>
                    <a:pt x="14804" y="5057"/>
                  </a:lnTo>
                  <a:cubicBezTo>
                    <a:pt x="14804" y="5032"/>
                    <a:pt x="14815" y="5008"/>
                    <a:pt x="14828" y="4984"/>
                  </a:cubicBezTo>
                  <a:cubicBezTo>
                    <a:pt x="14840" y="4959"/>
                    <a:pt x="14852" y="4923"/>
                    <a:pt x="14852" y="4887"/>
                  </a:cubicBezTo>
                  <a:cubicBezTo>
                    <a:pt x="14864" y="4874"/>
                    <a:pt x="14864" y="4862"/>
                    <a:pt x="14877" y="4850"/>
                  </a:cubicBezTo>
                  <a:lnTo>
                    <a:pt x="14877" y="4825"/>
                  </a:lnTo>
                  <a:cubicBezTo>
                    <a:pt x="14877" y="4814"/>
                    <a:pt x="14888" y="4814"/>
                    <a:pt x="14888" y="4801"/>
                  </a:cubicBezTo>
                  <a:cubicBezTo>
                    <a:pt x="14888" y="4789"/>
                    <a:pt x="14888" y="4789"/>
                    <a:pt x="14901" y="4777"/>
                  </a:cubicBezTo>
                  <a:lnTo>
                    <a:pt x="14901" y="4752"/>
                  </a:lnTo>
                  <a:cubicBezTo>
                    <a:pt x="14913" y="4741"/>
                    <a:pt x="14913" y="4741"/>
                    <a:pt x="14913" y="4728"/>
                  </a:cubicBezTo>
                  <a:lnTo>
                    <a:pt x="14925" y="4716"/>
                  </a:lnTo>
                  <a:cubicBezTo>
                    <a:pt x="14925" y="4704"/>
                    <a:pt x="14925" y="4692"/>
                    <a:pt x="14937" y="4679"/>
                  </a:cubicBezTo>
                  <a:lnTo>
                    <a:pt x="14937" y="4668"/>
                  </a:lnTo>
                  <a:lnTo>
                    <a:pt x="14961" y="4619"/>
                  </a:lnTo>
                  <a:cubicBezTo>
                    <a:pt x="14961" y="4619"/>
                    <a:pt x="14961" y="4607"/>
                    <a:pt x="14950" y="4607"/>
                  </a:cubicBezTo>
                  <a:cubicBezTo>
                    <a:pt x="14937" y="4607"/>
                    <a:pt x="14937" y="4607"/>
                    <a:pt x="14937" y="4619"/>
                  </a:cubicBezTo>
                  <a:lnTo>
                    <a:pt x="14925" y="4631"/>
                  </a:lnTo>
                  <a:lnTo>
                    <a:pt x="14925" y="4643"/>
                  </a:lnTo>
                  <a:cubicBezTo>
                    <a:pt x="14913" y="4668"/>
                    <a:pt x="14901" y="4704"/>
                    <a:pt x="14888" y="4728"/>
                  </a:cubicBezTo>
                  <a:cubicBezTo>
                    <a:pt x="14877" y="4765"/>
                    <a:pt x="14864" y="4789"/>
                    <a:pt x="14852" y="4814"/>
                  </a:cubicBezTo>
                  <a:lnTo>
                    <a:pt x="14815" y="4923"/>
                  </a:lnTo>
                  <a:lnTo>
                    <a:pt x="14804" y="4995"/>
                  </a:lnTo>
                  <a:lnTo>
                    <a:pt x="14791" y="4995"/>
                  </a:lnTo>
                  <a:lnTo>
                    <a:pt x="14791" y="5020"/>
                  </a:lnTo>
                  <a:cubicBezTo>
                    <a:pt x="14779" y="5032"/>
                    <a:pt x="14779" y="5057"/>
                    <a:pt x="14767" y="5068"/>
                  </a:cubicBezTo>
                  <a:lnTo>
                    <a:pt x="14767" y="5081"/>
                  </a:lnTo>
                  <a:lnTo>
                    <a:pt x="14755" y="5093"/>
                  </a:lnTo>
                  <a:lnTo>
                    <a:pt x="14755" y="5105"/>
                  </a:lnTo>
                  <a:cubicBezTo>
                    <a:pt x="14742" y="5130"/>
                    <a:pt x="14742" y="5154"/>
                    <a:pt x="14731" y="5178"/>
                  </a:cubicBezTo>
                  <a:lnTo>
                    <a:pt x="14718" y="5203"/>
                  </a:lnTo>
                  <a:cubicBezTo>
                    <a:pt x="14694" y="5263"/>
                    <a:pt x="14670" y="5324"/>
                    <a:pt x="14645" y="5373"/>
                  </a:cubicBezTo>
                  <a:cubicBezTo>
                    <a:pt x="14645" y="5397"/>
                    <a:pt x="14634" y="5421"/>
                    <a:pt x="14621" y="5446"/>
                  </a:cubicBezTo>
                  <a:lnTo>
                    <a:pt x="14621" y="5457"/>
                  </a:lnTo>
                  <a:cubicBezTo>
                    <a:pt x="14621" y="5470"/>
                    <a:pt x="14609" y="5482"/>
                    <a:pt x="14609" y="5494"/>
                  </a:cubicBezTo>
                  <a:lnTo>
                    <a:pt x="14597" y="5506"/>
                  </a:lnTo>
                  <a:lnTo>
                    <a:pt x="14597" y="5543"/>
                  </a:lnTo>
                  <a:cubicBezTo>
                    <a:pt x="14585" y="5567"/>
                    <a:pt x="14572" y="5603"/>
                    <a:pt x="14561" y="5627"/>
                  </a:cubicBezTo>
                  <a:lnTo>
                    <a:pt x="14561" y="5640"/>
                  </a:lnTo>
                  <a:cubicBezTo>
                    <a:pt x="14548" y="5664"/>
                    <a:pt x="14548" y="5689"/>
                    <a:pt x="14536" y="5713"/>
                  </a:cubicBezTo>
                  <a:cubicBezTo>
                    <a:pt x="14536" y="5725"/>
                    <a:pt x="14536" y="5725"/>
                    <a:pt x="14524" y="5725"/>
                  </a:cubicBezTo>
                  <a:lnTo>
                    <a:pt x="14512" y="5737"/>
                  </a:lnTo>
                  <a:cubicBezTo>
                    <a:pt x="14499" y="5737"/>
                    <a:pt x="14488" y="5749"/>
                    <a:pt x="14475" y="5749"/>
                  </a:cubicBezTo>
                  <a:lnTo>
                    <a:pt x="14439" y="5749"/>
                  </a:lnTo>
                  <a:lnTo>
                    <a:pt x="14439" y="5725"/>
                  </a:lnTo>
                  <a:lnTo>
                    <a:pt x="14451" y="5725"/>
                  </a:lnTo>
                  <a:lnTo>
                    <a:pt x="14451" y="5713"/>
                  </a:lnTo>
                  <a:lnTo>
                    <a:pt x="14451" y="5700"/>
                  </a:lnTo>
                  <a:lnTo>
                    <a:pt x="14451" y="5676"/>
                  </a:lnTo>
                  <a:lnTo>
                    <a:pt x="14451" y="5640"/>
                  </a:lnTo>
                  <a:lnTo>
                    <a:pt x="14451" y="5627"/>
                  </a:lnTo>
                  <a:lnTo>
                    <a:pt x="14451" y="5616"/>
                  </a:lnTo>
                  <a:lnTo>
                    <a:pt x="14451" y="5603"/>
                  </a:lnTo>
                  <a:lnTo>
                    <a:pt x="14451" y="5591"/>
                  </a:lnTo>
                  <a:lnTo>
                    <a:pt x="14451" y="5567"/>
                  </a:lnTo>
                  <a:lnTo>
                    <a:pt x="14463" y="5530"/>
                  </a:lnTo>
                  <a:lnTo>
                    <a:pt x="14463" y="5506"/>
                  </a:lnTo>
                  <a:lnTo>
                    <a:pt x="14463" y="5494"/>
                  </a:lnTo>
                  <a:cubicBezTo>
                    <a:pt x="14475" y="5482"/>
                    <a:pt x="14475" y="5482"/>
                    <a:pt x="14475" y="5470"/>
                  </a:cubicBezTo>
                  <a:lnTo>
                    <a:pt x="14488" y="5433"/>
                  </a:lnTo>
                  <a:lnTo>
                    <a:pt x="14488" y="5409"/>
                  </a:lnTo>
                  <a:cubicBezTo>
                    <a:pt x="14499" y="5384"/>
                    <a:pt x="14499" y="5373"/>
                    <a:pt x="14512" y="5348"/>
                  </a:cubicBezTo>
                  <a:lnTo>
                    <a:pt x="14512" y="5324"/>
                  </a:lnTo>
                  <a:cubicBezTo>
                    <a:pt x="14524" y="5300"/>
                    <a:pt x="14536" y="5275"/>
                    <a:pt x="14536" y="5239"/>
                  </a:cubicBezTo>
                  <a:cubicBezTo>
                    <a:pt x="14548" y="5227"/>
                    <a:pt x="14548" y="5214"/>
                    <a:pt x="14548" y="5203"/>
                  </a:cubicBezTo>
                  <a:lnTo>
                    <a:pt x="14561" y="5178"/>
                  </a:lnTo>
                  <a:lnTo>
                    <a:pt x="14572" y="5154"/>
                  </a:lnTo>
                  <a:lnTo>
                    <a:pt x="14572" y="5130"/>
                  </a:lnTo>
                  <a:lnTo>
                    <a:pt x="14585" y="5117"/>
                  </a:lnTo>
                  <a:lnTo>
                    <a:pt x="14585" y="5105"/>
                  </a:lnTo>
                  <a:cubicBezTo>
                    <a:pt x="14597" y="5093"/>
                    <a:pt x="14597" y="5081"/>
                    <a:pt x="14597" y="5068"/>
                  </a:cubicBezTo>
                  <a:cubicBezTo>
                    <a:pt x="14609" y="5057"/>
                    <a:pt x="14609" y="5032"/>
                    <a:pt x="14621" y="5020"/>
                  </a:cubicBezTo>
                  <a:lnTo>
                    <a:pt x="14621" y="4995"/>
                  </a:lnTo>
                  <a:cubicBezTo>
                    <a:pt x="14634" y="4984"/>
                    <a:pt x="14634" y="4959"/>
                    <a:pt x="14645" y="4947"/>
                  </a:cubicBezTo>
                  <a:cubicBezTo>
                    <a:pt x="14658" y="4898"/>
                    <a:pt x="14670" y="4850"/>
                    <a:pt x="14682" y="4814"/>
                  </a:cubicBezTo>
                  <a:cubicBezTo>
                    <a:pt x="14682" y="4801"/>
                    <a:pt x="14694" y="4789"/>
                    <a:pt x="14694" y="4777"/>
                  </a:cubicBezTo>
                  <a:lnTo>
                    <a:pt x="14706" y="4765"/>
                  </a:lnTo>
                  <a:lnTo>
                    <a:pt x="14706" y="4752"/>
                  </a:lnTo>
                  <a:cubicBezTo>
                    <a:pt x="14706" y="4741"/>
                    <a:pt x="14718" y="4728"/>
                    <a:pt x="14718" y="4716"/>
                  </a:cubicBezTo>
                  <a:cubicBezTo>
                    <a:pt x="14718" y="4704"/>
                    <a:pt x="14731" y="4679"/>
                    <a:pt x="14742" y="4655"/>
                  </a:cubicBezTo>
                  <a:lnTo>
                    <a:pt x="14755" y="4631"/>
                  </a:lnTo>
                  <a:cubicBezTo>
                    <a:pt x="14755" y="4607"/>
                    <a:pt x="14767" y="4595"/>
                    <a:pt x="14767" y="4582"/>
                  </a:cubicBezTo>
                  <a:lnTo>
                    <a:pt x="14779" y="4534"/>
                  </a:lnTo>
                  <a:cubicBezTo>
                    <a:pt x="14779" y="4534"/>
                    <a:pt x="14791" y="4522"/>
                    <a:pt x="14791" y="4509"/>
                  </a:cubicBezTo>
                  <a:lnTo>
                    <a:pt x="14791" y="4498"/>
                  </a:lnTo>
                  <a:cubicBezTo>
                    <a:pt x="14804" y="4485"/>
                    <a:pt x="14804" y="4473"/>
                    <a:pt x="14815" y="4461"/>
                  </a:cubicBezTo>
                  <a:cubicBezTo>
                    <a:pt x="14815" y="4436"/>
                    <a:pt x="14828" y="4425"/>
                    <a:pt x="14828" y="4412"/>
                  </a:cubicBezTo>
                  <a:lnTo>
                    <a:pt x="14840" y="4400"/>
                  </a:lnTo>
                  <a:lnTo>
                    <a:pt x="14840" y="4388"/>
                  </a:lnTo>
                  <a:lnTo>
                    <a:pt x="14840" y="4376"/>
                  </a:lnTo>
                  <a:lnTo>
                    <a:pt x="14840" y="4363"/>
                  </a:lnTo>
                  <a:lnTo>
                    <a:pt x="14852" y="4363"/>
                  </a:lnTo>
                  <a:lnTo>
                    <a:pt x="14852" y="4352"/>
                  </a:lnTo>
                  <a:cubicBezTo>
                    <a:pt x="14852" y="4339"/>
                    <a:pt x="14864" y="4315"/>
                    <a:pt x="14864" y="4291"/>
                  </a:cubicBezTo>
                  <a:lnTo>
                    <a:pt x="14877" y="4279"/>
                  </a:lnTo>
                  <a:lnTo>
                    <a:pt x="14877" y="4266"/>
                  </a:lnTo>
                  <a:lnTo>
                    <a:pt x="14888" y="4255"/>
                  </a:lnTo>
                  <a:lnTo>
                    <a:pt x="14888" y="4230"/>
                  </a:lnTo>
                  <a:cubicBezTo>
                    <a:pt x="14901" y="4218"/>
                    <a:pt x="14901" y="4193"/>
                    <a:pt x="14913" y="4182"/>
                  </a:cubicBezTo>
                  <a:lnTo>
                    <a:pt x="14913" y="4169"/>
                  </a:lnTo>
                  <a:cubicBezTo>
                    <a:pt x="14937" y="4109"/>
                    <a:pt x="14961" y="4047"/>
                    <a:pt x="14974" y="3987"/>
                  </a:cubicBezTo>
                  <a:lnTo>
                    <a:pt x="14986" y="3975"/>
                  </a:lnTo>
                  <a:lnTo>
                    <a:pt x="14986" y="3963"/>
                  </a:lnTo>
                  <a:cubicBezTo>
                    <a:pt x="14998" y="3939"/>
                    <a:pt x="14998" y="3926"/>
                    <a:pt x="15010" y="3902"/>
                  </a:cubicBezTo>
                  <a:cubicBezTo>
                    <a:pt x="15010" y="3890"/>
                    <a:pt x="15022" y="3890"/>
                    <a:pt x="15022" y="3877"/>
                  </a:cubicBezTo>
                  <a:lnTo>
                    <a:pt x="15034" y="3853"/>
                  </a:lnTo>
                  <a:lnTo>
                    <a:pt x="15047" y="3829"/>
                  </a:lnTo>
                  <a:cubicBezTo>
                    <a:pt x="15058" y="3804"/>
                    <a:pt x="15058" y="3780"/>
                    <a:pt x="15071" y="3756"/>
                  </a:cubicBezTo>
                  <a:lnTo>
                    <a:pt x="15071" y="3744"/>
                  </a:lnTo>
                  <a:lnTo>
                    <a:pt x="15083" y="3731"/>
                  </a:lnTo>
                  <a:cubicBezTo>
                    <a:pt x="15095" y="3720"/>
                    <a:pt x="15095" y="3696"/>
                    <a:pt x="15107" y="3671"/>
                  </a:cubicBezTo>
                  <a:lnTo>
                    <a:pt x="15120" y="3659"/>
                  </a:lnTo>
                  <a:cubicBezTo>
                    <a:pt x="15131" y="3634"/>
                    <a:pt x="15131" y="3623"/>
                    <a:pt x="15144" y="3610"/>
                  </a:cubicBezTo>
                  <a:lnTo>
                    <a:pt x="15156" y="3574"/>
                  </a:lnTo>
                  <a:cubicBezTo>
                    <a:pt x="15156" y="3561"/>
                    <a:pt x="15168" y="3550"/>
                    <a:pt x="15168" y="3550"/>
                  </a:cubicBezTo>
                  <a:lnTo>
                    <a:pt x="15168" y="3537"/>
                  </a:lnTo>
                  <a:lnTo>
                    <a:pt x="15180" y="3513"/>
                  </a:lnTo>
                  <a:cubicBezTo>
                    <a:pt x="15180" y="3513"/>
                    <a:pt x="15193" y="3501"/>
                    <a:pt x="15193" y="3488"/>
                  </a:cubicBezTo>
                  <a:lnTo>
                    <a:pt x="15266" y="3343"/>
                  </a:lnTo>
                  <a:lnTo>
                    <a:pt x="15277" y="3331"/>
                  </a:lnTo>
                  <a:cubicBezTo>
                    <a:pt x="15290" y="3318"/>
                    <a:pt x="15290" y="3294"/>
                    <a:pt x="15302" y="3270"/>
                  </a:cubicBezTo>
                  <a:lnTo>
                    <a:pt x="15326" y="3245"/>
                  </a:lnTo>
                  <a:cubicBezTo>
                    <a:pt x="15326" y="3221"/>
                    <a:pt x="15338" y="3209"/>
                    <a:pt x="15350" y="3197"/>
                  </a:cubicBezTo>
                  <a:cubicBezTo>
                    <a:pt x="15350" y="3185"/>
                    <a:pt x="15350" y="3172"/>
                    <a:pt x="15338" y="3172"/>
                  </a:cubicBezTo>
                  <a:lnTo>
                    <a:pt x="15326" y="3172"/>
                  </a:lnTo>
                  <a:cubicBezTo>
                    <a:pt x="15314" y="3185"/>
                    <a:pt x="15314" y="3197"/>
                    <a:pt x="15302" y="3209"/>
                  </a:cubicBezTo>
                  <a:cubicBezTo>
                    <a:pt x="15302" y="3221"/>
                    <a:pt x="15290" y="3221"/>
                    <a:pt x="15290" y="3234"/>
                  </a:cubicBezTo>
                  <a:lnTo>
                    <a:pt x="15277" y="3245"/>
                  </a:lnTo>
                  <a:cubicBezTo>
                    <a:pt x="15277" y="3258"/>
                    <a:pt x="15266" y="3282"/>
                    <a:pt x="15253" y="3294"/>
                  </a:cubicBezTo>
                  <a:cubicBezTo>
                    <a:pt x="15241" y="3307"/>
                    <a:pt x="15229" y="3331"/>
                    <a:pt x="15229" y="3343"/>
                  </a:cubicBezTo>
                  <a:lnTo>
                    <a:pt x="15204" y="3391"/>
                  </a:lnTo>
                  <a:cubicBezTo>
                    <a:pt x="15204" y="3404"/>
                    <a:pt x="15193" y="3404"/>
                    <a:pt x="15193" y="3404"/>
                  </a:cubicBezTo>
                  <a:cubicBezTo>
                    <a:pt x="15193" y="3416"/>
                    <a:pt x="15193" y="3416"/>
                    <a:pt x="15180" y="3428"/>
                  </a:cubicBezTo>
                  <a:cubicBezTo>
                    <a:pt x="15180" y="3440"/>
                    <a:pt x="15168" y="3464"/>
                    <a:pt x="15156" y="3477"/>
                  </a:cubicBezTo>
                  <a:cubicBezTo>
                    <a:pt x="15156" y="3488"/>
                    <a:pt x="15156" y="3488"/>
                    <a:pt x="15144" y="3501"/>
                  </a:cubicBezTo>
                  <a:lnTo>
                    <a:pt x="15144" y="3513"/>
                  </a:lnTo>
                  <a:lnTo>
                    <a:pt x="15131" y="3525"/>
                  </a:lnTo>
                  <a:cubicBezTo>
                    <a:pt x="15131" y="3537"/>
                    <a:pt x="15131" y="3550"/>
                    <a:pt x="15120" y="3550"/>
                  </a:cubicBezTo>
                  <a:lnTo>
                    <a:pt x="15107" y="3586"/>
                  </a:lnTo>
                  <a:cubicBezTo>
                    <a:pt x="15107" y="3610"/>
                    <a:pt x="15095" y="3623"/>
                    <a:pt x="15083" y="3634"/>
                  </a:cubicBezTo>
                  <a:lnTo>
                    <a:pt x="15071" y="3671"/>
                  </a:lnTo>
                  <a:cubicBezTo>
                    <a:pt x="15071" y="3683"/>
                    <a:pt x="15058" y="3707"/>
                    <a:pt x="15047" y="3720"/>
                  </a:cubicBezTo>
                  <a:lnTo>
                    <a:pt x="15034" y="3756"/>
                  </a:lnTo>
                  <a:cubicBezTo>
                    <a:pt x="15034" y="3768"/>
                    <a:pt x="15022" y="3793"/>
                    <a:pt x="15010" y="3804"/>
                  </a:cubicBezTo>
                  <a:cubicBezTo>
                    <a:pt x="15010" y="3829"/>
                    <a:pt x="14998" y="3841"/>
                    <a:pt x="14986" y="3866"/>
                  </a:cubicBezTo>
                  <a:lnTo>
                    <a:pt x="14986" y="3890"/>
                  </a:lnTo>
                  <a:lnTo>
                    <a:pt x="14974" y="3890"/>
                  </a:lnTo>
                  <a:lnTo>
                    <a:pt x="14974" y="3914"/>
                  </a:lnTo>
                  <a:cubicBezTo>
                    <a:pt x="14961" y="3926"/>
                    <a:pt x="14961" y="3939"/>
                    <a:pt x="14961" y="3950"/>
                  </a:cubicBezTo>
                  <a:cubicBezTo>
                    <a:pt x="14950" y="3950"/>
                    <a:pt x="14950" y="3963"/>
                    <a:pt x="14950" y="3975"/>
                  </a:cubicBezTo>
                  <a:lnTo>
                    <a:pt x="14950" y="3987"/>
                  </a:lnTo>
                  <a:cubicBezTo>
                    <a:pt x="14937" y="4012"/>
                    <a:pt x="14925" y="4047"/>
                    <a:pt x="14913" y="4072"/>
                  </a:cubicBezTo>
                  <a:lnTo>
                    <a:pt x="14901" y="4109"/>
                  </a:lnTo>
                  <a:cubicBezTo>
                    <a:pt x="14901" y="4120"/>
                    <a:pt x="14888" y="4133"/>
                    <a:pt x="14888" y="4157"/>
                  </a:cubicBezTo>
                  <a:lnTo>
                    <a:pt x="14877" y="4157"/>
                  </a:lnTo>
                  <a:lnTo>
                    <a:pt x="14877" y="4169"/>
                  </a:lnTo>
                  <a:lnTo>
                    <a:pt x="14877" y="4182"/>
                  </a:lnTo>
                  <a:lnTo>
                    <a:pt x="14877" y="4193"/>
                  </a:lnTo>
                  <a:lnTo>
                    <a:pt x="14864" y="4193"/>
                  </a:lnTo>
                  <a:lnTo>
                    <a:pt x="14864" y="4206"/>
                  </a:lnTo>
                  <a:lnTo>
                    <a:pt x="14864" y="4218"/>
                  </a:lnTo>
                  <a:lnTo>
                    <a:pt x="14852" y="4255"/>
                  </a:lnTo>
                  <a:lnTo>
                    <a:pt x="14840" y="4291"/>
                  </a:lnTo>
                  <a:cubicBezTo>
                    <a:pt x="14828" y="4315"/>
                    <a:pt x="14815" y="4339"/>
                    <a:pt x="14815" y="4363"/>
                  </a:cubicBezTo>
                  <a:lnTo>
                    <a:pt x="14804" y="4376"/>
                  </a:lnTo>
                  <a:lnTo>
                    <a:pt x="14791" y="4412"/>
                  </a:lnTo>
                  <a:cubicBezTo>
                    <a:pt x="14791" y="4425"/>
                    <a:pt x="14779" y="4436"/>
                    <a:pt x="14779" y="4449"/>
                  </a:cubicBezTo>
                  <a:lnTo>
                    <a:pt x="14767" y="4473"/>
                  </a:lnTo>
                  <a:cubicBezTo>
                    <a:pt x="14767" y="4485"/>
                    <a:pt x="14755" y="4509"/>
                    <a:pt x="14742" y="4534"/>
                  </a:cubicBezTo>
                  <a:lnTo>
                    <a:pt x="14742" y="4558"/>
                  </a:lnTo>
                  <a:lnTo>
                    <a:pt x="14718" y="4619"/>
                  </a:lnTo>
                  <a:lnTo>
                    <a:pt x="14706" y="4655"/>
                  </a:lnTo>
                  <a:lnTo>
                    <a:pt x="14694" y="4668"/>
                  </a:lnTo>
                  <a:lnTo>
                    <a:pt x="14694" y="4679"/>
                  </a:lnTo>
                  <a:cubicBezTo>
                    <a:pt x="14694" y="4692"/>
                    <a:pt x="14682" y="4704"/>
                    <a:pt x="14682" y="4704"/>
                  </a:cubicBezTo>
                  <a:lnTo>
                    <a:pt x="14670" y="4728"/>
                  </a:lnTo>
                  <a:lnTo>
                    <a:pt x="14670" y="4752"/>
                  </a:lnTo>
                  <a:lnTo>
                    <a:pt x="14658" y="4777"/>
                  </a:lnTo>
                  <a:cubicBezTo>
                    <a:pt x="14658" y="4777"/>
                    <a:pt x="14658" y="4789"/>
                    <a:pt x="14645" y="4801"/>
                  </a:cubicBezTo>
                  <a:lnTo>
                    <a:pt x="14645" y="4825"/>
                  </a:lnTo>
                  <a:lnTo>
                    <a:pt x="14634" y="4838"/>
                  </a:lnTo>
                  <a:lnTo>
                    <a:pt x="14634" y="4862"/>
                  </a:lnTo>
                  <a:cubicBezTo>
                    <a:pt x="14634" y="4862"/>
                    <a:pt x="14621" y="4874"/>
                    <a:pt x="14621" y="4887"/>
                  </a:cubicBezTo>
                  <a:lnTo>
                    <a:pt x="14621" y="4898"/>
                  </a:lnTo>
                  <a:lnTo>
                    <a:pt x="14609" y="4935"/>
                  </a:lnTo>
                  <a:lnTo>
                    <a:pt x="14597" y="4947"/>
                  </a:lnTo>
                  <a:lnTo>
                    <a:pt x="14597" y="4971"/>
                  </a:lnTo>
                  <a:lnTo>
                    <a:pt x="14585" y="4995"/>
                  </a:lnTo>
                  <a:lnTo>
                    <a:pt x="14572" y="5020"/>
                  </a:lnTo>
                  <a:lnTo>
                    <a:pt x="14572" y="5032"/>
                  </a:lnTo>
                  <a:cubicBezTo>
                    <a:pt x="14572" y="5044"/>
                    <a:pt x="14561" y="5057"/>
                    <a:pt x="14561" y="5068"/>
                  </a:cubicBezTo>
                  <a:lnTo>
                    <a:pt x="14561" y="5081"/>
                  </a:lnTo>
                  <a:lnTo>
                    <a:pt x="14548" y="5093"/>
                  </a:lnTo>
                  <a:lnTo>
                    <a:pt x="14548" y="5105"/>
                  </a:lnTo>
                  <a:lnTo>
                    <a:pt x="14548" y="5117"/>
                  </a:lnTo>
                  <a:lnTo>
                    <a:pt x="14536" y="5130"/>
                  </a:lnTo>
                  <a:lnTo>
                    <a:pt x="14536" y="5141"/>
                  </a:lnTo>
                  <a:cubicBezTo>
                    <a:pt x="14536" y="5154"/>
                    <a:pt x="14524" y="5166"/>
                    <a:pt x="14524" y="5178"/>
                  </a:cubicBezTo>
                  <a:lnTo>
                    <a:pt x="14524" y="5203"/>
                  </a:lnTo>
                  <a:cubicBezTo>
                    <a:pt x="14512" y="5203"/>
                    <a:pt x="14512" y="5214"/>
                    <a:pt x="14512" y="5227"/>
                  </a:cubicBezTo>
                  <a:cubicBezTo>
                    <a:pt x="14512" y="5227"/>
                    <a:pt x="14512" y="5239"/>
                    <a:pt x="14499" y="5239"/>
                  </a:cubicBezTo>
                  <a:lnTo>
                    <a:pt x="14499" y="5287"/>
                  </a:lnTo>
                  <a:lnTo>
                    <a:pt x="14488" y="5300"/>
                  </a:lnTo>
                  <a:lnTo>
                    <a:pt x="14475" y="5348"/>
                  </a:lnTo>
                  <a:cubicBezTo>
                    <a:pt x="14463" y="5384"/>
                    <a:pt x="14463" y="5409"/>
                    <a:pt x="14451" y="5446"/>
                  </a:cubicBezTo>
                  <a:cubicBezTo>
                    <a:pt x="14451" y="5457"/>
                    <a:pt x="14451" y="5470"/>
                    <a:pt x="14439" y="5482"/>
                  </a:cubicBezTo>
                  <a:lnTo>
                    <a:pt x="14439" y="5494"/>
                  </a:lnTo>
                  <a:lnTo>
                    <a:pt x="14439" y="5530"/>
                  </a:lnTo>
                  <a:cubicBezTo>
                    <a:pt x="14426" y="5543"/>
                    <a:pt x="14426" y="5555"/>
                    <a:pt x="14426" y="5555"/>
                  </a:cubicBezTo>
                  <a:lnTo>
                    <a:pt x="14426" y="5567"/>
                  </a:lnTo>
                  <a:lnTo>
                    <a:pt x="14426" y="5591"/>
                  </a:lnTo>
                  <a:lnTo>
                    <a:pt x="14415" y="5579"/>
                  </a:lnTo>
                  <a:lnTo>
                    <a:pt x="14415" y="5567"/>
                  </a:lnTo>
                  <a:cubicBezTo>
                    <a:pt x="14415" y="5530"/>
                    <a:pt x="14402" y="5494"/>
                    <a:pt x="14391" y="5457"/>
                  </a:cubicBezTo>
                  <a:cubicBezTo>
                    <a:pt x="14391" y="5433"/>
                    <a:pt x="14378" y="5421"/>
                    <a:pt x="14366" y="5409"/>
                  </a:cubicBezTo>
                  <a:cubicBezTo>
                    <a:pt x="14366" y="5397"/>
                    <a:pt x="14366" y="5397"/>
                    <a:pt x="14354" y="5397"/>
                  </a:cubicBezTo>
                  <a:cubicBezTo>
                    <a:pt x="14354" y="5384"/>
                    <a:pt x="14354" y="5384"/>
                    <a:pt x="14342" y="5384"/>
                  </a:cubicBezTo>
                  <a:lnTo>
                    <a:pt x="14354" y="5373"/>
                  </a:lnTo>
                  <a:lnTo>
                    <a:pt x="14354" y="5360"/>
                  </a:lnTo>
                  <a:lnTo>
                    <a:pt x="14342" y="5348"/>
                  </a:lnTo>
                  <a:lnTo>
                    <a:pt x="14354" y="5348"/>
                  </a:lnTo>
                  <a:lnTo>
                    <a:pt x="14354" y="5336"/>
                  </a:lnTo>
                  <a:lnTo>
                    <a:pt x="14354" y="5324"/>
                  </a:lnTo>
                  <a:lnTo>
                    <a:pt x="14354" y="5311"/>
                  </a:lnTo>
                  <a:lnTo>
                    <a:pt x="14354" y="5275"/>
                  </a:lnTo>
                  <a:cubicBezTo>
                    <a:pt x="14366" y="5263"/>
                    <a:pt x="14354" y="5251"/>
                    <a:pt x="14342" y="5239"/>
                  </a:cubicBezTo>
                  <a:lnTo>
                    <a:pt x="14342" y="5214"/>
                  </a:lnTo>
                  <a:lnTo>
                    <a:pt x="14342" y="5203"/>
                  </a:lnTo>
                  <a:lnTo>
                    <a:pt x="14354" y="5190"/>
                  </a:lnTo>
                  <a:lnTo>
                    <a:pt x="14354" y="5141"/>
                  </a:lnTo>
                  <a:lnTo>
                    <a:pt x="14354" y="5105"/>
                  </a:lnTo>
                  <a:cubicBezTo>
                    <a:pt x="14366" y="5068"/>
                    <a:pt x="14366" y="5020"/>
                    <a:pt x="14378" y="4971"/>
                  </a:cubicBezTo>
                  <a:lnTo>
                    <a:pt x="14378" y="4947"/>
                  </a:lnTo>
                  <a:cubicBezTo>
                    <a:pt x="14391" y="4887"/>
                    <a:pt x="14402" y="4838"/>
                    <a:pt x="14415" y="4789"/>
                  </a:cubicBezTo>
                  <a:lnTo>
                    <a:pt x="14439" y="4704"/>
                  </a:lnTo>
                  <a:cubicBezTo>
                    <a:pt x="14451" y="4631"/>
                    <a:pt x="14463" y="4571"/>
                    <a:pt x="14488" y="4509"/>
                  </a:cubicBezTo>
                  <a:lnTo>
                    <a:pt x="14524" y="4327"/>
                  </a:lnTo>
                  <a:lnTo>
                    <a:pt x="14548" y="4230"/>
                  </a:lnTo>
                  <a:cubicBezTo>
                    <a:pt x="14561" y="4206"/>
                    <a:pt x="14561" y="4182"/>
                    <a:pt x="14572" y="4157"/>
                  </a:cubicBezTo>
                  <a:lnTo>
                    <a:pt x="14609" y="4012"/>
                  </a:lnTo>
                  <a:cubicBezTo>
                    <a:pt x="14609" y="3999"/>
                    <a:pt x="14621" y="3975"/>
                    <a:pt x="14621" y="3963"/>
                  </a:cubicBezTo>
                  <a:cubicBezTo>
                    <a:pt x="14645" y="3877"/>
                    <a:pt x="14670" y="3793"/>
                    <a:pt x="14682" y="3696"/>
                  </a:cubicBezTo>
                  <a:cubicBezTo>
                    <a:pt x="14694" y="3683"/>
                    <a:pt x="14694" y="3671"/>
                    <a:pt x="14694" y="3659"/>
                  </a:cubicBezTo>
                  <a:lnTo>
                    <a:pt x="14731" y="3550"/>
                  </a:lnTo>
                  <a:cubicBezTo>
                    <a:pt x="14742" y="3525"/>
                    <a:pt x="14755" y="3488"/>
                    <a:pt x="14779" y="3452"/>
                  </a:cubicBezTo>
                  <a:cubicBezTo>
                    <a:pt x="14791" y="3416"/>
                    <a:pt x="14815" y="3367"/>
                    <a:pt x="14828" y="3331"/>
                  </a:cubicBezTo>
                  <a:cubicBezTo>
                    <a:pt x="14852" y="3294"/>
                    <a:pt x="14864" y="3270"/>
                    <a:pt x="14877" y="3234"/>
                  </a:cubicBezTo>
                  <a:cubicBezTo>
                    <a:pt x="14888" y="3209"/>
                    <a:pt x="14901" y="3197"/>
                    <a:pt x="14901" y="3185"/>
                  </a:cubicBezTo>
                  <a:cubicBezTo>
                    <a:pt x="14913" y="3172"/>
                    <a:pt x="14913" y="3161"/>
                    <a:pt x="14925" y="3161"/>
                  </a:cubicBezTo>
                  <a:lnTo>
                    <a:pt x="14925" y="3148"/>
                  </a:lnTo>
                  <a:cubicBezTo>
                    <a:pt x="14937" y="3136"/>
                    <a:pt x="14937" y="3124"/>
                    <a:pt x="14950" y="3112"/>
                  </a:cubicBezTo>
                  <a:lnTo>
                    <a:pt x="14961" y="3088"/>
                  </a:lnTo>
                  <a:lnTo>
                    <a:pt x="14974" y="3075"/>
                  </a:lnTo>
                  <a:cubicBezTo>
                    <a:pt x="14974" y="3064"/>
                    <a:pt x="14986" y="3051"/>
                    <a:pt x="14998" y="3039"/>
                  </a:cubicBezTo>
                  <a:lnTo>
                    <a:pt x="15010" y="3015"/>
                  </a:lnTo>
                  <a:cubicBezTo>
                    <a:pt x="15010" y="3015"/>
                    <a:pt x="15022" y="3015"/>
                    <a:pt x="15022" y="3002"/>
                  </a:cubicBezTo>
                  <a:lnTo>
                    <a:pt x="15034" y="2978"/>
                  </a:lnTo>
                  <a:lnTo>
                    <a:pt x="15047" y="2966"/>
                  </a:lnTo>
                  <a:cubicBezTo>
                    <a:pt x="15071" y="2954"/>
                    <a:pt x="15083" y="2929"/>
                    <a:pt x="15095" y="2905"/>
                  </a:cubicBezTo>
                  <a:lnTo>
                    <a:pt x="15131" y="2869"/>
                  </a:lnTo>
                  <a:lnTo>
                    <a:pt x="15156" y="2845"/>
                  </a:lnTo>
                  <a:lnTo>
                    <a:pt x="15168" y="2832"/>
                  </a:lnTo>
                  <a:cubicBezTo>
                    <a:pt x="15168" y="2832"/>
                    <a:pt x="15180" y="2820"/>
                    <a:pt x="15180" y="2808"/>
                  </a:cubicBezTo>
                  <a:lnTo>
                    <a:pt x="15193" y="2808"/>
                  </a:lnTo>
                  <a:cubicBezTo>
                    <a:pt x="15204" y="2796"/>
                    <a:pt x="15204" y="2784"/>
                    <a:pt x="15217" y="2784"/>
                  </a:cubicBezTo>
                  <a:lnTo>
                    <a:pt x="15229" y="2772"/>
                  </a:lnTo>
                  <a:lnTo>
                    <a:pt x="15253" y="2748"/>
                  </a:lnTo>
                  <a:cubicBezTo>
                    <a:pt x="15253" y="2748"/>
                    <a:pt x="15266" y="2735"/>
                    <a:pt x="15277" y="2735"/>
                  </a:cubicBezTo>
                  <a:lnTo>
                    <a:pt x="15277" y="2723"/>
                  </a:lnTo>
                  <a:lnTo>
                    <a:pt x="15290" y="2723"/>
                  </a:lnTo>
                  <a:cubicBezTo>
                    <a:pt x="15302" y="2711"/>
                    <a:pt x="15326" y="2699"/>
                    <a:pt x="15338" y="2686"/>
                  </a:cubicBezTo>
                  <a:cubicBezTo>
                    <a:pt x="15350" y="2675"/>
                    <a:pt x="15363" y="2675"/>
                    <a:pt x="15374" y="2662"/>
                  </a:cubicBezTo>
                  <a:cubicBezTo>
                    <a:pt x="15387" y="2662"/>
                    <a:pt x="15387" y="2650"/>
                    <a:pt x="15399" y="2638"/>
                  </a:cubicBezTo>
                  <a:lnTo>
                    <a:pt x="15472" y="2602"/>
                  </a:lnTo>
                  <a:lnTo>
                    <a:pt x="15496" y="2577"/>
                  </a:lnTo>
                  <a:lnTo>
                    <a:pt x="15569" y="2540"/>
                  </a:lnTo>
                  <a:lnTo>
                    <a:pt x="15582" y="2529"/>
                  </a:lnTo>
                  <a:cubicBezTo>
                    <a:pt x="15593" y="2529"/>
                    <a:pt x="15606" y="2516"/>
                    <a:pt x="15630" y="2504"/>
                  </a:cubicBezTo>
                  <a:cubicBezTo>
                    <a:pt x="15642" y="2492"/>
                    <a:pt x="15666" y="2492"/>
                    <a:pt x="15679" y="2480"/>
                  </a:cubicBezTo>
                  <a:cubicBezTo>
                    <a:pt x="15703" y="2468"/>
                    <a:pt x="15715" y="2456"/>
                    <a:pt x="15727" y="2456"/>
                  </a:cubicBezTo>
                  <a:lnTo>
                    <a:pt x="15739" y="2443"/>
                  </a:lnTo>
                  <a:cubicBezTo>
                    <a:pt x="15752" y="2443"/>
                    <a:pt x="15763" y="2432"/>
                    <a:pt x="15776" y="2419"/>
                  </a:cubicBezTo>
                  <a:lnTo>
                    <a:pt x="15788" y="2419"/>
                  </a:lnTo>
                  <a:cubicBezTo>
                    <a:pt x="15800" y="2407"/>
                    <a:pt x="15800" y="2407"/>
                    <a:pt x="15812" y="2407"/>
                  </a:cubicBezTo>
                  <a:lnTo>
                    <a:pt x="15812" y="2395"/>
                  </a:lnTo>
                  <a:lnTo>
                    <a:pt x="15825" y="2395"/>
                  </a:lnTo>
                  <a:cubicBezTo>
                    <a:pt x="15825" y="2383"/>
                    <a:pt x="15836" y="2383"/>
                    <a:pt x="15836" y="2383"/>
                  </a:cubicBezTo>
                  <a:lnTo>
                    <a:pt x="15849" y="2370"/>
                  </a:lnTo>
                  <a:cubicBezTo>
                    <a:pt x="15861" y="2359"/>
                    <a:pt x="15873" y="2346"/>
                    <a:pt x="15885" y="2346"/>
                  </a:cubicBezTo>
                  <a:lnTo>
                    <a:pt x="15922" y="2310"/>
                  </a:lnTo>
                  <a:lnTo>
                    <a:pt x="15934" y="2297"/>
                  </a:lnTo>
                  <a:cubicBezTo>
                    <a:pt x="15946" y="2286"/>
                    <a:pt x="15970" y="2273"/>
                    <a:pt x="15982" y="2261"/>
                  </a:cubicBezTo>
                  <a:cubicBezTo>
                    <a:pt x="16006" y="2237"/>
                    <a:pt x="16019" y="2224"/>
                    <a:pt x="16043" y="2213"/>
                  </a:cubicBezTo>
                  <a:lnTo>
                    <a:pt x="16079" y="2176"/>
                  </a:lnTo>
                  <a:cubicBezTo>
                    <a:pt x="16104" y="2164"/>
                    <a:pt x="16116" y="2152"/>
                    <a:pt x="16128" y="2140"/>
                  </a:cubicBezTo>
                  <a:lnTo>
                    <a:pt x="16152" y="2116"/>
                  </a:lnTo>
                  <a:cubicBezTo>
                    <a:pt x="16165" y="2103"/>
                    <a:pt x="16165" y="2103"/>
                    <a:pt x="16177" y="2103"/>
                  </a:cubicBezTo>
                  <a:lnTo>
                    <a:pt x="16177" y="2091"/>
                  </a:lnTo>
                  <a:lnTo>
                    <a:pt x="16214" y="2054"/>
                  </a:lnTo>
                  <a:cubicBezTo>
                    <a:pt x="16225" y="2043"/>
                    <a:pt x="16249" y="2030"/>
                    <a:pt x="16262" y="2006"/>
                  </a:cubicBezTo>
                  <a:lnTo>
                    <a:pt x="16298" y="1970"/>
                  </a:lnTo>
                  <a:cubicBezTo>
                    <a:pt x="16298" y="1957"/>
                    <a:pt x="16311" y="1957"/>
                    <a:pt x="16311" y="1945"/>
                  </a:cubicBezTo>
                  <a:close/>
                  <a:moveTo>
                    <a:pt x="3452" y="4388"/>
                  </a:moveTo>
                  <a:cubicBezTo>
                    <a:pt x="3464" y="4449"/>
                    <a:pt x="3464" y="4509"/>
                    <a:pt x="3477" y="4571"/>
                  </a:cubicBezTo>
                  <a:cubicBezTo>
                    <a:pt x="3477" y="4607"/>
                    <a:pt x="3477" y="4631"/>
                    <a:pt x="3488" y="4668"/>
                  </a:cubicBezTo>
                  <a:cubicBezTo>
                    <a:pt x="3488" y="4692"/>
                    <a:pt x="3501" y="4728"/>
                    <a:pt x="3501" y="4752"/>
                  </a:cubicBezTo>
                  <a:cubicBezTo>
                    <a:pt x="3513" y="4825"/>
                    <a:pt x="3525" y="4887"/>
                    <a:pt x="3550" y="4947"/>
                  </a:cubicBezTo>
                  <a:cubicBezTo>
                    <a:pt x="3561" y="5008"/>
                    <a:pt x="3574" y="5068"/>
                    <a:pt x="3598" y="5130"/>
                  </a:cubicBezTo>
                  <a:cubicBezTo>
                    <a:pt x="3610" y="5190"/>
                    <a:pt x="3623" y="5251"/>
                    <a:pt x="3647" y="5311"/>
                  </a:cubicBezTo>
                  <a:cubicBezTo>
                    <a:pt x="3647" y="5336"/>
                    <a:pt x="3659" y="5360"/>
                    <a:pt x="3659" y="5384"/>
                  </a:cubicBezTo>
                  <a:cubicBezTo>
                    <a:pt x="3671" y="5433"/>
                    <a:pt x="3683" y="5470"/>
                    <a:pt x="3707" y="5519"/>
                  </a:cubicBezTo>
                  <a:cubicBezTo>
                    <a:pt x="3720" y="5555"/>
                    <a:pt x="3731" y="5591"/>
                    <a:pt x="3744" y="5640"/>
                  </a:cubicBezTo>
                  <a:cubicBezTo>
                    <a:pt x="3756" y="5700"/>
                    <a:pt x="3768" y="5762"/>
                    <a:pt x="3793" y="5822"/>
                  </a:cubicBezTo>
                  <a:cubicBezTo>
                    <a:pt x="3804" y="5883"/>
                    <a:pt x="3829" y="5943"/>
                    <a:pt x="3853" y="6016"/>
                  </a:cubicBezTo>
                  <a:cubicBezTo>
                    <a:pt x="3866" y="6041"/>
                    <a:pt x="3866" y="6065"/>
                    <a:pt x="3877" y="6089"/>
                  </a:cubicBezTo>
                  <a:cubicBezTo>
                    <a:pt x="3890" y="6151"/>
                    <a:pt x="3914" y="6211"/>
                    <a:pt x="3926" y="6284"/>
                  </a:cubicBezTo>
                  <a:cubicBezTo>
                    <a:pt x="3950" y="6345"/>
                    <a:pt x="3963" y="6405"/>
                    <a:pt x="3987" y="6467"/>
                  </a:cubicBezTo>
                  <a:cubicBezTo>
                    <a:pt x="3999" y="6502"/>
                    <a:pt x="4023" y="6539"/>
                    <a:pt x="4036" y="6575"/>
                  </a:cubicBezTo>
                  <a:cubicBezTo>
                    <a:pt x="4036" y="6579"/>
                    <a:pt x="4036" y="6581"/>
                    <a:pt x="4036" y="6583"/>
                  </a:cubicBezTo>
                  <a:lnTo>
                    <a:pt x="4036" y="6583"/>
                  </a:lnTo>
                  <a:cubicBezTo>
                    <a:pt x="3990" y="6517"/>
                    <a:pt x="3935" y="6461"/>
                    <a:pt x="3890" y="6394"/>
                  </a:cubicBezTo>
                  <a:cubicBezTo>
                    <a:pt x="3877" y="6381"/>
                    <a:pt x="3866" y="6369"/>
                    <a:pt x="3853" y="6345"/>
                  </a:cubicBezTo>
                  <a:cubicBezTo>
                    <a:pt x="3841" y="6332"/>
                    <a:pt x="3829" y="6321"/>
                    <a:pt x="3817" y="6321"/>
                  </a:cubicBezTo>
                  <a:cubicBezTo>
                    <a:pt x="3817" y="6308"/>
                    <a:pt x="3817" y="6308"/>
                    <a:pt x="3804" y="6296"/>
                  </a:cubicBezTo>
                  <a:cubicBezTo>
                    <a:pt x="3793" y="6284"/>
                    <a:pt x="3768" y="6259"/>
                    <a:pt x="3756" y="6235"/>
                  </a:cubicBezTo>
                  <a:cubicBezTo>
                    <a:pt x="3744" y="6223"/>
                    <a:pt x="3720" y="6211"/>
                    <a:pt x="3707" y="6199"/>
                  </a:cubicBezTo>
                  <a:cubicBezTo>
                    <a:pt x="3683" y="6162"/>
                    <a:pt x="3647" y="6138"/>
                    <a:pt x="3610" y="6102"/>
                  </a:cubicBezTo>
                  <a:cubicBezTo>
                    <a:pt x="3574" y="6078"/>
                    <a:pt x="3537" y="6041"/>
                    <a:pt x="3501" y="6016"/>
                  </a:cubicBezTo>
                  <a:lnTo>
                    <a:pt x="3415" y="5932"/>
                  </a:lnTo>
                  <a:cubicBezTo>
                    <a:pt x="3379" y="5895"/>
                    <a:pt x="3343" y="5871"/>
                    <a:pt x="3318" y="5835"/>
                  </a:cubicBezTo>
                  <a:cubicBezTo>
                    <a:pt x="3307" y="5822"/>
                    <a:pt x="3294" y="5822"/>
                    <a:pt x="3294" y="5810"/>
                  </a:cubicBezTo>
                  <a:cubicBezTo>
                    <a:pt x="3294" y="5810"/>
                    <a:pt x="3282" y="5810"/>
                    <a:pt x="3282" y="5798"/>
                  </a:cubicBezTo>
                  <a:cubicBezTo>
                    <a:pt x="3282" y="5786"/>
                    <a:pt x="3270" y="5762"/>
                    <a:pt x="3270" y="5737"/>
                  </a:cubicBezTo>
                  <a:cubicBezTo>
                    <a:pt x="3245" y="5676"/>
                    <a:pt x="3234" y="5603"/>
                    <a:pt x="3221" y="5530"/>
                  </a:cubicBezTo>
                  <a:cubicBezTo>
                    <a:pt x="3209" y="5446"/>
                    <a:pt x="3197" y="5348"/>
                    <a:pt x="3197" y="5251"/>
                  </a:cubicBezTo>
                  <a:lnTo>
                    <a:pt x="3197" y="5203"/>
                  </a:lnTo>
                  <a:cubicBezTo>
                    <a:pt x="3197" y="5178"/>
                    <a:pt x="3197" y="5154"/>
                    <a:pt x="3209" y="5141"/>
                  </a:cubicBezTo>
                  <a:cubicBezTo>
                    <a:pt x="3221" y="5068"/>
                    <a:pt x="3234" y="5008"/>
                    <a:pt x="3245" y="4935"/>
                  </a:cubicBezTo>
                  <a:cubicBezTo>
                    <a:pt x="3258" y="4887"/>
                    <a:pt x="3282" y="4825"/>
                    <a:pt x="3307" y="4777"/>
                  </a:cubicBezTo>
                  <a:cubicBezTo>
                    <a:pt x="3331" y="4716"/>
                    <a:pt x="3355" y="4655"/>
                    <a:pt x="3379" y="4607"/>
                  </a:cubicBezTo>
                  <a:cubicBezTo>
                    <a:pt x="3391" y="4546"/>
                    <a:pt x="3415" y="4485"/>
                    <a:pt x="3440" y="4425"/>
                  </a:cubicBezTo>
                  <a:cubicBezTo>
                    <a:pt x="3440" y="4412"/>
                    <a:pt x="3452" y="4400"/>
                    <a:pt x="3452" y="4388"/>
                  </a:cubicBezTo>
                  <a:close/>
                  <a:moveTo>
                    <a:pt x="13904" y="5373"/>
                  </a:moveTo>
                  <a:cubicBezTo>
                    <a:pt x="13904" y="5373"/>
                    <a:pt x="13916" y="5373"/>
                    <a:pt x="13916" y="5384"/>
                  </a:cubicBezTo>
                  <a:lnTo>
                    <a:pt x="13916" y="5397"/>
                  </a:lnTo>
                  <a:cubicBezTo>
                    <a:pt x="13929" y="5421"/>
                    <a:pt x="13940" y="5433"/>
                    <a:pt x="13940" y="5457"/>
                  </a:cubicBezTo>
                  <a:lnTo>
                    <a:pt x="13953" y="5457"/>
                  </a:lnTo>
                  <a:cubicBezTo>
                    <a:pt x="13953" y="5494"/>
                    <a:pt x="13965" y="5519"/>
                    <a:pt x="13977" y="5555"/>
                  </a:cubicBezTo>
                  <a:lnTo>
                    <a:pt x="13977" y="5567"/>
                  </a:lnTo>
                  <a:cubicBezTo>
                    <a:pt x="13989" y="5579"/>
                    <a:pt x="13989" y="5591"/>
                    <a:pt x="13989" y="5591"/>
                  </a:cubicBezTo>
                  <a:lnTo>
                    <a:pt x="13989" y="5603"/>
                  </a:lnTo>
                  <a:lnTo>
                    <a:pt x="14002" y="5616"/>
                  </a:lnTo>
                  <a:lnTo>
                    <a:pt x="14002" y="5627"/>
                  </a:lnTo>
                  <a:cubicBezTo>
                    <a:pt x="14002" y="5627"/>
                    <a:pt x="14002" y="5640"/>
                    <a:pt x="14013" y="5652"/>
                  </a:cubicBezTo>
                  <a:cubicBezTo>
                    <a:pt x="14013" y="5652"/>
                    <a:pt x="14026" y="5664"/>
                    <a:pt x="14038" y="5664"/>
                  </a:cubicBezTo>
                  <a:lnTo>
                    <a:pt x="14050" y="5652"/>
                  </a:lnTo>
                  <a:cubicBezTo>
                    <a:pt x="14062" y="5652"/>
                    <a:pt x="14075" y="5652"/>
                    <a:pt x="14075" y="5640"/>
                  </a:cubicBezTo>
                  <a:cubicBezTo>
                    <a:pt x="14086" y="5640"/>
                    <a:pt x="14099" y="5627"/>
                    <a:pt x="14099" y="5627"/>
                  </a:cubicBezTo>
                  <a:cubicBezTo>
                    <a:pt x="14110" y="5616"/>
                    <a:pt x="14123" y="5603"/>
                    <a:pt x="14135" y="5603"/>
                  </a:cubicBezTo>
                  <a:cubicBezTo>
                    <a:pt x="14159" y="5579"/>
                    <a:pt x="14172" y="5567"/>
                    <a:pt x="14196" y="5555"/>
                  </a:cubicBezTo>
                  <a:lnTo>
                    <a:pt x="14208" y="5530"/>
                  </a:lnTo>
                  <a:lnTo>
                    <a:pt x="14220" y="5530"/>
                  </a:lnTo>
                  <a:lnTo>
                    <a:pt x="14220" y="5519"/>
                  </a:lnTo>
                  <a:lnTo>
                    <a:pt x="14232" y="5519"/>
                  </a:lnTo>
                  <a:lnTo>
                    <a:pt x="14232" y="5506"/>
                  </a:lnTo>
                  <a:cubicBezTo>
                    <a:pt x="14256" y="5494"/>
                    <a:pt x="14281" y="5470"/>
                    <a:pt x="14293" y="5457"/>
                  </a:cubicBezTo>
                  <a:lnTo>
                    <a:pt x="14305" y="5457"/>
                  </a:lnTo>
                  <a:cubicBezTo>
                    <a:pt x="14318" y="5457"/>
                    <a:pt x="14329" y="5446"/>
                    <a:pt x="14329" y="5433"/>
                  </a:cubicBezTo>
                  <a:lnTo>
                    <a:pt x="14342" y="5433"/>
                  </a:lnTo>
                  <a:lnTo>
                    <a:pt x="14342" y="5446"/>
                  </a:lnTo>
                  <a:cubicBezTo>
                    <a:pt x="14342" y="5446"/>
                    <a:pt x="14342" y="5457"/>
                    <a:pt x="14354" y="5457"/>
                  </a:cubicBezTo>
                  <a:cubicBezTo>
                    <a:pt x="14354" y="5470"/>
                    <a:pt x="14354" y="5482"/>
                    <a:pt x="14366" y="5506"/>
                  </a:cubicBezTo>
                  <a:cubicBezTo>
                    <a:pt x="14366" y="5543"/>
                    <a:pt x="14378" y="5579"/>
                    <a:pt x="14378" y="5627"/>
                  </a:cubicBezTo>
                  <a:lnTo>
                    <a:pt x="14378" y="5664"/>
                  </a:lnTo>
                  <a:cubicBezTo>
                    <a:pt x="14378" y="5689"/>
                    <a:pt x="14391" y="5713"/>
                    <a:pt x="14391" y="5725"/>
                  </a:cubicBezTo>
                  <a:lnTo>
                    <a:pt x="14391" y="5749"/>
                  </a:lnTo>
                  <a:cubicBezTo>
                    <a:pt x="14391" y="5762"/>
                    <a:pt x="14402" y="5773"/>
                    <a:pt x="14402" y="5786"/>
                  </a:cubicBezTo>
                  <a:cubicBezTo>
                    <a:pt x="14402" y="5786"/>
                    <a:pt x="14415" y="5798"/>
                    <a:pt x="14426" y="5798"/>
                  </a:cubicBezTo>
                  <a:cubicBezTo>
                    <a:pt x="14439" y="5810"/>
                    <a:pt x="14439" y="5810"/>
                    <a:pt x="14451" y="5810"/>
                  </a:cubicBezTo>
                  <a:cubicBezTo>
                    <a:pt x="14451" y="5810"/>
                    <a:pt x="14463" y="5810"/>
                    <a:pt x="14463" y="5798"/>
                  </a:cubicBezTo>
                  <a:cubicBezTo>
                    <a:pt x="14499" y="5798"/>
                    <a:pt x="14536" y="5786"/>
                    <a:pt x="14561" y="5762"/>
                  </a:cubicBezTo>
                  <a:lnTo>
                    <a:pt x="14572" y="5762"/>
                  </a:lnTo>
                  <a:cubicBezTo>
                    <a:pt x="14572" y="5749"/>
                    <a:pt x="14585" y="5749"/>
                    <a:pt x="14597" y="5737"/>
                  </a:cubicBezTo>
                  <a:cubicBezTo>
                    <a:pt x="14621" y="5725"/>
                    <a:pt x="14645" y="5713"/>
                    <a:pt x="14670" y="5689"/>
                  </a:cubicBezTo>
                  <a:lnTo>
                    <a:pt x="14682" y="5689"/>
                  </a:lnTo>
                  <a:cubicBezTo>
                    <a:pt x="14706" y="5676"/>
                    <a:pt x="14731" y="5652"/>
                    <a:pt x="14755" y="5640"/>
                  </a:cubicBezTo>
                  <a:cubicBezTo>
                    <a:pt x="14791" y="5616"/>
                    <a:pt x="14815" y="5603"/>
                    <a:pt x="14840" y="5591"/>
                  </a:cubicBezTo>
                  <a:cubicBezTo>
                    <a:pt x="14852" y="5579"/>
                    <a:pt x="14852" y="5579"/>
                    <a:pt x="14864" y="5579"/>
                  </a:cubicBezTo>
                  <a:cubicBezTo>
                    <a:pt x="14852" y="5591"/>
                    <a:pt x="14864" y="5603"/>
                    <a:pt x="14864" y="5603"/>
                  </a:cubicBezTo>
                  <a:lnTo>
                    <a:pt x="14864" y="5616"/>
                  </a:lnTo>
                  <a:lnTo>
                    <a:pt x="14864" y="5676"/>
                  </a:lnTo>
                  <a:cubicBezTo>
                    <a:pt x="14864" y="5700"/>
                    <a:pt x="14852" y="5725"/>
                    <a:pt x="14852" y="5749"/>
                  </a:cubicBezTo>
                  <a:lnTo>
                    <a:pt x="14852" y="5762"/>
                  </a:lnTo>
                  <a:cubicBezTo>
                    <a:pt x="14840" y="5810"/>
                    <a:pt x="14828" y="5871"/>
                    <a:pt x="14804" y="5919"/>
                  </a:cubicBezTo>
                  <a:lnTo>
                    <a:pt x="14767" y="6065"/>
                  </a:lnTo>
                  <a:cubicBezTo>
                    <a:pt x="14755" y="6065"/>
                    <a:pt x="14755" y="6078"/>
                    <a:pt x="14755" y="6089"/>
                  </a:cubicBezTo>
                  <a:lnTo>
                    <a:pt x="14742" y="6102"/>
                  </a:lnTo>
                  <a:cubicBezTo>
                    <a:pt x="14731" y="6151"/>
                    <a:pt x="14718" y="6186"/>
                    <a:pt x="14694" y="6235"/>
                  </a:cubicBezTo>
                  <a:cubicBezTo>
                    <a:pt x="14682" y="6259"/>
                    <a:pt x="14670" y="6272"/>
                    <a:pt x="14658" y="6296"/>
                  </a:cubicBezTo>
                  <a:lnTo>
                    <a:pt x="14645" y="6332"/>
                  </a:lnTo>
                  <a:cubicBezTo>
                    <a:pt x="14645" y="6345"/>
                    <a:pt x="14634" y="6357"/>
                    <a:pt x="14634" y="6369"/>
                  </a:cubicBezTo>
                  <a:cubicBezTo>
                    <a:pt x="14621" y="6381"/>
                    <a:pt x="14609" y="6405"/>
                    <a:pt x="14609" y="6418"/>
                  </a:cubicBezTo>
                  <a:cubicBezTo>
                    <a:pt x="14572" y="6478"/>
                    <a:pt x="14548" y="6515"/>
                    <a:pt x="14524" y="6564"/>
                  </a:cubicBezTo>
                  <a:cubicBezTo>
                    <a:pt x="14499" y="6600"/>
                    <a:pt x="14475" y="6648"/>
                    <a:pt x="14439" y="6697"/>
                  </a:cubicBezTo>
                  <a:lnTo>
                    <a:pt x="14426" y="6721"/>
                  </a:lnTo>
                  <a:lnTo>
                    <a:pt x="14415" y="6734"/>
                  </a:lnTo>
                  <a:cubicBezTo>
                    <a:pt x="14415" y="6746"/>
                    <a:pt x="14402" y="6758"/>
                    <a:pt x="14402" y="6770"/>
                  </a:cubicBezTo>
                  <a:lnTo>
                    <a:pt x="14391" y="6782"/>
                  </a:lnTo>
                  <a:lnTo>
                    <a:pt x="14342" y="6831"/>
                  </a:lnTo>
                  <a:lnTo>
                    <a:pt x="14329" y="6843"/>
                  </a:lnTo>
                  <a:lnTo>
                    <a:pt x="14318" y="6855"/>
                  </a:lnTo>
                  <a:cubicBezTo>
                    <a:pt x="14318" y="6855"/>
                    <a:pt x="14318" y="6867"/>
                    <a:pt x="14305" y="6867"/>
                  </a:cubicBezTo>
                  <a:lnTo>
                    <a:pt x="14293" y="6880"/>
                  </a:lnTo>
                  <a:lnTo>
                    <a:pt x="14281" y="6891"/>
                  </a:lnTo>
                  <a:cubicBezTo>
                    <a:pt x="14232" y="6928"/>
                    <a:pt x="14183" y="6977"/>
                    <a:pt x="14135" y="7001"/>
                  </a:cubicBezTo>
                  <a:cubicBezTo>
                    <a:pt x="14099" y="7026"/>
                    <a:pt x="14050" y="7062"/>
                    <a:pt x="14002" y="7086"/>
                  </a:cubicBezTo>
                  <a:cubicBezTo>
                    <a:pt x="13989" y="7086"/>
                    <a:pt x="13989" y="7086"/>
                    <a:pt x="13977" y="7098"/>
                  </a:cubicBezTo>
                  <a:cubicBezTo>
                    <a:pt x="13965" y="7098"/>
                    <a:pt x="13940" y="7110"/>
                    <a:pt x="13916" y="7123"/>
                  </a:cubicBezTo>
                  <a:lnTo>
                    <a:pt x="13892" y="7123"/>
                  </a:lnTo>
                  <a:cubicBezTo>
                    <a:pt x="13880" y="7110"/>
                    <a:pt x="13867" y="7110"/>
                    <a:pt x="13856" y="7110"/>
                  </a:cubicBezTo>
                  <a:lnTo>
                    <a:pt x="13856" y="7098"/>
                  </a:lnTo>
                  <a:cubicBezTo>
                    <a:pt x="13867" y="7086"/>
                    <a:pt x="13892" y="7074"/>
                    <a:pt x="13916" y="7062"/>
                  </a:cubicBezTo>
                  <a:cubicBezTo>
                    <a:pt x="13916" y="7050"/>
                    <a:pt x="13929" y="7050"/>
                    <a:pt x="13940" y="7037"/>
                  </a:cubicBezTo>
                  <a:lnTo>
                    <a:pt x="13953" y="7026"/>
                  </a:lnTo>
                  <a:lnTo>
                    <a:pt x="13977" y="7001"/>
                  </a:lnTo>
                  <a:lnTo>
                    <a:pt x="14002" y="6977"/>
                  </a:lnTo>
                  <a:cubicBezTo>
                    <a:pt x="14013" y="6977"/>
                    <a:pt x="14013" y="6964"/>
                    <a:pt x="14013" y="6964"/>
                  </a:cubicBezTo>
                  <a:cubicBezTo>
                    <a:pt x="14026" y="6953"/>
                    <a:pt x="14050" y="6928"/>
                    <a:pt x="14062" y="6904"/>
                  </a:cubicBezTo>
                  <a:lnTo>
                    <a:pt x="14075" y="6904"/>
                  </a:lnTo>
                  <a:lnTo>
                    <a:pt x="14086" y="6891"/>
                  </a:lnTo>
                  <a:lnTo>
                    <a:pt x="14086" y="6880"/>
                  </a:lnTo>
                  <a:lnTo>
                    <a:pt x="14099" y="6867"/>
                  </a:lnTo>
                  <a:cubicBezTo>
                    <a:pt x="14110" y="6855"/>
                    <a:pt x="14110" y="6855"/>
                    <a:pt x="14110" y="6843"/>
                  </a:cubicBezTo>
                  <a:lnTo>
                    <a:pt x="14135" y="6818"/>
                  </a:lnTo>
                  <a:cubicBezTo>
                    <a:pt x="14147" y="6807"/>
                    <a:pt x="14159" y="6782"/>
                    <a:pt x="14172" y="6770"/>
                  </a:cubicBezTo>
                  <a:cubicBezTo>
                    <a:pt x="14183" y="6746"/>
                    <a:pt x="14208" y="6721"/>
                    <a:pt x="14220" y="6697"/>
                  </a:cubicBezTo>
                  <a:lnTo>
                    <a:pt x="14256" y="6648"/>
                  </a:lnTo>
                  <a:lnTo>
                    <a:pt x="14269" y="6637"/>
                  </a:lnTo>
                  <a:cubicBezTo>
                    <a:pt x="14269" y="6624"/>
                    <a:pt x="14281" y="6624"/>
                    <a:pt x="14281" y="6612"/>
                  </a:cubicBezTo>
                  <a:cubicBezTo>
                    <a:pt x="14293" y="6600"/>
                    <a:pt x="14305" y="6575"/>
                    <a:pt x="14329" y="6551"/>
                  </a:cubicBezTo>
                  <a:lnTo>
                    <a:pt x="14342" y="6527"/>
                  </a:lnTo>
                  <a:cubicBezTo>
                    <a:pt x="14354" y="6515"/>
                    <a:pt x="14366" y="6502"/>
                    <a:pt x="14378" y="6478"/>
                  </a:cubicBezTo>
                  <a:cubicBezTo>
                    <a:pt x="14391" y="6478"/>
                    <a:pt x="14391" y="6467"/>
                    <a:pt x="14402" y="6454"/>
                  </a:cubicBezTo>
                  <a:lnTo>
                    <a:pt x="14439" y="6418"/>
                  </a:lnTo>
                  <a:lnTo>
                    <a:pt x="14451" y="6394"/>
                  </a:lnTo>
                  <a:cubicBezTo>
                    <a:pt x="14463" y="6381"/>
                    <a:pt x="14475" y="6369"/>
                    <a:pt x="14475" y="6357"/>
                  </a:cubicBezTo>
                  <a:lnTo>
                    <a:pt x="14488" y="6345"/>
                  </a:lnTo>
                  <a:cubicBezTo>
                    <a:pt x="14488" y="6345"/>
                    <a:pt x="14499" y="6332"/>
                    <a:pt x="14499" y="6321"/>
                  </a:cubicBezTo>
                  <a:lnTo>
                    <a:pt x="14524" y="6296"/>
                  </a:lnTo>
                  <a:lnTo>
                    <a:pt x="14536" y="6284"/>
                  </a:lnTo>
                  <a:lnTo>
                    <a:pt x="14536" y="6272"/>
                  </a:lnTo>
                  <a:cubicBezTo>
                    <a:pt x="14548" y="6272"/>
                    <a:pt x="14548" y="6259"/>
                    <a:pt x="14561" y="6248"/>
                  </a:cubicBezTo>
                  <a:cubicBezTo>
                    <a:pt x="14561" y="6248"/>
                    <a:pt x="14561" y="6235"/>
                    <a:pt x="14572" y="6223"/>
                  </a:cubicBezTo>
                  <a:cubicBezTo>
                    <a:pt x="14585" y="6211"/>
                    <a:pt x="14597" y="6186"/>
                    <a:pt x="14609" y="6175"/>
                  </a:cubicBezTo>
                  <a:lnTo>
                    <a:pt x="14621" y="6151"/>
                  </a:lnTo>
                  <a:cubicBezTo>
                    <a:pt x="14634" y="6138"/>
                    <a:pt x="14645" y="6114"/>
                    <a:pt x="14645" y="6089"/>
                  </a:cubicBezTo>
                  <a:cubicBezTo>
                    <a:pt x="14670" y="6065"/>
                    <a:pt x="14682" y="6029"/>
                    <a:pt x="14694" y="6005"/>
                  </a:cubicBezTo>
                  <a:cubicBezTo>
                    <a:pt x="14706" y="5992"/>
                    <a:pt x="14706" y="5980"/>
                    <a:pt x="14718" y="5968"/>
                  </a:cubicBezTo>
                  <a:lnTo>
                    <a:pt x="14718" y="5956"/>
                  </a:lnTo>
                  <a:cubicBezTo>
                    <a:pt x="14718" y="5956"/>
                    <a:pt x="14718" y="5943"/>
                    <a:pt x="14731" y="5943"/>
                  </a:cubicBezTo>
                  <a:lnTo>
                    <a:pt x="14731" y="5932"/>
                  </a:lnTo>
                  <a:lnTo>
                    <a:pt x="14731" y="5919"/>
                  </a:lnTo>
                  <a:cubicBezTo>
                    <a:pt x="14742" y="5895"/>
                    <a:pt x="14755" y="5859"/>
                    <a:pt x="14767" y="5835"/>
                  </a:cubicBezTo>
                  <a:lnTo>
                    <a:pt x="14767" y="5810"/>
                  </a:lnTo>
                  <a:cubicBezTo>
                    <a:pt x="14779" y="5786"/>
                    <a:pt x="14791" y="5762"/>
                    <a:pt x="14791" y="5737"/>
                  </a:cubicBezTo>
                  <a:cubicBezTo>
                    <a:pt x="14804" y="5713"/>
                    <a:pt x="14804" y="5676"/>
                    <a:pt x="14815" y="5652"/>
                  </a:cubicBezTo>
                  <a:cubicBezTo>
                    <a:pt x="14815" y="5640"/>
                    <a:pt x="14815" y="5640"/>
                    <a:pt x="14804" y="5640"/>
                  </a:cubicBezTo>
                  <a:cubicBezTo>
                    <a:pt x="14804" y="5627"/>
                    <a:pt x="14804" y="5627"/>
                    <a:pt x="14791" y="5627"/>
                  </a:cubicBezTo>
                  <a:cubicBezTo>
                    <a:pt x="14791" y="5627"/>
                    <a:pt x="14779" y="5627"/>
                    <a:pt x="14779" y="5640"/>
                  </a:cubicBezTo>
                  <a:cubicBezTo>
                    <a:pt x="14767" y="5652"/>
                    <a:pt x="14767" y="5664"/>
                    <a:pt x="14767" y="5676"/>
                  </a:cubicBezTo>
                  <a:cubicBezTo>
                    <a:pt x="14755" y="5713"/>
                    <a:pt x="14742" y="5737"/>
                    <a:pt x="14731" y="5762"/>
                  </a:cubicBezTo>
                  <a:cubicBezTo>
                    <a:pt x="14718" y="5786"/>
                    <a:pt x="14718" y="5798"/>
                    <a:pt x="14706" y="5822"/>
                  </a:cubicBezTo>
                  <a:lnTo>
                    <a:pt x="14706" y="5835"/>
                  </a:lnTo>
                  <a:cubicBezTo>
                    <a:pt x="14694" y="5846"/>
                    <a:pt x="14694" y="5859"/>
                    <a:pt x="14694" y="5859"/>
                  </a:cubicBezTo>
                  <a:lnTo>
                    <a:pt x="14694" y="5871"/>
                  </a:lnTo>
                  <a:cubicBezTo>
                    <a:pt x="14682" y="5883"/>
                    <a:pt x="14682" y="5895"/>
                    <a:pt x="14682" y="5895"/>
                  </a:cubicBezTo>
                  <a:lnTo>
                    <a:pt x="14670" y="5907"/>
                  </a:lnTo>
                  <a:cubicBezTo>
                    <a:pt x="14670" y="5919"/>
                    <a:pt x="14670" y="5919"/>
                    <a:pt x="14658" y="5932"/>
                  </a:cubicBezTo>
                  <a:lnTo>
                    <a:pt x="14658" y="5956"/>
                  </a:lnTo>
                  <a:lnTo>
                    <a:pt x="14645" y="5968"/>
                  </a:lnTo>
                  <a:lnTo>
                    <a:pt x="14634" y="5992"/>
                  </a:lnTo>
                  <a:cubicBezTo>
                    <a:pt x="14621" y="6016"/>
                    <a:pt x="14597" y="6053"/>
                    <a:pt x="14585" y="6089"/>
                  </a:cubicBezTo>
                  <a:cubicBezTo>
                    <a:pt x="14572" y="6102"/>
                    <a:pt x="14572" y="6102"/>
                    <a:pt x="14572" y="6114"/>
                  </a:cubicBezTo>
                  <a:cubicBezTo>
                    <a:pt x="14561" y="6126"/>
                    <a:pt x="14548" y="6138"/>
                    <a:pt x="14548" y="6162"/>
                  </a:cubicBezTo>
                  <a:lnTo>
                    <a:pt x="14536" y="6175"/>
                  </a:lnTo>
                  <a:cubicBezTo>
                    <a:pt x="14524" y="6199"/>
                    <a:pt x="14512" y="6211"/>
                    <a:pt x="14499" y="6223"/>
                  </a:cubicBezTo>
                  <a:cubicBezTo>
                    <a:pt x="14499" y="6235"/>
                    <a:pt x="14488" y="6248"/>
                    <a:pt x="14488" y="6248"/>
                  </a:cubicBezTo>
                  <a:lnTo>
                    <a:pt x="14475" y="6259"/>
                  </a:lnTo>
                  <a:lnTo>
                    <a:pt x="14475" y="6272"/>
                  </a:lnTo>
                  <a:cubicBezTo>
                    <a:pt x="14463" y="6272"/>
                    <a:pt x="14463" y="6284"/>
                    <a:pt x="14463" y="6296"/>
                  </a:cubicBezTo>
                  <a:lnTo>
                    <a:pt x="14439" y="6321"/>
                  </a:lnTo>
                  <a:cubicBezTo>
                    <a:pt x="14426" y="6321"/>
                    <a:pt x="14426" y="6332"/>
                    <a:pt x="14426" y="6332"/>
                  </a:cubicBezTo>
                  <a:cubicBezTo>
                    <a:pt x="14415" y="6345"/>
                    <a:pt x="14415" y="6357"/>
                    <a:pt x="14402" y="6357"/>
                  </a:cubicBezTo>
                  <a:lnTo>
                    <a:pt x="14391" y="6369"/>
                  </a:lnTo>
                  <a:cubicBezTo>
                    <a:pt x="14378" y="6394"/>
                    <a:pt x="14366" y="6418"/>
                    <a:pt x="14354" y="6430"/>
                  </a:cubicBezTo>
                  <a:lnTo>
                    <a:pt x="14329" y="6454"/>
                  </a:lnTo>
                  <a:cubicBezTo>
                    <a:pt x="14318" y="6467"/>
                    <a:pt x="14305" y="6491"/>
                    <a:pt x="14293" y="6502"/>
                  </a:cubicBezTo>
                  <a:lnTo>
                    <a:pt x="14281" y="6539"/>
                  </a:lnTo>
                  <a:cubicBezTo>
                    <a:pt x="14256" y="6551"/>
                    <a:pt x="14245" y="6575"/>
                    <a:pt x="14232" y="6588"/>
                  </a:cubicBezTo>
                  <a:cubicBezTo>
                    <a:pt x="14220" y="6612"/>
                    <a:pt x="14196" y="6648"/>
                    <a:pt x="14183" y="6673"/>
                  </a:cubicBezTo>
                  <a:lnTo>
                    <a:pt x="14159" y="6697"/>
                  </a:lnTo>
                  <a:lnTo>
                    <a:pt x="14159" y="6710"/>
                  </a:lnTo>
                  <a:lnTo>
                    <a:pt x="14147" y="6721"/>
                  </a:lnTo>
                  <a:cubicBezTo>
                    <a:pt x="14135" y="6734"/>
                    <a:pt x="14135" y="6746"/>
                    <a:pt x="14123" y="6758"/>
                  </a:cubicBezTo>
                  <a:cubicBezTo>
                    <a:pt x="14123" y="6770"/>
                    <a:pt x="14110" y="6782"/>
                    <a:pt x="14099" y="6794"/>
                  </a:cubicBezTo>
                  <a:lnTo>
                    <a:pt x="14086" y="6807"/>
                  </a:lnTo>
                  <a:cubicBezTo>
                    <a:pt x="14086" y="6818"/>
                    <a:pt x="14075" y="6831"/>
                    <a:pt x="14062" y="6843"/>
                  </a:cubicBezTo>
                  <a:lnTo>
                    <a:pt x="14050" y="6855"/>
                  </a:lnTo>
                  <a:cubicBezTo>
                    <a:pt x="14038" y="6867"/>
                    <a:pt x="14038" y="6880"/>
                    <a:pt x="14026" y="6891"/>
                  </a:cubicBezTo>
                  <a:lnTo>
                    <a:pt x="14013" y="6916"/>
                  </a:lnTo>
                  <a:lnTo>
                    <a:pt x="13989" y="6940"/>
                  </a:lnTo>
                  <a:cubicBezTo>
                    <a:pt x="13977" y="6953"/>
                    <a:pt x="13965" y="6964"/>
                    <a:pt x="13953" y="6964"/>
                  </a:cubicBezTo>
                  <a:lnTo>
                    <a:pt x="13940" y="6989"/>
                  </a:lnTo>
                  <a:lnTo>
                    <a:pt x="13929" y="7001"/>
                  </a:lnTo>
                  <a:lnTo>
                    <a:pt x="13916" y="7001"/>
                  </a:lnTo>
                  <a:lnTo>
                    <a:pt x="13916" y="7013"/>
                  </a:lnTo>
                  <a:lnTo>
                    <a:pt x="13904" y="7026"/>
                  </a:lnTo>
                  <a:lnTo>
                    <a:pt x="13892" y="7037"/>
                  </a:lnTo>
                  <a:cubicBezTo>
                    <a:pt x="13880" y="7037"/>
                    <a:pt x="13880" y="7037"/>
                    <a:pt x="13880" y="7050"/>
                  </a:cubicBezTo>
                  <a:lnTo>
                    <a:pt x="13880" y="7037"/>
                  </a:lnTo>
                  <a:cubicBezTo>
                    <a:pt x="13880" y="7026"/>
                    <a:pt x="13880" y="7013"/>
                    <a:pt x="13892" y="7001"/>
                  </a:cubicBezTo>
                  <a:lnTo>
                    <a:pt x="13892" y="6989"/>
                  </a:lnTo>
                  <a:cubicBezTo>
                    <a:pt x="13904" y="6964"/>
                    <a:pt x="13916" y="6953"/>
                    <a:pt x="13929" y="6928"/>
                  </a:cubicBezTo>
                  <a:cubicBezTo>
                    <a:pt x="13940" y="6891"/>
                    <a:pt x="13965" y="6843"/>
                    <a:pt x="13989" y="6794"/>
                  </a:cubicBezTo>
                  <a:cubicBezTo>
                    <a:pt x="14013" y="6734"/>
                    <a:pt x="14050" y="6661"/>
                    <a:pt x="14075" y="6588"/>
                  </a:cubicBezTo>
                  <a:lnTo>
                    <a:pt x="14086" y="6575"/>
                  </a:lnTo>
                  <a:cubicBezTo>
                    <a:pt x="14135" y="6478"/>
                    <a:pt x="14183" y="6357"/>
                    <a:pt x="14220" y="6248"/>
                  </a:cubicBezTo>
                  <a:cubicBezTo>
                    <a:pt x="14232" y="6223"/>
                    <a:pt x="14245" y="6186"/>
                    <a:pt x="14256" y="6151"/>
                  </a:cubicBezTo>
                  <a:cubicBezTo>
                    <a:pt x="14269" y="6126"/>
                    <a:pt x="14269" y="6102"/>
                    <a:pt x="14281" y="6065"/>
                  </a:cubicBezTo>
                  <a:lnTo>
                    <a:pt x="14281" y="6053"/>
                  </a:lnTo>
                  <a:cubicBezTo>
                    <a:pt x="14293" y="6041"/>
                    <a:pt x="14293" y="6041"/>
                    <a:pt x="14293" y="6029"/>
                  </a:cubicBezTo>
                  <a:lnTo>
                    <a:pt x="14293" y="6016"/>
                  </a:lnTo>
                  <a:cubicBezTo>
                    <a:pt x="14293" y="6005"/>
                    <a:pt x="14305" y="5992"/>
                    <a:pt x="14305" y="5980"/>
                  </a:cubicBezTo>
                  <a:cubicBezTo>
                    <a:pt x="14305" y="5968"/>
                    <a:pt x="14318" y="5956"/>
                    <a:pt x="14318" y="5932"/>
                  </a:cubicBezTo>
                  <a:lnTo>
                    <a:pt x="14318" y="5907"/>
                  </a:lnTo>
                  <a:lnTo>
                    <a:pt x="14318" y="5895"/>
                  </a:lnTo>
                  <a:cubicBezTo>
                    <a:pt x="14329" y="5859"/>
                    <a:pt x="14329" y="5835"/>
                    <a:pt x="14342" y="5810"/>
                  </a:cubicBezTo>
                  <a:lnTo>
                    <a:pt x="14342" y="5762"/>
                  </a:lnTo>
                  <a:lnTo>
                    <a:pt x="14342" y="5713"/>
                  </a:lnTo>
                  <a:cubicBezTo>
                    <a:pt x="14354" y="5689"/>
                    <a:pt x="14354" y="5652"/>
                    <a:pt x="14354" y="5627"/>
                  </a:cubicBezTo>
                  <a:lnTo>
                    <a:pt x="14354" y="5591"/>
                  </a:lnTo>
                  <a:lnTo>
                    <a:pt x="14354" y="5567"/>
                  </a:lnTo>
                  <a:lnTo>
                    <a:pt x="14354" y="5555"/>
                  </a:lnTo>
                  <a:lnTo>
                    <a:pt x="14342" y="5543"/>
                  </a:lnTo>
                  <a:lnTo>
                    <a:pt x="14329" y="5543"/>
                  </a:lnTo>
                  <a:lnTo>
                    <a:pt x="14318" y="5555"/>
                  </a:lnTo>
                  <a:cubicBezTo>
                    <a:pt x="14329" y="5567"/>
                    <a:pt x="14318" y="5567"/>
                    <a:pt x="14318" y="5567"/>
                  </a:cubicBezTo>
                  <a:lnTo>
                    <a:pt x="14318" y="5579"/>
                  </a:lnTo>
                  <a:lnTo>
                    <a:pt x="14318" y="5591"/>
                  </a:lnTo>
                  <a:lnTo>
                    <a:pt x="14318" y="5627"/>
                  </a:lnTo>
                  <a:lnTo>
                    <a:pt x="14318" y="5640"/>
                  </a:lnTo>
                  <a:cubicBezTo>
                    <a:pt x="14318" y="5689"/>
                    <a:pt x="14318" y="5725"/>
                    <a:pt x="14305" y="5773"/>
                  </a:cubicBezTo>
                  <a:cubicBezTo>
                    <a:pt x="14305" y="5798"/>
                    <a:pt x="14293" y="5810"/>
                    <a:pt x="14293" y="5835"/>
                  </a:cubicBezTo>
                  <a:lnTo>
                    <a:pt x="14293" y="5846"/>
                  </a:lnTo>
                  <a:lnTo>
                    <a:pt x="14281" y="5871"/>
                  </a:lnTo>
                  <a:lnTo>
                    <a:pt x="14281" y="5919"/>
                  </a:lnTo>
                  <a:lnTo>
                    <a:pt x="14269" y="5932"/>
                  </a:lnTo>
                  <a:lnTo>
                    <a:pt x="14269" y="5943"/>
                  </a:lnTo>
                  <a:lnTo>
                    <a:pt x="14269" y="5956"/>
                  </a:lnTo>
                  <a:cubicBezTo>
                    <a:pt x="14269" y="5980"/>
                    <a:pt x="14256" y="5992"/>
                    <a:pt x="14256" y="6016"/>
                  </a:cubicBezTo>
                  <a:cubicBezTo>
                    <a:pt x="14245" y="6029"/>
                    <a:pt x="14245" y="6041"/>
                    <a:pt x="14245" y="6053"/>
                  </a:cubicBezTo>
                  <a:lnTo>
                    <a:pt x="14232" y="6089"/>
                  </a:lnTo>
                  <a:cubicBezTo>
                    <a:pt x="14220" y="6114"/>
                    <a:pt x="14220" y="6138"/>
                    <a:pt x="14208" y="6162"/>
                  </a:cubicBezTo>
                  <a:cubicBezTo>
                    <a:pt x="14208" y="6175"/>
                    <a:pt x="14196" y="6199"/>
                    <a:pt x="14196" y="6211"/>
                  </a:cubicBezTo>
                  <a:lnTo>
                    <a:pt x="14183" y="6235"/>
                  </a:lnTo>
                  <a:lnTo>
                    <a:pt x="14172" y="6259"/>
                  </a:lnTo>
                  <a:cubicBezTo>
                    <a:pt x="14172" y="6272"/>
                    <a:pt x="14159" y="6296"/>
                    <a:pt x="14159" y="6308"/>
                  </a:cubicBezTo>
                  <a:cubicBezTo>
                    <a:pt x="14147" y="6345"/>
                    <a:pt x="14135" y="6369"/>
                    <a:pt x="14123" y="6405"/>
                  </a:cubicBezTo>
                  <a:cubicBezTo>
                    <a:pt x="14075" y="6527"/>
                    <a:pt x="14026" y="6637"/>
                    <a:pt x="13977" y="6746"/>
                  </a:cubicBezTo>
                  <a:lnTo>
                    <a:pt x="13940" y="6831"/>
                  </a:lnTo>
                  <a:cubicBezTo>
                    <a:pt x="13929" y="6855"/>
                    <a:pt x="13916" y="6891"/>
                    <a:pt x="13892" y="6916"/>
                  </a:cubicBezTo>
                  <a:cubicBezTo>
                    <a:pt x="13892" y="6953"/>
                    <a:pt x="13880" y="6977"/>
                    <a:pt x="13867" y="7001"/>
                  </a:cubicBezTo>
                  <a:lnTo>
                    <a:pt x="13856" y="7001"/>
                  </a:lnTo>
                  <a:lnTo>
                    <a:pt x="13856" y="7037"/>
                  </a:lnTo>
                  <a:lnTo>
                    <a:pt x="13843" y="7050"/>
                  </a:lnTo>
                  <a:cubicBezTo>
                    <a:pt x="13843" y="7050"/>
                    <a:pt x="13843" y="7062"/>
                    <a:pt x="13831" y="7074"/>
                  </a:cubicBezTo>
                  <a:lnTo>
                    <a:pt x="13831" y="7062"/>
                  </a:lnTo>
                  <a:lnTo>
                    <a:pt x="13831" y="7026"/>
                  </a:lnTo>
                  <a:lnTo>
                    <a:pt x="13843" y="7013"/>
                  </a:lnTo>
                  <a:lnTo>
                    <a:pt x="13843" y="6953"/>
                  </a:lnTo>
                  <a:lnTo>
                    <a:pt x="13843" y="6916"/>
                  </a:lnTo>
                  <a:lnTo>
                    <a:pt x="13843" y="6855"/>
                  </a:lnTo>
                  <a:cubicBezTo>
                    <a:pt x="13843" y="6831"/>
                    <a:pt x="13843" y="6807"/>
                    <a:pt x="13856" y="6770"/>
                  </a:cubicBezTo>
                  <a:lnTo>
                    <a:pt x="13856" y="6734"/>
                  </a:lnTo>
                  <a:lnTo>
                    <a:pt x="13856" y="6710"/>
                  </a:lnTo>
                  <a:lnTo>
                    <a:pt x="13856" y="6697"/>
                  </a:lnTo>
                  <a:lnTo>
                    <a:pt x="13867" y="6637"/>
                  </a:lnTo>
                  <a:lnTo>
                    <a:pt x="13867" y="6564"/>
                  </a:lnTo>
                  <a:lnTo>
                    <a:pt x="13867" y="6539"/>
                  </a:lnTo>
                  <a:cubicBezTo>
                    <a:pt x="13880" y="6527"/>
                    <a:pt x="13880" y="6502"/>
                    <a:pt x="13880" y="6478"/>
                  </a:cubicBezTo>
                  <a:lnTo>
                    <a:pt x="13892" y="6454"/>
                  </a:lnTo>
                  <a:lnTo>
                    <a:pt x="13892" y="6381"/>
                  </a:lnTo>
                  <a:lnTo>
                    <a:pt x="13904" y="6369"/>
                  </a:lnTo>
                  <a:cubicBezTo>
                    <a:pt x="13916" y="6308"/>
                    <a:pt x="13916" y="6248"/>
                    <a:pt x="13929" y="6186"/>
                  </a:cubicBezTo>
                  <a:lnTo>
                    <a:pt x="13940" y="6089"/>
                  </a:lnTo>
                  <a:cubicBezTo>
                    <a:pt x="13953" y="6065"/>
                    <a:pt x="13953" y="6041"/>
                    <a:pt x="13953" y="6005"/>
                  </a:cubicBezTo>
                  <a:cubicBezTo>
                    <a:pt x="13965" y="5968"/>
                    <a:pt x="13965" y="5943"/>
                    <a:pt x="13965" y="5907"/>
                  </a:cubicBezTo>
                  <a:lnTo>
                    <a:pt x="13965" y="5895"/>
                  </a:lnTo>
                  <a:cubicBezTo>
                    <a:pt x="13977" y="5871"/>
                    <a:pt x="13977" y="5846"/>
                    <a:pt x="13977" y="5822"/>
                  </a:cubicBezTo>
                  <a:lnTo>
                    <a:pt x="13977" y="5773"/>
                  </a:lnTo>
                  <a:cubicBezTo>
                    <a:pt x="13977" y="5762"/>
                    <a:pt x="13977" y="5749"/>
                    <a:pt x="13989" y="5737"/>
                  </a:cubicBezTo>
                  <a:lnTo>
                    <a:pt x="13989" y="5664"/>
                  </a:lnTo>
                  <a:lnTo>
                    <a:pt x="13989" y="5627"/>
                  </a:lnTo>
                  <a:lnTo>
                    <a:pt x="13989" y="5603"/>
                  </a:lnTo>
                  <a:lnTo>
                    <a:pt x="13965" y="5603"/>
                  </a:lnTo>
                  <a:cubicBezTo>
                    <a:pt x="13953" y="5603"/>
                    <a:pt x="13953" y="5616"/>
                    <a:pt x="13953" y="5616"/>
                  </a:cubicBezTo>
                  <a:cubicBezTo>
                    <a:pt x="13953" y="5664"/>
                    <a:pt x="13940" y="5713"/>
                    <a:pt x="13940" y="5762"/>
                  </a:cubicBezTo>
                  <a:lnTo>
                    <a:pt x="13940" y="5798"/>
                  </a:lnTo>
                  <a:lnTo>
                    <a:pt x="13929" y="5822"/>
                  </a:lnTo>
                  <a:lnTo>
                    <a:pt x="13929" y="5871"/>
                  </a:lnTo>
                  <a:lnTo>
                    <a:pt x="13929" y="5883"/>
                  </a:lnTo>
                  <a:lnTo>
                    <a:pt x="13929" y="5907"/>
                  </a:lnTo>
                  <a:cubicBezTo>
                    <a:pt x="13916" y="5956"/>
                    <a:pt x="13916" y="6016"/>
                    <a:pt x="13916" y="6065"/>
                  </a:cubicBezTo>
                  <a:cubicBezTo>
                    <a:pt x="13904" y="6126"/>
                    <a:pt x="13892" y="6186"/>
                    <a:pt x="13892" y="6235"/>
                  </a:cubicBezTo>
                  <a:lnTo>
                    <a:pt x="13880" y="6272"/>
                  </a:lnTo>
                  <a:lnTo>
                    <a:pt x="13880" y="6332"/>
                  </a:lnTo>
                  <a:lnTo>
                    <a:pt x="13867" y="6394"/>
                  </a:lnTo>
                  <a:cubicBezTo>
                    <a:pt x="13867" y="6405"/>
                    <a:pt x="13867" y="6418"/>
                    <a:pt x="13856" y="6430"/>
                  </a:cubicBezTo>
                  <a:lnTo>
                    <a:pt x="13856" y="6454"/>
                  </a:lnTo>
                  <a:lnTo>
                    <a:pt x="13856" y="6478"/>
                  </a:lnTo>
                  <a:lnTo>
                    <a:pt x="13856" y="6491"/>
                  </a:lnTo>
                  <a:cubicBezTo>
                    <a:pt x="13856" y="6502"/>
                    <a:pt x="13856" y="6515"/>
                    <a:pt x="13843" y="6527"/>
                  </a:cubicBezTo>
                  <a:lnTo>
                    <a:pt x="13843" y="6564"/>
                  </a:lnTo>
                  <a:lnTo>
                    <a:pt x="13843" y="6575"/>
                  </a:lnTo>
                  <a:lnTo>
                    <a:pt x="13843" y="6612"/>
                  </a:lnTo>
                  <a:cubicBezTo>
                    <a:pt x="13831" y="6673"/>
                    <a:pt x="13831" y="6721"/>
                    <a:pt x="13831" y="6782"/>
                  </a:cubicBezTo>
                  <a:lnTo>
                    <a:pt x="13819" y="6818"/>
                  </a:lnTo>
                  <a:lnTo>
                    <a:pt x="13819" y="6855"/>
                  </a:lnTo>
                  <a:lnTo>
                    <a:pt x="13819" y="6880"/>
                  </a:lnTo>
                  <a:lnTo>
                    <a:pt x="13819" y="6891"/>
                  </a:lnTo>
                  <a:lnTo>
                    <a:pt x="13819" y="6916"/>
                  </a:lnTo>
                  <a:lnTo>
                    <a:pt x="13819" y="6989"/>
                  </a:lnTo>
                  <a:lnTo>
                    <a:pt x="13819" y="7013"/>
                  </a:lnTo>
                  <a:lnTo>
                    <a:pt x="13807" y="7013"/>
                  </a:lnTo>
                  <a:cubicBezTo>
                    <a:pt x="13807" y="6989"/>
                    <a:pt x="13807" y="6964"/>
                    <a:pt x="13795" y="6940"/>
                  </a:cubicBezTo>
                  <a:lnTo>
                    <a:pt x="13795" y="6916"/>
                  </a:lnTo>
                  <a:cubicBezTo>
                    <a:pt x="13795" y="6904"/>
                    <a:pt x="13783" y="6891"/>
                    <a:pt x="13783" y="6880"/>
                  </a:cubicBezTo>
                  <a:lnTo>
                    <a:pt x="13783" y="6867"/>
                  </a:lnTo>
                  <a:lnTo>
                    <a:pt x="13783" y="6843"/>
                  </a:lnTo>
                  <a:lnTo>
                    <a:pt x="13783" y="6831"/>
                  </a:lnTo>
                  <a:lnTo>
                    <a:pt x="13783" y="6818"/>
                  </a:lnTo>
                  <a:lnTo>
                    <a:pt x="13770" y="6770"/>
                  </a:lnTo>
                  <a:lnTo>
                    <a:pt x="13770" y="6721"/>
                  </a:lnTo>
                  <a:lnTo>
                    <a:pt x="13770" y="6673"/>
                  </a:lnTo>
                  <a:lnTo>
                    <a:pt x="13759" y="6661"/>
                  </a:lnTo>
                  <a:lnTo>
                    <a:pt x="13759" y="6648"/>
                  </a:lnTo>
                  <a:lnTo>
                    <a:pt x="13759" y="6624"/>
                  </a:lnTo>
                  <a:lnTo>
                    <a:pt x="13759" y="6600"/>
                  </a:lnTo>
                  <a:lnTo>
                    <a:pt x="13759" y="6564"/>
                  </a:lnTo>
                  <a:lnTo>
                    <a:pt x="13759" y="6551"/>
                  </a:lnTo>
                  <a:lnTo>
                    <a:pt x="13759" y="6527"/>
                  </a:lnTo>
                  <a:lnTo>
                    <a:pt x="13759" y="6491"/>
                  </a:lnTo>
                  <a:lnTo>
                    <a:pt x="13759" y="6478"/>
                  </a:lnTo>
                  <a:cubicBezTo>
                    <a:pt x="13770" y="6430"/>
                    <a:pt x="13770" y="6381"/>
                    <a:pt x="13770" y="6332"/>
                  </a:cubicBezTo>
                  <a:lnTo>
                    <a:pt x="13770" y="6296"/>
                  </a:lnTo>
                  <a:lnTo>
                    <a:pt x="13770" y="6284"/>
                  </a:lnTo>
                  <a:lnTo>
                    <a:pt x="13770" y="6248"/>
                  </a:lnTo>
                  <a:lnTo>
                    <a:pt x="13783" y="6235"/>
                  </a:lnTo>
                  <a:lnTo>
                    <a:pt x="13783" y="6078"/>
                  </a:lnTo>
                  <a:lnTo>
                    <a:pt x="13783" y="6053"/>
                  </a:lnTo>
                  <a:lnTo>
                    <a:pt x="13783" y="6005"/>
                  </a:lnTo>
                  <a:lnTo>
                    <a:pt x="13783" y="5956"/>
                  </a:lnTo>
                  <a:lnTo>
                    <a:pt x="13783" y="5871"/>
                  </a:lnTo>
                  <a:lnTo>
                    <a:pt x="13783" y="5859"/>
                  </a:lnTo>
                  <a:lnTo>
                    <a:pt x="13783" y="5846"/>
                  </a:lnTo>
                  <a:lnTo>
                    <a:pt x="13783" y="5822"/>
                  </a:lnTo>
                  <a:cubicBezTo>
                    <a:pt x="13783" y="5798"/>
                    <a:pt x="13770" y="5773"/>
                    <a:pt x="13770" y="5749"/>
                  </a:cubicBezTo>
                  <a:lnTo>
                    <a:pt x="13770" y="5725"/>
                  </a:lnTo>
                  <a:cubicBezTo>
                    <a:pt x="13770" y="5725"/>
                    <a:pt x="13770" y="5713"/>
                    <a:pt x="13759" y="5713"/>
                  </a:cubicBezTo>
                  <a:lnTo>
                    <a:pt x="13746" y="5713"/>
                  </a:lnTo>
                  <a:cubicBezTo>
                    <a:pt x="13734" y="5713"/>
                    <a:pt x="13722" y="5725"/>
                    <a:pt x="13722" y="5737"/>
                  </a:cubicBezTo>
                  <a:lnTo>
                    <a:pt x="13722" y="5773"/>
                  </a:lnTo>
                  <a:cubicBezTo>
                    <a:pt x="13734" y="5810"/>
                    <a:pt x="13734" y="5846"/>
                    <a:pt x="13734" y="5895"/>
                  </a:cubicBezTo>
                  <a:lnTo>
                    <a:pt x="13734" y="5968"/>
                  </a:lnTo>
                  <a:lnTo>
                    <a:pt x="13734" y="5992"/>
                  </a:lnTo>
                  <a:lnTo>
                    <a:pt x="13734" y="6078"/>
                  </a:lnTo>
                  <a:cubicBezTo>
                    <a:pt x="13722" y="6138"/>
                    <a:pt x="13722" y="6199"/>
                    <a:pt x="13722" y="6259"/>
                  </a:cubicBezTo>
                  <a:lnTo>
                    <a:pt x="13722" y="6357"/>
                  </a:lnTo>
                  <a:lnTo>
                    <a:pt x="13722" y="6369"/>
                  </a:lnTo>
                  <a:cubicBezTo>
                    <a:pt x="13722" y="6394"/>
                    <a:pt x="13710" y="6418"/>
                    <a:pt x="13710" y="6442"/>
                  </a:cubicBezTo>
                  <a:lnTo>
                    <a:pt x="13710" y="6502"/>
                  </a:lnTo>
                  <a:lnTo>
                    <a:pt x="13710" y="6527"/>
                  </a:lnTo>
                  <a:lnTo>
                    <a:pt x="13710" y="6564"/>
                  </a:lnTo>
                  <a:lnTo>
                    <a:pt x="13710" y="6588"/>
                  </a:lnTo>
                  <a:lnTo>
                    <a:pt x="13710" y="6600"/>
                  </a:lnTo>
                  <a:lnTo>
                    <a:pt x="13710" y="6624"/>
                  </a:lnTo>
                  <a:cubicBezTo>
                    <a:pt x="13722" y="6661"/>
                    <a:pt x="13722" y="6685"/>
                    <a:pt x="13722" y="6721"/>
                  </a:cubicBezTo>
                  <a:lnTo>
                    <a:pt x="13722" y="6746"/>
                  </a:lnTo>
                  <a:lnTo>
                    <a:pt x="13722" y="6770"/>
                  </a:lnTo>
                  <a:lnTo>
                    <a:pt x="13734" y="6807"/>
                  </a:lnTo>
                  <a:lnTo>
                    <a:pt x="13734" y="6818"/>
                  </a:lnTo>
                  <a:lnTo>
                    <a:pt x="13734" y="6855"/>
                  </a:lnTo>
                  <a:lnTo>
                    <a:pt x="13734" y="6880"/>
                  </a:lnTo>
                  <a:lnTo>
                    <a:pt x="13746" y="6891"/>
                  </a:lnTo>
                  <a:lnTo>
                    <a:pt x="13746" y="6928"/>
                  </a:lnTo>
                  <a:lnTo>
                    <a:pt x="13746" y="6940"/>
                  </a:lnTo>
                  <a:lnTo>
                    <a:pt x="13759" y="6953"/>
                  </a:lnTo>
                  <a:lnTo>
                    <a:pt x="13759" y="6964"/>
                  </a:lnTo>
                  <a:lnTo>
                    <a:pt x="13759" y="6977"/>
                  </a:lnTo>
                  <a:lnTo>
                    <a:pt x="13759" y="6989"/>
                  </a:lnTo>
                  <a:lnTo>
                    <a:pt x="13759" y="7001"/>
                  </a:lnTo>
                  <a:cubicBezTo>
                    <a:pt x="13770" y="7001"/>
                    <a:pt x="13770" y="7013"/>
                    <a:pt x="13770" y="7013"/>
                  </a:cubicBezTo>
                  <a:cubicBezTo>
                    <a:pt x="13770" y="7037"/>
                    <a:pt x="13770" y="7050"/>
                    <a:pt x="13783" y="7074"/>
                  </a:cubicBezTo>
                  <a:lnTo>
                    <a:pt x="13746" y="7037"/>
                  </a:lnTo>
                  <a:lnTo>
                    <a:pt x="13746" y="7026"/>
                  </a:lnTo>
                  <a:cubicBezTo>
                    <a:pt x="13734" y="7013"/>
                    <a:pt x="13722" y="7001"/>
                    <a:pt x="13722" y="6977"/>
                  </a:cubicBezTo>
                  <a:cubicBezTo>
                    <a:pt x="13710" y="6953"/>
                    <a:pt x="13697" y="6940"/>
                    <a:pt x="13686" y="6916"/>
                  </a:cubicBezTo>
                  <a:cubicBezTo>
                    <a:pt x="13673" y="6880"/>
                    <a:pt x="13673" y="6831"/>
                    <a:pt x="13661" y="6794"/>
                  </a:cubicBezTo>
                  <a:cubicBezTo>
                    <a:pt x="13649" y="6770"/>
                    <a:pt x="13649" y="6746"/>
                    <a:pt x="13649" y="6734"/>
                  </a:cubicBezTo>
                  <a:lnTo>
                    <a:pt x="13637" y="6697"/>
                  </a:lnTo>
                  <a:lnTo>
                    <a:pt x="13637" y="6673"/>
                  </a:lnTo>
                  <a:lnTo>
                    <a:pt x="13637" y="6661"/>
                  </a:lnTo>
                  <a:cubicBezTo>
                    <a:pt x="13637" y="6637"/>
                    <a:pt x="13637" y="6624"/>
                    <a:pt x="13624" y="6600"/>
                  </a:cubicBezTo>
                  <a:cubicBezTo>
                    <a:pt x="13624" y="6564"/>
                    <a:pt x="13613" y="6527"/>
                    <a:pt x="13613" y="6478"/>
                  </a:cubicBezTo>
                  <a:cubicBezTo>
                    <a:pt x="13613" y="6454"/>
                    <a:pt x="13613" y="6430"/>
                    <a:pt x="13600" y="6405"/>
                  </a:cubicBezTo>
                  <a:lnTo>
                    <a:pt x="13600" y="6369"/>
                  </a:lnTo>
                  <a:cubicBezTo>
                    <a:pt x="13600" y="6321"/>
                    <a:pt x="13588" y="6272"/>
                    <a:pt x="13588" y="6223"/>
                  </a:cubicBezTo>
                  <a:lnTo>
                    <a:pt x="13588" y="6211"/>
                  </a:lnTo>
                  <a:cubicBezTo>
                    <a:pt x="13576" y="6186"/>
                    <a:pt x="13576" y="6162"/>
                    <a:pt x="13576" y="6138"/>
                  </a:cubicBezTo>
                  <a:lnTo>
                    <a:pt x="13564" y="6114"/>
                  </a:lnTo>
                  <a:cubicBezTo>
                    <a:pt x="13564" y="6089"/>
                    <a:pt x="13564" y="6065"/>
                    <a:pt x="13551" y="6041"/>
                  </a:cubicBezTo>
                  <a:lnTo>
                    <a:pt x="13551" y="6016"/>
                  </a:lnTo>
                  <a:cubicBezTo>
                    <a:pt x="13551" y="5992"/>
                    <a:pt x="13540" y="5968"/>
                    <a:pt x="13540" y="5943"/>
                  </a:cubicBezTo>
                  <a:lnTo>
                    <a:pt x="13540" y="5919"/>
                  </a:lnTo>
                  <a:cubicBezTo>
                    <a:pt x="13527" y="5895"/>
                    <a:pt x="13527" y="5871"/>
                    <a:pt x="13515" y="5846"/>
                  </a:cubicBezTo>
                  <a:lnTo>
                    <a:pt x="13479" y="5700"/>
                  </a:lnTo>
                  <a:lnTo>
                    <a:pt x="13479" y="5652"/>
                  </a:lnTo>
                  <a:cubicBezTo>
                    <a:pt x="13467" y="5640"/>
                    <a:pt x="13467" y="5627"/>
                    <a:pt x="13467" y="5627"/>
                  </a:cubicBezTo>
                  <a:lnTo>
                    <a:pt x="13467" y="5603"/>
                  </a:lnTo>
                  <a:cubicBezTo>
                    <a:pt x="13467" y="5591"/>
                    <a:pt x="13454" y="5579"/>
                    <a:pt x="13454" y="5567"/>
                  </a:cubicBezTo>
                  <a:lnTo>
                    <a:pt x="13454" y="5519"/>
                  </a:lnTo>
                  <a:lnTo>
                    <a:pt x="13454" y="5506"/>
                  </a:lnTo>
                  <a:cubicBezTo>
                    <a:pt x="13443" y="5482"/>
                    <a:pt x="13443" y="5457"/>
                    <a:pt x="13443" y="5433"/>
                  </a:cubicBezTo>
                  <a:lnTo>
                    <a:pt x="13443" y="5433"/>
                  </a:lnTo>
                  <a:cubicBezTo>
                    <a:pt x="13443" y="5446"/>
                    <a:pt x="13454" y="5446"/>
                    <a:pt x="13454" y="5446"/>
                  </a:cubicBezTo>
                  <a:cubicBezTo>
                    <a:pt x="13454" y="5457"/>
                    <a:pt x="13467" y="5457"/>
                    <a:pt x="13467" y="5457"/>
                  </a:cubicBezTo>
                  <a:lnTo>
                    <a:pt x="13467" y="5482"/>
                  </a:lnTo>
                  <a:cubicBezTo>
                    <a:pt x="13479" y="5482"/>
                    <a:pt x="13479" y="5494"/>
                    <a:pt x="13479" y="5494"/>
                  </a:cubicBezTo>
                  <a:lnTo>
                    <a:pt x="13479" y="5506"/>
                  </a:lnTo>
                  <a:cubicBezTo>
                    <a:pt x="13491" y="5519"/>
                    <a:pt x="13503" y="5530"/>
                    <a:pt x="13515" y="5530"/>
                  </a:cubicBezTo>
                  <a:cubicBezTo>
                    <a:pt x="13515" y="5543"/>
                    <a:pt x="13515" y="5543"/>
                    <a:pt x="13527" y="5543"/>
                  </a:cubicBezTo>
                  <a:lnTo>
                    <a:pt x="13527" y="5555"/>
                  </a:lnTo>
                  <a:cubicBezTo>
                    <a:pt x="13540" y="5567"/>
                    <a:pt x="13540" y="5579"/>
                    <a:pt x="13551" y="5603"/>
                  </a:cubicBezTo>
                  <a:cubicBezTo>
                    <a:pt x="13576" y="5627"/>
                    <a:pt x="13588" y="5652"/>
                    <a:pt x="13600" y="5676"/>
                  </a:cubicBezTo>
                  <a:lnTo>
                    <a:pt x="13637" y="5713"/>
                  </a:lnTo>
                  <a:lnTo>
                    <a:pt x="13637" y="5725"/>
                  </a:lnTo>
                  <a:cubicBezTo>
                    <a:pt x="13649" y="5725"/>
                    <a:pt x="13649" y="5737"/>
                    <a:pt x="13649" y="5737"/>
                  </a:cubicBezTo>
                  <a:lnTo>
                    <a:pt x="13661" y="5737"/>
                  </a:lnTo>
                  <a:cubicBezTo>
                    <a:pt x="13673" y="5737"/>
                    <a:pt x="13673" y="5725"/>
                    <a:pt x="13686" y="5725"/>
                  </a:cubicBezTo>
                  <a:cubicBezTo>
                    <a:pt x="13686" y="5713"/>
                    <a:pt x="13697" y="5713"/>
                    <a:pt x="13697" y="5700"/>
                  </a:cubicBezTo>
                  <a:cubicBezTo>
                    <a:pt x="13697" y="5689"/>
                    <a:pt x="13697" y="5689"/>
                    <a:pt x="13710" y="5689"/>
                  </a:cubicBezTo>
                  <a:lnTo>
                    <a:pt x="13710" y="5676"/>
                  </a:lnTo>
                  <a:lnTo>
                    <a:pt x="13722" y="5664"/>
                  </a:lnTo>
                  <a:lnTo>
                    <a:pt x="13734" y="5652"/>
                  </a:lnTo>
                  <a:cubicBezTo>
                    <a:pt x="13734" y="5652"/>
                    <a:pt x="13746" y="5652"/>
                    <a:pt x="13746" y="5640"/>
                  </a:cubicBezTo>
                  <a:cubicBezTo>
                    <a:pt x="13746" y="5627"/>
                    <a:pt x="13746" y="5627"/>
                    <a:pt x="13734" y="5627"/>
                  </a:cubicBezTo>
                  <a:lnTo>
                    <a:pt x="13746" y="5616"/>
                  </a:lnTo>
                  <a:lnTo>
                    <a:pt x="13759" y="5591"/>
                  </a:lnTo>
                  <a:cubicBezTo>
                    <a:pt x="13759" y="5579"/>
                    <a:pt x="13770" y="5555"/>
                    <a:pt x="13783" y="5543"/>
                  </a:cubicBezTo>
                  <a:lnTo>
                    <a:pt x="13783" y="5530"/>
                  </a:lnTo>
                  <a:cubicBezTo>
                    <a:pt x="13795" y="5519"/>
                    <a:pt x="13795" y="5506"/>
                    <a:pt x="13807" y="5494"/>
                  </a:cubicBezTo>
                  <a:cubicBezTo>
                    <a:pt x="13819" y="5482"/>
                    <a:pt x="13819" y="5470"/>
                    <a:pt x="13831" y="5457"/>
                  </a:cubicBezTo>
                  <a:cubicBezTo>
                    <a:pt x="13856" y="5433"/>
                    <a:pt x="13867" y="5409"/>
                    <a:pt x="13880" y="5397"/>
                  </a:cubicBezTo>
                  <a:cubicBezTo>
                    <a:pt x="13880" y="5397"/>
                    <a:pt x="13892" y="5384"/>
                    <a:pt x="13892" y="5373"/>
                  </a:cubicBezTo>
                  <a:close/>
                  <a:moveTo>
                    <a:pt x="3634" y="3234"/>
                  </a:moveTo>
                  <a:cubicBezTo>
                    <a:pt x="3647" y="3282"/>
                    <a:pt x="3659" y="3318"/>
                    <a:pt x="3671" y="3367"/>
                  </a:cubicBezTo>
                  <a:cubicBezTo>
                    <a:pt x="3683" y="3416"/>
                    <a:pt x="3695" y="3464"/>
                    <a:pt x="3720" y="3513"/>
                  </a:cubicBezTo>
                  <a:cubicBezTo>
                    <a:pt x="3731" y="3561"/>
                    <a:pt x="3756" y="3610"/>
                    <a:pt x="3780" y="3659"/>
                  </a:cubicBezTo>
                  <a:cubicBezTo>
                    <a:pt x="3804" y="3707"/>
                    <a:pt x="3817" y="3756"/>
                    <a:pt x="3841" y="3793"/>
                  </a:cubicBezTo>
                  <a:lnTo>
                    <a:pt x="3914" y="3939"/>
                  </a:lnTo>
                  <a:cubicBezTo>
                    <a:pt x="3939" y="3987"/>
                    <a:pt x="3963" y="4023"/>
                    <a:pt x="3987" y="4072"/>
                  </a:cubicBezTo>
                  <a:lnTo>
                    <a:pt x="4060" y="4218"/>
                  </a:lnTo>
                  <a:cubicBezTo>
                    <a:pt x="4084" y="4255"/>
                    <a:pt x="4109" y="4303"/>
                    <a:pt x="4120" y="4352"/>
                  </a:cubicBezTo>
                  <a:cubicBezTo>
                    <a:pt x="4133" y="4363"/>
                    <a:pt x="4133" y="4376"/>
                    <a:pt x="4145" y="4388"/>
                  </a:cubicBezTo>
                  <a:cubicBezTo>
                    <a:pt x="4182" y="4473"/>
                    <a:pt x="4206" y="4558"/>
                    <a:pt x="4242" y="4655"/>
                  </a:cubicBezTo>
                  <a:cubicBezTo>
                    <a:pt x="4279" y="4741"/>
                    <a:pt x="4327" y="4814"/>
                    <a:pt x="4363" y="4898"/>
                  </a:cubicBezTo>
                  <a:cubicBezTo>
                    <a:pt x="4376" y="4935"/>
                    <a:pt x="4388" y="4959"/>
                    <a:pt x="4388" y="4984"/>
                  </a:cubicBezTo>
                  <a:lnTo>
                    <a:pt x="4388" y="4995"/>
                  </a:lnTo>
                  <a:cubicBezTo>
                    <a:pt x="4376" y="5008"/>
                    <a:pt x="4388" y="5032"/>
                    <a:pt x="4400" y="5044"/>
                  </a:cubicBezTo>
                  <a:cubicBezTo>
                    <a:pt x="4388" y="5105"/>
                    <a:pt x="4388" y="5154"/>
                    <a:pt x="4376" y="5203"/>
                  </a:cubicBezTo>
                  <a:cubicBezTo>
                    <a:pt x="4376" y="5251"/>
                    <a:pt x="4376" y="5311"/>
                    <a:pt x="4363" y="5360"/>
                  </a:cubicBezTo>
                  <a:cubicBezTo>
                    <a:pt x="4363" y="5457"/>
                    <a:pt x="4339" y="5567"/>
                    <a:pt x="4339" y="5664"/>
                  </a:cubicBezTo>
                  <a:cubicBezTo>
                    <a:pt x="4339" y="5689"/>
                    <a:pt x="4327" y="5713"/>
                    <a:pt x="4327" y="5737"/>
                  </a:cubicBezTo>
                  <a:lnTo>
                    <a:pt x="4327" y="5835"/>
                  </a:lnTo>
                  <a:lnTo>
                    <a:pt x="4327" y="5859"/>
                  </a:lnTo>
                  <a:lnTo>
                    <a:pt x="4327" y="5883"/>
                  </a:lnTo>
                  <a:lnTo>
                    <a:pt x="4327" y="5895"/>
                  </a:lnTo>
                  <a:cubicBezTo>
                    <a:pt x="4327" y="5932"/>
                    <a:pt x="4327" y="5980"/>
                    <a:pt x="4339" y="6029"/>
                  </a:cubicBezTo>
                  <a:lnTo>
                    <a:pt x="4339" y="6114"/>
                  </a:lnTo>
                  <a:lnTo>
                    <a:pt x="4339" y="6186"/>
                  </a:lnTo>
                  <a:cubicBezTo>
                    <a:pt x="4352" y="6296"/>
                    <a:pt x="4363" y="6394"/>
                    <a:pt x="4376" y="6502"/>
                  </a:cubicBezTo>
                  <a:cubicBezTo>
                    <a:pt x="4388" y="6600"/>
                    <a:pt x="4412" y="6697"/>
                    <a:pt x="4425" y="6794"/>
                  </a:cubicBezTo>
                  <a:cubicBezTo>
                    <a:pt x="4425" y="6855"/>
                    <a:pt x="4436" y="6904"/>
                    <a:pt x="4449" y="6953"/>
                  </a:cubicBezTo>
                  <a:cubicBezTo>
                    <a:pt x="4461" y="6977"/>
                    <a:pt x="4461" y="7001"/>
                    <a:pt x="4473" y="7026"/>
                  </a:cubicBezTo>
                  <a:cubicBezTo>
                    <a:pt x="4473" y="7050"/>
                    <a:pt x="4485" y="7074"/>
                    <a:pt x="4498" y="7098"/>
                  </a:cubicBezTo>
                  <a:cubicBezTo>
                    <a:pt x="4509" y="7155"/>
                    <a:pt x="4530" y="7201"/>
                    <a:pt x="4544" y="7257"/>
                  </a:cubicBezTo>
                  <a:lnTo>
                    <a:pt x="4544" y="7257"/>
                  </a:lnTo>
                  <a:cubicBezTo>
                    <a:pt x="4542" y="7256"/>
                    <a:pt x="4539" y="7256"/>
                    <a:pt x="4534" y="7256"/>
                  </a:cubicBezTo>
                  <a:cubicBezTo>
                    <a:pt x="4509" y="7220"/>
                    <a:pt x="4485" y="7183"/>
                    <a:pt x="4461" y="7134"/>
                  </a:cubicBezTo>
                  <a:cubicBezTo>
                    <a:pt x="4436" y="7110"/>
                    <a:pt x="4400" y="7074"/>
                    <a:pt x="4376" y="7037"/>
                  </a:cubicBezTo>
                  <a:cubicBezTo>
                    <a:pt x="4327" y="6964"/>
                    <a:pt x="4266" y="6891"/>
                    <a:pt x="4218" y="6818"/>
                  </a:cubicBezTo>
                  <a:lnTo>
                    <a:pt x="4206" y="6818"/>
                  </a:lnTo>
                  <a:cubicBezTo>
                    <a:pt x="4206" y="6794"/>
                    <a:pt x="4193" y="6782"/>
                    <a:pt x="4182" y="6758"/>
                  </a:cubicBezTo>
                  <a:cubicBezTo>
                    <a:pt x="4157" y="6710"/>
                    <a:pt x="4133" y="6648"/>
                    <a:pt x="4109" y="6588"/>
                  </a:cubicBezTo>
                  <a:cubicBezTo>
                    <a:pt x="4096" y="6527"/>
                    <a:pt x="4072" y="6467"/>
                    <a:pt x="4047" y="6405"/>
                  </a:cubicBezTo>
                  <a:cubicBezTo>
                    <a:pt x="4036" y="6369"/>
                    <a:pt x="4023" y="6332"/>
                    <a:pt x="4023" y="6296"/>
                  </a:cubicBezTo>
                  <a:cubicBezTo>
                    <a:pt x="4011" y="6284"/>
                    <a:pt x="4011" y="6259"/>
                    <a:pt x="3999" y="6248"/>
                  </a:cubicBezTo>
                  <a:cubicBezTo>
                    <a:pt x="3987" y="6186"/>
                    <a:pt x="3975" y="6126"/>
                    <a:pt x="3950" y="6065"/>
                  </a:cubicBezTo>
                  <a:cubicBezTo>
                    <a:pt x="3939" y="6005"/>
                    <a:pt x="3914" y="5943"/>
                    <a:pt x="3890" y="5883"/>
                  </a:cubicBezTo>
                  <a:cubicBezTo>
                    <a:pt x="3866" y="5822"/>
                    <a:pt x="3853" y="5762"/>
                    <a:pt x="3829" y="5700"/>
                  </a:cubicBezTo>
                  <a:cubicBezTo>
                    <a:pt x="3817" y="5640"/>
                    <a:pt x="3804" y="5591"/>
                    <a:pt x="3780" y="5530"/>
                  </a:cubicBezTo>
                  <a:cubicBezTo>
                    <a:pt x="3768" y="5506"/>
                    <a:pt x="3768" y="5482"/>
                    <a:pt x="3756" y="5446"/>
                  </a:cubicBezTo>
                  <a:cubicBezTo>
                    <a:pt x="3744" y="5421"/>
                    <a:pt x="3731" y="5397"/>
                    <a:pt x="3731" y="5360"/>
                  </a:cubicBezTo>
                  <a:lnTo>
                    <a:pt x="3731" y="5373"/>
                  </a:lnTo>
                  <a:cubicBezTo>
                    <a:pt x="3707" y="5311"/>
                    <a:pt x="3695" y="5251"/>
                    <a:pt x="3683" y="5190"/>
                  </a:cubicBezTo>
                  <a:cubicBezTo>
                    <a:pt x="3671" y="5130"/>
                    <a:pt x="3659" y="5068"/>
                    <a:pt x="3634" y="5008"/>
                  </a:cubicBezTo>
                  <a:cubicBezTo>
                    <a:pt x="3623" y="4935"/>
                    <a:pt x="3610" y="4874"/>
                    <a:pt x="3598" y="4814"/>
                  </a:cubicBezTo>
                  <a:lnTo>
                    <a:pt x="3561" y="4631"/>
                  </a:lnTo>
                  <a:lnTo>
                    <a:pt x="3525" y="4449"/>
                  </a:lnTo>
                  <a:cubicBezTo>
                    <a:pt x="3513" y="4425"/>
                    <a:pt x="3513" y="4388"/>
                    <a:pt x="3513" y="4363"/>
                  </a:cubicBezTo>
                  <a:cubicBezTo>
                    <a:pt x="3501" y="4352"/>
                    <a:pt x="3501" y="4339"/>
                    <a:pt x="3501" y="4327"/>
                  </a:cubicBezTo>
                  <a:lnTo>
                    <a:pt x="3501" y="4291"/>
                  </a:lnTo>
                  <a:cubicBezTo>
                    <a:pt x="3501" y="4266"/>
                    <a:pt x="3513" y="4242"/>
                    <a:pt x="3525" y="4218"/>
                  </a:cubicBezTo>
                  <a:cubicBezTo>
                    <a:pt x="3561" y="4145"/>
                    <a:pt x="3574" y="4072"/>
                    <a:pt x="3574" y="3987"/>
                  </a:cubicBezTo>
                  <a:lnTo>
                    <a:pt x="3574" y="3866"/>
                  </a:lnTo>
                  <a:cubicBezTo>
                    <a:pt x="3574" y="3829"/>
                    <a:pt x="3561" y="3793"/>
                    <a:pt x="3561" y="3756"/>
                  </a:cubicBezTo>
                  <a:cubicBezTo>
                    <a:pt x="3550" y="3720"/>
                    <a:pt x="3550" y="3683"/>
                    <a:pt x="3537" y="3634"/>
                  </a:cubicBezTo>
                  <a:lnTo>
                    <a:pt x="3501" y="3561"/>
                  </a:lnTo>
                  <a:cubicBezTo>
                    <a:pt x="3513" y="3525"/>
                    <a:pt x="3525" y="3488"/>
                    <a:pt x="3550" y="3452"/>
                  </a:cubicBezTo>
                  <a:cubicBezTo>
                    <a:pt x="3561" y="3404"/>
                    <a:pt x="3586" y="3355"/>
                    <a:pt x="3598" y="3307"/>
                  </a:cubicBezTo>
                  <a:lnTo>
                    <a:pt x="3634" y="3234"/>
                  </a:lnTo>
                  <a:close/>
                  <a:moveTo>
                    <a:pt x="2675" y="5725"/>
                  </a:moveTo>
                  <a:cubicBezTo>
                    <a:pt x="2723" y="5725"/>
                    <a:pt x="2759" y="5737"/>
                    <a:pt x="2808" y="5737"/>
                  </a:cubicBezTo>
                  <a:lnTo>
                    <a:pt x="2832" y="5737"/>
                  </a:lnTo>
                  <a:cubicBezTo>
                    <a:pt x="2845" y="5749"/>
                    <a:pt x="2869" y="5749"/>
                    <a:pt x="2881" y="5749"/>
                  </a:cubicBezTo>
                  <a:cubicBezTo>
                    <a:pt x="2918" y="5749"/>
                    <a:pt x="2942" y="5762"/>
                    <a:pt x="2978" y="5773"/>
                  </a:cubicBezTo>
                  <a:cubicBezTo>
                    <a:pt x="3002" y="5773"/>
                    <a:pt x="3039" y="5786"/>
                    <a:pt x="3063" y="5798"/>
                  </a:cubicBezTo>
                  <a:cubicBezTo>
                    <a:pt x="3088" y="5810"/>
                    <a:pt x="3099" y="5810"/>
                    <a:pt x="3124" y="5822"/>
                  </a:cubicBezTo>
                  <a:cubicBezTo>
                    <a:pt x="3161" y="5846"/>
                    <a:pt x="3209" y="5871"/>
                    <a:pt x="3245" y="5907"/>
                  </a:cubicBezTo>
                  <a:lnTo>
                    <a:pt x="3294" y="5907"/>
                  </a:lnTo>
                  <a:lnTo>
                    <a:pt x="3367" y="5980"/>
                  </a:lnTo>
                  <a:lnTo>
                    <a:pt x="3428" y="6041"/>
                  </a:lnTo>
                  <a:cubicBezTo>
                    <a:pt x="3452" y="6065"/>
                    <a:pt x="3477" y="6089"/>
                    <a:pt x="3501" y="6102"/>
                  </a:cubicBezTo>
                  <a:cubicBezTo>
                    <a:pt x="3525" y="6126"/>
                    <a:pt x="3537" y="6151"/>
                    <a:pt x="3561" y="6162"/>
                  </a:cubicBezTo>
                  <a:lnTo>
                    <a:pt x="3623" y="6223"/>
                  </a:lnTo>
                  <a:lnTo>
                    <a:pt x="3671" y="6272"/>
                  </a:lnTo>
                  <a:cubicBezTo>
                    <a:pt x="3695" y="6284"/>
                    <a:pt x="3707" y="6296"/>
                    <a:pt x="3720" y="6308"/>
                  </a:cubicBezTo>
                  <a:cubicBezTo>
                    <a:pt x="3731" y="6332"/>
                    <a:pt x="3744" y="6345"/>
                    <a:pt x="3756" y="6357"/>
                  </a:cubicBezTo>
                  <a:cubicBezTo>
                    <a:pt x="3768" y="6381"/>
                    <a:pt x="3793" y="6405"/>
                    <a:pt x="3804" y="6430"/>
                  </a:cubicBezTo>
                  <a:cubicBezTo>
                    <a:pt x="3841" y="6467"/>
                    <a:pt x="3866" y="6491"/>
                    <a:pt x="3890" y="6527"/>
                  </a:cubicBezTo>
                  <a:lnTo>
                    <a:pt x="3963" y="6637"/>
                  </a:lnTo>
                  <a:cubicBezTo>
                    <a:pt x="4011" y="6710"/>
                    <a:pt x="4060" y="6782"/>
                    <a:pt x="4120" y="6855"/>
                  </a:cubicBezTo>
                  <a:cubicBezTo>
                    <a:pt x="4169" y="6928"/>
                    <a:pt x="4230" y="6989"/>
                    <a:pt x="4279" y="7062"/>
                  </a:cubicBezTo>
                  <a:cubicBezTo>
                    <a:pt x="4327" y="7134"/>
                    <a:pt x="4376" y="7207"/>
                    <a:pt x="4436" y="7280"/>
                  </a:cubicBezTo>
                  <a:cubicBezTo>
                    <a:pt x="4461" y="7305"/>
                    <a:pt x="4485" y="7342"/>
                    <a:pt x="4509" y="7378"/>
                  </a:cubicBezTo>
                  <a:cubicBezTo>
                    <a:pt x="4534" y="7414"/>
                    <a:pt x="4558" y="7450"/>
                    <a:pt x="4582" y="7475"/>
                  </a:cubicBezTo>
                  <a:cubicBezTo>
                    <a:pt x="4606" y="7512"/>
                    <a:pt x="4631" y="7548"/>
                    <a:pt x="4668" y="7585"/>
                  </a:cubicBezTo>
                  <a:cubicBezTo>
                    <a:pt x="4679" y="7621"/>
                    <a:pt x="4704" y="7645"/>
                    <a:pt x="4728" y="7682"/>
                  </a:cubicBezTo>
                  <a:cubicBezTo>
                    <a:pt x="4741" y="7694"/>
                    <a:pt x="4752" y="7718"/>
                    <a:pt x="4752" y="7730"/>
                  </a:cubicBezTo>
                  <a:cubicBezTo>
                    <a:pt x="4765" y="7755"/>
                    <a:pt x="4777" y="7766"/>
                    <a:pt x="4789" y="7791"/>
                  </a:cubicBezTo>
                  <a:cubicBezTo>
                    <a:pt x="4814" y="7828"/>
                    <a:pt x="4825" y="7876"/>
                    <a:pt x="4850" y="7912"/>
                  </a:cubicBezTo>
                  <a:lnTo>
                    <a:pt x="4922" y="8058"/>
                  </a:lnTo>
                  <a:lnTo>
                    <a:pt x="4887" y="8022"/>
                  </a:lnTo>
                  <a:cubicBezTo>
                    <a:pt x="4862" y="7985"/>
                    <a:pt x="4825" y="7949"/>
                    <a:pt x="4801" y="7925"/>
                  </a:cubicBezTo>
                  <a:cubicBezTo>
                    <a:pt x="4777" y="7912"/>
                    <a:pt x="4765" y="7901"/>
                    <a:pt x="4752" y="7876"/>
                  </a:cubicBezTo>
                  <a:cubicBezTo>
                    <a:pt x="4741" y="7876"/>
                    <a:pt x="4728" y="7864"/>
                    <a:pt x="4728" y="7864"/>
                  </a:cubicBezTo>
                  <a:lnTo>
                    <a:pt x="4704" y="7839"/>
                  </a:lnTo>
                  <a:cubicBezTo>
                    <a:pt x="4692" y="7828"/>
                    <a:pt x="4668" y="7815"/>
                    <a:pt x="4655" y="7803"/>
                  </a:cubicBezTo>
                  <a:cubicBezTo>
                    <a:pt x="4631" y="7791"/>
                    <a:pt x="4619" y="7779"/>
                    <a:pt x="4595" y="7766"/>
                  </a:cubicBezTo>
                  <a:cubicBezTo>
                    <a:pt x="4582" y="7755"/>
                    <a:pt x="4571" y="7755"/>
                    <a:pt x="4571" y="7742"/>
                  </a:cubicBezTo>
                  <a:cubicBezTo>
                    <a:pt x="4558" y="7742"/>
                    <a:pt x="4546" y="7742"/>
                    <a:pt x="4534" y="7730"/>
                  </a:cubicBezTo>
                  <a:cubicBezTo>
                    <a:pt x="4534" y="7730"/>
                    <a:pt x="4522" y="7718"/>
                    <a:pt x="4509" y="7718"/>
                  </a:cubicBezTo>
                  <a:cubicBezTo>
                    <a:pt x="4498" y="7718"/>
                    <a:pt x="4485" y="7706"/>
                    <a:pt x="4473" y="7706"/>
                  </a:cubicBezTo>
                  <a:cubicBezTo>
                    <a:pt x="4436" y="7682"/>
                    <a:pt x="4400" y="7669"/>
                    <a:pt x="4363" y="7645"/>
                  </a:cubicBezTo>
                  <a:cubicBezTo>
                    <a:pt x="4327" y="7633"/>
                    <a:pt x="4279" y="7621"/>
                    <a:pt x="4242" y="7609"/>
                  </a:cubicBezTo>
                  <a:lnTo>
                    <a:pt x="4023" y="7536"/>
                  </a:lnTo>
                  <a:cubicBezTo>
                    <a:pt x="3950" y="7512"/>
                    <a:pt x="3866" y="7487"/>
                    <a:pt x="3793" y="7475"/>
                  </a:cubicBezTo>
                  <a:cubicBezTo>
                    <a:pt x="3780" y="7463"/>
                    <a:pt x="3756" y="7463"/>
                    <a:pt x="3731" y="7450"/>
                  </a:cubicBezTo>
                  <a:cubicBezTo>
                    <a:pt x="3707" y="7450"/>
                    <a:pt x="3695" y="7439"/>
                    <a:pt x="3671" y="7439"/>
                  </a:cubicBezTo>
                  <a:cubicBezTo>
                    <a:pt x="3623" y="7426"/>
                    <a:pt x="3586" y="7414"/>
                    <a:pt x="3550" y="7402"/>
                  </a:cubicBezTo>
                  <a:cubicBezTo>
                    <a:pt x="3501" y="7390"/>
                    <a:pt x="3464" y="7378"/>
                    <a:pt x="3428" y="7366"/>
                  </a:cubicBezTo>
                  <a:cubicBezTo>
                    <a:pt x="3379" y="7353"/>
                    <a:pt x="3343" y="7342"/>
                    <a:pt x="3307" y="7329"/>
                  </a:cubicBezTo>
                  <a:cubicBezTo>
                    <a:pt x="3282" y="7317"/>
                    <a:pt x="3245" y="7305"/>
                    <a:pt x="3221" y="7293"/>
                  </a:cubicBezTo>
                  <a:cubicBezTo>
                    <a:pt x="3209" y="7293"/>
                    <a:pt x="3209" y="7280"/>
                    <a:pt x="3197" y="7280"/>
                  </a:cubicBezTo>
                  <a:cubicBezTo>
                    <a:pt x="3185" y="7269"/>
                    <a:pt x="3185" y="7256"/>
                    <a:pt x="3172" y="7244"/>
                  </a:cubicBezTo>
                  <a:cubicBezTo>
                    <a:pt x="3124" y="7220"/>
                    <a:pt x="3088" y="7183"/>
                    <a:pt x="3051" y="7159"/>
                  </a:cubicBezTo>
                  <a:lnTo>
                    <a:pt x="3039" y="7159"/>
                  </a:lnTo>
                  <a:cubicBezTo>
                    <a:pt x="3027" y="7147"/>
                    <a:pt x="3027" y="7134"/>
                    <a:pt x="3015" y="7123"/>
                  </a:cubicBezTo>
                  <a:cubicBezTo>
                    <a:pt x="3002" y="7098"/>
                    <a:pt x="2991" y="7086"/>
                    <a:pt x="2991" y="7074"/>
                  </a:cubicBezTo>
                  <a:cubicBezTo>
                    <a:pt x="2978" y="7050"/>
                    <a:pt x="2966" y="7037"/>
                    <a:pt x="2954" y="7013"/>
                  </a:cubicBezTo>
                  <a:lnTo>
                    <a:pt x="2918" y="6940"/>
                  </a:lnTo>
                  <a:cubicBezTo>
                    <a:pt x="2893" y="6904"/>
                    <a:pt x="2869" y="6855"/>
                    <a:pt x="2856" y="6818"/>
                  </a:cubicBezTo>
                  <a:cubicBezTo>
                    <a:pt x="2808" y="6721"/>
                    <a:pt x="2772" y="6637"/>
                    <a:pt x="2723" y="6539"/>
                  </a:cubicBezTo>
                  <a:lnTo>
                    <a:pt x="2686" y="6467"/>
                  </a:lnTo>
                  <a:cubicBezTo>
                    <a:pt x="2675" y="6418"/>
                    <a:pt x="2650" y="6369"/>
                    <a:pt x="2626" y="6321"/>
                  </a:cubicBezTo>
                  <a:cubicBezTo>
                    <a:pt x="2613" y="6272"/>
                    <a:pt x="2602" y="6235"/>
                    <a:pt x="2577" y="6186"/>
                  </a:cubicBezTo>
                  <a:cubicBezTo>
                    <a:pt x="2565" y="6138"/>
                    <a:pt x="2553" y="6102"/>
                    <a:pt x="2540" y="6053"/>
                  </a:cubicBezTo>
                  <a:cubicBezTo>
                    <a:pt x="2516" y="6005"/>
                    <a:pt x="2504" y="5968"/>
                    <a:pt x="2480" y="5919"/>
                  </a:cubicBezTo>
                  <a:cubicBezTo>
                    <a:pt x="2456" y="5871"/>
                    <a:pt x="2443" y="5822"/>
                    <a:pt x="2419" y="5786"/>
                  </a:cubicBezTo>
                  <a:cubicBezTo>
                    <a:pt x="2407" y="5762"/>
                    <a:pt x="2395" y="5749"/>
                    <a:pt x="2395" y="5737"/>
                  </a:cubicBezTo>
                  <a:cubicBezTo>
                    <a:pt x="2432" y="5725"/>
                    <a:pt x="2480" y="5725"/>
                    <a:pt x="2516" y="5725"/>
                  </a:cubicBezTo>
                  <a:close/>
                  <a:moveTo>
                    <a:pt x="2102" y="8063"/>
                  </a:moveTo>
                  <a:cubicBezTo>
                    <a:pt x="2098" y="8066"/>
                    <a:pt x="2095" y="8068"/>
                    <a:pt x="2091" y="8071"/>
                  </a:cubicBezTo>
                  <a:cubicBezTo>
                    <a:pt x="2098" y="8071"/>
                    <a:pt x="2101" y="8066"/>
                    <a:pt x="2102" y="8063"/>
                  </a:cubicBezTo>
                  <a:close/>
                  <a:moveTo>
                    <a:pt x="6162" y="5154"/>
                  </a:moveTo>
                  <a:cubicBezTo>
                    <a:pt x="6175" y="5154"/>
                    <a:pt x="6186" y="5166"/>
                    <a:pt x="6211" y="5166"/>
                  </a:cubicBezTo>
                  <a:cubicBezTo>
                    <a:pt x="6223" y="5166"/>
                    <a:pt x="6235" y="5178"/>
                    <a:pt x="6259" y="5178"/>
                  </a:cubicBezTo>
                  <a:cubicBezTo>
                    <a:pt x="6272" y="5178"/>
                    <a:pt x="6284" y="5190"/>
                    <a:pt x="6296" y="5190"/>
                  </a:cubicBezTo>
                  <a:lnTo>
                    <a:pt x="6308" y="5190"/>
                  </a:lnTo>
                  <a:cubicBezTo>
                    <a:pt x="6321" y="5203"/>
                    <a:pt x="6332" y="5214"/>
                    <a:pt x="6357" y="5214"/>
                  </a:cubicBezTo>
                  <a:lnTo>
                    <a:pt x="6381" y="5239"/>
                  </a:lnTo>
                  <a:cubicBezTo>
                    <a:pt x="6394" y="5239"/>
                    <a:pt x="6394" y="5239"/>
                    <a:pt x="6405" y="5251"/>
                  </a:cubicBezTo>
                  <a:cubicBezTo>
                    <a:pt x="6430" y="5263"/>
                    <a:pt x="6454" y="5287"/>
                    <a:pt x="6478" y="5311"/>
                  </a:cubicBezTo>
                  <a:cubicBezTo>
                    <a:pt x="6515" y="5336"/>
                    <a:pt x="6539" y="5360"/>
                    <a:pt x="6564" y="5384"/>
                  </a:cubicBezTo>
                  <a:cubicBezTo>
                    <a:pt x="6637" y="5433"/>
                    <a:pt x="6685" y="5482"/>
                    <a:pt x="6746" y="5519"/>
                  </a:cubicBezTo>
                  <a:cubicBezTo>
                    <a:pt x="6770" y="5530"/>
                    <a:pt x="6807" y="5555"/>
                    <a:pt x="6831" y="5567"/>
                  </a:cubicBezTo>
                  <a:cubicBezTo>
                    <a:pt x="6867" y="5591"/>
                    <a:pt x="6904" y="5603"/>
                    <a:pt x="6940" y="5603"/>
                  </a:cubicBezTo>
                  <a:cubicBezTo>
                    <a:pt x="7013" y="5627"/>
                    <a:pt x="7086" y="5640"/>
                    <a:pt x="7147" y="5652"/>
                  </a:cubicBezTo>
                  <a:lnTo>
                    <a:pt x="7183" y="5652"/>
                  </a:lnTo>
                  <a:cubicBezTo>
                    <a:pt x="7280" y="5664"/>
                    <a:pt x="7390" y="5689"/>
                    <a:pt x="7475" y="5713"/>
                  </a:cubicBezTo>
                  <a:cubicBezTo>
                    <a:pt x="7512" y="5713"/>
                    <a:pt x="7548" y="5725"/>
                    <a:pt x="7572" y="5737"/>
                  </a:cubicBezTo>
                  <a:cubicBezTo>
                    <a:pt x="7596" y="5749"/>
                    <a:pt x="7633" y="5762"/>
                    <a:pt x="7657" y="5773"/>
                  </a:cubicBezTo>
                  <a:lnTo>
                    <a:pt x="7669" y="5773"/>
                  </a:lnTo>
                  <a:cubicBezTo>
                    <a:pt x="7718" y="5798"/>
                    <a:pt x="7779" y="5822"/>
                    <a:pt x="7839" y="5846"/>
                  </a:cubicBezTo>
                  <a:lnTo>
                    <a:pt x="7864" y="5859"/>
                  </a:lnTo>
                  <a:lnTo>
                    <a:pt x="7864" y="5871"/>
                  </a:lnTo>
                  <a:cubicBezTo>
                    <a:pt x="7876" y="5871"/>
                    <a:pt x="7888" y="5883"/>
                    <a:pt x="7901" y="5883"/>
                  </a:cubicBezTo>
                  <a:cubicBezTo>
                    <a:pt x="7912" y="5895"/>
                    <a:pt x="7925" y="5895"/>
                    <a:pt x="7925" y="5907"/>
                  </a:cubicBezTo>
                  <a:cubicBezTo>
                    <a:pt x="7937" y="5907"/>
                    <a:pt x="7949" y="5919"/>
                    <a:pt x="7973" y="5932"/>
                  </a:cubicBezTo>
                  <a:cubicBezTo>
                    <a:pt x="7973" y="5932"/>
                    <a:pt x="7973" y="5943"/>
                    <a:pt x="7985" y="5943"/>
                  </a:cubicBezTo>
                  <a:cubicBezTo>
                    <a:pt x="7998" y="5956"/>
                    <a:pt x="8009" y="5956"/>
                    <a:pt x="8009" y="5968"/>
                  </a:cubicBezTo>
                  <a:lnTo>
                    <a:pt x="8046" y="6005"/>
                  </a:lnTo>
                  <a:lnTo>
                    <a:pt x="8058" y="6005"/>
                  </a:lnTo>
                  <a:lnTo>
                    <a:pt x="8071" y="6016"/>
                  </a:lnTo>
                  <a:cubicBezTo>
                    <a:pt x="8082" y="6029"/>
                    <a:pt x="8082" y="6041"/>
                    <a:pt x="8095" y="6053"/>
                  </a:cubicBezTo>
                  <a:lnTo>
                    <a:pt x="8095" y="6041"/>
                  </a:lnTo>
                  <a:cubicBezTo>
                    <a:pt x="8107" y="6065"/>
                    <a:pt x="8119" y="6078"/>
                    <a:pt x="8131" y="6102"/>
                  </a:cubicBezTo>
                  <a:cubicBezTo>
                    <a:pt x="8144" y="6102"/>
                    <a:pt x="8144" y="6114"/>
                    <a:pt x="8155" y="6126"/>
                  </a:cubicBezTo>
                  <a:lnTo>
                    <a:pt x="8168" y="6138"/>
                  </a:lnTo>
                  <a:cubicBezTo>
                    <a:pt x="8168" y="6151"/>
                    <a:pt x="8180" y="6162"/>
                    <a:pt x="8192" y="6175"/>
                  </a:cubicBezTo>
                  <a:lnTo>
                    <a:pt x="8192" y="6186"/>
                  </a:lnTo>
                  <a:cubicBezTo>
                    <a:pt x="8204" y="6186"/>
                    <a:pt x="8217" y="6199"/>
                    <a:pt x="8217" y="6211"/>
                  </a:cubicBezTo>
                  <a:lnTo>
                    <a:pt x="8228" y="6235"/>
                  </a:lnTo>
                  <a:lnTo>
                    <a:pt x="8241" y="6259"/>
                  </a:lnTo>
                  <a:lnTo>
                    <a:pt x="8253" y="6272"/>
                  </a:lnTo>
                  <a:cubicBezTo>
                    <a:pt x="8253" y="6272"/>
                    <a:pt x="8265" y="6284"/>
                    <a:pt x="8265" y="6296"/>
                  </a:cubicBezTo>
                  <a:cubicBezTo>
                    <a:pt x="8277" y="6308"/>
                    <a:pt x="8289" y="6332"/>
                    <a:pt x="8289" y="6345"/>
                  </a:cubicBezTo>
                  <a:cubicBezTo>
                    <a:pt x="8301" y="6357"/>
                    <a:pt x="8301" y="6369"/>
                    <a:pt x="8301" y="6381"/>
                  </a:cubicBezTo>
                  <a:cubicBezTo>
                    <a:pt x="8314" y="6394"/>
                    <a:pt x="8314" y="6405"/>
                    <a:pt x="8314" y="6405"/>
                  </a:cubicBezTo>
                  <a:lnTo>
                    <a:pt x="8314" y="6418"/>
                  </a:lnTo>
                  <a:lnTo>
                    <a:pt x="8325" y="6418"/>
                  </a:lnTo>
                  <a:lnTo>
                    <a:pt x="8325" y="6442"/>
                  </a:lnTo>
                  <a:cubicBezTo>
                    <a:pt x="8338" y="6478"/>
                    <a:pt x="8338" y="6502"/>
                    <a:pt x="8350" y="6527"/>
                  </a:cubicBezTo>
                  <a:cubicBezTo>
                    <a:pt x="8362" y="6564"/>
                    <a:pt x="8362" y="6600"/>
                    <a:pt x="8374" y="6624"/>
                  </a:cubicBezTo>
                  <a:cubicBezTo>
                    <a:pt x="8387" y="6661"/>
                    <a:pt x="8398" y="6685"/>
                    <a:pt x="8411" y="6721"/>
                  </a:cubicBezTo>
                  <a:lnTo>
                    <a:pt x="8447" y="6831"/>
                  </a:lnTo>
                  <a:cubicBezTo>
                    <a:pt x="8447" y="6843"/>
                    <a:pt x="8460" y="6867"/>
                    <a:pt x="8460" y="6891"/>
                  </a:cubicBezTo>
                  <a:lnTo>
                    <a:pt x="8471" y="6891"/>
                  </a:lnTo>
                  <a:cubicBezTo>
                    <a:pt x="8471" y="6928"/>
                    <a:pt x="8484" y="6964"/>
                    <a:pt x="8484" y="7001"/>
                  </a:cubicBezTo>
                  <a:cubicBezTo>
                    <a:pt x="8496" y="7026"/>
                    <a:pt x="8496" y="7037"/>
                    <a:pt x="8496" y="7074"/>
                  </a:cubicBezTo>
                  <a:lnTo>
                    <a:pt x="8496" y="7123"/>
                  </a:lnTo>
                  <a:cubicBezTo>
                    <a:pt x="8484" y="7134"/>
                    <a:pt x="8484" y="7159"/>
                    <a:pt x="8484" y="7171"/>
                  </a:cubicBezTo>
                  <a:lnTo>
                    <a:pt x="8484" y="7183"/>
                  </a:lnTo>
                  <a:lnTo>
                    <a:pt x="8471" y="7196"/>
                  </a:lnTo>
                  <a:lnTo>
                    <a:pt x="8484" y="7196"/>
                  </a:lnTo>
                  <a:cubicBezTo>
                    <a:pt x="8471" y="7232"/>
                    <a:pt x="8460" y="7256"/>
                    <a:pt x="8435" y="7305"/>
                  </a:cubicBezTo>
                  <a:cubicBezTo>
                    <a:pt x="8423" y="7329"/>
                    <a:pt x="8411" y="7366"/>
                    <a:pt x="8398" y="7390"/>
                  </a:cubicBezTo>
                  <a:cubicBezTo>
                    <a:pt x="8387" y="7402"/>
                    <a:pt x="8387" y="7414"/>
                    <a:pt x="8374" y="7439"/>
                  </a:cubicBezTo>
                  <a:cubicBezTo>
                    <a:pt x="8362" y="7450"/>
                    <a:pt x="8338" y="7463"/>
                    <a:pt x="8325" y="7487"/>
                  </a:cubicBezTo>
                  <a:cubicBezTo>
                    <a:pt x="8301" y="7523"/>
                    <a:pt x="8253" y="7548"/>
                    <a:pt x="8217" y="7585"/>
                  </a:cubicBezTo>
                  <a:lnTo>
                    <a:pt x="8204" y="7585"/>
                  </a:lnTo>
                  <a:lnTo>
                    <a:pt x="8204" y="7596"/>
                  </a:lnTo>
                  <a:cubicBezTo>
                    <a:pt x="8168" y="7621"/>
                    <a:pt x="8131" y="7645"/>
                    <a:pt x="8107" y="7669"/>
                  </a:cubicBezTo>
                  <a:cubicBezTo>
                    <a:pt x="8082" y="7694"/>
                    <a:pt x="8058" y="7706"/>
                    <a:pt x="8034" y="7730"/>
                  </a:cubicBezTo>
                  <a:cubicBezTo>
                    <a:pt x="8009" y="7742"/>
                    <a:pt x="7985" y="7766"/>
                    <a:pt x="7961" y="7791"/>
                  </a:cubicBezTo>
                  <a:cubicBezTo>
                    <a:pt x="7925" y="7815"/>
                    <a:pt x="7901" y="7839"/>
                    <a:pt x="7864" y="7864"/>
                  </a:cubicBezTo>
                  <a:cubicBezTo>
                    <a:pt x="7815" y="7901"/>
                    <a:pt x="7766" y="7937"/>
                    <a:pt x="7730" y="7961"/>
                  </a:cubicBezTo>
                  <a:lnTo>
                    <a:pt x="7718" y="7961"/>
                  </a:lnTo>
                  <a:cubicBezTo>
                    <a:pt x="7706" y="7974"/>
                    <a:pt x="7693" y="7974"/>
                    <a:pt x="7682" y="7985"/>
                  </a:cubicBezTo>
                  <a:lnTo>
                    <a:pt x="7657" y="7998"/>
                  </a:lnTo>
                  <a:cubicBezTo>
                    <a:pt x="7645" y="7998"/>
                    <a:pt x="7633" y="8010"/>
                    <a:pt x="7609" y="8010"/>
                  </a:cubicBezTo>
                  <a:lnTo>
                    <a:pt x="7572" y="8034"/>
                  </a:lnTo>
                  <a:lnTo>
                    <a:pt x="7548" y="8046"/>
                  </a:lnTo>
                  <a:lnTo>
                    <a:pt x="7523" y="8046"/>
                  </a:lnTo>
                  <a:cubicBezTo>
                    <a:pt x="7523" y="8046"/>
                    <a:pt x="7512" y="8046"/>
                    <a:pt x="7512" y="8058"/>
                  </a:cubicBezTo>
                  <a:lnTo>
                    <a:pt x="7499" y="8058"/>
                  </a:lnTo>
                  <a:lnTo>
                    <a:pt x="7475" y="8071"/>
                  </a:lnTo>
                  <a:lnTo>
                    <a:pt x="7439" y="8071"/>
                  </a:lnTo>
                  <a:lnTo>
                    <a:pt x="7414" y="8082"/>
                  </a:lnTo>
                  <a:lnTo>
                    <a:pt x="7377" y="8082"/>
                  </a:lnTo>
                  <a:lnTo>
                    <a:pt x="7366" y="8095"/>
                  </a:lnTo>
                  <a:lnTo>
                    <a:pt x="7317" y="8095"/>
                  </a:lnTo>
                  <a:lnTo>
                    <a:pt x="7293" y="8107"/>
                  </a:lnTo>
                  <a:lnTo>
                    <a:pt x="7256" y="8107"/>
                  </a:lnTo>
                  <a:cubicBezTo>
                    <a:pt x="7244" y="8107"/>
                    <a:pt x="7220" y="8107"/>
                    <a:pt x="7207" y="8119"/>
                  </a:cubicBezTo>
                  <a:lnTo>
                    <a:pt x="7110" y="8119"/>
                  </a:lnTo>
                  <a:cubicBezTo>
                    <a:pt x="7061" y="8131"/>
                    <a:pt x="7013" y="8131"/>
                    <a:pt x="6964" y="8131"/>
                  </a:cubicBezTo>
                  <a:lnTo>
                    <a:pt x="6928" y="8131"/>
                  </a:lnTo>
                  <a:cubicBezTo>
                    <a:pt x="6891" y="8131"/>
                    <a:pt x="6855" y="8131"/>
                    <a:pt x="6831" y="8119"/>
                  </a:cubicBezTo>
                  <a:cubicBezTo>
                    <a:pt x="6770" y="8119"/>
                    <a:pt x="6721" y="8119"/>
                    <a:pt x="6685" y="8107"/>
                  </a:cubicBezTo>
                  <a:lnTo>
                    <a:pt x="6624" y="8107"/>
                  </a:lnTo>
                  <a:cubicBezTo>
                    <a:pt x="6612" y="8107"/>
                    <a:pt x="6588" y="8095"/>
                    <a:pt x="6575" y="8095"/>
                  </a:cubicBezTo>
                  <a:cubicBezTo>
                    <a:pt x="6551" y="8095"/>
                    <a:pt x="6515" y="8082"/>
                    <a:pt x="6478" y="8082"/>
                  </a:cubicBezTo>
                  <a:lnTo>
                    <a:pt x="6466" y="8082"/>
                  </a:lnTo>
                  <a:cubicBezTo>
                    <a:pt x="6418" y="8071"/>
                    <a:pt x="6369" y="8058"/>
                    <a:pt x="6321" y="8058"/>
                  </a:cubicBezTo>
                  <a:lnTo>
                    <a:pt x="6308" y="8058"/>
                  </a:lnTo>
                  <a:cubicBezTo>
                    <a:pt x="6296" y="8046"/>
                    <a:pt x="6272" y="8046"/>
                    <a:pt x="6259" y="8046"/>
                  </a:cubicBezTo>
                  <a:cubicBezTo>
                    <a:pt x="6223" y="8034"/>
                    <a:pt x="6186" y="8034"/>
                    <a:pt x="6150" y="8022"/>
                  </a:cubicBezTo>
                  <a:lnTo>
                    <a:pt x="5968" y="8022"/>
                  </a:lnTo>
                  <a:cubicBezTo>
                    <a:pt x="5992" y="7998"/>
                    <a:pt x="6005" y="7974"/>
                    <a:pt x="6016" y="7949"/>
                  </a:cubicBezTo>
                  <a:cubicBezTo>
                    <a:pt x="6041" y="7912"/>
                    <a:pt x="6053" y="7876"/>
                    <a:pt x="6078" y="7852"/>
                  </a:cubicBezTo>
                  <a:cubicBezTo>
                    <a:pt x="6089" y="7828"/>
                    <a:pt x="6102" y="7803"/>
                    <a:pt x="6114" y="7791"/>
                  </a:cubicBezTo>
                  <a:lnTo>
                    <a:pt x="6126" y="7755"/>
                  </a:lnTo>
                  <a:cubicBezTo>
                    <a:pt x="6150" y="7730"/>
                    <a:pt x="6162" y="7694"/>
                    <a:pt x="6186" y="7669"/>
                  </a:cubicBezTo>
                  <a:lnTo>
                    <a:pt x="6186" y="7658"/>
                  </a:lnTo>
                  <a:cubicBezTo>
                    <a:pt x="6223" y="7596"/>
                    <a:pt x="6259" y="7536"/>
                    <a:pt x="6308" y="7475"/>
                  </a:cubicBezTo>
                  <a:lnTo>
                    <a:pt x="6321" y="7463"/>
                  </a:lnTo>
                  <a:lnTo>
                    <a:pt x="6321" y="7450"/>
                  </a:lnTo>
                  <a:lnTo>
                    <a:pt x="6332" y="7450"/>
                  </a:lnTo>
                  <a:lnTo>
                    <a:pt x="6345" y="7426"/>
                  </a:lnTo>
                  <a:cubicBezTo>
                    <a:pt x="6369" y="7402"/>
                    <a:pt x="6381" y="7378"/>
                    <a:pt x="6405" y="7353"/>
                  </a:cubicBezTo>
                  <a:lnTo>
                    <a:pt x="6405" y="7342"/>
                  </a:lnTo>
                  <a:cubicBezTo>
                    <a:pt x="6418" y="7342"/>
                    <a:pt x="6418" y="7329"/>
                    <a:pt x="6418" y="7329"/>
                  </a:cubicBezTo>
                  <a:lnTo>
                    <a:pt x="6430" y="7305"/>
                  </a:lnTo>
                  <a:lnTo>
                    <a:pt x="6442" y="7293"/>
                  </a:lnTo>
                  <a:cubicBezTo>
                    <a:pt x="6442" y="7280"/>
                    <a:pt x="6454" y="7280"/>
                    <a:pt x="6454" y="7269"/>
                  </a:cubicBezTo>
                  <a:cubicBezTo>
                    <a:pt x="6466" y="7256"/>
                    <a:pt x="6466" y="7244"/>
                    <a:pt x="6466" y="7244"/>
                  </a:cubicBezTo>
                  <a:cubicBezTo>
                    <a:pt x="6466" y="7232"/>
                    <a:pt x="6466" y="7232"/>
                    <a:pt x="6478" y="7232"/>
                  </a:cubicBezTo>
                  <a:lnTo>
                    <a:pt x="6478" y="7220"/>
                  </a:lnTo>
                  <a:lnTo>
                    <a:pt x="6478" y="7207"/>
                  </a:lnTo>
                  <a:cubicBezTo>
                    <a:pt x="6491" y="7207"/>
                    <a:pt x="6491" y="7196"/>
                    <a:pt x="6491" y="7196"/>
                  </a:cubicBezTo>
                  <a:cubicBezTo>
                    <a:pt x="6491" y="7196"/>
                    <a:pt x="6491" y="7183"/>
                    <a:pt x="6502" y="7183"/>
                  </a:cubicBezTo>
                  <a:cubicBezTo>
                    <a:pt x="6502" y="7171"/>
                    <a:pt x="6515" y="7159"/>
                    <a:pt x="6515" y="7147"/>
                  </a:cubicBezTo>
                  <a:lnTo>
                    <a:pt x="6527" y="7123"/>
                  </a:lnTo>
                  <a:cubicBezTo>
                    <a:pt x="6539" y="7098"/>
                    <a:pt x="6539" y="7074"/>
                    <a:pt x="6551" y="7050"/>
                  </a:cubicBezTo>
                  <a:lnTo>
                    <a:pt x="6564" y="7026"/>
                  </a:lnTo>
                  <a:cubicBezTo>
                    <a:pt x="6575" y="6989"/>
                    <a:pt x="6588" y="6953"/>
                    <a:pt x="6612" y="6916"/>
                  </a:cubicBezTo>
                  <a:cubicBezTo>
                    <a:pt x="6624" y="6891"/>
                    <a:pt x="6637" y="6855"/>
                    <a:pt x="6648" y="6831"/>
                  </a:cubicBezTo>
                  <a:cubicBezTo>
                    <a:pt x="6661" y="6782"/>
                    <a:pt x="6685" y="6734"/>
                    <a:pt x="6697" y="6685"/>
                  </a:cubicBezTo>
                  <a:cubicBezTo>
                    <a:pt x="6710" y="6661"/>
                    <a:pt x="6710" y="6637"/>
                    <a:pt x="6721" y="6612"/>
                  </a:cubicBezTo>
                  <a:cubicBezTo>
                    <a:pt x="6721" y="6600"/>
                    <a:pt x="6734" y="6588"/>
                    <a:pt x="6734" y="6575"/>
                  </a:cubicBezTo>
                  <a:cubicBezTo>
                    <a:pt x="6734" y="6551"/>
                    <a:pt x="6746" y="6527"/>
                    <a:pt x="6746" y="6515"/>
                  </a:cubicBezTo>
                  <a:cubicBezTo>
                    <a:pt x="6746" y="6502"/>
                    <a:pt x="6758" y="6478"/>
                    <a:pt x="6758" y="6467"/>
                  </a:cubicBezTo>
                  <a:lnTo>
                    <a:pt x="6758" y="6454"/>
                  </a:lnTo>
                  <a:cubicBezTo>
                    <a:pt x="6770" y="6430"/>
                    <a:pt x="6770" y="6418"/>
                    <a:pt x="6770" y="6405"/>
                  </a:cubicBezTo>
                  <a:cubicBezTo>
                    <a:pt x="6770" y="6381"/>
                    <a:pt x="6770" y="6357"/>
                    <a:pt x="6782" y="6332"/>
                  </a:cubicBezTo>
                  <a:lnTo>
                    <a:pt x="6782" y="6272"/>
                  </a:lnTo>
                  <a:lnTo>
                    <a:pt x="6770" y="6284"/>
                  </a:lnTo>
                  <a:lnTo>
                    <a:pt x="6770" y="6321"/>
                  </a:lnTo>
                  <a:cubicBezTo>
                    <a:pt x="6770" y="6332"/>
                    <a:pt x="6770" y="6345"/>
                    <a:pt x="6758" y="6357"/>
                  </a:cubicBezTo>
                  <a:lnTo>
                    <a:pt x="6758" y="6369"/>
                  </a:lnTo>
                  <a:cubicBezTo>
                    <a:pt x="6758" y="6381"/>
                    <a:pt x="6758" y="6394"/>
                    <a:pt x="6746" y="6394"/>
                  </a:cubicBezTo>
                  <a:cubicBezTo>
                    <a:pt x="6746" y="6418"/>
                    <a:pt x="6746" y="6430"/>
                    <a:pt x="6734" y="6442"/>
                  </a:cubicBezTo>
                  <a:cubicBezTo>
                    <a:pt x="6734" y="6467"/>
                    <a:pt x="6721" y="6491"/>
                    <a:pt x="6710" y="6515"/>
                  </a:cubicBezTo>
                  <a:lnTo>
                    <a:pt x="6697" y="6539"/>
                  </a:lnTo>
                  <a:cubicBezTo>
                    <a:pt x="6697" y="6564"/>
                    <a:pt x="6685" y="6575"/>
                    <a:pt x="6685" y="6600"/>
                  </a:cubicBezTo>
                  <a:cubicBezTo>
                    <a:pt x="6673" y="6612"/>
                    <a:pt x="6673" y="6624"/>
                    <a:pt x="6673" y="6637"/>
                  </a:cubicBezTo>
                  <a:cubicBezTo>
                    <a:pt x="6661" y="6648"/>
                    <a:pt x="6661" y="6661"/>
                    <a:pt x="6648" y="6685"/>
                  </a:cubicBezTo>
                  <a:cubicBezTo>
                    <a:pt x="6637" y="6697"/>
                    <a:pt x="6637" y="6721"/>
                    <a:pt x="6624" y="6734"/>
                  </a:cubicBezTo>
                  <a:lnTo>
                    <a:pt x="6637" y="6734"/>
                  </a:lnTo>
                  <a:lnTo>
                    <a:pt x="6624" y="6746"/>
                  </a:lnTo>
                  <a:cubicBezTo>
                    <a:pt x="6612" y="6770"/>
                    <a:pt x="6600" y="6807"/>
                    <a:pt x="6588" y="6831"/>
                  </a:cubicBezTo>
                  <a:cubicBezTo>
                    <a:pt x="6575" y="6843"/>
                    <a:pt x="6575" y="6867"/>
                    <a:pt x="6564" y="6891"/>
                  </a:cubicBezTo>
                  <a:lnTo>
                    <a:pt x="6539" y="6928"/>
                  </a:lnTo>
                  <a:cubicBezTo>
                    <a:pt x="6527" y="6964"/>
                    <a:pt x="6515" y="6989"/>
                    <a:pt x="6502" y="7026"/>
                  </a:cubicBezTo>
                  <a:lnTo>
                    <a:pt x="6491" y="7037"/>
                  </a:lnTo>
                  <a:cubicBezTo>
                    <a:pt x="6478" y="7074"/>
                    <a:pt x="6466" y="7110"/>
                    <a:pt x="6454" y="7134"/>
                  </a:cubicBezTo>
                  <a:cubicBezTo>
                    <a:pt x="6442" y="7159"/>
                    <a:pt x="6442" y="7171"/>
                    <a:pt x="6430" y="7183"/>
                  </a:cubicBezTo>
                  <a:lnTo>
                    <a:pt x="6418" y="7207"/>
                  </a:lnTo>
                  <a:lnTo>
                    <a:pt x="6418" y="7220"/>
                  </a:lnTo>
                  <a:lnTo>
                    <a:pt x="6394" y="7256"/>
                  </a:lnTo>
                  <a:cubicBezTo>
                    <a:pt x="6394" y="7256"/>
                    <a:pt x="6381" y="7269"/>
                    <a:pt x="6381" y="7280"/>
                  </a:cubicBezTo>
                  <a:lnTo>
                    <a:pt x="6369" y="7293"/>
                  </a:lnTo>
                  <a:cubicBezTo>
                    <a:pt x="6369" y="7305"/>
                    <a:pt x="6357" y="7305"/>
                    <a:pt x="6357" y="7317"/>
                  </a:cubicBezTo>
                  <a:lnTo>
                    <a:pt x="6345" y="7317"/>
                  </a:lnTo>
                  <a:lnTo>
                    <a:pt x="6345" y="7342"/>
                  </a:lnTo>
                  <a:lnTo>
                    <a:pt x="6332" y="7342"/>
                  </a:lnTo>
                  <a:cubicBezTo>
                    <a:pt x="6321" y="7353"/>
                    <a:pt x="6308" y="7378"/>
                    <a:pt x="6296" y="7390"/>
                  </a:cubicBezTo>
                  <a:cubicBezTo>
                    <a:pt x="6296" y="7402"/>
                    <a:pt x="6284" y="7414"/>
                    <a:pt x="6272" y="7426"/>
                  </a:cubicBezTo>
                  <a:cubicBezTo>
                    <a:pt x="6223" y="7487"/>
                    <a:pt x="6186" y="7548"/>
                    <a:pt x="6150" y="7609"/>
                  </a:cubicBezTo>
                  <a:cubicBezTo>
                    <a:pt x="6150" y="7621"/>
                    <a:pt x="6150" y="7633"/>
                    <a:pt x="6138" y="7633"/>
                  </a:cubicBezTo>
                  <a:cubicBezTo>
                    <a:pt x="6138" y="7645"/>
                    <a:pt x="6138" y="7645"/>
                    <a:pt x="6126" y="7658"/>
                  </a:cubicBezTo>
                  <a:lnTo>
                    <a:pt x="6126" y="7669"/>
                  </a:lnTo>
                  <a:cubicBezTo>
                    <a:pt x="6114" y="7682"/>
                    <a:pt x="6114" y="7694"/>
                    <a:pt x="6102" y="7706"/>
                  </a:cubicBezTo>
                  <a:cubicBezTo>
                    <a:pt x="6089" y="7730"/>
                    <a:pt x="6078" y="7755"/>
                    <a:pt x="6053" y="7779"/>
                  </a:cubicBezTo>
                  <a:lnTo>
                    <a:pt x="6041" y="7803"/>
                  </a:lnTo>
                  <a:cubicBezTo>
                    <a:pt x="6029" y="7839"/>
                    <a:pt x="6005" y="7864"/>
                    <a:pt x="5992" y="7901"/>
                  </a:cubicBezTo>
                  <a:lnTo>
                    <a:pt x="5968" y="7925"/>
                  </a:lnTo>
                  <a:cubicBezTo>
                    <a:pt x="5956" y="7949"/>
                    <a:pt x="5943" y="7961"/>
                    <a:pt x="5932" y="7985"/>
                  </a:cubicBezTo>
                  <a:cubicBezTo>
                    <a:pt x="5919" y="8010"/>
                    <a:pt x="5907" y="8022"/>
                    <a:pt x="5895" y="8046"/>
                  </a:cubicBezTo>
                  <a:lnTo>
                    <a:pt x="5895" y="8034"/>
                  </a:lnTo>
                  <a:lnTo>
                    <a:pt x="5895" y="7985"/>
                  </a:lnTo>
                  <a:lnTo>
                    <a:pt x="5895" y="7974"/>
                  </a:lnTo>
                  <a:lnTo>
                    <a:pt x="5895" y="7961"/>
                  </a:lnTo>
                  <a:lnTo>
                    <a:pt x="5895" y="7937"/>
                  </a:lnTo>
                  <a:lnTo>
                    <a:pt x="5895" y="7925"/>
                  </a:lnTo>
                  <a:lnTo>
                    <a:pt x="5895" y="7839"/>
                  </a:lnTo>
                  <a:lnTo>
                    <a:pt x="5895" y="7828"/>
                  </a:lnTo>
                  <a:cubicBezTo>
                    <a:pt x="5895" y="7803"/>
                    <a:pt x="5895" y="7791"/>
                    <a:pt x="5883" y="7766"/>
                  </a:cubicBezTo>
                  <a:lnTo>
                    <a:pt x="5883" y="7706"/>
                  </a:lnTo>
                  <a:cubicBezTo>
                    <a:pt x="5883" y="7694"/>
                    <a:pt x="5870" y="7682"/>
                    <a:pt x="5870" y="7658"/>
                  </a:cubicBezTo>
                  <a:cubicBezTo>
                    <a:pt x="5870" y="7645"/>
                    <a:pt x="5859" y="7621"/>
                    <a:pt x="5859" y="7609"/>
                  </a:cubicBezTo>
                  <a:cubicBezTo>
                    <a:pt x="5846" y="7572"/>
                    <a:pt x="5846" y="7536"/>
                    <a:pt x="5834" y="7499"/>
                  </a:cubicBezTo>
                  <a:cubicBezTo>
                    <a:pt x="5810" y="7426"/>
                    <a:pt x="5786" y="7353"/>
                    <a:pt x="5762" y="7293"/>
                  </a:cubicBezTo>
                  <a:cubicBezTo>
                    <a:pt x="5725" y="7220"/>
                    <a:pt x="5689" y="7147"/>
                    <a:pt x="5652" y="7062"/>
                  </a:cubicBezTo>
                  <a:cubicBezTo>
                    <a:pt x="5627" y="7013"/>
                    <a:pt x="5603" y="6964"/>
                    <a:pt x="5579" y="6904"/>
                  </a:cubicBezTo>
                  <a:cubicBezTo>
                    <a:pt x="5567" y="6880"/>
                    <a:pt x="5554" y="6843"/>
                    <a:pt x="5530" y="6807"/>
                  </a:cubicBezTo>
                  <a:cubicBezTo>
                    <a:pt x="5518" y="6770"/>
                    <a:pt x="5494" y="6721"/>
                    <a:pt x="5482" y="6685"/>
                  </a:cubicBezTo>
                  <a:cubicBezTo>
                    <a:pt x="5457" y="6648"/>
                    <a:pt x="5446" y="6600"/>
                    <a:pt x="5421" y="6551"/>
                  </a:cubicBezTo>
                  <a:cubicBezTo>
                    <a:pt x="5409" y="6515"/>
                    <a:pt x="5397" y="6467"/>
                    <a:pt x="5384" y="6430"/>
                  </a:cubicBezTo>
                  <a:lnTo>
                    <a:pt x="5384" y="6418"/>
                  </a:lnTo>
                  <a:lnTo>
                    <a:pt x="5373" y="6405"/>
                  </a:lnTo>
                  <a:cubicBezTo>
                    <a:pt x="5360" y="6369"/>
                    <a:pt x="5360" y="6321"/>
                    <a:pt x="5348" y="6284"/>
                  </a:cubicBezTo>
                  <a:lnTo>
                    <a:pt x="5348" y="6259"/>
                  </a:lnTo>
                  <a:lnTo>
                    <a:pt x="5336" y="6235"/>
                  </a:lnTo>
                  <a:cubicBezTo>
                    <a:pt x="5336" y="6199"/>
                    <a:pt x="5324" y="6162"/>
                    <a:pt x="5324" y="6126"/>
                  </a:cubicBezTo>
                  <a:lnTo>
                    <a:pt x="5324" y="6078"/>
                  </a:lnTo>
                  <a:lnTo>
                    <a:pt x="5324" y="6016"/>
                  </a:lnTo>
                  <a:lnTo>
                    <a:pt x="5324" y="6005"/>
                  </a:lnTo>
                  <a:cubicBezTo>
                    <a:pt x="5324" y="5968"/>
                    <a:pt x="5336" y="5932"/>
                    <a:pt x="5348" y="5895"/>
                  </a:cubicBezTo>
                  <a:lnTo>
                    <a:pt x="5348" y="5871"/>
                  </a:lnTo>
                  <a:cubicBezTo>
                    <a:pt x="5348" y="5859"/>
                    <a:pt x="5360" y="5846"/>
                    <a:pt x="5360" y="5835"/>
                  </a:cubicBezTo>
                  <a:cubicBezTo>
                    <a:pt x="5373" y="5822"/>
                    <a:pt x="5373" y="5798"/>
                    <a:pt x="5373" y="5786"/>
                  </a:cubicBezTo>
                  <a:cubicBezTo>
                    <a:pt x="5384" y="5762"/>
                    <a:pt x="5397" y="5737"/>
                    <a:pt x="5409" y="5725"/>
                  </a:cubicBezTo>
                  <a:cubicBezTo>
                    <a:pt x="5433" y="5676"/>
                    <a:pt x="5470" y="5627"/>
                    <a:pt x="5506" y="5567"/>
                  </a:cubicBezTo>
                  <a:cubicBezTo>
                    <a:pt x="5518" y="5567"/>
                    <a:pt x="5518" y="5567"/>
                    <a:pt x="5518" y="5555"/>
                  </a:cubicBezTo>
                  <a:lnTo>
                    <a:pt x="5530" y="5543"/>
                  </a:lnTo>
                  <a:cubicBezTo>
                    <a:pt x="5554" y="5519"/>
                    <a:pt x="5579" y="5482"/>
                    <a:pt x="5603" y="5446"/>
                  </a:cubicBezTo>
                  <a:cubicBezTo>
                    <a:pt x="5627" y="5409"/>
                    <a:pt x="5652" y="5384"/>
                    <a:pt x="5689" y="5348"/>
                  </a:cubicBezTo>
                  <a:cubicBezTo>
                    <a:pt x="5700" y="5348"/>
                    <a:pt x="5700" y="5336"/>
                    <a:pt x="5713" y="5324"/>
                  </a:cubicBezTo>
                  <a:cubicBezTo>
                    <a:pt x="5725" y="5311"/>
                    <a:pt x="5737" y="5311"/>
                    <a:pt x="5749" y="5300"/>
                  </a:cubicBezTo>
                  <a:lnTo>
                    <a:pt x="5773" y="5275"/>
                  </a:lnTo>
                  <a:cubicBezTo>
                    <a:pt x="5786" y="5263"/>
                    <a:pt x="5798" y="5263"/>
                    <a:pt x="5810" y="5251"/>
                  </a:cubicBezTo>
                  <a:cubicBezTo>
                    <a:pt x="5822" y="5251"/>
                    <a:pt x="5834" y="5239"/>
                    <a:pt x="5846" y="5227"/>
                  </a:cubicBezTo>
                  <a:cubicBezTo>
                    <a:pt x="5870" y="5227"/>
                    <a:pt x="5883" y="5214"/>
                    <a:pt x="5895" y="5214"/>
                  </a:cubicBezTo>
                  <a:cubicBezTo>
                    <a:pt x="5932" y="5203"/>
                    <a:pt x="5956" y="5190"/>
                    <a:pt x="5992" y="5178"/>
                  </a:cubicBezTo>
                  <a:cubicBezTo>
                    <a:pt x="6016" y="5166"/>
                    <a:pt x="6041" y="5166"/>
                    <a:pt x="6078" y="5154"/>
                  </a:cubicBezTo>
                  <a:close/>
                  <a:moveTo>
                    <a:pt x="10610" y="7159"/>
                  </a:moveTo>
                  <a:cubicBezTo>
                    <a:pt x="10647" y="7183"/>
                    <a:pt x="10672" y="7207"/>
                    <a:pt x="10696" y="7232"/>
                  </a:cubicBezTo>
                  <a:lnTo>
                    <a:pt x="10708" y="7232"/>
                  </a:lnTo>
                  <a:cubicBezTo>
                    <a:pt x="10720" y="7256"/>
                    <a:pt x="10732" y="7269"/>
                    <a:pt x="10744" y="7280"/>
                  </a:cubicBezTo>
                  <a:lnTo>
                    <a:pt x="10793" y="7329"/>
                  </a:lnTo>
                  <a:cubicBezTo>
                    <a:pt x="10805" y="7353"/>
                    <a:pt x="10805" y="7366"/>
                    <a:pt x="10817" y="7378"/>
                  </a:cubicBezTo>
                  <a:lnTo>
                    <a:pt x="10829" y="7378"/>
                  </a:lnTo>
                  <a:lnTo>
                    <a:pt x="10866" y="7450"/>
                  </a:lnTo>
                  <a:lnTo>
                    <a:pt x="10902" y="7523"/>
                  </a:lnTo>
                  <a:lnTo>
                    <a:pt x="10915" y="7548"/>
                  </a:lnTo>
                  <a:lnTo>
                    <a:pt x="10926" y="7560"/>
                  </a:lnTo>
                  <a:cubicBezTo>
                    <a:pt x="10926" y="7572"/>
                    <a:pt x="10939" y="7585"/>
                    <a:pt x="10939" y="7596"/>
                  </a:cubicBezTo>
                  <a:lnTo>
                    <a:pt x="10939" y="7609"/>
                  </a:lnTo>
                  <a:lnTo>
                    <a:pt x="10975" y="7682"/>
                  </a:lnTo>
                  <a:lnTo>
                    <a:pt x="10975" y="7694"/>
                  </a:lnTo>
                  <a:lnTo>
                    <a:pt x="10988" y="7718"/>
                  </a:lnTo>
                  <a:lnTo>
                    <a:pt x="10999" y="7755"/>
                  </a:lnTo>
                  <a:lnTo>
                    <a:pt x="10999" y="7766"/>
                  </a:lnTo>
                  <a:cubicBezTo>
                    <a:pt x="10999" y="7766"/>
                    <a:pt x="10999" y="7779"/>
                    <a:pt x="11012" y="7791"/>
                  </a:cubicBezTo>
                  <a:lnTo>
                    <a:pt x="11012" y="7828"/>
                  </a:lnTo>
                  <a:lnTo>
                    <a:pt x="11024" y="7852"/>
                  </a:lnTo>
                  <a:lnTo>
                    <a:pt x="11036" y="7864"/>
                  </a:lnTo>
                  <a:lnTo>
                    <a:pt x="11036" y="7888"/>
                  </a:lnTo>
                  <a:lnTo>
                    <a:pt x="11048" y="7925"/>
                  </a:lnTo>
                  <a:lnTo>
                    <a:pt x="11048" y="7949"/>
                  </a:lnTo>
                  <a:lnTo>
                    <a:pt x="11060" y="7974"/>
                  </a:lnTo>
                  <a:cubicBezTo>
                    <a:pt x="11060" y="7974"/>
                    <a:pt x="11060" y="7985"/>
                    <a:pt x="11072" y="7998"/>
                  </a:cubicBezTo>
                  <a:cubicBezTo>
                    <a:pt x="11072" y="8034"/>
                    <a:pt x="11085" y="8071"/>
                    <a:pt x="11096" y="8107"/>
                  </a:cubicBezTo>
                  <a:lnTo>
                    <a:pt x="11109" y="8155"/>
                  </a:lnTo>
                  <a:lnTo>
                    <a:pt x="11096" y="8155"/>
                  </a:lnTo>
                  <a:lnTo>
                    <a:pt x="11096" y="8144"/>
                  </a:lnTo>
                  <a:lnTo>
                    <a:pt x="11085" y="8119"/>
                  </a:lnTo>
                  <a:lnTo>
                    <a:pt x="11072" y="8107"/>
                  </a:lnTo>
                  <a:lnTo>
                    <a:pt x="11060" y="8082"/>
                  </a:lnTo>
                  <a:lnTo>
                    <a:pt x="11060" y="8071"/>
                  </a:lnTo>
                  <a:lnTo>
                    <a:pt x="11048" y="8058"/>
                  </a:lnTo>
                  <a:lnTo>
                    <a:pt x="11048" y="8046"/>
                  </a:lnTo>
                  <a:lnTo>
                    <a:pt x="11036" y="8034"/>
                  </a:lnTo>
                  <a:lnTo>
                    <a:pt x="11036" y="8010"/>
                  </a:lnTo>
                  <a:lnTo>
                    <a:pt x="11024" y="8010"/>
                  </a:lnTo>
                  <a:lnTo>
                    <a:pt x="11024" y="7985"/>
                  </a:lnTo>
                  <a:lnTo>
                    <a:pt x="11012" y="7961"/>
                  </a:lnTo>
                  <a:cubicBezTo>
                    <a:pt x="11012" y="7949"/>
                    <a:pt x="10999" y="7937"/>
                    <a:pt x="10999" y="7925"/>
                  </a:cubicBezTo>
                  <a:cubicBezTo>
                    <a:pt x="10988" y="7901"/>
                    <a:pt x="10988" y="7888"/>
                    <a:pt x="10975" y="7864"/>
                  </a:cubicBezTo>
                  <a:lnTo>
                    <a:pt x="10975" y="7852"/>
                  </a:lnTo>
                  <a:lnTo>
                    <a:pt x="10963" y="7839"/>
                  </a:lnTo>
                  <a:lnTo>
                    <a:pt x="10963" y="7828"/>
                  </a:lnTo>
                  <a:lnTo>
                    <a:pt x="10963" y="7815"/>
                  </a:lnTo>
                  <a:lnTo>
                    <a:pt x="10951" y="7803"/>
                  </a:lnTo>
                  <a:lnTo>
                    <a:pt x="10951" y="7791"/>
                  </a:lnTo>
                  <a:lnTo>
                    <a:pt x="10951" y="7779"/>
                  </a:lnTo>
                  <a:lnTo>
                    <a:pt x="10939" y="7779"/>
                  </a:lnTo>
                  <a:lnTo>
                    <a:pt x="10939" y="7766"/>
                  </a:lnTo>
                  <a:lnTo>
                    <a:pt x="10939" y="7755"/>
                  </a:lnTo>
                  <a:cubicBezTo>
                    <a:pt x="10926" y="7718"/>
                    <a:pt x="10915" y="7682"/>
                    <a:pt x="10890" y="7645"/>
                  </a:cubicBezTo>
                  <a:lnTo>
                    <a:pt x="10878" y="7609"/>
                  </a:lnTo>
                  <a:lnTo>
                    <a:pt x="10866" y="7572"/>
                  </a:lnTo>
                  <a:lnTo>
                    <a:pt x="10866" y="7560"/>
                  </a:lnTo>
                  <a:lnTo>
                    <a:pt x="10853" y="7548"/>
                  </a:lnTo>
                  <a:lnTo>
                    <a:pt x="10853" y="7536"/>
                  </a:lnTo>
                  <a:lnTo>
                    <a:pt x="10853" y="7523"/>
                  </a:lnTo>
                  <a:lnTo>
                    <a:pt x="10842" y="7523"/>
                  </a:lnTo>
                  <a:cubicBezTo>
                    <a:pt x="10842" y="7512"/>
                    <a:pt x="10842" y="7499"/>
                    <a:pt x="10829" y="7499"/>
                  </a:cubicBezTo>
                  <a:lnTo>
                    <a:pt x="10829" y="7487"/>
                  </a:lnTo>
                  <a:cubicBezTo>
                    <a:pt x="10829" y="7487"/>
                    <a:pt x="10829" y="7475"/>
                    <a:pt x="10817" y="7475"/>
                  </a:cubicBezTo>
                  <a:cubicBezTo>
                    <a:pt x="10817" y="7463"/>
                    <a:pt x="10805" y="7439"/>
                    <a:pt x="10793" y="7426"/>
                  </a:cubicBezTo>
                  <a:lnTo>
                    <a:pt x="10793" y="7414"/>
                  </a:lnTo>
                  <a:lnTo>
                    <a:pt x="10769" y="7414"/>
                  </a:lnTo>
                  <a:cubicBezTo>
                    <a:pt x="10769" y="7414"/>
                    <a:pt x="10756" y="7426"/>
                    <a:pt x="10769" y="7439"/>
                  </a:cubicBezTo>
                  <a:lnTo>
                    <a:pt x="10780" y="7463"/>
                  </a:lnTo>
                  <a:cubicBezTo>
                    <a:pt x="10793" y="7475"/>
                    <a:pt x="10805" y="7499"/>
                    <a:pt x="10805" y="7512"/>
                  </a:cubicBezTo>
                  <a:cubicBezTo>
                    <a:pt x="10817" y="7523"/>
                    <a:pt x="10817" y="7536"/>
                    <a:pt x="10817" y="7548"/>
                  </a:cubicBezTo>
                  <a:cubicBezTo>
                    <a:pt x="10829" y="7560"/>
                    <a:pt x="10829" y="7572"/>
                    <a:pt x="10842" y="7585"/>
                  </a:cubicBezTo>
                  <a:cubicBezTo>
                    <a:pt x="10842" y="7596"/>
                    <a:pt x="10853" y="7621"/>
                    <a:pt x="10866" y="7633"/>
                  </a:cubicBezTo>
                  <a:lnTo>
                    <a:pt x="10866" y="7645"/>
                  </a:lnTo>
                  <a:cubicBezTo>
                    <a:pt x="10878" y="7669"/>
                    <a:pt x="10890" y="7706"/>
                    <a:pt x="10902" y="7742"/>
                  </a:cubicBezTo>
                  <a:cubicBezTo>
                    <a:pt x="10902" y="7742"/>
                    <a:pt x="10902" y="7755"/>
                    <a:pt x="10915" y="7766"/>
                  </a:cubicBezTo>
                  <a:lnTo>
                    <a:pt x="10915" y="7803"/>
                  </a:lnTo>
                  <a:lnTo>
                    <a:pt x="10926" y="7815"/>
                  </a:lnTo>
                  <a:cubicBezTo>
                    <a:pt x="10926" y="7828"/>
                    <a:pt x="10939" y="7839"/>
                    <a:pt x="10939" y="7852"/>
                  </a:cubicBezTo>
                  <a:lnTo>
                    <a:pt x="10939" y="7864"/>
                  </a:lnTo>
                  <a:lnTo>
                    <a:pt x="10951" y="7876"/>
                  </a:lnTo>
                  <a:cubicBezTo>
                    <a:pt x="10951" y="7888"/>
                    <a:pt x="10951" y="7901"/>
                    <a:pt x="10963" y="7901"/>
                  </a:cubicBezTo>
                  <a:lnTo>
                    <a:pt x="10963" y="7925"/>
                  </a:lnTo>
                  <a:cubicBezTo>
                    <a:pt x="10975" y="7937"/>
                    <a:pt x="10975" y="7961"/>
                    <a:pt x="10988" y="7974"/>
                  </a:cubicBezTo>
                  <a:cubicBezTo>
                    <a:pt x="10988" y="7985"/>
                    <a:pt x="10999" y="7998"/>
                    <a:pt x="10999" y="8010"/>
                  </a:cubicBezTo>
                  <a:cubicBezTo>
                    <a:pt x="10999" y="8022"/>
                    <a:pt x="11012" y="8034"/>
                    <a:pt x="11012" y="8046"/>
                  </a:cubicBezTo>
                  <a:lnTo>
                    <a:pt x="11024" y="8058"/>
                  </a:lnTo>
                  <a:lnTo>
                    <a:pt x="11024" y="8071"/>
                  </a:lnTo>
                  <a:cubicBezTo>
                    <a:pt x="11036" y="8082"/>
                    <a:pt x="11036" y="8107"/>
                    <a:pt x="11048" y="8119"/>
                  </a:cubicBezTo>
                  <a:lnTo>
                    <a:pt x="11060" y="8131"/>
                  </a:lnTo>
                  <a:lnTo>
                    <a:pt x="11060" y="8144"/>
                  </a:lnTo>
                  <a:lnTo>
                    <a:pt x="11072" y="8155"/>
                  </a:lnTo>
                  <a:cubicBezTo>
                    <a:pt x="11072" y="8168"/>
                    <a:pt x="11085" y="8180"/>
                    <a:pt x="11085" y="8192"/>
                  </a:cubicBezTo>
                  <a:lnTo>
                    <a:pt x="11096" y="8192"/>
                  </a:lnTo>
                  <a:cubicBezTo>
                    <a:pt x="11096" y="8204"/>
                    <a:pt x="11109" y="8217"/>
                    <a:pt x="11109" y="8228"/>
                  </a:cubicBezTo>
                  <a:lnTo>
                    <a:pt x="11121" y="8228"/>
                  </a:lnTo>
                  <a:lnTo>
                    <a:pt x="11121" y="8241"/>
                  </a:lnTo>
                  <a:lnTo>
                    <a:pt x="11121" y="8253"/>
                  </a:lnTo>
                  <a:cubicBezTo>
                    <a:pt x="11096" y="8228"/>
                    <a:pt x="11060" y="8204"/>
                    <a:pt x="11012" y="8180"/>
                  </a:cubicBezTo>
                  <a:cubicBezTo>
                    <a:pt x="10988" y="8168"/>
                    <a:pt x="10963" y="8144"/>
                    <a:pt x="10939" y="8131"/>
                  </a:cubicBezTo>
                  <a:cubicBezTo>
                    <a:pt x="10926" y="8131"/>
                    <a:pt x="10902" y="8119"/>
                    <a:pt x="10890" y="8119"/>
                  </a:cubicBezTo>
                  <a:cubicBezTo>
                    <a:pt x="10878" y="8107"/>
                    <a:pt x="10853" y="8095"/>
                    <a:pt x="10829" y="8082"/>
                  </a:cubicBezTo>
                  <a:lnTo>
                    <a:pt x="10829" y="8071"/>
                  </a:lnTo>
                  <a:cubicBezTo>
                    <a:pt x="10817" y="8071"/>
                    <a:pt x="10805" y="8071"/>
                    <a:pt x="10805" y="8058"/>
                  </a:cubicBezTo>
                  <a:cubicBezTo>
                    <a:pt x="10793" y="8058"/>
                    <a:pt x="10780" y="8046"/>
                    <a:pt x="10769" y="8046"/>
                  </a:cubicBezTo>
                  <a:lnTo>
                    <a:pt x="10732" y="8010"/>
                  </a:lnTo>
                  <a:lnTo>
                    <a:pt x="10683" y="7961"/>
                  </a:lnTo>
                  <a:cubicBezTo>
                    <a:pt x="10672" y="7949"/>
                    <a:pt x="10659" y="7937"/>
                    <a:pt x="10659" y="7925"/>
                  </a:cubicBezTo>
                  <a:lnTo>
                    <a:pt x="10635" y="7901"/>
                  </a:lnTo>
                  <a:lnTo>
                    <a:pt x="10635" y="7888"/>
                  </a:lnTo>
                  <a:lnTo>
                    <a:pt x="10623" y="7864"/>
                  </a:lnTo>
                  <a:lnTo>
                    <a:pt x="10610" y="7852"/>
                  </a:lnTo>
                  <a:cubicBezTo>
                    <a:pt x="10599" y="7839"/>
                    <a:pt x="10599" y="7828"/>
                    <a:pt x="10599" y="7828"/>
                  </a:cubicBezTo>
                  <a:lnTo>
                    <a:pt x="10599" y="7815"/>
                  </a:lnTo>
                  <a:cubicBezTo>
                    <a:pt x="10586" y="7815"/>
                    <a:pt x="10586" y="7803"/>
                    <a:pt x="10586" y="7803"/>
                  </a:cubicBezTo>
                  <a:lnTo>
                    <a:pt x="10574" y="7779"/>
                  </a:lnTo>
                  <a:cubicBezTo>
                    <a:pt x="10574" y="7779"/>
                    <a:pt x="10574" y="7766"/>
                    <a:pt x="10562" y="7755"/>
                  </a:cubicBezTo>
                  <a:lnTo>
                    <a:pt x="10562" y="7730"/>
                  </a:lnTo>
                  <a:lnTo>
                    <a:pt x="10550" y="7718"/>
                  </a:lnTo>
                  <a:lnTo>
                    <a:pt x="10550" y="7694"/>
                  </a:lnTo>
                  <a:lnTo>
                    <a:pt x="10537" y="7682"/>
                  </a:lnTo>
                  <a:cubicBezTo>
                    <a:pt x="10537" y="7658"/>
                    <a:pt x="10537" y="7633"/>
                    <a:pt x="10526" y="7621"/>
                  </a:cubicBezTo>
                  <a:lnTo>
                    <a:pt x="10526" y="7609"/>
                  </a:lnTo>
                  <a:lnTo>
                    <a:pt x="10526" y="7572"/>
                  </a:lnTo>
                  <a:lnTo>
                    <a:pt x="10526" y="7560"/>
                  </a:lnTo>
                  <a:cubicBezTo>
                    <a:pt x="10513" y="7560"/>
                    <a:pt x="10513" y="7548"/>
                    <a:pt x="10513" y="7548"/>
                  </a:cubicBezTo>
                  <a:lnTo>
                    <a:pt x="10513" y="7512"/>
                  </a:lnTo>
                  <a:lnTo>
                    <a:pt x="10513" y="7487"/>
                  </a:lnTo>
                  <a:lnTo>
                    <a:pt x="10513" y="7475"/>
                  </a:lnTo>
                  <a:lnTo>
                    <a:pt x="10513" y="7463"/>
                  </a:lnTo>
                  <a:lnTo>
                    <a:pt x="10513" y="7450"/>
                  </a:lnTo>
                  <a:lnTo>
                    <a:pt x="10513" y="7426"/>
                  </a:lnTo>
                  <a:lnTo>
                    <a:pt x="10513" y="7402"/>
                  </a:lnTo>
                  <a:lnTo>
                    <a:pt x="10513" y="7378"/>
                  </a:lnTo>
                  <a:lnTo>
                    <a:pt x="10513" y="7353"/>
                  </a:lnTo>
                  <a:lnTo>
                    <a:pt x="10513" y="7329"/>
                  </a:lnTo>
                  <a:cubicBezTo>
                    <a:pt x="10513" y="7317"/>
                    <a:pt x="10513" y="7293"/>
                    <a:pt x="10526" y="7269"/>
                  </a:cubicBezTo>
                  <a:cubicBezTo>
                    <a:pt x="10526" y="7256"/>
                    <a:pt x="10537" y="7232"/>
                    <a:pt x="10537" y="7220"/>
                  </a:cubicBezTo>
                  <a:cubicBezTo>
                    <a:pt x="10537" y="7207"/>
                    <a:pt x="10550" y="7207"/>
                    <a:pt x="10550" y="7196"/>
                  </a:cubicBezTo>
                  <a:cubicBezTo>
                    <a:pt x="10550" y="7183"/>
                    <a:pt x="10562" y="7183"/>
                    <a:pt x="10562" y="7171"/>
                  </a:cubicBezTo>
                  <a:lnTo>
                    <a:pt x="10574" y="7159"/>
                  </a:lnTo>
                  <a:close/>
                  <a:moveTo>
                    <a:pt x="13090" y="8253"/>
                  </a:moveTo>
                  <a:lnTo>
                    <a:pt x="13090" y="8253"/>
                  </a:lnTo>
                  <a:cubicBezTo>
                    <a:pt x="13098" y="8261"/>
                    <a:pt x="13101" y="8269"/>
                    <a:pt x="13102" y="8277"/>
                  </a:cubicBezTo>
                  <a:lnTo>
                    <a:pt x="13102" y="8277"/>
                  </a:lnTo>
                  <a:cubicBezTo>
                    <a:pt x="13090" y="8277"/>
                    <a:pt x="13090" y="8265"/>
                    <a:pt x="13090" y="8253"/>
                  </a:cubicBezTo>
                  <a:close/>
                  <a:moveTo>
                    <a:pt x="11887" y="7207"/>
                  </a:moveTo>
                  <a:cubicBezTo>
                    <a:pt x="11899" y="7207"/>
                    <a:pt x="11899" y="7220"/>
                    <a:pt x="11911" y="7220"/>
                  </a:cubicBezTo>
                  <a:lnTo>
                    <a:pt x="11947" y="7256"/>
                  </a:lnTo>
                  <a:cubicBezTo>
                    <a:pt x="11960" y="7269"/>
                    <a:pt x="11971" y="7269"/>
                    <a:pt x="11984" y="7280"/>
                  </a:cubicBezTo>
                  <a:lnTo>
                    <a:pt x="12020" y="7317"/>
                  </a:lnTo>
                  <a:lnTo>
                    <a:pt x="12044" y="7329"/>
                  </a:lnTo>
                  <a:lnTo>
                    <a:pt x="12057" y="7342"/>
                  </a:lnTo>
                  <a:lnTo>
                    <a:pt x="12093" y="7378"/>
                  </a:lnTo>
                  <a:lnTo>
                    <a:pt x="12106" y="7390"/>
                  </a:lnTo>
                  <a:lnTo>
                    <a:pt x="12130" y="7402"/>
                  </a:lnTo>
                  <a:lnTo>
                    <a:pt x="12142" y="7414"/>
                  </a:lnTo>
                  <a:lnTo>
                    <a:pt x="12166" y="7439"/>
                  </a:lnTo>
                  <a:lnTo>
                    <a:pt x="12190" y="7463"/>
                  </a:lnTo>
                  <a:cubicBezTo>
                    <a:pt x="12203" y="7463"/>
                    <a:pt x="12203" y="7463"/>
                    <a:pt x="12203" y="7475"/>
                  </a:cubicBezTo>
                  <a:lnTo>
                    <a:pt x="12227" y="7487"/>
                  </a:lnTo>
                  <a:cubicBezTo>
                    <a:pt x="12239" y="7499"/>
                    <a:pt x="12263" y="7512"/>
                    <a:pt x="12276" y="7523"/>
                  </a:cubicBezTo>
                  <a:cubicBezTo>
                    <a:pt x="12324" y="7548"/>
                    <a:pt x="12360" y="7572"/>
                    <a:pt x="12397" y="7609"/>
                  </a:cubicBezTo>
                  <a:lnTo>
                    <a:pt x="12446" y="7633"/>
                  </a:lnTo>
                  <a:lnTo>
                    <a:pt x="12458" y="7633"/>
                  </a:lnTo>
                  <a:lnTo>
                    <a:pt x="12458" y="7645"/>
                  </a:lnTo>
                  <a:lnTo>
                    <a:pt x="12470" y="7645"/>
                  </a:lnTo>
                  <a:lnTo>
                    <a:pt x="12482" y="7658"/>
                  </a:lnTo>
                  <a:lnTo>
                    <a:pt x="12495" y="7658"/>
                  </a:lnTo>
                  <a:cubicBezTo>
                    <a:pt x="12495" y="7669"/>
                    <a:pt x="12495" y="7669"/>
                    <a:pt x="12506" y="7669"/>
                  </a:cubicBezTo>
                  <a:lnTo>
                    <a:pt x="12519" y="7682"/>
                  </a:lnTo>
                  <a:lnTo>
                    <a:pt x="12531" y="7694"/>
                  </a:lnTo>
                  <a:cubicBezTo>
                    <a:pt x="12543" y="7706"/>
                    <a:pt x="12555" y="7706"/>
                    <a:pt x="12567" y="7718"/>
                  </a:cubicBezTo>
                  <a:lnTo>
                    <a:pt x="12603" y="7755"/>
                  </a:lnTo>
                  <a:cubicBezTo>
                    <a:pt x="12603" y="7766"/>
                    <a:pt x="12616" y="7766"/>
                    <a:pt x="12616" y="7779"/>
                  </a:cubicBezTo>
                  <a:lnTo>
                    <a:pt x="12628" y="7779"/>
                  </a:lnTo>
                  <a:lnTo>
                    <a:pt x="12628" y="7791"/>
                  </a:lnTo>
                  <a:lnTo>
                    <a:pt x="12640" y="7791"/>
                  </a:lnTo>
                  <a:cubicBezTo>
                    <a:pt x="12640" y="7803"/>
                    <a:pt x="12652" y="7815"/>
                    <a:pt x="12652" y="7815"/>
                  </a:cubicBezTo>
                  <a:cubicBezTo>
                    <a:pt x="12665" y="7828"/>
                    <a:pt x="12665" y="7828"/>
                    <a:pt x="12665" y="7839"/>
                  </a:cubicBezTo>
                  <a:lnTo>
                    <a:pt x="12676" y="7839"/>
                  </a:lnTo>
                  <a:cubicBezTo>
                    <a:pt x="12689" y="7864"/>
                    <a:pt x="12701" y="7876"/>
                    <a:pt x="12713" y="7888"/>
                  </a:cubicBezTo>
                  <a:lnTo>
                    <a:pt x="12713" y="7901"/>
                  </a:lnTo>
                  <a:cubicBezTo>
                    <a:pt x="12725" y="7925"/>
                    <a:pt x="12749" y="7949"/>
                    <a:pt x="12762" y="7974"/>
                  </a:cubicBezTo>
                  <a:cubicBezTo>
                    <a:pt x="12774" y="7998"/>
                    <a:pt x="12786" y="8022"/>
                    <a:pt x="12798" y="8034"/>
                  </a:cubicBezTo>
                  <a:cubicBezTo>
                    <a:pt x="12811" y="8058"/>
                    <a:pt x="12811" y="8071"/>
                    <a:pt x="12822" y="8082"/>
                  </a:cubicBezTo>
                  <a:cubicBezTo>
                    <a:pt x="12822" y="8095"/>
                    <a:pt x="12822" y="8095"/>
                    <a:pt x="12835" y="8107"/>
                  </a:cubicBezTo>
                  <a:cubicBezTo>
                    <a:pt x="12835" y="8107"/>
                    <a:pt x="12835" y="8119"/>
                    <a:pt x="12847" y="8131"/>
                  </a:cubicBezTo>
                  <a:cubicBezTo>
                    <a:pt x="12859" y="8144"/>
                    <a:pt x="12871" y="8168"/>
                    <a:pt x="12871" y="8192"/>
                  </a:cubicBezTo>
                  <a:lnTo>
                    <a:pt x="12883" y="8204"/>
                  </a:lnTo>
                  <a:cubicBezTo>
                    <a:pt x="12908" y="8241"/>
                    <a:pt x="12919" y="8265"/>
                    <a:pt x="12932" y="8290"/>
                  </a:cubicBezTo>
                  <a:lnTo>
                    <a:pt x="12908" y="8290"/>
                  </a:lnTo>
                  <a:lnTo>
                    <a:pt x="12908" y="8277"/>
                  </a:lnTo>
                  <a:cubicBezTo>
                    <a:pt x="12883" y="8265"/>
                    <a:pt x="12859" y="8253"/>
                    <a:pt x="12847" y="8253"/>
                  </a:cubicBezTo>
                  <a:cubicBezTo>
                    <a:pt x="12847" y="8253"/>
                    <a:pt x="12835" y="8253"/>
                    <a:pt x="12835" y="8241"/>
                  </a:cubicBezTo>
                  <a:cubicBezTo>
                    <a:pt x="12822" y="8241"/>
                    <a:pt x="12811" y="8228"/>
                    <a:pt x="12798" y="8228"/>
                  </a:cubicBezTo>
                  <a:cubicBezTo>
                    <a:pt x="12786" y="8217"/>
                    <a:pt x="12774" y="8217"/>
                    <a:pt x="12762" y="8204"/>
                  </a:cubicBezTo>
                  <a:lnTo>
                    <a:pt x="12725" y="8192"/>
                  </a:lnTo>
                  <a:lnTo>
                    <a:pt x="12689" y="8180"/>
                  </a:lnTo>
                  <a:lnTo>
                    <a:pt x="12689" y="8168"/>
                  </a:lnTo>
                  <a:lnTo>
                    <a:pt x="12616" y="8131"/>
                  </a:lnTo>
                  <a:cubicBezTo>
                    <a:pt x="12592" y="8107"/>
                    <a:pt x="12567" y="8095"/>
                    <a:pt x="12543" y="8071"/>
                  </a:cubicBezTo>
                  <a:cubicBezTo>
                    <a:pt x="12519" y="8046"/>
                    <a:pt x="12495" y="8034"/>
                    <a:pt x="12470" y="8010"/>
                  </a:cubicBezTo>
                  <a:cubicBezTo>
                    <a:pt x="12458" y="7985"/>
                    <a:pt x="12433" y="7961"/>
                    <a:pt x="12422" y="7937"/>
                  </a:cubicBezTo>
                  <a:lnTo>
                    <a:pt x="12409" y="7925"/>
                  </a:lnTo>
                  <a:cubicBezTo>
                    <a:pt x="12409" y="7912"/>
                    <a:pt x="12397" y="7901"/>
                    <a:pt x="12385" y="7888"/>
                  </a:cubicBezTo>
                  <a:cubicBezTo>
                    <a:pt x="12385" y="7888"/>
                    <a:pt x="12373" y="7876"/>
                    <a:pt x="12373" y="7864"/>
                  </a:cubicBezTo>
                  <a:cubicBezTo>
                    <a:pt x="12360" y="7864"/>
                    <a:pt x="12360" y="7852"/>
                    <a:pt x="12360" y="7852"/>
                  </a:cubicBezTo>
                  <a:cubicBezTo>
                    <a:pt x="12349" y="7839"/>
                    <a:pt x="12349" y="7828"/>
                    <a:pt x="12336" y="7815"/>
                  </a:cubicBezTo>
                  <a:lnTo>
                    <a:pt x="12324" y="7791"/>
                  </a:lnTo>
                  <a:cubicBezTo>
                    <a:pt x="12312" y="7779"/>
                    <a:pt x="12312" y="7766"/>
                    <a:pt x="12300" y="7755"/>
                  </a:cubicBezTo>
                  <a:lnTo>
                    <a:pt x="12287" y="7730"/>
                  </a:lnTo>
                  <a:lnTo>
                    <a:pt x="12263" y="7706"/>
                  </a:lnTo>
                  <a:lnTo>
                    <a:pt x="12251" y="7669"/>
                  </a:lnTo>
                  <a:lnTo>
                    <a:pt x="12239" y="7658"/>
                  </a:lnTo>
                  <a:cubicBezTo>
                    <a:pt x="12227" y="7633"/>
                    <a:pt x="12215" y="7621"/>
                    <a:pt x="12203" y="7609"/>
                  </a:cubicBezTo>
                  <a:lnTo>
                    <a:pt x="12203" y="7596"/>
                  </a:lnTo>
                  <a:cubicBezTo>
                    <a:pt x="12190" y="7596"/>
                    <a:pt x="12190" y="7585"/>
                    <a:pt x="12190" y="7585"/>
                  </a:cubicBezTo>
                  <a:lnTo>
                    <a:pt x="12179" y="7572"/>
                  </a:lnTo>
                  <a:lnTo>
                    <a:pt x="12179" y="7560"/>
                  </a:lnTo>
                  <a:lnTo>
                    <a:pt x="12166" y="7548"/>
                  </a:lnTo>
                  <a:lnTo>
                    <a:pt x="12154" y="7523"/>
                  </a:lnTo>
                  <a:lnTo>
                    <a:pt x="12142" y="7523"/>
                  </a:lnTo>
                  <a:lnTo>
                    <a:pt x="12142" y="7512"/>
                  </a:lnTo>
                  <a:lnTo>
                    <a:pt x="12117" y="7487"/>
                  </a:lnTo>
                  <a:lnTo>
                    <a:pt x="12117" y="7475"/>
                  </a:lnTo>
                  <a:lnTo>
                    <a:pt x="12093" y="7450"/>
                  </a:lnTo>
                  <a:lnTo>
                    <a:pt x="12069" y="7426"/>
                  </a:lnTo>
                  <a:cubicBezTo>
                    <a:pt x="12057" y="7402"/>
                    <a:pt x="12044" y="7390"/>
                    <a:pt x="12033" y="7378"/>
                  </a:cubicBezTo>
                  <a:lnTo>
                    <a:pt x="12020" y="7353"/>
                  </a:lnTo>
                  <a:cubicBezTo>
                    <a:pt x="11996" y="7342"/>
                    <a:pt x="11984" y="7317"/>
                    <a:pt x="11960" y="7293"/>
                  </a:cubicBezTo>
                  <a:lnTo>
                    <a:pt x="11947" y="7269"/>
                  </a:lnTo>
                  <a:lnTo>
                    <a:pt x="11887" y="7207"/>
                  </a:lnTo>
                  <a:close/>
                  <a:moveTo>
                    <a:pt x="11971" y="7147"/>
                  </a:moveTo>
                  <a:cubicBezTo>
                    <a:pt x="11984" y="7147"/>
                    <a:pt x="11996" y="7159"/>
                    <a:pt x="12008" y="7159"/>
                  </a:cubicBezTo>
                  <a:lnTo>
                    <a:pt x="12057" y="7159"/>
                  </a:lnTo>
                  <a:cubicBezTo>
                    <a:pt x="12057" y="7171"/>
                    <a:pt x="12069" y="7171"/>
                    <a:pt x="12081" y="7171"/>
                  </a:cubicBezTo>
                  <a:cubicBezTo>
                    <a:pt x="12106" y="7171"/>
                    <a:pt x="12130" y="7183"/>
                    <a:pt x="12166" y="7196"/>
                  </a:cubicBezTo>
                  <a:lnTo>
                    <a:pt x="12179" y="7196"/>
                  </a:lnTo>
                  <a:cubicBezTo>
                    <a:pt x="12203" y="7207"/>
                    <a:pt x="12215" y="7207"/>
                    <a:pt x="12239" y="7220"/>
                  </a:cubicBezTo>
                  <a:cubicBezTo>
                    <a:pt x="12251" y="7220"/>
                    <a:pt x="12263" y="7232"/>
                    <a:pt x="12276" y="7232"/>
                  </a:cubicBezTo>
                  <a:lnTo>
                    <a:pt x="12287" y="7244"/>
                  </a:lnTo>
                  <a:cubicBezTo>
                    <a:pt x="12312" y="7244"/>
                    <a:pt x="12336" y="7256"/>
                    <a:pt x="12360" y="7269"/>
                  </a:cubicBezTo>
                  <a:cubicBezTo>
                    <a:pt x="12397" y="7293"/>
                    <a:pt x="12446" y="7317"/>
                    <a:pt x="12482" y="7342"/>
                  </a:cubicBezTo>
                  <a:lnTo>
                    <a:pt x="12495" y="7353"/>
                  </a:lnTo>
                  <a:cubicBezTo>
                    <a:pt x="12531" y="7378"/>
                    <a:pt x="12555" y="7402"/>
                    <a:pt x="12592" y="7426"/>
                  </a:cubicBezTo>
                  <a:lnTo>
                    <a:pt x="12701" y="7536"/>
                  </a:lnTo>
                  <a:cubicBezTo>
                    <a:pt x="12749" y="7585"/>
                    <a:pt x="12786" y="7633"/>
                    <a:pt x="12822" y="7694"/>
                  </a:cubicBezTo>
                  <a:cubicBezTo>
                    <a:pt x="12859" y="7755"/>
                    <a:pt x="12895" y="7803"/>
                    <a:pt x="12919" y="7864"/>
                  </a:cubicBezTo>
                  <a:lnTo>
                    <a:pt x="12919" y="7852"/>
                  </a:lnTo>
                  <a:cubicBezTo>
                    <a:pt x="12919" y="7864"/>
                    <a:pt x="12919" y="7864"/>
                    <a:pt x="12932" y="7876"/>
                  </a:cubicBezTo>
                  <a:lnTo>
                    <a:pt x="12932" y="7901"/>
                  </a:lnTo>
                  <a:cubicBezTo>
                    <a:pt x="12944" y="7925"/>
                    <a:pt x="12956" y="7949"/>
                    <a:pt x="12981" y="7974"/>
                  </a:cubicBezTo>
                  <a:cubicBezTo>
                    <a:pt x="12981" y="7985"/>
                    <a:pt x="12992" y="8010"/>
                    <a:pt x="13005" y="8022"/>
                  </a:cubicBezTo>
                  <a:cubicBezTo>
                    <a:pt x="13005" y="8046"/>
                    <a:pt x="13017" y="8071"/>
                    <a:pt x="13029" y="8082"/>
                  </a:cubicBezTo>
                  <a:cubicBezTo>
                    <a:pt x="13029" y="8095"/>
                    <a:pt x="13029" y="8107"/>
                    <a:pt x="13041" y="8119"/>
                  </a:cubicBezTo>
                  <a:lnTo>
                    <a:pt x="13041" y="8131"/>
                  </a:lnTo>
                  <a:lnTo>
                    <a:pt x="13054" y="8155"/>
                  </a:lnTo>
                  <a:cubicBezTo>
                    <a:pt x="13054" y="8168"/>
                    <a:pt x="13065" y="8180"/>
                    <a:pt x="13065" y="8192"/>
                  </a:cubicBezTo>
                  <a:lnTo>
                    <a:pt x="13078" y="8204"/>
                  </a:lnTo>
                  <a:lnTo>
                    <a:pt x="13065" y="8204"/>
                  </a:lnTo>
                  <a:cubicBezTo>
                    <a:pt x="13054" y="8204"/>
                    <a:pt x="13041" y="8204"/>
                    <a:pt x="13041" y="8217"/>
                  </a:cubicBezTo>
                  <a:cubicBezTo>
                    <a:pt x="13029" y="8217"/>
                    <a:pt x="13029" y="8228"/>
                    <a:pt x="13029" y="8241"/>
                  </a:cubicBezTo>
                  <a:cubicBezTo>
                    <a:pt x="13029" y="8277"/>
                    <a:pt x="13041" y="8314"/>
                    <a:pt x="13054" y="8362"/>
                  </a:cubicBezTo>
                  <a:lnTo>
                    <a:pt x="13041" y="8338"/>
                  </a:lnTo>
                  <a:cubicBezTo>
                    <a:pt x="13029" y="8314"/>
                    <a:pt x="13005" y="8290"/>
                    <a:pt x="12992" y="8265"/>
                  </a:cubicBezTo>
                  <a:lnTo>
                    <a:pt x="12981" y="8241"/>
                  </a:lnTo>
                  <a:cubicBezTo>
                    <a:pt x="12981" y="8228"/>
                    <a:pt x="12968" y="8217"/>
                    <a:pt x="12956" y="8192"/>
                  </a:cubicBezTo>
                  <a:cubicBezTo>
                    <a:pt x="12944" y="8180"/>
                    <a:pt x="12944" y="8168"/>
                    <a:pt x="12932" y="8168"/>
                  </a:cubicBezTo>
                  <a:cubicBezTo>
                    <a:pt x="12919" y="8144"/>
                    <a:pt x="12919" y="8131"/>
                    <a:pt x="12908" y="8107"/>
                  </a:cubicBezTo>
                  <a:cubicBezTo>
                    <a:pt x="12895" y="8082"/>
                    <a:pt x="12883" y="8071"/>
                    <a:pt x="12871" y="8046"/>
                  </a:cubicBezTo>
                  <a:lnTo>
                    <a:pt x="12859" y="8034"/>
                  </a:lnTo>
                  <a:cubicBezTo>
                    <a:pt x="12835" y="7985"/>
                    <a:pt x="12798" y="7912"/>
                    <a:pt x="12762" y="7864"/>
                  </a:cubicBezTo>
                  <a:lnTo>
                    <a:pt x="12749" y="7839"/>
                  </a:lnTo>
                  <a:cubicBezTo>
                    <a:pt x="12738" y="7839"/>
                    <a:pt x="12738" y="7828"/>
                    <a:pt x="12725" y="7815"/>
                  </a:cubicBezTo>
                  <a:lnTo>
                    <a:pt x="12725" y="7803"/>
                  </a:lnTo>
                  <a:cubicBezTo>
                    <a:pt x="12713" y="7803"/>
                    <a:pt x="12701" y="7791"/>
                    <a:pt x="12701" y="7779"/>
                  </a:cubicBezTo>
                  <a:lnTo>
                    <a:pt x="12628" y="7706"/>
                  </a:lnTo>
                  <a:lnTo>
                    <a:pt x="12628" y="7694"/>
                  </a:lnTo>
                  <a:cubicBezTo>
                    <a:pt x="12616" y="7694"/>
                    <a:pt x="12603" y="7682"/>
                    <a:pt x="12603" y="7669"/>
                  </a:cubicBezTo>
                  <a:lnTo>
                    <a:pt x="12592" y="7658"/>
                  </a:lnTo>
                  <a:cubicBezTo>
                    <a:pt x="12579" y="7658"/>
                    <a:pt x="12567" y="7645"/>
                    <a:pt x="12555" y="7633"/>
                  </a:cubicBezTo>
                  <a:cubicBezTo>
                    <a:pt x="12531" y="7621"/>
                    <a:pt x="12506" y="7596"/>
                    <a:pt x="12482" y="7585"/>
                  </a:cubicBezTo>
                  <a:lnTo>
                    <a:pt x="12482" y="7572"/>
                  </a:lnTo>
                  <a:lnTo>
                    <a:pt x="12458" y="7572"/>
                  </a:lnTo>
                  <a:lnTo>
                    <a:pt x="12446" y="7560"/>
                  </a:lnTo>
                  <a:lnTo>
                    <a:pt x="12446" y="7548"/>
                  </a:lnTo>
                  <a:lnTo>
                    <a:pt x="12433" y="7548"/>
                  </a:lnTo>
                  <a:cubicBezTo>
                    <a:pt x="12422" y="7536"/>
                    <a:pt x="12409" y="7523"/>
                    <a:pt x="12397" y="7523"/>
                  </a:cubicBezTo>
                  <a:lnTo>
                    <a:pt x="12360" y="7499"/>
                  </a:lnTo>
                  <a:lnTo>
                    <a:pt x="12336" y="7487"/>
                  </a:lnTo>
                  <a:lnTo>
                    <a:pt x="12300" y="7463"/>
                  </a:lnTo>
                  <a:lnTo>
                    <a:pt x="12263" y="7439"/>
                  </a:lnTo>
                  <a:lnTo>
                    <a:pt x="12263" y="7426"/>
                  </a:lnTo>
                  <a:cubicBezTo>
                    <a:pt x="12251" y="7426"/>
                    <a:pt x="12251" y="7426"/>
                    <a:pt x="12239" y="7414"/>
                  </a:cubicBezTo>
                  <a:cubicBezTo>
                    <a:pt x="12215" y="7390"/>
                    <a:pt x="12190" y="7378"/>
                    <a:pt x="12166" y="7353"/>
                  </a:cubicBezTo>
                  <a:lnTo>
                    <a:pt x="12106" y="7305"/>
                  </a:lnTo>
                  <a:lnTo>
                    <a:pt x="12081" y="7280"/>
                  </a:lnTo>
                  <a:cubicBezTo>
                    <a:pt x="12033" y="7244"/>
                    <a:pt x="11971" y="7196"/>
                    <a:pt x="11936" y="7171"/>
                  </a:cubicBezTo>
                  <a:cubicBezTo>
                    <a:pt x="11923" y="7171"/>
                    <a:pt x="11911" y="7159"/>
                    <a:pt x="11911" y="7159"/>
                  </a:cubicBezTo>
                  <a:lnTo>
                    <a:pt x="11899" y="7147"/>
                  </a:lnTo>
                  <a:close/>
                  <a:moveTo>
                    <a:pt x="13103" y="8291"/>
                  </a:moveTo>
                  <a:cubicBezTo>
                    <a:pt x="13114" y="8315"/>
                    <a:pt x="13127" y="8350"/>
                    <a:pt x="13138" y="8374"/>
                  </a:cubicBezTo>
                  <a:cubicBezTo>
                    <a:pt x="13138" y="8387"/>
                    <a:pt x="13138" y="8411"/>
                    <a:pt x="13151" y="8423"/>
                  </a:cubicBezTo>
                  <a:lnTo>
                    <a:pt x="13151" y="8447"/>
                  </a:lnTo>
                  <a:cubicBezTo>
                    <a:pt x="13138" y="8423"/>
                    <a:pt x="13138" y="8411"/>
                    <a:pt x="13127" y="8387"/>
                  </a:cubicBezTo>
                  <a:cubicBezTo>
                    <a:pt x="13115" y="8354"/>
                    <a:pt x="13105" y="8323"/>
                    <a:pt x="13103" y="8291"/>
                  </a:cubicBezTo>
                  <a:close/>
                  <a:moveTo>
                    <a:pt x="1641" y="5373"/>
                  </a:moveTo>
                  <a:lnTo>
                    <a:pt x="1690" y="5384"/>
                  </a:lnTo>
                  <a:lnTo>
                    <a:pt x="1727" y="5384"/>
                  </a:lnTo>
                  <a:cubicBezTo>
                    <a:pt x="1738" y="5384"/>
                    <a:pt x="1738" y="5384"/>
                    <a:pt x="1751" y="5397"/>
                  </a:cubicBezTo>
                  <a:lnTo>
                    <a:pt x="1763" y="5397"/>
                  </a:lnTo>
                  <a:cubicBezTo>
                    <a:pt x="1775" y="5397"/>
                    <a:pt x="1787" y="5397"/>
                    <a:pt x="1811" y="5409"/>
                  </a:cubicBezTo>
                  <a:cubicBezTo>
                    <a:pt x="1848" y="5409"/>
                    <a:pt x="1872" y="5421"/>
                    <a:pt x="1908" y="5433"/>
                  </a:cubicBezTo>
                  <a:lnTo>
                    <a:pt x="1921" y="5433"/>
                  </a:lnTo>
                  <a:cubicBezTo>
                    <a:pt x="1933" y="5446"/>
                    <a:pt x="1945" y="5446"/>
                    <a:pt x="1957" y="5446"/>
                  </a:cubicBezTo>
                  <a:cubicBezTo>
                    <a:pt x="1970" y="5457"/>
                    <a:pt x="1994" y="5457"/>
                    <a:pt x="2006" y="5470"/>
                  </a:cubicBezTo>
                  <a:cubicBezTo>
                    <a:pt x="2043" y="5482"/>
                    <a:pt x="2067" y="5494"/>
                    <a:pt x="2091" y="5506"/>
                  </a:cubicBezTo>
                  <a:cubicBezTo>
                    <a:pt x="2116" y="5519"/>
                    <a:pt x="2140" y="5530"/>
                    <a:pt x="2164" y="5555"/>
                  </a:cubicBezTo>
                  <a:cubicBezTo>
                    <a:pt x="2176" y="5567"/>
                    <a:pt x="2188" y="5579"/>
                    <a:pt x="2213" y="5591"/>
                  </a:cubicBezTo>
                  <a:lnTo>
                    <a:pt x="2249" y="5627"/>
                  </a:lnTo>
                  <a:cubicBezTo>
                    <a:pt x="2261" y="5652"/>
                    <a:pt x="2273" y="5664"/>
                    <a:pt x="2286" y="5689"/>
                  </a:cubicBezTo>
                  <a:cubicBezTo>
                    <a:pt x="2322" y="5737"/>
                    <a:pt x="2334" y="5786"/>
                    <a:pt x="2359" y="5846"/>
                  </a:cubicBezTo>
                  <a:lnTo>
                    <a:pt x="2370" y="5846"/>
                  </a:lnTo>
                  <a:cubicBezTo>
                    <a:pt x="2383" y="5895"/>
                    <a:pt x="2407" y="5943"/>
                    <a:pt x="2419" y="5992"/>
                  </a:cubicBezTo>
                  <a:cubicBezTo>
                    <a:pt x="2443" y="6041"/>
                    <a:pt x="2456" y="6078"/>
                    <a:pt x="2467" y="6114"/>
                  </a:cubicBezTo>
                  <a:lnTo>
                    <a:pt x="2480" y="6175"/>
                  </a:lnTo>
                  <a:cubicBezTo>
                    <a:pt x="2492" y="6199"/>
                    <a:pt x="2504" y="6235"/>
                    <a:pt x="2516" y="6259"/>
                  </a:cubicBezTo>
                  <a:cubicBezTo>
                    <a:pt x="2529" y="6308"/>
                    <a:pt x="2553" y="6357"/>
                    <a:pt x="2565" y="6405"/>
                  </a:cubicBezTo>
                  <a:cubicBezTo>
                    <a:pt x="2602" y="6478"/>
                    <a:pt x="2638" y="6564"/>
                    <a:pt x="2686" y="6661"/>
                  </a:cubicBezTo>
                  <a:cubicBezTo>
                    <a:pt x="2735" y="6770"/>
                    <a:pt x="2783" y="6855"/>
                    <a:pt x="2832" y="6928"/>
                  </a:cubicBezTo>
                  <a:cubicBezTo>
                    <a:pt x="2845" y="6964"/>
                    <a:pt x="2856" y="6989"/>
                    <a:pt x="2869" y="7013"/>
                  </a:cubicBezTo>
                  <a:lnTo>
                    <a:pt x="2881" y="7013"/>
                  </a:lnTo>
                  <a:lnTo>
                    <a:pt x="2881" y="7026"/>
                  </a:lnTo>
                  <a:cubicBezTo>
                    <a:pt x="2869" y="7013"/>
                    <a:pt x="2869" y="7013"/>
                    <a:pt x="2856" y="7013"/>
                  </a:cubicBezTo>
                  <a:cubicBezTo>
                    <a:pt x="2856" y="7026"/>
                    <a:pt x="2869" y="7050"/>
                    <a:pt x="2869" y="7062"/>
                  </a:cubicBezTo>
                  <a:cubicBezTo>
                    <a:pt x="2881" y="7074"/>
                    <a:pt x="2881" y="7086"/>
                    <a:pt x="2893" y="7098"/>
                  </a:cubicBezTo>
                  <a:cubicBezTo>
                    <a:pt x="2905" y="7110"/>
                    <a:pt x="2918" y="7134"/>
                    <a:pt x="2929" y="7147"/>
                  </a:cubicBezTo>
                  <a:lnTo>
                    <a:pt x="2966" y="7183"/>
                  </a:lnTo>
                  <a:cubicBezTo>
                    <a:pt x="2991" y="7207"/>
                    <a:pt x="3015" y="7220"/>
                    <a:pt x="3039" y="7244"/>
                  </a:cubicBezTo>
                  <a:cubicBezTo>
                    <a:pt x="2966" y="7232"/>
                    <a:pt x="2893" y="7207"/>
                    <a:pt x="2820" y="7196"/>
                  </a:cubicBezTo>
                  <a:cubicBezTo>
                    <a:pt x="2783" y="7196"/>
                    <a:pt x="2735" y="7183"/>
                    <a:pt x="2699" y="7171"/>
                  </a:cubicBezTo>
                  <a:lnTo>
                    <a:pt x="2650" y="7159"/>
                  </a:lnTo>
                  <a:cubicBezTo>
                    <a:pt x="2626" y="7159"/>
                    <a:pt x="2602" y="7147"/>
                    <a:pt x="2565" y="7147"/>
                  </a:cubicBezTo>
                  <a:cubicBezTo>
                    <a:pt x="2540" y="7134"/>
                    <a:pt x="2492" y="7123"/>
                    <a:pt x="2456" y="7123"/>
                  </a:cubicBezTo>
                  <a:cubicBezTo>
                    <a:pt x="2419" y="7110"/>
                    <a:pt x="2383" y="7110"/>
                    <a:pt x="2359" y="7110"/>
                  </a:cubicBezTo>
                  <a:lnTo>
                    <a:pt x="2322" y="7098"/>
                  </a:lnTo>
                  <a:cubicBezTo>
                    <a:pt x="2286" y="7098"/>
                    <a:pt x="2237" y="7086"/>
                    <a:pt x="2188" y="7086"/>
                  </a:cubicBezTo>
                  <a:lnTo>
                    <a:pt x="2140" y="7086"/>
                  </a:lnTo>
                  <a:cubicBezTo>
                    <a:pt x="2116" y="7086"/>
                    <a:pt x="2091" y="7074"/>
                    <a:pt x="2067" y="7074"/>
                  </a:cubicBezTo>
                  <a:lnTo>
                    <a:pt x="2018" y="7074"/>
                  </a:lnTo>
                  <a:cubicBezTo>
                    <a:pt x="1981" y="7062"/>
                    <a:pt x="1945" y="7062"/>
                    <a:pt x="1897" y="7050"/>
                  </a:cubicBezTo>
                  <a:cubicBezTo>
                    <a:pt x="1860" y="7037"/>
                    <a:pt x="1824" y="7037"/>
                    <a:pt x="1787" y="7026"/>
                  </a:cubicBezTo>
                  <a:lnTo>
                    <a:pt x="1775" y="7026"/>
                  </a:lnTo>
                  <a:cubicBezTo>
                    <a:pt x="1714" y="7013"/>
                    <a:pt x="1665" y="7001"/>
                    <a:pt x="1605" y="6989"/>
                  </a:cubicBezTo>
                  <a:lnTo>
                    <a:pt x="1520" y="6964"/>
                  </a:lnTo>
                  <a:cubicBezTo>
                    <a:pt x="1508" y="6964"/>
                    <a:pt x="1495" y="6964"/>
                    <a:pt x="1484" y="6953"/>
                  </a:cubicBezTo>
                  <a:lnTo>
                    <a:pt x="1459" y="6953"/>
                  </a:lnTo>
                  <a:cubicBezTo>
                    <a:pt x="1435" y="6940"/>
                    <a:pt x="1398" y="6940"/>
                    <a:pt x="1374" y="6928"/>
                  </a:cubicBezTo>
                  <a:cubicBezTo>
                    <a:pt x="1349" y="6916"/>
                    <a:pt x="1325" y="6916"/>
                    <a:pt x="1301" y="6904"/>
                  </a:cubicBezTo>
                  <a:lnTo>
                    <a:pt x="1289" y="6904"/>
                  </a:lnTo>
                  <a:lnTo>
                    <a:pt x="1276" y="6891"/>
                  </a:lnTo>
                  <a:cubicBezTo>
                    <a:pt x="1265" y="6891"/>
                    <a:pt x="1252" y="6880"/>
                    <a:pt x="1240" y="6880"/>
                  </a:cubicBezTo>
                  <a:cubicBezTo>
                    <a:pt x="1216" y="6867"/>
                    <a:pt x="1204" y="6855"/>
                    <a:pt x="1179" y="6843"/>
                  </a:cubicBezTo>
                  <a:lnTo>
                    <a:pt x="1179" y="6843"/>
                  </a:lnTo>
                  <a:cubicBezTo>
                    <a:pt x="1204" y="6867"/>
                    <a:pt x="1228" y="6880"/>
                    <a:pt x="1240" y="6891"/>
                  </a:cubicBezTo>
                  <a:cubicBezTo>
                    <a:pt x="1265" y="6891"/>
                    <a:pt x="1276" y="6904"/>
                    <a:pt x="1289" y="6916"/>
                  </a:cubicBezTo>
                  <a:cubicBezTo>
                    <a:pt x="1325" y="6928"/>
                    <a:pt x="1374" y="6953"/>
                    <a:pt x="1411" y="6964"/>
                  </a:cubicBezTo>
                  <a:cubicBezTo>
                    <a:pt x="1484" y="7001"/>
                    <a:pt x="1568" y="7026"/>
                    <a:pt x="1654" y="7062"/>
                  </a:cubicBezTo>
                  <a:cubicBezTo>
                    <a:pt x="1665" y="7062"/>
                    <a:pt x="1690" y="7074"/>
                    <a:pt x="1714" y="7074"/>
                  </a:cubicBezTo>
                  <a:cubicBezTo>
                    <a:pt x="1738" y="7086"/>
                    <a:pt x="1751" y="7086"/>
                    <a:pt x="1775" y="7098"/>
                  </a:cubicBezTo>
                  <a:cubicBezTo>
                    <a:pt x="1800" y="7098"/>
                    <a:pt x="1824" y="7110"/>
                    <a:pt x="1836" y="7110"/>
                  </a:cubicBezTo>
                  <a:cubicBezTo>
                    <a:pt x="1860" y="7123"/>
                    <a:pt x="1884" y="7123"/>
                    <a:pt x="1908" y="7123"/>
                  </a:cubicBezTo>
                  <a:cubicBezTo>
                    <a:pt x="1933" y="7134"/>
                    <a:pt x="1970" y="7134"/>
                    <a:pt x="1994" y="7147"/>
                  </a:cubicBezTo>
                  <a:lnTo>
                    <a:pt x="2030" y="7147"/>
                  </a:lnTo>
                  <a:cubicBezTo>
                    <a:pt x="2054" y="7147"/>
                    <a:pt x="2079" y="7147"/>
                    <a:pt x="2103" y="7159"/>
                  </a:cubicBezTo>
                  <a:lnTo>
                    <a:pt x="2164" y="7159"/>
                  </a:lnTo>
                  <a:cubicBezTo>
                    <a:pt x="2249" y="7159"/>
                    <a:pt x="2334" y="7171"/>
                    <a:pt x="2407" y="7183"/>
                  </a:cubicBezTo>
                  <a:lnTo>
                    <a:pt x="2480" y="7183"/>
                  </a:lnTo>
                  <a:cubicBezTo>
                    <a:pt x="2529" y="7196"/>
                    <a:pt x="2565" y="7196"/>
                    <a:pt x="2602" y="7207"/>
                  </a:cubicBezTo>
                  <a:cubicBezTo>
                    <a:pt x="2626" y="7207"/>
                    <a:pt x="2662" y="7220"/>
                    <a:pt x="2686" y="7220"/>
                  </a:cubicBezTo>
                  <a:lnTo>
                    <a:pt x="2723" y="7232"/>
                  </a:lnTo>
                  <a:lnTo>
                    <a:pt x="2759" y="7232"/>
                  </a:lnTo>
                  <a:cubicBezTo>
                    <a:pt x="2808" y="7244"/>
                    <a:pt x="2869" y="7256"/>
                    <a:pt x="2918" y="7269"/>
                  </a:cubicBezTo>
                  <a:cubicBezTo>
                    <a:pt x="2942" y="7280"/>
                    <a:pt x="2954" y="7280"/>
                    <a:pt x="2966" y="7280"/>
                  </a:cubicBezTo>
                  <a:lnTo>
                    <a:pt x="2978" y="7280"/>
                  </a:lnTo>
                  <a:lnTo>
                    <a:pt x="2991" y="7293"/>
                  </a:lnTo>
                  <a:lnTo>
                    <a:pt x="3015" y="7293"/>
                  </a:lnTo>
                  <a:cubicBezTo>
                    <a:pt x="3051" y="7305"/>
                    <a:pt x="3088" y="7317"/>
                    <a:pt x="3136" y="7329"/>
                  </a:cubicBezTo>
                  <a:lnTo>
                    <a:pt x="3148" y="7342"/>
                  </a:lnTo>
                  <a:cubicBezTo>
                    <a:pt x="3124" y="7353"/>
                    <a:pt x="3088" y="7353"/>
                    <a:pt x="3063" y="7366"/>
                  </a:cubicBezTo>
                  <a:cubicBezTo>
                    <a:pt x="3027" y="7378"/>
                    <a:pt x="2991" y="7402"/>
                    <a:pt x="2954" y="7426"/>
                  </a:cubicBezTo>
                  <a:lnTo>
                    <a:pt x="2929" y="7426"/>
                  </a:lnTo>
                  <a:cubicBezTo>
                    <a:pt x="2905" y="7450"/>
                    <a:pt x="2869" y="7463"/>
                    <a:pt x="2845" y="7475"/>
                  </a:cubicBezTo>
                  <a:cubicBezTo>
                    <a:pt x="2783" y="7499"/>
                    <a:pt x="2735" y="7536"/>
                    <a:pt x="2675" y="7560"/>
                  </a:cubicBezTo>
                  <a:cubicBezTo>
                    <a:pt x="2650" y="7585"/>
                    <a:pt x="2613" y="7596"/>
                    <a:pt x="2589" y="7621"/>
                  </a:cubicBezTo>
                  <a:cubicBezTo>
                    <a:pt x="2577" y="7621"/>
                    <a:pt x="2565" y="7633"/>
                    <a:pt x="2553" y="7633"/>
                  </a:cubicBezTo>
                  <a:cubicBezTo>
                    <a:pt x="2516" y="7669"/>
                    <a:pt x="2467" y="7694"/>
                    <a:pt x="2432" y="7718"/>
                  </a:cubicBezTo>
                  <a:lnTo>
                    <a:pt x="2383" y="7755"/>
                  </a:lnTo>
                  <a:cubicBezTo>
                    <a:pt x="2310" y="7791"/>
                    <a:pt x="2249" y="7828"/>
                    <a:pt x="2188" y="7876"/>
                  </a:cubicBezTo>
                  <a:cubicBezTo>
                    <a:pt x="2140" y="7912"/>
                    <a:pt x="2091" y="7949"/>
                    <a:pt x="2054" y="7974"/>
                  </a:cubicBezTo>
                  <a:cubicBezTo>
                    <a:pt x="2018" y="8010"/>
                    <a:pt x="1981" y="8034"/>
                    <a:pt x="1945" y="8071"/>
                  </a:cubicBezTo>
                  <a:lnTo>
                    <a:pt x="1933" y="8071"/>
                  </a:lnTo>
                  <a:lnTo>
                    <a:pt x="1908" y="8095"/>
                  </a:lnTo>
                  <a:lnTo>
                    <a:pt x="1872" y="8119"/>
                  </a:lnTo>
                  <a:cubicBezTo>
                    <a:pt x="1860" y="8131"/>
                    <a:pt x="1848" y="8131"/>
                    <a:pt x="1836" y="8144"/>
                  </a:cubicBezTo>
                  <a:lnTo>
                    <a:pt x="1824" y="8155"/>
                  </a:lnTo>
                  <a:cubicBezTo>
                    <a:pt x="1811" y="8168"/>
                    <a:pt x="1787" y="8180"/>
                    <a:pt x="1775" y="8192"/>
                  </a:cubicBezTo>
                  <a:cubicBezTo>
                    <a:pt x="1775" y="8192"/>
                    <a:pt x="1763" y="8192"/>
                    <a:pt x="1763" y="8204"/>
                  </a:cubicBezTo>
                  <a:cubicBezTo>
                    <a:pt x="1751" y="8217"/>
                    <a:pt x="1727" y="8217"/>
                    <a:pt x="1714" y="8228"/>
                  </a:cubicBezTo>
                  <a:lnTo>
                    <a:pt x="1702" y="8241"/>
                  </a:lnTo>
                  <a:lnTo>
                    <a:pt x="1654" y="8277"/>
                  </a:lnTo>
                  <a:cubicBezTo>
                    <a:pt x="1629" y="8290"/>
                    <a:pt x="1605" y="8301"/>
                    <a:pt x="1581" y="8325"/>
                  </a:cubicBezTo>
                  <a:cubicBezTo>
                    <a:pt x="1544" y="8338"/>
                    <a:pt x="1508" y="8362"/>
                    <a:pt x="1471" y="8387"/>
                  </a:cubicBezTo>
                  <a:cubicBezTo>
                    <a:pt x="1435" y="8411"/>
                    <a:pt x="1398" y="8435"/>
                    <a:pt x="1362" y="8447"/>
                  </a:cubicBezTo>
                  <a:cubicBezTo>
                    <a:pt x="1325" y="8460"/>
                    <a:pt x="1301" y="8471"/>
                    <a:pt x="1265" y="8484"/>
                  </a:cubicBezTo>
                  <a:cubicBezTo>
                    <a:pt x="1240" y="8484"/>
                    <a:pt x="1216" y="8496"/>
                    <a:pt x="1192" y="8496"/>
                  </a:cubicBezTo>
                  <a:lnTo>
                    <a:pt x="1179" y="8496"/>
                  </a:lnTo>
                  <a:cubicBezTo>
                    <a:pt x="1143" y="8508"/>
                    <a:pt x="1106" y="8508"/>
                    <a:pt x="1070" y="8508"/>
                  </a:cubicBezTo>
                  <a:lnTo>
                    <a:pt x="936" y="8508"/>
                  </a:lnTo>
                  <a:cubicBezTo>
                    <a:pt x="912" y="8508"/>
                    <a:pt x="876" y="8508"/>
                    <a:pt x="852" y="8496"/>
                  </a:cubicBezTo>
                  <a:lnTo>
                    <a:pt x="779" y="8496"/>
                  </a:lnTo>
                  <a:cubicBezTo>
                    <a:pt x="730" y="8484"/>
                    <a:pt x="693" y="8484"/>
                    <a:pt x="644" y="8471"/>
                  </a:cubicBezTo>
                  <a:cubicBezTo>
                    <a:pt x="620" y="8460"/>
                    <a:pt x="596" y="8460"/>
                    <a:pt x="572" y="8447"/>
                  </a:cubicBezTo>
                  <a:cubicBezTo>
                    <a:pt x="547" y="8435"/>
                    <a:pt x="523" y="8423"/>
                    <a:pt x="511" y="8423"/>
                  </a:cubicBezTo>
                  <a:cubicBezTo>
                    <a:pt x="499" y="8411"/>
                    <a:pt x="474" y="8398"/>
                    <a:pt x="463" y="8387"/>
                  </a:cubicBezTo>
                  <a:lnTo>
                    <a:pt x="426" y="8350"/>
                  </a:lnTo>
                  <a:cubicBezTo>
                    <a:pt x="414" y="8338"/>
                    <a:pt x="390" y="8325"/>
                    <a:pt x="377" y="8314"/>
                  </a:cubicBezTo>
                  <a:cubicBezTo>
                    <a:pt x="377" y="8301"/>
                    <a:pt x="365" y="8290"/>
                    <a:pt x="353" y="8277"/>
                  </a:cubicBezTo>
                  <a:cubicBezTo>
                    <a:pt x="328" y="8228"/>
                    <a:pt x="317" y="8192"/>
                    <a:pt x="293" y="8144"/>
                  </a:cubicBezTo>
                  <a:cubicBezTo>
                    <a:pt x="280" y="8119"/>
                    <a:pt x="268" y="8095"/>
                    <a:pt x="256" y="8058"/>
                  </a:cubicBezTo>
                  <a:cubicBezTo>
                    <a:pt x="231" y="8022"/>
                    <a:pt x="220" y="7985"/>
                    <a:pt x="207" y="7949"/>
                  </a:cubicBezTo>
                  <a:lnTo>
                    <a:pt x="183" y="7888"/>
                  </a:lnTo>
                  <a:cubicBezTo>
                    <a:pt x="171" y="7852"/>
                    <a:pt x="147" y="7815"/>
                    <a:pt x="134" y="7779"/>
                  </a:cubicBezTo>
                  <a:cubicBezTo>
                    <a:pt x="134" y="7766"/>
                    <a:pt x="134" y="7742"/>
                    <a:pt x="122" y="7718"/>
                  </a:cubicBezTo>
                  <a:lnTo>
                    <a:pt x="122" y="7645"/>
                  </a:lnTo>
                  <a:lnTo>
                    <a:pt x="122" y="7548"/>
                  </a:lnTo>
                  <a:cubicBezTo>
                    <a:pt x="134" y="7523"/>
                    <a:pt x="134" y="7487"/>
                    <a:pt x="147" y="7463"/>
                  </a:cubicBezTo>
                  <a:cubicBezTo>
                    <a:pt x="147" y="7450"/>
                    <a:pt x="147" y="7439"/>
                    <a:pt x="158" y="7426"/>
                  </a:cubicBezTo>
                  <a:cubicBezTo>
                    <a:pt x="158" y="7402"/>
                    <a:pt x="158" y="7390"/>
                    <a:pt x="171" y="7378"/>
                  </a:cubicBezTo>
                  <a:cubicBezTo>
                    <a:pt x="183" y="7353"/>
                    <a:pt x="183" y="7342"/>
                    <a:pt x="195" y="7317"/>
                  </a:cubicBezTo>
                  <a:cubicBezTo>
                    <a:pt x="220" y="7293"/>
                    <a:pt x="231" y="7269"/>
                    <a:pt x="244" y="7244"/>
                  </a:cubicBezTo>
                  <a:cubicBezTo>
                    <a:pt x="256" y="7220"/>
                    <a:pt x="280" y="7207"/>
                    <a:pt x="293" y="7183"/>
                  </a:cubicBezTo>
                  <a:lnTo>
                    <a:pt x="304" y="7171"/>
                  </a:lnTo>
                  <a:cubicBezTo>
                    <a:pt x="304" y="7159"/>
                    <a:pt x="317" y="7159"/>
                    <a:pt x="328" y="7147"/>
                  </a:cubicBezTo>
                  <a:cubicBezTo>
                    <a:pt x="328" y="7134"/>
                    <a:pt x="341" y="7134"/>
                    <a:pt x="341" y="7123"/>
                  </a:cubicBezTo>
                  <a:cubicBezTo>
                    <a:pt x="353" y="7123"/>
                    <a:pt x="365" y="7110"/>
                    <a:pt x="377" y="7098"/>
                  </a:cubicBezTo>
                  <a:lnTo>
                    <a:pt x="390" y="7086"/>
                  </a:lnTo>
                  <a:lnTo>
                    <a:pt x="426" y="7050"/>
                  </a:lnTo>
                  <a:lnTo>
                    <a:pt x="438" y="7037"/>
                  </a:lnTo>
                  <a:lnTo>
                    <a:pt x="450" y="7026"/>
                  </a:lnTo>
                  <a:lnTo>
                    <a:pt x="463" y="7013"/>
                  </a:lnTo>
                  <a:lnTo>
                    <a:pt x="474" y="7013"/>
                  </a:lnTo>
                  <a:lnTo>
                    <a:pt x="499" y="6989"/>
                  </a:lnTo>
                  <a:lnTo>
                    <a:pt x="523" y="6977"/>
                  </a:lnTo>
                  <a:lnTo>
                    <a:pt x="523" y="6964"/>
                  </a:lnTo>
                  <a:cubicBezTo>
                    <a:pt x="547" y="6953"/>
                    <a:pt x="572" y="6940"/>
                    <a:pt x="584" y="6916"/>
                  </a:cubicBezTo>
                  <a:cubicBezTo>
                    <a:pt x="596" y="6904"/>
                    <a:pt x="608" y="6904"/>
                    <a:pt x="608" y="6891"/>
                  </a:cubicBezTo>
                  <a:cubicBezTo>
                    <a:pt x="608" y="6880"/>
                    <a:pt x="620" y="6867"/>
                    <a:pt x="620" y="6843"/>
                  </a:cubicBezTo>
                  <a:cubicBezTo>
                    <a:pt x="608" y="6831"/>
                    <a:pt x="608" y="6818"/>
                    <a:pt x="596" y="6807"/>
                  </a:cubicBezTo>
                  <a:lnTo>
                    <a:pt x="584" y="6782"/>
                  </a:lnTo>
                  <a:cubicBezTo>
                    <a:pt x="584" y="6770"/>
                    <a:pt x="584" y="6758"/>
                    <a:pt x="572" y="6746"/>
                  </a:cubicBezTo>
                  <a:cubicBezTo>
                    <a:pt x="560" y="6721"/>
                    <a:pt x="560" y="6710"/>
                    <a:pt x="547" y="6685"/>
                  </a:cubicBezTo>
                  <a:cubicBezTo>
                    <a:pt x="547" y="6673"/>
                    <a:pt x="547" y="6648"/>
                    <a:pt x="536" y="6624"/>
                  </a:cubicBezTo>
                  <a:cubicBezTo>
                    <a:pt x="536" y="6575"/>
                    <a:pt x="523" y="6515"/>
                    <a:pt x="523" y="6467"/>
                  </a:cubicBezTo>
                  <a:cubicBezTo>
                    <a:pt x="523" y="6442"/>
                    <a:pt x="523" y="6418"/>
                    <a:pt x="511" y="6394"/>
                  </a:cubicBezTo>
                  <a:cubicBezTo>
                    <a:pt x="511" y="6321"/>
                    <a:pt x="499" y="6248"/>
                    <a:pt x="499" y="6175"/>
                  </a:cubicBezTo>
                  <a:lnTo>
                    <a:pt x="499" y="6126"/>
                  </a:lnTo>
                  <a:lnTo>
                    <a:pt x="499" y="6089"/>
                  </a:lnTo>
                  <a:lnTo>
                    <a:pt x="499" y="6078"/>
                  </a:lnTo>
                  <a:lnTo>
                    <a:pt x="511" y="6053"/>
                  </a:lnTo>
                  <a:lnTo>
                    <a:pt x="511" y="6029"/>
                  </a:lnTo>
                  <a:cubicBezTo>
                    <a:pt x="511" y="6016"/>
                    <a:pt x="511" y="6005"/>
                    <a:pt x="523" y="6005"/>
                  </a:cubicBezTo>
                  <a:lnTo>
                    <a:pt x="523" y="5992"/>
                  </a:lnTo>
                  <a:lnTo>
                    <a:pt x="523" y="5968"/>
                  </a:lnTo>
                  <a:cubicBezTo>
                    <a:pt x="536" y="5956"/>
                    <a:pt x="536" y="5943"/>
                    <a:pt x="536" y="5943"/>
                  </a:cubicBezTo>
                  <a:lnTo>
                    <a:pt x="547" y="5907"/>
                  </a:lnTo>
                  <a:lnTo>
                    <a:pt x="560" y="5883"/>
                  </a:lnTo>
                  <a:lnTo>
                    <a:pt x="572" y="5859"/>
                  </a:lnTo>
                  <a:cubicBezTo>
                    <a:pt x="572" y="5859"/>
                    <a:pt x="584" y="5846"/>
                    <a:pt x="584" y="5835"/>
                  </a:cubicBezTo>
                  <a:lnTo>
                    <a:pt x="608" y="5798"/>
                  </a:lnTo>
                  <a:lnTo>
                    <a:pt x="608" y="5786"/>
                  </a:lnTo>
                  <a:cubicBezTo>
                    <a:pt x="620" y="5773"/>
                    <a:pt x="620" y="5773"/>
                    <a:pt x="620" y="5762"/>
                  </a:cubicBezTo>
                  <a:lnTo>
                    <a:pt x="633" y="5762"/>
                  </a:lnTo>
                  <a:lnTo>
                    <a:pt x="644" y="5725"/>
                  </a:lnTo>
                  <a:lnTo>
                    <a:pt x="669" y="5700"/>
                  </a:lnTo>
                  <a:lnTo>
                    <a:pt x="681" y="5689"/>
                  </a:lnTo>
                  <a:cubicBezTo>
                    <a:pt x="681" y="5689"/>
                    <a:pt x="681" y="5676"/>
                    <a:pt x="693" y="5676"/>
                  </a:cubicBezTo>
                  <a:lnTo>
                    <a:pt x="693" y="5664"/>
                  </a:lnTo>
                  <a:lnTo>
                    <a:pt x="717" y="5640"/>
                  </a:lnTo>
                  <a:lnTo>
                    <a:pt x="766" y="5591"/>
                  </a:lnTo>
                  <a:cubicBezTo>
                    <a:pt x="790" y="5579"/>
                    <a:pt x="803" y="5567"/>
                    <a:pt x="827" y="5555"/>
                  </a:cubicBezTo>
                  <a:cubicBezTo>
                    <a:pt x="852" y="5543"/>
                    <a:pt x="888" y="5530"/>
                    <a:pt x="912" y="5506"/>
                  </a:cubicBezTo>
                  <a:cubicBezTo>
                    <a:pt x="924" y="5506"/>
                    <a:pt x="936" y="5506"/>
                    <a:pt x="949" y="5494"/>
                  </a:cubicBezTo>
                  <a:cubicBezTo>
                    <a:pt x="985" y="5482"/>
                    <a:pt x="1009" y="5470"/>
                    <a:pt x="1046" y="5457"/>
                  </a:cubicBezTo>
                  <a:cubicBezTo>
                    <a:pt x="1095" y="5446"/>
                    <a:pt x="1143" y="5421"/>
                    <a:pt x="1192" y="5409"/>
                  </a:cubicBezTo>
                  <a:cubicBezTo>
                    <a:pt x="1204" y="5409"/>
                    <a:pt x="1228" y="5397"/>
                    <a:pt x="1240" y="5397"/>
                  </a:cubicBezTo>
                  <a:cubicBezTo>
                    <a:pt x="1276" y="5384"/>
                    <a:pt x="1313" y="5384"/>
                    <a:pt x="1338" y="5384"/>
                  </a:cubicBezTo>
                  <a:cubicBezTo>
                    <a:pt x="1386" y="5373"/>
                    <a:pt x="1435" y="5373"/>
                    <a:pt x="1484" y="5373"/>
                  </a:cubicBezTo>
                  <a:close/>
                  <a:moveTo>
                    <a:pt x="14877" y="7998"/>
                  </a:moveTo>
                  <a:lnTo>
                    <a:pt x="14877" y="7998"/>
                  </a:lnTo>
                  <a:cubicBezTo>
                    <a:pt x="14864" y="8010"/>
                    <a:pt x="14864" y="8010"/>
                    <a:pt x="14852" y="8010"/>
                  </a:cubicBezTo>
                  <a:cubicBezTo>
                    <a:pt x="14828" y="8022"/>
                    <a:pt x="14804" y="8034"/>
                    <a:pt x="14791" y="8058"/>
                  </a:cubicBezTo>
                  <a:cubicBezTo>
                    <a:pt x="14767" y="8071"/>
                    <a:pt x="14742" y="8082"/>
                    <a:pt x="14731" y="8082"/>
                  </a:cubicBezTo>
                  <a:cubicBezTo>
                    <a:pt x="14718" y="8095"/>
                    <a:pt x="14706" y="8107"/>
                    <a:pt x="14694" y="8107"/>
                  </a:cubicBezTo>
                  <a:cubicBezTo>
                    <a:pt x="14682" y="8119"/>
                    <a:pt x="14658" y="8131"/>
                    <a:pt x="14645" y="8144"/>
                  </a:cubicBezTo>
                  <a:cubicBezTo>
                    <a:pt x="14585" y="8180"/>
                    <a:pt x="14512" y="8217"/>
                    <a:pt x="14451" y="8253"/>
                  </a:cubicBezTo>
                  <a:cubicBezTo>
                    <a:pt x="14415" y="8277"/>
                    <a:pt x="14391" y="8290"/>
                    <a:pt x="14354" y="8314"/>
                  </a:cubicBezTo>
                  <a:cubicBezTo>
                    <a:pt x="14318" y="8325"/>
                    <a:pt x="14293" y="8350"/>
                    <a:pt x="14256" y="8362"/>
                  </a:cubicBezTo>
                  <a:lnTo>
                    <a:pt x="14245" y="8374"/>
                  </a:lnTo>
                  <a:cubicBezTo>
                    <a:pt x="14220" y="8387"/>
                    <a:pt x="14196" y="8411"/>
                    <a:pt x="14172" y="8423"/>
                  </a:cubicBezTo>
                  <a:cubicBezTo>
                    <a:pt x="14147" y="8447"/>
                    <a:pt x="14110" y="8471"/>
                    <a:pt x="14086" y="8496"/>
                  </a:cubicBezTo>
                  <a:lnTo>
                    <a:pt x="14075" y="8496"/>
                  </a:lnTo>
                  <a:cubicBezTo>
                    <a:pt x="14026" y="8533"/>
                    <a:pt x="13977" y="8569"/>
                    <a:pt x="13916" y="8606"/>
                  </a:cubicBezTo>
                  <a:lnTo>
                    <a:pt x="13880" y="8630"/>
                  </a:lnTo>
                  <a:lnTo>
                    <a:pt x="13843" y="8666"/>
                  </a:lnTo>
                  <a:lnTo>
                    <a:pt x="13831" y="8666"/>
                  </a:lnTo>
                  <a:cubicBezTo>
                    <a:pt x="13819" y="8666"/>
                    <a:pt x="13807" y="8678"/>
                    <a:pt x="13795" y="8690"/>
                  </a:cubicBezTo>
                  <a:cubicBezTo>
                    <a:pt x="13783" y="8703"/>
                    <a:pt x="13759" y="8714"/>
                    <a:pt x="13746" y="8727"/>
                  </a:cubicBezTo>
                  <a:lnTo>
                    <a:pt x="13722" y="8739"/>
                  </a:lnTo>
                  <a:lnTo>
                    <a:pt x="13710" y="8751"/>
                  </a:lnTo>
                  <a:lnTo>
                    <a:pt x="13697" y="8751"/>
                  </a:lnTo>
                  <a:lnTo>
                    <a:pt x="13686" y="8763"/>
                  </a:lnTo>
                  <a:lnTo>
                    <a:pt x="13673" y="8776"/>
                  </a:lnTo>
                  <a:lnTo>
                    <a:pt x="13661" y="8776"/>
                  </a:lnTo>
                  <a:lnTo>
                    <a:pt x="13661" y="8787"/>
                  </a:lnTo>
                  <a:cubicBezTo>
                    <a:pt x="13649" y="8787"/>
                    <a:pt x="13637" y="8800"/>
                    <a:pt x="13624" y="8800"/>
                  </a:cubicBezTo>
                  <a:lnTo>
                    <a:pt x="13613" y="8812"/>
                  </a:lnTo>
                  <a:cubicBezTo>
                    <a:pt x="13613" y="8824"/>
                    <a:pt x="13600" y="8824"/>
                    <a:pt x="13600" y="8824"/>
                  </a:cubicBezTo>
                  <a:cubicBezTo>
                    <a:pt x="13588" y="8836"/>
                    <a:pt x="13576" y="8836"/>
                    <a:pt x="13564" y="8849"/>
                  </a:cubicBezTo>
                  <a:lnTo>
                    <a:pt x="13540" y="8873"/>
                  </a:lnTo>
                  <a:lnTo>
                    <a:pt x="13515" y="8885"/>
                  </a:lnTo>
                  <a:lnTo>
                    <a:pt x="13503" y="8897"/>
                  </a:lnTo>
                  <a:lnTo>
                    <a:pt x="13479" y="8922"/>
                  </a:lnTo>
                  <a:cubicBezTo>
                    <a:pt x="13467" y="8933"/>
                    <a:pt x="13454" y="8933"/>
                    <a:pt x="13454" y="8946"/>
                  </a:cubicBezTo>
                  <a:cubicBezTo>
                    <a:pt x="13443" y="8957"/>
                    <a:pt x="13443" y="8957"/>
                    <a:pt x="13430" y="8957"/>
                  </a:cubicBezTo>
                  <a:cubicBezTo>
                    <a:pt x="13418" y="8970"/>
                    <a:pt x="13406" y="8994"/>
                    <a:pt x="13394" y="9006"/>
                  </a:cubicBezTo>
                  <a:cubicBezTo>
                    <a:pt x="13381" y="9006"/>
                    <a:pt x="13370" y="9019"/>
                    <a:pt x="13357" y="9030"/>
                  </a:cubicBezTo>
                  <a:cubicBezTo>
                    <a:pt x="13357" y="9030"/>
                    <a:pt x="13357" y="9043"/>
                    <a:pt x="13345" y="9043"/>
                  </a:cubicBezTo>
                  <a:lnTo>
                    <a:pt x="13333" y="9055"/>
                  </a:lnTo>
                  <a:lnTo>
                    <a:pt x="13333" y="9043"/>
                  </a:lnTo>
                  <a:lnTo>
                    <a:pt x="13370" y="9006"/>
                  </a:lnTo>
                  <a:lnTo>
                    <a:pt x="13381" y="8982"/>
                  </a:lnTo>
                  <a:cubicBezTo>
                    <a:pt x="13418" y="8933"/>
                    <a:pt x="13454" y="8885"/>
                    <a:pt x="13479" y="8836"/>
                  </a:cubicBezTo>
                  <a:lnTo>
                    <a:pt x="13479" y="8824"/>
                  </a:lnTo>
                  <a:cubicBezTo>
                    <a:pt x="13515" y="8776"/>
                    <a:pt x="13540" y="8727"/>
                    <a:pt x="13576" y="8678"/>
                  </a:cubicBezTo>
                  <a:cubicBezTo>
                    <a:pt x="13600" y="8641"/>
                    <a:pt x="13624" y="8617"/>
                    <a:pt x="13649" y="8593"/>
                  </a:cubicBezTo>
                  <a:cubicBezTo>
                    <a:pt x="13673" y="8569"/>
                    <a:pt x="13697" y="8544"/>
                    <a:pt x="13722" y="8508"/>
                  </a:cubicBezTo>
                  <a:lnTo>
                    <a:pt x="13759" y="8484"/>
                  </a:lnTo>
                  <a:lnTo>
                    <a:pt x="13783" y="8460"/>
                  </a:lnTo>
                  <a:cubicBezTo>
                    <a:pt x="13795" y="8460"/>
                    <a:pt x="13795" y="8447"/>
                    <a:pt x="13807" y="8447"/>
                  </a:cubicBezTo>
                  <a:lnTo>
                    <a:pt x="13819" y="8435"/>
                  </a:lnTo>
                  <a:cubicBezTo>
                    <a:pt x="13831" y="8423"/>
                    <a:pt x="13843" y="8423"/>
                    <a:pt x="13843" y="8411"/>
                  </a:cubicBezTo>
                  <a:cubicBezTo>
                    <a:pt x="13867" y="8398"/>
                    <a:pt x="13880" y="8387"/>
                    <a:pt x="13904" y="8374"/>
                  </a:cubicBezTo>
                  <a:cubicBezTo>
                    <a:pt x="13940" y="8350"/>
                    <a:pt x="13977" y="8338"/>
                    <a:pt x="14002" y="8314"/>
                  </a:cubicBezTo>
                  <a:cubicBezTo>
                    <a:pt x="14013" y="8301"/>
                    <a:pt x="14038" y="8301"/>
                    <a:pt x="14050" y="8290"/>
                  </a:cubicBezTo>
                  <a:cubicBezTo>
                    <a:pt x="14075" y="8277"/>
                    <a:pt x="14086" y="8265"/>
                    <a:pt x="14110" y="8253"/>
                  </a:cubicBezTo>
                  <a:lnTo>
                    <a:pt x="14123" y="8253"/>
                  </a:lnTo>
                  <a:cubicBezTo>
                    <a:pt x="14135" y="8241"/>
                    <a:pt x="14159" y="8228"/>
                    <a:pt x="14172" y="8228"/>
                  </a:cubicBezTo>
                  <a:lnTo>
                    <a:pt x="14196" y="8217"/>
                  </a:lnTo>
                  <a:cubicBezTo>
                    <a:pt x="14208" y="8204"/>
                    <a:pt x="14220" y="8204"/>
                    <a:pt x="14245" y="8192"/>
                  </a:cubicBezTo>
                  <a:lnTo>
                    <a:pt x="14256" y="8180"/>
                  </a:lnTo>
                  <a:cubicBezTo>
                    <a:pt x="14305" y="8168"/>
                    <a:pt x="14354" y="8155"/>
                    <a:pt x="14391" y="8131"/>
                  </a:cubicBezTo>
                  <a:lnTo>
                    <a:pt x="14415" y="8131"/>
                  </a:lnTo>
                  <a:lnTo>
                    <a:pt x="14426" y="8119"/>
                  </a:lnTo>
                  <a:lnTo>
                    <a:pt x="14451" y="8119"/>
                  </a:lnTo>
                  <a:lnTo>
                    <a:pt x="14463" y="8107"/>
                  </a:lnTo>
                  <a:lnTo>
                    <a:pt x="14488" y="8107"/>
                  </a:lnTo>
                  <a:lnTo>
                    <a:pt x="14524" y="8095"/>
                  </a:lnTo>
                  <a:cubicBezTo>
                    <a:pt x="14536" y="8082"/>
                    <a:pt x="14561" y="8082"/>
                    <a:pt x="14585" y="8071"/>
                  </a:cubicBezTo>
                  <a:lnTo>
                    <a:pt x="14621" y="8058"/>
                  </a:lnTo>
                  <a:lnTo>
                    <a:pt x="14658" y="8046"/>
                  </a:lnTo>
                  <a:lnTo>
                    <a:pt x="14694" y="8046"/>
                  </a:lnTo>
                  <a:lnTo>
                    <a:pt x="14706" y="8034"/>
                  </a:lnTo>
                  <a:cubicBezTo>
                    <a:pt x="14731" y="8034"/>
                    <a:pt x="14742" y="8034"/>
                    <a:pt x="14767" y="8022"/>
                  </a:cubicBezTo>
                  <a:lnTo>
                    <a:pt x="14804" y="8022"/>
                  </a:lnTo>
                  <a:cubicBezTo>
                    <a:pt x="14828" y="8010"/>
                    <a:pt x="14852" y="8010"/>
                    <a:pt x="14877" y="7998"/>
                  </a:cubicBezTo>
                  <a:close/>
                  <a:moveTo>
                    <a:pt x="14888" y="8058"/>
                  </a:moveTo>
                  <a:cubicBezTo>
                    <a:pt x="14888" y="8058"/>
                    <a:pt x="14888" y="8071"/>
                    <a:pt x="14877" y="8071"/>
                  </a:cubicBezTo>
                  <a:lnTo>
                    <a:pt x="14864" y="8082"/>
                  </a:lnTo>
                  <a:cubicBezTo>
                    <a:pt x="14852" y="8107"/>
                    <a:pt x="14840" y="8119"/>
                    <a:pt x="14828" y="8131"/>
                  </a:cubicBezTo>
                  <a:lnTo>
                    <a:pt x="14815" y="8155"/>
                  </a:lnTo>
                  <a:cubicBezTo>
                    <a:pt x="14804" y="8168"/>
                    <a:pt x="14791" y="8192"/>
                    <a:pt x="14779" y="8204"/>
                  </a:cubicBezTo>
                  <a:cubicBezTo>
                    <a:pt x="14755" y="8217"/>
                    <a:pt x="14742" y="8241"/>
                    <a:pt x="14731" y="8253"/>
                  </a:cubicBezTo>
                  <a:lnTo>
                    <a:pt x="14718" y="8265"/>
                  </a:lnTo>
                  <a:lnTo>
                    <a:pt x="14706" y="8277"/>
                  </a:lnTo>
                  <a:cubicBezTo>
                    <a:pt x="14670" y="8325"/>
                    <a:pt x="14634" y="8374"/>
                    <a:pt x="14585" y="8411"/>
                  </a:cubicBezTo>
                  <a:cubicBezTo>
                    <a:pt x="14572" y="8447"/>
                    <a:pt x="14548" y="8471"/>
                    <a:pt x="14524" y="8496"/>
                  </a:cubicBezTo>
                  <a:cubicBezTo>
                    <a:pt x="14499" y="8520"/>
                    <a:pt x="14488" y="8544"/>
                    <a:pt x="14463" y="8557"/>
                  </a:cubicBezTo>
                  <a:cubicBezTo>
                    <a:pt x="14451" y="8569"/>
                    <a:pt x="14439" y="8581"/>
                    <a:pt x="14439" y="8593"/>
                  </a:cubicBezTo>
                  <a:lnTo>
                    <a:pt x="14402" y="8630"/>
                  </a:lnTo>
                  <a:lnTo>
                    <a:pt x="14366" y="8666"/>
                  </a:lnTo>
                  <a:cubicBezTo>
                    <a:pt x="14354" y="8666"/>
                    <a:pt x="14342" y="8678"/>
                    <a:pt x="14342" y="8690"/>
                  </a:cubicBezTo>
                  <a:cubicBezTo>
                    <a:pt x="14329" y="8703"/>
                    <a:pt x="14305" y="8714"/>
                    <a:pt x="14293" y="8727"/>
                  </a:cubicBezTo>
                  <a:cubicBezTo>
                    <a:pt x="14269" y="8739"/>
                    <a:pt x="14245" y="8763"/>
                    <a:pt x="14220" y="8776"/>
                  </a:cubicBezTo>
                  <a:cubicBezTo>
                    <a:pt x="14196" y="8800"/>
                    <a:pt x="14159" y="8812"/>
                    <a:pt x="14135" y="8836"/>
                  </a:cubicBezTo>
                  <a:cubicBezTo>
                    <a:pt x="14110" y="8849"/>
                    <a:pt x="14086" y="8849"/>
                    <a:pt x="14062" y="8860"/>
                  </a:cubicBezTo>
                  <a:lnTo>
                    <a:pt x="14038" y="8873"/>
                  </a:lnTo>
                  <a:lnTo>
                    <a:pt x="14002" y="8885"/>
                  </a:lnTo>
                  <a:lnTo>
                    <a:pt x="13977" y="8897"/>
                  </a:lnTo>
                  <a:cubicBezTo>
                    <a:pt x="13965" y="8897"/>
                    <a:pt x="13953" y="8897"/>
                    <a:pt x="13940" y="8909"/>
                  </a:cubicBezTo>
                  <a:lnTo>
                    <a:pt x="13929" y="8909"/>
                  </a:lnTo>
                  <a:cubicBezTo>
                    <a:pt x="13916" y="8909"/>
                    <a:pt x="13892" y="8922"/>
                    <a:pt x="13867" y="8922"/>
                  </a:cubicBezTo>
                  <a:lnTo>
                    <a:pt x="13819" y="8933"/>
                  </a:lnTo>
                  <a:cubicBezTo>
                    <a:pt x="13807" y="8946"/>
                    <a:pt x="13783" y="8946"/>
                    <a:pt x="13759" y="8957"/>
                  </a:cubicBezTo>
                  <a:lnTo>
                    <a:pt x="13613" y="8994"/>
                  </a:lnTo>
                  <a:cubicBezTo>
                    <a:pt x="13576" y="9006"/>
                    <a:pt x="13540" y="9019"/>
                    <a:pt x="13515" y="9030"/>
                  </a:cubicBezTo>
                  <a:lnTo>
                    <a:pt x="13503" y="9030"/>
                  </a:lnTo>
                  <a:cubicBezTo>
                    <a:pt x="13491" y="9043"/>
                    <a:pt x="13479" y="9043"/>
                    <a:pt x="13454" y="9055"/>
                  </a:cubicBezTo>
                  <a:cubicBezTo>
                    <a:pt x="13443" y="9067"/>
                    <a:pt x="13430" y="9079"/>
                    <a:pt x="13406" y="9092"/>
                  </a:cubicBezTo>
                  <a:cubicBezTo>
                    <a:pt x="13394" y="9103"/>
                    <a:pt x="13370" y="9116"/>
                    <a:pt x="13357" y="9128"/>
                  </a:cubicBezTo>
                  <a:cubicBezTo>
                    <a:pt x="13345" y="9128"/>
                    <a:pt x="13333" y="9140"/>
                    <a:pt x="13321" y="9140"/>
                  </a:cubicBezTo>
                  <a:cubicBezTo>
                    <a:pt x="13333" y="9128"/>
                    <a:pt x="13345" y="9128"/>
                    <a:pt x="13345" y="9116"/>
                  </a:cubicBezTo>
                  <a:lnTo>
                    <a:pt x="13381" y="9079"/>
                  </a:lnTo>
                  <a:lnTo>
                    <a:pt x="13394" y="9067"/>
                  </a:lnTo>
                  <a:lnTo>
                    <a:pt x="13406" y="9055"/>
                  </a:lnTo>
                  <a:lnTo>
                    <a:pt x="13430" y="9030"/>
                  </a:lnTo>
                  <a:cubicBezTo>
                    <a:pt x="13443" y="9019"/>
                    <a:pt x="13467" y="9006"/>
                    <a:pt x="13479" y="8982"/>
                  </a:cubicBezTo>
                  <a:lnTo>
                    <a:pt x="13503" y="8957"/>
                  </a:lnTo>
                  <a:cubicBezTo>
                    <a:pt x="13515" y="8946"/>
                    <a:pt x="13540" y="8933"/>
                    <a:pt x="13551" y="8922"/>
                  </a:cubicBezTo>
                  <a:cubicBezTo>
                    <a:pt x="13564" y="8909"/>
                    <a:pt x="13576" y="8897"/>
                    <a:pt x="13600" y="8885"/>
                  </a:cubicBezTo>
                  <a:lnTo>
                    <a:pt x="13613" y="8873"/>
                  </a:lnTo>
                  <a:lnTo>
                    <a:pt x="13624" y="8860"/>
                  </a:lnTo>
                  <a:lnTo>
                    <a:pt x="13637" y="8849"/>
                  </a:lnTo>
                  <a:lnTo>
                    <a:pt x="13649" y="8849"/>
                  </a:lnTo>
                  <a:cubicBezTo>
                    <a:pt x="13661" y="8836"/>
                    <a:pt x="13673" y="8824"/>
                    <a:pt x="13686" y="8824"/>
                  </a:cubicBezTo>
                  <a:lnTo>
                    <a:pt x="13686" y="8812"/>
                  </a:lnTo>
                  <a:lnTo>
                    <a:pt x="13710" y="8800"/>
                  </a:lnTo>
                  <a:lnTo>
                    <a:pt x="13734" y="8787"/>
                  </a:lnTo>
                  <a:lnTo>
                    <a:pt x="13770" y="8763"/>
                  </a:lnTo>
                  <a:cubicBezTo>
                    <a:pt x="13783" y="8751"/>
                    <a:pt x="13807" y="8739"/>
                    <a:pt x="13819" y="8739"/>
                  </a:cubicBezTo>
                  <a:cubicBezTo>
                    <a:pt x="13831" y="8727"/>
                    <a:pt x="13843" y="8714"/>
                    <a:pt x="13867" y="8703"/>
                  </a:cubicBezTo>
                  <a:cubicBezTo>
                    <a:pt x="13892" y="8678"/>
                    <a:pt x="13916" y="8666"/>
                    <a:pt x="13953" y="8641"/>
                  </a:cubicBezTo>
                  <a:cubicBezTo>
                    <a:pt x="13965" y="8630"/>
                    <a:pt x="13977" y="8617"/>
                    <a:pt x="14002" y="8606"/>
                  </a:cubicBezTo>
                  <a:lnTo>
                    <a:pt x="14026" y="8593"/>
                  </a:lnTo>
                  <a:cubicBezTo>
                    <a:pt x="14050" y="8581"/>
                    <a:pt x="14075" y="8557"/>
                    <a:pt x="14086" y="8544"/>
                  </a:cubicBezTo>
                  <a:cubicBezTo>
                    <a:pt x="14135" y="8508"/>
                    <a:pt x="14183" y="8484"/>
                    <a:pt x="14220" y="8447"/>
                  </a:cubicBezTo>
                  <a:lnTo>
                    <a:pt x="14232" y="8447"/>
                  </a:lnTo>
                  <a:cubicBezTo>
                    <a:pt x="14256" y="8423"/>
                    <a:pt x="14281" y="8411"/>
                    <a:pt x="14305" y="8398"/>
                  </a:cubicBezTo>
                  <a:cubicBezTo>
                    <a:pt x="14342" y="8374"/>
                    <a:pt x="14366" y="8350"/>
                    <a:pt x="14402" y="8338"/>
                  </a:cubicBezTo>
                  <a:cubicBezTo>
                    <a:pt x="14439" y="8314"/>
                    <a:pt x="14475" y="8290"/>
                    <a:pt x="14512" y="8277"/>
                  </a:cubicBezTo>
                  <a:lnTo>
                    <a:pt x="14572" y="8241"/>
                  </a:lnTo>
                  <a:lnTo>
                    <a:pt x="14621" y="8217"/>
                  </a:lnTo>
                  <a:cubicBezTo>
                    <a:pt x="14670" y="8192"/>
                    <a:pt x="14718" y="8155"/>
                    <a:pt x="14767" y="8131"/>
                  </a:cubicBezTo>
                  <a:lnTo>
                    <a:pt x="14779" y="8119"/>
                  </a:lnTo>
                  <a:cubicBezTo>
                    <a:pt x="14804" y="8107"/>
                    <a:pt x="14828" y="8095"/>
                    <a:pt x="14864" y="8071"/>
                  </a:cubicBezTo>
                  <a:cubicBezTo>
                    <a:pt x="14877" y="8058"/>
                    <a:pt x="14888" y="8058"/>
                    <a:pt x="14888" y="8058"/>
                  </a:cubicBezTo>
                  <a:close/>
                  <a:moveTo>
                    <a:pt x="5603" y="9699"/>
                  </a:moveTo>
                  <a:cubicBezTo>
                    <a:pt x="5616" y="9699"/>
                    <a:pt x="5616" y="9699"/>
                    <a:pt x="5616" y="9711"/>
                  </a:cubicBezTo>
                  <a:lnTo>
                    <a:pt x="5603" y="9711"/>
                  </a:lnTo>
                  <a:lnTo>
                    <a:pt x="5603" y="9699"/>
                  </a:lnTo>
                  <a:close/>
                  <a:moveTo>
                    <a:pt x="6394" y="9541"/>
                  </a:moveTo>
                  <a:cubicBezTo>
                    <a:pt x="6418" y="9541"/>
                    <a:pt x="6454" y="9541"/>
                    <a:pt x="6478" y="9553"/>
                  </a:cubicBezTo>
                  <a:lnTo>
                    <a:pt x="6539" y="9553"/>
                  </a:lnTo>
                  <a:cubicBezTo>
                    <a:pt x="6564" y="9553"/>
                    <a:pt x="6575" y="9553"/>
                    <a:pt x="6588" y="9565"/>
                  </a:cubicBezTo>
                  <a:lnTo>
                    <a:pt x="6600" y="9565"/>
                  </a:lnTo>
                  <a:cubicBezTo>
                    <a:pt x="6612" y="9565"/>
                    <a:pt x="6637" y="9578"/>
                    <a:pt x="6661" y="9578"/>
                  </a:cubicBezTo>
                  <a:lnTo>
                    <a:pt x="6673" y="9589"/>
                  </a:lnTo>
                  <a:cubicBezTo>
                    <a:pt x="6685" y="9589"/>
                    <a:pt x="6710" y="9602"/>
                    <a:pt x="6734" y="9614"/>
                  </a:cubicBezTo>
                  <a:cubicBezTo>
                    <a:pt x="6758" y="9626"/>
                    <a:pt x="6770" y="9638"/>
                    <a:pt x="6794" y="9651"/>
                  </a:cubicBezTo>
                  <a:lnTo>
                    <a:pt x="6794" y="9662"/>
                  </a:lnTo>
                  <a:lnTo>
                    <a:pt x="6904" y="9735"/>
                  </a:lnTo>
                  <a:lnTo>
                    <a:pt x="6904" y="9748"/>
                  </a:lnTo>
                  <a:cubicBezTo>
                    <a:pt x="6940" y="9772"/>
                    <a:pt x="6964" y="9797"/>
                    <a:pt x="7001" y="9821"/>
                  </a:cubicBezTo>
                  <a:cubicBezTo>
                    <a:pt x="7001" y="9833"/>
                    <a:pt x="7013" y="9845"/>
                    <a:pt x="7026" y="9845"/>
                  </a:cubicBezTo>
                  <a:lnTo>
                    <a:pt x="7026" y="9857"/>
                  </a:lnTo>
                  <a:cubicBezTo>
                    <a:pt x="7037" y="9869"/>
                    <a:pt x="7050" y="9881"/>
                    <a:pt x="7050" y="9894"/>
                  </a:cubicBezTo>
                  <a:cubicBezTo>
                    <a:pt x="7061" y="9894"/>
                    <a:pt x="7074" y="9905"/>
                    <a:pt x="7074" y="9918"/>
                  </a:cubicBezTo>
                  <a:lnTo>
                    <a:pt x="7074" y="9930"/>
                  </a:lnTo>
                  <a:cubicBezTo>
                    <a:pt x="7086" y="9942"/>
                    <a:pt x="7098" y="9967"/>
                    <a:pt x="7110" y="9978"/>
                  </a:cubicBezTo>
                  <a:cubicBezTo>
                    <a:pt x="7123" y="10003"/>
                    <a:pt x="7123" y="10015"/>
                    <a:pt x="7134" y="10027"/>
                  </a:cubicBezTo>
                  <a:lnTo>
                    <a:pt x="7134" y="10040"/>
                  </a:lnTo>
                  <a:cubicBezTo>
                    <a:pt x="7147" y="10051"/>
                    <a:pt x="7147" y="10076"/>
                    <a:pt x="7159" y="10088"/>
                  </a:cubicBezTo>
                  <a:cubicBezTo>
                    <a:pt x="7159" y="10113"/>
                    <a:pt x="7171" y="10124"/>
                    <a:pt x="7171" y="10149"/>
                  </a:cubicBezTo>
                  <a:cubicBezTo>
                    <a:pt x="7183" y="10161"/>
                    <a:pt x="7183" y="10173"/>
                    <a:pt x="7183" y="10185"/>
                  </a:cubicBezTo>
                  <a:cubicBezTo>
                    <a:pt x="7196" y="10197"/>
                    <a:pt x="7196" y="10221"/>
                    <a:pt x="7196" y="10234"/>
                  </a:cubicBezTo>
                  <a:cubicBezTo>
                    <a:pt x="7207" y="10294"/>
                    <a:pt x="7207" y="10356"/>
                    <a:pt x="7207" y="10416"/>
                  </a:cubicBezTo>
                  <a:lnTo>
                    <a:pt x="7207" y="10526"/>
                  </a:lnTo>
                  <a:cubicBezTo>
                    <a:pt x="7207" y="10550"/>
                    <a:pt x="7207" y="10586"/>
                    <a:pt x="7196" y="10623"/>
                  </a:cubicBezTo>
                  <a:lnTo>
                    <a:pt x="7196" y="10647"/>
                  </a:lnTo>
                  <a:lnTo>
                    <a:pt x="7196" y="10659"/>
                  </a:lnTo>
                  <a:lnTo>
                    <a:pt x="7196" y="10683"/>
                  </a:lnTo>
                  <a:lnTo>
                    <a:pt x="7183" y="10696"/>
                  </a:lnTo>
                  <a:lnTo>
                    <a:pt x="7183" y="10708"/>
                  </a:lnTo>
                  <a:cubicBezTo>
                    <a:pt x="7183" y="10720"/>
                    <a:pt x="7183" y="10732"/>
                    <a:pt x="7171" y="10745"/>
                  </a:cubicBezTo>
                  <a:cubicBezTo>
                    <a:pt x="7171" y="10756"/>
                    <a:pt x="7171" y="10769"/>
                    <a:pt x="7159" y="10793"/>
                  </a:cubicBezTo>
                  <a:cubicBezTo>
                    <a:pt x="7123" y="10878"/>
                    <a:pt x="7074" y="10963"/>
                    <a:pt x="7037" y="11036"/>
                  </a:cubicBezTo>
                  <a:cubicBezTo>
                    <a:pt x="7026" y="11061"/>
                    <a:pt x="7001" y="11096"/>
                    <a:pt x="6989" y="11121"/>
                  </a:cubicBezTo>
                  <a:cubicBezTo>
                    <a:pt x="6977" y="11133"/>
                    <a:pt x="6977" y="11145"/>
                    <a:pt x="6964" y="11158"/>
                  </a:cubicBezTo>
                  <a:cubicBezTo>
                    <a:pt x="6953" y="11169"/>
                    <a:pt x="6940" y="11182"/>
                    <a:pt x="6940" y="11206"/>
                  </a:cubicBezTo>
                  <a:cubicBezTo>
                    <a:pt x="6928" y="11231"/>
                    <a:pt x="6916" y="11242"/>
                    <a:pt x="6904" y="11267"/>
                  </a:cubicBezTo>
                  <a:lnTo>
                    <a:pt x="6880" y="11291"/>
                  </a:lnTo>
                  <a:cubicBezTo>
                    <a:pt x="6867" y="11328"/>
                    <a:pt x="6855" y="11352"/>
                    <a:pt x="6831" y="11377"/>
                  </a:cubicBezTo>
                  <a:cubicBezTo>
                    <a:pt x="6794" y="11425"/>
                    <a:pt x="6758" y="11461"/>
                    <a:pt x="6721" y="11510"/>
                  </a:cubicBezTo>
                  <a:cubicBezTo>
                    <a:pt x="6710" y="11534"/>
                    <a:pt x="6685" y="11558"/>
                    <a:pt x="6673" y="11571"/>
                  </a:cubicBezTo>
                  <a:lnTo>
                    <a:pt x="6637" y="11644"/>
                  </a:lnTo>
                  <a:lnTo>
                    <a:pt x="6624" y="11644"/>
                  </a:lnTo>
                  <a:lnTo>
                    <a:pt x="6624" y="11656"/>
                  </a:lnTo>
                  <a:lnTo>
                    <a:pt x="6624" y="11668"/>
                  </a:lnTo>
                  <a:cubicBezTo>
                    <a:pt x="6612" y="11680"/>
                    <a:pt x="6600" y="11692"/>
                    <a:pt x="6600" y="11717"/>
                  </a:cubicBezTo>
                  <a:cubicBezTo>
                    <a:pt x="6588" y="11717"/>
                    <a:pt x="6588" y="11728"/>
                    <a:pt x="6588" y="11741"/>
                  </a:cubicBezTo>
                  <a:cubicBezTo>
                    <a:pt x="6564" y="11765"/>
                    <a:pt x="6551" y="11790"/>
                    <a:pt x="6539" y="11814"/>
                  </a:cubicBezTo>
                  <a:lnTo>
                    <a:pt x="6539" y="11826"/>
                  </a:lnTo>
                  <a:cubicBezTo>
                    <a:pt x="6515" y="11850"/>
                    <a:pt x="6502" y="11887"/>
                    <a:pt x="6491" y="11911"/>
                  </a:cubicBezTo>
                  <a:cubicBezTo>
                    <a:pt x="6466" y="11947"/>
                    <a:pt x="6454" y="11984"/>
                    <a:pt x="6442" y="12020"/>
                  </a:cubicBezTo>
                  <a:cubicBezTo>
                    <a:pt x="6430" y="12057"/>
                    <a:pt x="6430" y="12093"/>
                    <a:pt x="6418" y="12142"/>
                  </a:cubicBezTo>
                  <a:lnTo>
                    <a:pt x="6418" y="12166"/>
                  </a:lnTo>
                  <a:cubicBezTo>
                    <a:pt x="6418" y="12154"/>
                    <a:pt x="6405" y="12154"/>
                    <a:pt x="6394" y="12142"/>
                  </a:cubicBezTo>
                  <a:cubicBezTo>
                    <a:pt x="6381" y="12130"/>
                    <a:pt x="6381" y="12117"/>
                    <a:pt x="6381" y="12093"/>
                  </a:cubicBezTo>
                  <a:cubicBezTo>
                    <a:pt x="6369" y="12081"/>
                    <a:pt x="6369" y="12069"/>
                    <a:pt x="6357" y="12057"/>
                  </a:cubicBezTo>
                  <a:cubicBezTo>
                    <a:pt x="6357" y="12033"/>
                    <a:pt x="6345" y="12020"/>
                    <a:pt x="6345" y="11996"/>
                  </a:cubicBezTo>
                  <a:cubicBezTo>
                    <a:pt x="6332" y="11960"/>
                    <a:pt x="6321" y="11936"/>
                    <a:pt x="6308" y="11911"/>
                  </a:cubicBezTo>
                  <a:cubicBezTo>
                    <a:pt x="6308" y="11887"/>
                    <a:pt x="6296" y="11874"/>
                    <a:pt x="6296" y="11850"/>
                  </a:cubicBezTo>
                  <a:lnTo>
                    <a:pt x="6296" y="11838"/>
                  </a:lnTo>
                  <a:cubicBezTo>
                    <a:pt x="6272" y="11777"/>
                    <a:pt x="6259" y="11717"/>
                    <a:pt x="6248" y="11656"/>
                  </a:cubicBezTo>
                  <a:cubicBezTo>
                    <a:pt x="6248" y="11631"/>
                    <a:pt x="6235" y="11595"/>
                    <a:pt x="6235" y="11571"/>
                  </a:cubicBezTo>
                  <a:cubicBezTo>
                    <a:pt x="6235" y="11547"/>
                    <a:pt x="6223" y="11510"/>
                    <a:pt x="6223" y="11474"/>
                  </a:cubicBezTo>
                  <a:cubicBezTo>
                    <a:pt x="6211" y="11449"/>
                    <a:pt x="6211" y="11425"/>
                    <a:pt x="6211" y="11401"/>
                  </a:cubicBezTo>
                  <a:lnTo>
                    <a:pt x="6199" y="11388"/>
                  </a:lnTo>
                  <a:lnTo>
                    <a:pt x="6199" y="11364"/>
                  </a:lnTo>
                  <a:cubicBezTo>
                    <a:pt x="6186" y="11304"/>
                    <a:pt x="6186" y="11242"/>
                    <a:pt x="6175" y="11182"/>
                  </a:cubicBezTo>
                  <a:cubicBezTo>
                    <a:pt x="6175" y="11121"/>
                    <a:pt x="6162" y="11061"/>
                    <a:pt x="6150" y="10999"/>
                  </a:cubicBezTo>
                  <a:cubicBezTo>
                    <a:pt x="6138" y="10878"/>
                    <a:pt x="6126" y="10756"/>
                    <a:pt x="6114" y="10647"/>
                  </a:cubicBezTo>
                  <a:cubicBezTo>
                    <a:pt x="6114" y="10610"/>
                    <a:pt x="6102" y="10586"/>
                    <a:pt x="6102" y="10550"/>
                  </a:cubicBezTo>
                  <a:cubicBezTo>
                    <a:pt x="6102" y="10526"/>
                    <a:pt x="6102" y="10513"/>
                    <a:pt x="6089" y="10489"/>
                  </a:cubicBezTo>
                  <a:lnTo>
                    <a:pt x="6089" y="10465"/>
                  </a:lnTo>
                  <a:cubicBezTo>
                    <a:pt x="6089" y="10429"/>
                    <a:pt x="6078" y="10392"/>
                    <a:pt x="6078" y="10356"/>
                  </a:cubicBezTo>
                  <a:lnTo>
                    <a:pt x="6078" y="10319"/>
                  </a:lnTo>
                  <a:lnTo>
                    <a:pt x="6078" y="10258"/>
                  </a:lnTo>
                  <a:cubicBezTo>
                    <a:pt x="6065" y="10221"/>
                    <a:pt x="6065" y="10185"/>
                    <a:pt x="6065" y="10149"/>
                  </a:cubicBezTo>
                  <a:lnTo>
                    <a:pt x="6065" y="10027"/>
                  </a:lnTo>
                  <a:cubicBezTo>
                    <a:pt x="6065" y="10064"/>
                    <a:pt x="6065" y="10100"/>
                    <a:pt x="6053" y="10149"/>
                  </a:cubicBezTo>
                  <a:lnTo>
                    <a:pt x="6053" y="10234"/>
                  </a:lnTo>
                  <a:lnTo>
                    <a:pt x="6053" y="10343"/>
                  </a:lnTo>
                  <a:lnTo>
                    <a:pt x="6053" y="10367"/>
                  </a:lnTo>
                  <a:lnTo>
                    <a:pt x="6053" y="10440"/>
                  </a:lnTo>
                  <a:lnTo>
                    <a:pt x="6053" y="10465"/>
                  </a:lnTo>
                  <a:lnTo>
                    <a:pt x="6053" y="10526"/>
                  </a:lnTo>
                  <a:cubicBezTo>
                    <a:pt x="6065" y="10550"/>
                    <a:pt x="6065" y="10586"/>
                    <a:pt x="6065" y="10610"/>
                  </a:cubicBezTo>
                  <a:cubicBezTo>
                    <a:pt x="6065" y="10672"/>
                    <a:pt x="6078" y="10732"/>
                    <a:pt x="6078" y="10793"/>
                  </a:cubicBezTo>
                  <a:cubicBezTo>
                    <a:pt x="6089" y="10853"/>
                    <a:pt x="6089" y="10915"/>
                    <a:pt x="6102" y="10975"/>
                  </a:cubicBezTo>
                  <a:cubicBezTo>
                    <a:pt x="6114" y="11036"/>
                    <a:pt x="6126" y="11096"/>
                    <a:pt x="6126" y="11158"/>
                  </a:cubicBezTo>
                  <a:cubicBezTo>
                    <a:pt x="6138" y="11206"/>
                    <a:pt x="6138" y="11267"/>
                    <a:pt x="6150" y="11328"/>
                  </a:cubicBezTo>
                  <a:lnTo>
                    <a:pt x="6150" y="11352"/>
                  </a:lnTo>
                  <a:lnTo>
                    <a:pt x="6150" y="11364"/>
                  </a:lnTo>
                  <a:lnTo>
                    <a:pt x="6162" y="11364"/>
                  </a:lnTo>
                  <a:cubicBezTo>
                    <a:pt x="6162" y="11425"/>
                    <a:pt x="6175" y="11485"/>
                    <a:pt x="6186" y="11547"/>
                  </a:cubicBezTo>
                  <a:cubicBezTo>
                    <a:pt x="6199" y="11571"/>
                    <a:pt x="6199" y="11607"/>
                    <a:pt x="6199" y="11631"/>
                  </a:cubicBezTo>
                  <a:cubicBezTo>
                    <a:pt x="6211" y="11656"/>
                    <a:pt x="6211" y="11692"/>
                    <a:pt x="6223" y="11728"/>
                  </a:cubicBezTo>
                  <a:cubicBezTo>
                    <a:pt x="6235" y="11777"/>
                    <a:pt x="6248" y="11838"/>
                    <a:pt x="6272" y="11899"/>
                  </a:cubicBezTo>
                  <a:cubicBezTo>
                    <a:pt x="6284" y="11923"/>
                    <a:pt x="6284" y="11947"/>
                    <a:pt x="6296" y="11984"/>
                  </a:cubicBezTo>
                  <a:cubicBezTo>
                    <a:pt x="6308" y="12008"/>
                    <a:pt x="6321" y="12033"/>
                    <a:pt x="6332" y="12069"/>
                  </a:cubicBezTo>
                  <a:cubicBezTo>
                    <a:pt x="6332" y="12081"/>
                    <a:pt x="6345" y="12106"/>
                    <a:pt x="6345" y="12117"/>
                  </a:cubicBezTo>
                  <a:cubicBezTo>
                    <a:pt x="6345" y="12117"/>
                    <a:pt x="6332" y="12106"/>
                    <a:pt x="6321" y="12106"/>
                  </a:cubicBezTo>
                  <a:lnTo>
                    <a:pt x="6308" y="12106"/>
                  </a:lnTo>
                  <a:lnTo>
                    <a:pt x="6296" y="12093"/>
                  </a:lnTo>
                  <a:cubicBezTo>
                    <a:pt x="6272" y="12093"/>
                    <a:pt x="6259" y="12081"/>
                    <a:pt x="6248" y="12081"/>
                  </a:cubicBezTo>
                  <a:cubicBezTo>
                    <a:pt x="6235" y="12069"/>
                    <a:pt x="6235" y="12069"/>
                    <a:pt x="6235" y="12057"/>
                  </a:cubicBezTo>
                  <a:cubicBezTo>
                    <a:pt x="6223" y="12044"/>
                    <a:pt x="6223" y="12020"/>
                    <a:pt x="6211" y="11996"/>
                  </a:cubicBezTo>
                  <a:cubicBezTo>
                    <a:pt x="6199" y="11972"/>
                    <a:pt x="6175" y="11936"/>
                    <a:pt x="6150" y="11899"/>
                  </a:cubicBezTo>
                  <a:cubicBezTo>
                    <a:pt x="6138" y="11863"/>
                    <a:pt x="6114" y="11838"/>
                    <a:pt x="6089" y="11801"/>
                  </a:cubicBezTo>
                  <a:cubicBezTo>
                    <a:pt x="6078" y="11790"/>
                    <a:pt x="6065" y="11765"/>
                    <a:pt x="6053" y="11753"/>
                  </a:cubicBezTo>
                  <a:cubicBezTo>
                    <a:pt x="6041" y="11741"/>
                    <a:pt x="6029" y="11717"/>
                    <a:pt x="6005" y="11704"/>
                  </a:cubicBezTo>
                  <a:lnTo>
                    <a:pt x="5968" y="11668"/>
                  </a:lnTo>
                  <a:cubicBezTo>
                    <a:pt x="5956" y="11656"/>
                    <a:pt x="5943" y="11644"/>
                    <a:pt x="5919" y="11631"/>
                  </a:cubicBezTo>
                  <a:lnTo>
                    <a:pt x="5883" y="11595"/>
                  </a:lnTo>
                  <a:lnTo>
                    <a:pt x="5870" y="11595"/>
                  </a:lnTo>
                  <a:cubicBezTo>
                    <a:pt x="5859" y="11583"/>
                    <a:pt x="5834" y="11571"/>
                    <a:pt x="5810" y="11558"/>
                  </a:cubicBezTo>
                  <a:cubicBezTo>
                    <a:pt x="5810" y="11558"/>
                    <a:pt x="5798" y="11547"/>
                    <a:pt x="5786" y="11547"/>
                  </a:cubicBezTo>
                  <a:lnTo>
                    <a:pt x="5762" y="11522"/>
                  </a:lnTo>
                  <a:cubicBezTo>
                    <a:pt x="5737" y="11522"/>
                    <a:pt x="5713" y="11510"/>
                    <a:pt x="5700" y="11498"/>
                  </a:cubicBezTo>
                  <a:cubicBezTo>
                    <a:pt x="5676" y="11498"/>
                    <a:pt x="5652" y="11485"/>
                    <a:pt x="5627" y="11474"/>
                  </a:cubicBezTo>
                  <a:cubicBezTo>
                    <a:pt x="5579" y="11461"/>
                    <a:pt x="5543" y="11449"/>
                    <a:pt x="5494" y="11437"/>
                  </a:cubicBezTo>
                  <a:lnTo>
                    <a:pt x="5457" y="11437"/>
                  </a:lnTo>
                  <a:cubicBezTo>
                    <a:pt x="5446" y="11437"/>
                    <a:pt x="5446" y="11437"/>
                    <a:pt x="5433" y="11425"/>
                  </a:cubicBezTo>
                  <a:lnTo>
                    <a:pt x="5348" y="11425"/>
                  </a:lnTo>
                  <a:cubicBezTo>
                    <a:pt x="5300" y="11412"/>
                    <a:pt x="5263" y="11412"/>
                    <a:pt x="5214" y="11412"/>
                  </a:cubicBezTo>
                  <a:lnTo>
                    <a:pt x="5081" y="11412"/>
                  </a:lnTo>
                  <a:cubicBezTo>
                    <a:pt x="5068" y="11425"/>
                    <a:pt x="5044" y="11425"/>
                    <a:pt x="5020" y="11425"/>
                  </a:cubicBezTo>
                  <a:cubicBezTo>
                    <a:pt x="4995" y="11425"/>
                    <a:pt x="4984" y="11425"/>
                    <a:pt x="4971" y="11437"/>
                  </a:cubicBezTo>
                  <a:cubicBezTo>
                    <a:pt x="4971" y="11425"/>
                    <a:pt x="4971" y="11425"/>
                    <a:pt x="4959" y="11425"/>
                  </a:cubicBezTo>
                  <a:cubicBezTo>
                    <a:pt x="4959" y="11412"/>
                    <a:pt x="4947" y="11401"/>
                    <a:pt x="4935" y="11388"/>
                  </a:cubicBezTo>
                  <a:lnTo>
                    <a:pt x="4922" y="11377"/>
                  </a:lnTo>
                  <a:lnTo>
                    <a:pt x="4911" y="11352"/>
                  </a:lnTo>
                  <a:lnTo>
                    <a:pt x="4887" y="11328"/>
                  </a:lnTo>
                  <a:cubicBezTo>
                    <a:pt x="4887" y="11328"/>
                    <a:pt x="4874" y="11315"/>
                    <a:pt x="4874" y="11304"/>
                  </a:cubicBezTo>
                  <a:lnTo>
                    <a:pt x="4862" y="11291"/>
                  </a:lnTo>
                  <a:cubicBezTo>
                    <a:pt x="4850" y="11267"/>
                    <a:pt x="4838" y="11255"/>
                    <a:pt x="4825" y="11231"/>
                  </a:cubicBezTo>
                  <a:lnTo>
                    <a:pt x="4814" y="11218"/>
                  </a:lnTo>
                  <a:cubicBezTo>
                    <a:pt x="4801" y="11194"/>
                    <a:pt x="4789" y="11158"/>
                    <a:pt x="4765" y="11133"/>
                  </a:cubicBezTo>
                  <a:lnTo>
                    <a:pt x="4765" y="11121"/>
                  </a:lnTo>
                  <a:cubicBezTo>
                    <a:pt x="4752" y="11109"/>
                    <a:pt x="4752" y="11096"/>
                    <a:pt x="4752" y="11085"/>
                  </a:cubicBezTo>
                  <a:lnTo>
                    <a:pt x="4741" y="11072"/>
                  </a:lnTo>
                  <a:cubicBezTo>
                    <a:pt x="4728" y="11061"/>
                    <a:pt x="4728" y="11048"/>
                    <a:pt x="4728" y="11036"/>
                  </a:cubicBezTo>
                  <a:lnTo>
                    <a:pt x="4716" y="11024"/>
                  </a:lnTo>
                  <a:lnTo>
                    <a:pt x="4704" y="10988"/>
                  </a:lnTo>
                  <a:lnTo>
                    <a:pt x="4704" y="10975"/>
                  </a:lnTo>
                  <a:lnTo>
                    <a:pt x="4692" y="10963"/>
                  </a:lnTo>
                  <a:lnTo>
                    <a:pt x="4692" y="10951"/>
                  </a:lnTo>
                  <a:lnTo>
                    <a:pt x="4692" y="10939"/>
                  </a:lnTo>
                  <a:cubicBezTo>
                    <a:pt x="4679" y="10902"/>
                    <a:pt x="4679" y="10878"/>
                    <a:pt x="4668" y="10842"/>
                  </a:cubicBezTo>
                  <a:cubicBezTo>
                    <a:pt x="4655" y="10817"/>
                    <a:pt x="4655" y="10780"/>
                    <a:pt x="4655" y="10756"/>
                  </a:cubicBezTo>
                  <a:lnTo>
                    <a:pt x="4643" y="10696"/>
                  </a:lnTo>
                  <a:lnTo>
                    <a:pt x="4643" y="10672"/>
                  </a:lnTo>
                  <a:lnTo>
                    <a:pt x="4643" y="10659"/>
                  </a:lnTo>
                  <a:lnTo>
                    <a:pt x="4643" y="10647"/>
                  </a:lnTo>
                  <a:lnTo>
                    <a:pt x="4643" y="10635"/>
                  </a:lnTo>
                  <a:lnTo>
                    <a:pt x="4643" y="10610"/>
                  </a:lnTo>
                  <a:lnTo>
                    <a:pt x="4643" y="10586"/>
                  </a:lnTo>
                  <a:lnTo>
                    <a:pt x="4643" y="10574"/>
                  </a:lnTo>
                  <a:lnTo>
                    <a:pt x="4643" y="10526"/>
                  </a:lnTo>
                  <a:lnTo>
                    <a:pt x="4643" y="10513"/>
                  </a:lnTo>
                  <a:lnTo>
                    <a:pt x="4643" y="10404"/>
                  </a:lnTo>
                  <a:lnTo>
                    <a:pt x="4655" y="10380"/>
                  </a:lnTo>
                  <a:lnTo>
                    <a:pt x="4655" y="10319"/>
                  </a:lnTo>
                  <a:cubicBezTo>
                    <a:pt x="4668" y="10283"/>
                    <a:pt x="4668" y="10258"/>
                    <a:pt x="4679" y="10234"/>
                  </a:cubicBezTo>
                  <a:lnTo>
                    <a:pt x="4679" y="10210"/>
                  </a:lnTo>
                  <a:lnTo>
                    <a:pt x="4692" y="10185"/>
                  </a:lnTo>
                  <a:lnTo>
                    <a:pt x="4692" y="10161"/>
                  </a:lnTo>
                  <a:cubicBezTo>
                    <a:pt x="4704" y="10137"/>
                    <a:pt x="4704" y="10124"/>
                    <a:pt x="4716" y="10113"/>
                  </a:cubicBezTo>
                  <a:lnTo>
                    <a:pt x="4716" y="10100"/>
                  </a:lnTo>
                  <a:cubicBezTo>
                    <a:pt x="4728" y="10076"/>
                    <a:pt x="4741" y="10064"/>
                    <a:pt x="4741" y="10051"/>
                  </a:cubicBezTo>
                  <a:cubicBezTo>
                    <a:pt x="4765" y="10003"/>
                    <a:pt x="4789" y="9967"/>
                    <a:pt x="4814" y="9930"/>
                  </a:cubicBezTo>
                  <a:cubicBezTo>
                    <a:pt x="4825" y="9930"/>
                    <a:pt x="4838" y="9918"/>
                    <a:pt x="4838" y="9905"/>
                  </a:cubicBezTo>
                  <a:cubicBezTo>
                    <a:pt x="4850" y="9894"/>
                    <a:pt x="4862" y="9894"/>
                    <a:pt x="4862" y="9881"/>
                  </a:cubicBezTo>
                  <a:cubicBezTo>
                    <a:pt x="4874" y="9881"/>
                    <a:pt x="4874" y="9869"/>
                    <a:pt x="4887" y="9869"/>
                  </a:cubicBezTo>
                  <a:cubicBezTo>
                    <a:pt x="4898" y="9857"/>
                    <a:pt x="4911" y="9857"/>
                    <a:pt x="4935" y="9845"/>
                  </a:cubicBezTo>
                  <a:lnTo>
                    <a:pt x="5044" y="9808"/>
                  </a:lnTo>
                  <a:lnTo>
                    <a:pt x="5057" y="9797"/>
                  </a:lnTo>
                  <a:lnTo>
                    <a:pt x="5105" y="9797"/>
                  </a:lnTo>
                  <a:cubicBezTo>
                    <a:pt x="5130" y="9784"/>
                    <a:pt x="5154" y="9784"/>
                    <a:pt x="5166" y="9784"/>
                  </a:cubicBezTo>
                  <a:cubicBezTo>
                    <a:pt x="5275" y="9772"/>
                    <a:pt x="5360" y="9760"/>
                    <a:pt x="5446" y="9760"/>
                  </a:cubicBezTo>
                  <a:lnTo>
                    <a:pt x="5579" y="9760"/>
                  </a:lnTo>
                  <a:lnTo>
                    <a:pt x="5591" y="9772"/>
                  </a:lnTo>
                  <a:lnTo>
                    <a:pt x="5640" y="9772"/>
                  </a:lnTo>
                  <a:lnTo>
                    <a:pt x="5652" y="9784"/>
                  </a:lnTo>
                  <a:cubicBezTo>
                    <a:pt x="5652" y="9797"/>
                    <a:pt x="5664" y="9797"/>
                    <a:pt x="5676" y="9797"/>
                  </a:cubicBezTo>
                  <a:lnTo>
                    <a:pt x="5700" y="9797"/>
                  </a:lnTo>
                  <a:cubicBezTo>
                    <a:pt x="5725" y="9808"/>
                    <a:pt x="5749" y="9808"/>
                    <a:pt x="5762" y="9821"/>
                  </a:cubicBezTo>
                  <a:cubicBezTo>
                    <a:pt x="5786" y="9833"/>
                    <a:pt x="5798" y="9845"/>
                    <a:pt x="5810" y="9857"/>
                  </a:cubicBezTo>
                  <a:cubicBezTo>
                    <a:pt x="5822" y="9857"/>
                    <a:pt x="5834" y="9869"/>
                    <a:pt x="5846" y="9881"/>
                  </a:cubicBezTo>
                  <a:cubicBezTo>
                    <a:pt x="5846" y="9881"/>
                    <a:pt x="5859" y="9881"/>
                    <a:pt x="5859" y="9894"/>
                  </a:cubicBezTo>
                  <a:lnTo>
                    <a:pt x="5883" y="9894"/>
                  </a:lnTo>
                  <a:cubicBezTo>
                    <a:pt x="5895" y="9894"/>
                    <a:pt x="5907" y="9881"/>
                    <a:pt x="5919" y="9881"/>
                  </a:cubicBezTo>
                  <a:cubicBezTo>
                    <a:pt x="5919" y="9869"/>
                    <a:pt x="5919" y="9857"/>
                    <a:pt x="5932" y="9857"/>
                  </a:cubicBezTo>
                  <a:lnTo>
                    <a:pt x="5932" y="9845"/>
                  </a:lnTo>
                  <a:lnTo>
                    <a:pt x="5943" y="9821"/>
                  </a:lnTo>
                  <a:lnTo>
                    <a:pt x="5956" y="9797"/>
                  </a:lnTo>
                  <a:cubicBezTo>
                    <a:pt x="5968" y="9784"/>
                    <a:pt x="5980" y="9760"/>
                    <a:pt x="5992" y="9735"/>
                  </a:cubicBezTo>
                  <a:cubicBezTo>
                    <a:pt x="6005" y="9724"/>
                    <a:pt x="6016" y="9699"/>
                    <a:pt x="6029" y="9687"/>
                  </a:cubicBezTo>
                  <a:cubicBezTo>
                    <a:pt x="6041" y="9675"/>
                    <a:pt x="6053" y="9651"/>
                    <a:pt x="6065" y="9638"/>
                  </a:cubicBezTo>
                  <a:cubicBezTo>
                    <a:pt x="6078" y="9626"/>
                    <a:pt x="6089" y="9614"/>
                    <a:pt x="6114" y="9602"/>
                  </a:cubicBezTo>
                  <a:cubicBezTo>
                    <a:pt x="6114" y="9589"/>
                    <a:pt x="6114" y="9589"/>
                    <a:pt x="6126" y="9589"/>
                  </a:cubicBezTo>
                  <a:lnTo>
                    <a:pt x="6138" y="9578"/>
                  </a:lnTo>
                  <a:cubicBezTo>
                    <a:pt x="6150" y="9578"/>
                    <a:pt x="6162" y="9578"/>
                    <a:pt x="6175" y="9565"/>
                  </a:cubicBezTo>
                  <a:cubicBezTo>
                    <a:pt x="6186" y="9565"/>
                    <a:pt x="6211" y="9565"/>
                    <a:pt x="6223" y="9553"/>
                  </a:cubicBezTo>
                  <a:cubicBezTo>
                    <a:pt x="6272" y="9553"/>
                    <a:pt x="6321" y="9553"/>
                    <a:pt x="6369" y="9541"/>
                  </a:cubicBezTo>
                  <a:close/>
                  <a:moveTo>
                    <a:pt x="16408" y="11583"/>
                  </a:moveTo>
                  <a:lnTo>
                    <a:pt x="16408" y="11620"/>
                  </a:lnTo>
                  <a:cubicBezTo>
                    <a:pt x="16408" y="11631"/>
                    <a:pt x="16408" y="11656"/>
                    <a:pt x="16395" y="11680"/>
                  </a:cubicBezTo>
                  <a:cubicBezTo>
                    <a:pt x="16384" y="11741"/>
                    <a:pt x="16371" y="11801"/>
                    <a:pt x="16347" y="11863"/>
                  </a:cubicBezTo>
                  <a:lnTo>
                    <a:pt x="16347" y="11887"/>
                  </a:lnTo>
                  <a:cubicBezTo>
                    <a:pt x="16322" y="11947"/>
                    <a:pt x="16311" y="12008"/>
                    <a:pt x="16286" y="12057"/>
                  </a:cubicBezTo>
                  <a:lnTo>
                    <a:pt x="16286" y="12069"/>
                  </a:lnTo>
                  <a:lnTo>
                    <a:pt x="16249" y="12179"/>
                  </a:lnTo>
                  <a:lnTo>
                    <a:pt x="16238" y="12203"/>
                  </a:lnTo>
                  <a:cubicBezTo>
                    <a:pt x="16238" y="12203"/>
                    <a:pt x="16238" y="12215"/>
                    <a:pt x="16225" y="12215"/>
                  </a:cubicBezTo>
                  <a:lnTo>
                    <a:pt x="16225" y="12239"/>
                  </a:lnTo>
                  <a:lnTo>
                    <a:pt x="16214" y="12252"/>
                  </a:lnTo>
                  <a:lnTo>
                    <a:pt x="16189" y="12300"/>
                  </a:lnTo>
                  <a:cubicBezTo>
                    <a:pt x="16177" y="12336"/>
                    <a:pt x="16152" y="12373"/>
                    <a:pt x="16141" y="12397"/>
                  </a:cubicBezTo>
                  <a:cubicBezTo>
                    <a:pt x="16116" y="12422"/>
                    <a:pt x="16104" y="12446"/>
                    <a:pt x="16079" y="12470"/>
                  </a:cubicBezTo>
                  <a:lnTo>
                    <a:pt x="16043" y="12506"/>
                  </a:lnTo>
                  <a:cubicBezTo>
                    <a:pt x="16031" y="12506"/>
                    <a:pt x="16031" y="12519"/>
                    <a:pt x="16019" y="12531"/>
                  </a:cubicBezTo>
                  <a:lnTo>
                    <a:pt x="15946" y="12568"/>
                  </a:lnTo>
                  <a:cubicBezTo>
                    <a:pt x="15922" y="12579"/>
                    <a:pt x="15885" y="12592"/>
                    <a:pt x="15849" y="12604"/>
                  </a:cubicBezTo>
                  <a:cubicBezTo>
                    <a:pt x="15836" y="12616"/>
                    <a:pt x="15825" y="12616"/>
                    <a:pt x="15812" y="12616"/>
                  </a:cubicBezTo>
                  <a:cubicBezTo>
                    <a:pt x="15788" y="12628"/>
                    <a:pt x="15776" y="12628"/>
                    <a:pt x="15752" y="12628"/>
                  </a:cubicBezTo>
                  <a:lnTo>
                    <a:pt x="15690" y="12628"/>
                  </a:lnTo>
                  <a:cubicBezTo>
                    <a:pt x="15679" y="12628"/>
                    <a:pt x="15666" y="12628"/>
                    <a:pt x="15654" y="12616"/>
                  </a:cubicBezTo>
                  <a:cubicBezTo>
                    <a:pt x="15630" y="12616"/>
                    <a:pt x="15606" y="12604"/>
                    <a:pt x="15582" y="12604"/>
                  </a:cubicBezTo>
                  <a:cubicBezTo>
                    <a:pt x="15533" y="12579"/>
                    <a:pt x="15472" y="12555"/>
                    <a:pt x="15423" y="12531"/>
                  </a:cubicBezTo>
                  <a:cubicBezTo>
                    <a:pt x="15411" y="12519"/>
                    <a:pt x="15387" y="12519"/>
                    <a:pt x="15363" y="12506"/>
                  </a:cubicBezTo>
                  <a:cubicBezTo>
                    <a:pt x="15338" y="12482"/>
                    <a:pt x="15326" y="12470"/>
                    <a:pt x="15302" y="12458"/>
                  </a:cubicBezTo>
                  <a:cubicBezTo>
                    <a:pt x="15253" y="12422"/>
                    <a:pt x="15204" y="12397"/>
                    <a:pt x="15156" y="12373"/>
                  </a:cubicBezTo>
                  <a:cubicBezTo>
                    <a:pt x="15107" y="12336"/>
                    <a:pt x="15058" y="12312"/>
                    <a:pt x="14998" y="12288"/>
                  </a:cubicBezTo>
                  <a:cubicBezTo>
                    <a:pt x="14950" y="12263"/>
                    <a:pt x="14913" y="12239"/>
                    <a:pt x="14864" y="12215"/>
                  </a:cubicBezTo>
                  <a:cubicBezTo>
                    <a:pt x="14815" y="12203"/>
                    <a:pt x="14767" y="12179"/>
                    <a:pt x="14731" y="12154"/>
                  </a:cubicBezTo>
                  <a:lnTo>
                    <a:pt x="14742" y="12154"/>
                  </a:lnTo>
                  <a:cubicBezTo>
                    <a:pt x="14755" y="12154"/>
                    <a:pt x="14767" y="12154"/>
                    <a:pt x="14779" y="12142"/>
                  </a:cubicBezTo>
                  <a:lnTo>
                    <a:pt x="14852" y="12142"/>
                  </a:lnTo>
                  <a:lnTo>
                    <a:pt x="14901" y="12154"/>
                  </a:lnTo>
                  <a:lnTo>
                    <a:pt x="14998" y="12154"/>
                  </a:lnTo>
                  <a:cubicBezTo>
                    <a:pt x="15010" y="12154"/>
                    <a:pt x="15034" y="12154"/>
                    <a:pt x="15047" y="12166"/>
                  </a:cubicBezTo>
                  <a:lnTo>
                    <a:pt x="15180" y="12166"/>
                  </a:lnTo>
                  <a:cubicBezTo>
                    <a:pt x="15193" y="12166"/>
                    <a:pt x="15204" y="12166"/>
                    <a:pt x="15229" y="12179"/>
                  </a:cubicBezTo>
                  <a:lnTo>
                    <a:pt x="15666" y="12179"/>
                  </a:lnTo>
                  <a:cubicBezTo>
                    <a:pt x="15679" y="12166"/>
                    <a:pt x="15703" y="12166"/>
                    <a:pt x="15715" y="12166"/>
                  </a:cubicBezTo>
                  <a:lnTo>
                    <a:pt x="15763" y="12166"/>
                  </a:lnTo>
                  <a:cubicBezTo>
                    <a:pt x="15776" y="12154"/>
                    <a:pt x="15788" y="12154"/>
                    <a:pt x="15800" y="12154"/>
                  </a:cubicBezTo>
                  <a:lnTo>
                    <a:pt x="15825" y="12154"/>
                  </a:lnTo>
                  <a:cubicBezTo>
                    <a:pt x="15836" y="12142"/>
                    <a:pt x="15849" y="12142"/>
                    <a:pt x="15849" y="12142"/>
                  </a:cubicBezTo>
                  <a:cubicBezTo>
                    <a:pt x="15885" y="12142"/>
                    <a:pt x="15909" y="12130"/>
                    <a:pt x="15934" y="12117"/>
                  </a:cubicBezTo>
                  <a:cubicBezTo>
                    <a:pt x="15970" y="12106"/>
                    <a:pt x="15995" y="12093"/>
                    <a:pt x="16031" y="12081"/>
                  </a:cubicBezTo>
                  <a:lnTo>
                    <a:pt x="16043" y="12069"/>
                  </a:lnTo>
                  <a:lnTo>
                    <a:pt x="16043" y="12044"/>
                  </a:lnTo>
                  <a:lnTo>
                    <a:pt x="16031" y="12033"/>
                  </a:lnTo>
                  <a:cubicBezTo>
                    <a:pt x="16019" y="12033"/>
                    <a:pt x="16019" y="12044"/>
                    <a:pt x="16019" y="12044"/>
                  </a:cubicBezTo>
                  <a:lnTo>
                    <a:pt x="16006" y="12044"/>
                  </a:lnTo>
                  <a:cubicBezTo>
                    <a:pt x="15982" y="12057"/>
                    <a:pt x="15970" y="12069"/>
                    <a:pt x="15946" y="12069"/>
                  </a:cubicBezTo>
                  <a:cubicBezTo>
                    <a:pt x="15934" y="12081"/>
                    <a:pt x="15934" y="12081"/>
                    <a:pt x="15922" y="12081"/>
                  </a:cubicBezTo>
                  <a:lnTo>
                    <a:pt x="15898" y="12093"/>
                  </a:lnTo>
                  <a:lnTo>
                    <a:pt x="15885" y="12093"/>
                  </a:lnTo>
                  <a:cubicBezTo>
                    <a:pt x="15873" y="12093"/>
                    <a:pt x="15861" y="12106"/>
                    <a:pt x="15861" y="12106"/>
                  </a:cubicBezTo>
                  <a:lnTo>
                    <a:pt x="15836" y="12106"/>
                  </a:lnTo>
                  <a:lnTo>
                    <a:pt x="15812" y="12117"/>
                  </a:lnTo>
                  <a:lnTo>
                    <a:pt x="15776" y="12117"/>
                  </a:lnTo>
                  <a:cubicBezTo>
                    <a:pt x="15763" y="12117"/>
                    <a:pt x="15752" y="12130"/>
                    <a:pt x="15752" y="12130"/>
                  </a:cubicBezTo>
                  <a:lnTo>
                    <a:pt x="15654" y="12130"/>
                  </a:lnTo>
                  <a:cubicBezTo>
                    <a:pt x="15630" y="12142"/>
                    <a:pt x="15606" y="12142"/>
                    <a:pt x="15582" y="12142"/>
                  </a:cubicBezTo>
                  <a:lnTo>
                    <a:pt x="15290" y="12142"/>
                  </a:lnTo>
                  <a:cubicBezTo>
                    <a:pt x="15266" y="12142"/>
                    <a:pt x="15241" y="12142"/>
                    <a:pt x="15217" y="12130"/>
                  </a:cubicBezTo>
                  <a:lnTo>
                    <a:pt x="15120" y="12130"/>
                  </a:lnTo>
                  <a:cubicBezTo>
                    <a:pt x="15083" y="12130"/>
                    <a:pt x="15034" y="12117"/>
                    <a:pt x="14998" y="12117"/>
                  </a:cubicBezTo>
                  <a:lnTo>
                    <a:pt x="14913" y="12117"/>
                  </a:lnTo>
                  <a:cubicBezTo>
                    <a:pt x="14950" y="12106"/>
                    <a:pt x="14986" y="12093"/>
                    <a:pt x="15022" y="12093"/>
                  </a:cubicBezTo>
                  <a:cubicBezTo>
                    <a:pt x="15022" y="12093"/>
                    <a:pt x="15034" y="12093"/>
                    <a:pt x="15034" y="12081"/>
                  </a:cubicBezTo>
                  <a:cubicBezTo>
                    <a:pt x="15095" y="12069"/>
                    <a:pt x="15144" y="12057"/>
                    <a:pt x="15204" y="12044"/>
                  </a:cubicBezTo>
                  <a:cubicBezTo>
                    <a:pt x="15350" y="12008"/>
                    <a:pt x="15496" y="11960"/>
                    <a:pt x="15618" y="11911"/>
                  </a:cubicBezTo>
                  <a:lnTo>
                    <a:pt x="16019" y="11765"/>
                  </a:lnTo>
                  <a:cubicBezTo>
                    <a:pt x="16079" y="11741"/>
                    <a:pt x="16141" y="11704"/>
                    <a:pt x="16214" y="11680"/>
                  </a:cubicBezTo>
                  <a:lnTo>
                    <a:pt x="16249" y="11656"/>
                  </a:lnTo>
                  <a:cubicBezTo>
                    <a:pt x="16298" y="11631"/>
                    <a:pt x="16359" y="11620"/>
                    <a:pt x="16395" y="11595"/>
                  </a:cubicBezTo>
                  <a:cubicBezTo>
                    <a:pt x="16408" y="11595"/>
                    <a:pt x="16408" y="11583"/>
                    <a:pt x="16408" y="11583"/>
                  </a:cubicBezTo>
                  <a:close/>
                  <a:moveTo>
                    <a:pt x="8581" y="12884"/>
                  </a:moveTo>
                  <a:cubicBezTo>
                    <a:pt x="8581" y="12884"/>
                    <a:pt x="8572" y="12884"/>
                    <a:pt x="8569" y="12891"/>
                  </a:cubicBezTo>
                  <a:lnTo>
                    <a:pt x="8569" y="12891"/>
                  </a:lnTo>
                  <a:cubicBezTo>
                    <a:pt x="8573" y="12889"/>
                    <a:pt x="8577" y="12886"/>
                    <a:pt x="8581" y="12884"/>
                  </a:cubicBezTo>
                  <a:close/>
                  <a:moveTo>
                    <a:pt x="8654" y="10477"/>
                  </a:moveTo>
                  <a:cubicBezTo>
                    <a:pt x="8666" y="10477"/>
                    <a:pt x="8678" y="10489"/>
                    <a:pt x="8690" y="10489"/>
                  </a:cubicBezTo>
                  <a:cubicBezTo>
                    <a:pt x="8703" y="10489"/>
                    <a:pt x="8714" y="10489"/>
                    <a:pt x="8714" y="10501"/>
                  </a:cubicBezTo>
                  <a:lnTo>
                    <a:pt x="8739" y="10501"/>
                  </a:lnTo>
                  <a:lnTo>
                    <a:pt x="8751" y="10513"/>
                  </a:lnTo>
                  <a:cubicBezTo>
                    <a:pt x="8763" y="10513"/>
                    <a:pt x="8763" y="10526"/>
                    <a:pt x="8776" y="10526"/>
                  </a:cubicBezTo>
                  <a:cubicBezTo>
                    <a:pt x="8776" y="10537"/>
                    <a:pt x="8787" y="10537"/>
                    <a:pt x="8787" y="10550"/>
                  </a:cubicBezTo>
                  <a:lnTo>
                    <a:pt x="8812" y="10574"/>
                  </a:lnTo>
                  <a:cubicBezTo>
                    <a:pt x="8824" y="10599"/>
                    <a:pt x="8824" y="10610"/>
                    <a:pt x="8836" y="10635"/>
                  </a:cubicBezTo>
                  <a:cubicBezTo>
                    <a:pt x="8860" y="10683"/>
                    <a:pt x="8873" y="10732"/>
                    <a:pt x="8885" y="10780"/>
                  </a:cubicBezTo>
                  <a:cubicBezTo>
                    <a:pt x="8897" y="10793"/>
                    <a:pt x="8897" y="10805"/>
                    <a:pt x="8909" y="10829"/>
                  </a:cubicBezTo>
                  <a:cubicBezTo>
                    <a:pt x="8909" y="10853"/>
                    <a:pt x="8921" y="10890"/>
                    <a:pt x="8946" y="10902"/>
                  </a:cubicBezTo>
                  <a:cubicBezTo>
                    <a:pt x="8957" y="10915"/>
                    <a:pt x="8982" y="10926"/>
                    <a:pt x="9019" y="10926"/>
                  </a:cubicBezTo>
                  <a:cubicBezTo>
                    <a:pt x="9030" y="10939"/>
                    <a:pt x="9030" y="10939"/>
                    <a:pt x="9043" y="10939"/>
                  </a:cubicBezTo>
                  <a:lnTo>
                    <a:pt x="9103" y="10939"/>
                  </a:lnTo>
                  <a:cubicBezTo>
                    <a:pt x="9116" y="10926"/>
                    <a:pt x="9116" y="10926"/>
                    <a:pt x="9128" y="10926"/>
                  </a:cubicBezTo>
                  <a:lnTo>
                    <a:pt x="9213" y="10926"/>
                  </a:lnTo>
                  <a:cubicBezTo>
                    <a:pt x="9225" y="10926"/>
                    <a:pt x="9237" y="10926"/>
                    <a:pt x="9249" y="10939"/>
                  </a:cubicBezTo>
                  <a:lnTo>
                    <a:pt x="9286" y="10939"/>
                  </a:lnTo>
                  <a:cubicBezTo>
                    <a:pt x="9310" y="10939"/>
                    <a:pt x="9346" y="10951"/>
                    <a:pt x="9371" y="10951"/>
                  </a:cubicBezTo>
                  <a:lnTo>
                    <a:pt x="9395" y="10963"/>
                  </a:lnTo>
                  <a:cubicBezTo>
                    <a:pt x="9408" y="10963"/>
                    <a:pt x="9408" y="10963"/>
                    <a:pt x="9419" y="10975"/>
                  </a:cubicBezTo>
                  <a:lnTo>
                    <a:pt x="9444" y="10975"/>
                  </a:lnTo>
                  <a:lnTo>
                    <a:pt x="9444" y="10988"/>
                  </a:lnTo>
                  <a:lnTo>
                    <a:pt x="9468" y="10988"/>
                  </a:lnTo>
                  <a:cubicBezTo>
                    <a:pt x="9481" y="10999"/>
                    <a:pt x="9505" y="10999"/>
                    <a:pt x="9516" y="11012"/>
                  </a:cubicBezTo>
                  <a:lnTo>
                    <a:pt x="9529" y="11024"/>
                  </a:lnTo>
                  <a:lnTo>
                    <a:pt x="9529" y="11072"/>
                  </a:lnTo>
                  <a:lnTo>
                    <a:pt x="9529" y="11133"/>
                  </a:lnTo>
                  <a:lnTo>
                    <a:pt x="9529" y="11231"/>
                  </a:lnTo>
                  <a:lnTo>
                    <a:pt x="9529" y="11437"/>
                  </a:lnTo>
                  <a:lnTo>
                    <a:pt x="9529" y="11717"/>
                  </a:lnTo>
                  <a:lnTo>
                    <a:pt x="9529" y="11777"/>
                  </a:lnTo>
                  <a:lnTo>
                    <a:pt x="9529" y="11838"/>
                  </a:lnTo>
                  <a:lnTo>
                    <a:pt x="9529" y="11923"/>
                  </a:lnTo>
                  <a:lnTo>
                    <a:pt x="9529" y="11996"/>
                  </a:lnTo>
                  <a:cubicBezTo>
                    <a:pt x="9541" y="12069"/>
                    <a:pt x="9541" y="12142"/>
                    <a:pt x="9541" y="12215"/>
                  </a:cubicBezTo>
                  <a:cubicBezTo>
                    <a:pt x="9553" y="12312"/>
                    <a:pt x="9565" y="12397"/>
                    <a:pt x="9578" y="12482"/>
                  </a:cubicBezTo>
                  <a:cubicBezTo>
                    <a:pt x="9565" y="12495"/>
                    <a:pt x="9565" y="12495"/>
                    <a:pt x="9553" y="12495"/>
                  </a:cubicBezTo>
                  <a:lnTo>
                    <a:pt x="9529" y="12519"/>
                  </a:lnTo>
                  <a:cubicBezTo>
                    <a:pt x="9505" y="12531"/>
                    <a:pt x="9481" y="12543"/>
                    <a:pt x="9444" y="12555"/>
                  </a:cubicBezTo>
                  <a:cubicBezTo>
                    <a:pt x="9419" y="12579"/>
                    <a:pt x="9383" y="12592"/>
                    <a:pt x="9359" y="12604"/>
                  </a:cubicBezTo>
                  <a:lnTo>
                    <a:pt x="9335" y="12616"/>
                  </a:lnTo>
                  <a:cubicBezTo>
                    <a:pt x="9310" y="12628"/>
                    <a:pt x="9273" y="12640"/>
                    <a:pt x="9249" y="12652"/>
                  </a:cubicBezTo>
                  <a:cubicBezTo>
                    <a:pt x="9213" y="12665"/>
                    <a:pt x="9165" y="12676"/>
                    <a:pt x="9128" y="12689"/>
                  </a:cubicBezTo>
                  <a:lnTo>
                    <a:pt x="9055" y="12713"/>
                  </a:lnTo>
                  <a:cubicBezTo>
                    <a:pt x="8994" y="12725"/>
                    <a:pt x="8946" y="12738"/>
                    <a:pt x="8885" y="12762"/>
                  </a:cubicBezTo>
                  <a:cubicBezTo>
                    <a:pt x="8836" y="12774"/>
                    <a:pt x="8787" y="12798"/>
                    <a:pt x="8739" y="12822"/>
                  </a:cubicBezTo>
                  <a:lnTo>
                    <a:pt x="8630" y="12859"/>
                  </a:lnTo>
                  <a:cubicBezTo>
                    <a:pt x="8617" y="12871"/>
                    <a:pt x="8593" y="12884"/>
                    <a:pt x="8569" y="12895"/>
                  </a:cubicBezTo>
                  <a:cubicBezTo>
                    <a:pt x="8569" y="12894"/>
                    <a:pt x="8569" y="12892"/>
                    <a:pt x="8569" y="12891"/>
                  </a:cubicBezTo>
                  <a:lnTo>
                    <a:pt x="8569" y="12891"/>
                  </a:lnTo>
                  <a:cubicBezTo>
                    <a:pt x="8536" y="12910"/>
                    <a:pt x="8504" y="12921"/>
                    <a:pt x="8471" y="12932"/>
                  </a:cubicBezTo>
                  <a:cubicBezTo>
                    <a:pt x="8435" y="12944"/>
                    <a:pt x="8398" y="12968"/>
                    <a:pt x="8350" y="12981"/>
                  </a:cubicBezTo>
                  <a:lnTo>
                    <a:pt x="8314" y="12992"/>
                  </a:lnTo>
                  <a:lnTo>
                    <a:pt x="8131" y="13065"/>
                  </a:lnTo>
                  <a:cubicBezTo>
                    <a:pt x="8095" y="13078"/>
                    <a:pt x="8058" y="13102"/>
                    <a:pt x="8009" y="13127"/>
                  </a:cubicBezTo>
                  <a:lnTo>
                    <a:pt x="7998" y="13127"/>
                  </a:lnTo>
                  <a:cubicBezTo>
                    <a:pt x="7985" y="13138"/>
                    <a:pt x="7961" y="13151"/>
                    <a:pt x="7949" y="13163"/>
                  </a:cubicBezTo>
                  <a:cubicBezTo>
                    <a:pt x="7925" y="13175"/>
                    <a:pt x="7912" y="13187"/>
                    <a:pt x="7888" y="13211"/>
                  </a:cubicBezTo>
                  <a:lnTo>
                    <a:pt x="7888" y="13187"/>
                  </a:lnTo>
                  <a:cubicBezTo>
                    <a:pt x="7912" y="13127"/>
                    <a:pt x="7925" y="13078"/>
                    <a:pt x="7949" y="13017"/>
                  </a:cubicBezTo>
                  <a:cubicBezTo>
                    <a:pt x="7949" y="12981"/>
                    <a:pt x="7961" y="12956"/>
                    <a:pt x="7973" y="12920"/>
                  </a:cubicBezTo>
                  <a:cubicBezTo>
                    <a:pt x="7985" y="12895"/>
                    <a:pt x="7998" y="12859"/>
                    <a:pt x="8009" y="12835"/>
                  </a:cubicBezTo>
                  <a:cubicBezTo>
                    <a:pt x="8022" y="12811"/>
                    <a:pt x="8022" y="12798"/>
                    <a:pt x="8034" y="12774"/>
                  </a:cubicBezTo>
                  <a:cubicBezTo>
                    <a:pt x="8046" y="12749"/>
                    <a:pt x="8058" y="12725"/>
                    <a:pt x="8058" y="12713"/>
                  </a:cubicBezTo>
                  <a:lnTo>
                    <a:pt x="8071" y="12689"/>
                  </a:lnTo>
                  <a:cubicBezTo>
                    <a:pt x="8071" y="12689"/>
                    <a:pt x="8071" y="12676"/>
                    <a:pt x="8082" y="12676"/>
                  </a:cubicBezTo>
                  <a:cubicBezTo>
                    <a:pt x="8095" y="12640"/>
                    <a:pt x="8107" y="12616"/>
                    <a:pt x="8119" y="12579"/>
                  </a:cubicBezTo>
                  <a:cubicBezTo>
                    <a:pt x="8131" y="12543"/>
                    <a:pt x="8155" y="12495"/>
                    <a:pt x="8168" y="12458"/>
                  </a:cubicBezTo>
                  <a:lnTo>
                    <a:pt x="8180" y="12422"/>
                  </a:lnTo>
                  <a:lnTo>
                    <a:pt x="8192" y="12409"/>
                  </a:lnTo>
                  <a:cubicBezTo>
                    <a:pt x="8192" y="12397"/>
                    <a:pt x="8204" y="12385"/>
                    <a:pt x="8204" y="12373"/>
                  </a:cubicBezTo>
                  <a:lnTo>
                    <a:pt x="8217" y="12349"/>
                  </a:lnTo>
                  <a:cubicBezTo>
                    <a:pt x="8217" y="12336"/>
                    <a:pt x="8228" y="12324"/>
                    <a:pt x="8228" y="12312"/>
                  </a:cubicBezTo>
                  <a:cubicBezTo>
                    <a:pt x="8253" y="12276"/>
                    <a:pt x="8277" y="12227"/>
                    <a:pt x="8289" y="12190"/>
                  </a:cubicBezTo>
                  <a:cubicBezTo>
                    <a:pt x="8338" y="12117"/>
                    <a:pt x="8374" y="12044"/>
                    <a:pt x="8411" y="11972"/>
                  </a:cubicBezTo>
                  <a:lnTo>
                    <a:pt x="8447" y="11899"/>
                  </a:lnTo>
                  <a:cubicBezTo>
                    <a:pt x="8447" y="11874"/>
                    <a:pt x="8460" y="11863"/>
                    <a:pt x="8471" y="11850"/>
                  </a:cubicBezTo>
                  <a:lnTo>
                    <a:pt x="8484" y="11826"/>
                  </a:lnTo>
                  <a:lnTo>
                    <a:pt x="8484" y="11814"/>
                  </a:lnTo>
                  <a:lnTo>
                    <a:pt x="8496" y="11801"/>
                  </a:lnTo>
                  <a:cubicBezTo>
                    <a:pt x="8496" y="11790"/>
                    <a:pt x="8508" y="11777"/>
                    <a:pt x="8508" y="11777"/>
                  </a:cubicBezTo>
                  <a:cubicBezTo>
                    <a:pt x="8520" y="11765"/>
                    <a:pt x="8520" y="11753"/>
                    <a:pt x="8533" y="11741"/>
                  </a:cubicBezTo>
                  <a:lnTo>
                    <a:pt x="8605" y="11631"/>
                  </a:lnTo>
                  <a:lnTo>
                    <a:pt x="8617" y="11595"/>
                  </a:lnTo>
                  <a:cubicBezTo>
                    <a:pt x="8654" y="11547"/>
                    <a:pt x="8689" y="11499"/>
                    <a:pt x="8726" y="11439"/>
                  </a:cubicBezTo>
                  <a:lnTo>
                    <a:pt x="8726" y="11439"/>
                  </a:lnTo>
                  <a:cubicBezTo>
                    <a:pt x="8689" y="11499"/>
                    <a:pt x="8653" y="11547"/>
                    <a:pt x="8605" y="11595"/>
                  </a:cubicBezTo>
                  <a:lnTo>
                    <a:pt x="8569" y="11656"/>
                  </a:lnTo>
                  <a:lnTo>
                    <a:pt x="8533" y="11692"/>
                  </a:lnTo>
                  <a:lnTo>
                    <a:pt x="8520" y="11704"/>
                  </a:lnTo>
                  <a:lnTo>
                    <a:pt x="8508" y="11728"/>
                  </a:lnTo>
                  <a:cubicBezTo>
                    <a:pt x="8496" y="11728"/>
                    <a:pt x="8496" y="11741"/>
                    <a:pt x="8496" y="11741"/>
                  </a:cubicBezTo>
                  <a:cubicBezTo>
                    <a:pt x="8496" y="11753"/>
                    <a:pt x="8484" y="11753"/>
                    <a:pt x="8484" y="11765"/>
                  </a:cubicBezTo>
                  <a:cubicBezTo>
                    <a:pt x="8471" y="11777"/>
                    <a:pt x="8460" y="11790"/>
                    <a:pt x="8460" y="11801"/>
                  </a:cubicBezTo>
                  <a:cubicBezTo>
                    <a:pt x="8447" y="11814"/>
                    <a:pt x="8435" y="11826"/>
                    <a:pt x="8435" y="11838"/>
                  </a:cubicBezTo>
                  <a:lnTo>
                    <a:pt x="8423" y="11850"/>
                  </a:lnTo>
                  <a:cubicBezTo>
                    <a:pt x="8411" y="11874"/>
                    <a:pt x="8398" y="11911"/>
                    <a:pt x="8387" y="11936"/>
                  </a:cubicBezTo>
                  <a:lnTo>
                    <a:pt x="8374" y="11947"/>
                  </a:lnTo>
                  <a:cubicBezTo>
                    <a:pt x="8350" y="11984"/>
                    <a:pt x="8338" y="12020"/>
                    <a:pt x="8314" y="12057"/>
                  </a:cubicBezTo>
                  <a:cubicBezTo>
                    <a:pt x="8289" y="12093"/>
                    <a:pt x="8265" y="12142"/>
                    <a:pt x="8241" y="12179"/>
                  </a:cubicBezTo>
                  <a:cubicBezTo>
                    <a:pt x="8228" y="12215"/>
                    <a:pt x="8204" y="12239"/>
                    <a:pt x="8192" y="12276"/>
                  </a:cubicBezTo>
                  <a:cubicBezTo>
                    <a:pt x="8180" y="12288"/>
                    <a:pt x="8168" y="12312"/>
                    <a:pt x="8155" y="12324"/>
                  </a:cubicBezTo>
                  <a:cubicBezTo>
                    <a:pt x="8155" y="12349"/>
                    <a:pt x="8144" y="12360"/>
                    <a:pt x="8131" y="12385"/>
                  </a:cubicBezTo>
                  <a:cubicBezTo>
                    <a:pt x="8119" y="12409"/>
                    <a:pt x="8107" y="12446"/>
                    <a:pt x="8095" y="12470"/>
                  </a:cubicBezTo>
                  <a:lnTo>
                    <a:pt x="8082" y="12506"/>
                  </a:lnTo>
                  <a:cubicBezTo>
                    <a:pt x="8071" y="12531"/>
                    <a:pt x="8058" y="12568"/>
                    <a:pt x="8046" y="12604"/>
                  </a:cubicBezTo>
                  <a:lnTo>
                    <a:pt x="8034" y="12616"/>
                  </a:lnTo>
                  <a:cubicBezTo>
                    <a:pt x="8034" y="12628"/>
                    <a:pt x="8022" y="12652"/>
                    <a:pt x="8009" y="12665"/>
                  </a:cubicBezTo>
                  <a:lnTo>
                    <a:pt x="8009" y="12689"/>
                  </a:lnTo>
                  <a:cubicBezTo>
                    <a:pt x="7998" y="12701"/>
                    <a:pt x="7998" y="12713"/>
                    <a:pt x="7985" y="12725"/>
                  </a:cubicBezTo>
                  <a:cubicBezTo>
                    <a:pt x="7973" y="12749"/>
                    <a:pt x="7973" y="12762"/>
                    <a:pt x="7961" y="12774"/>
                  </a:cubicBezTo>
                  <a:cubicBezTo>
                    <a:pt x="7961" y="12798"/>
                    <a:pt x="7949" y="12822"/>
                    <a:pt x="7937" y="12835"/>
                  </a:cubicBezTo>
                  <a:cubicBezTo>
                    <a:pt x="7937" y="12859"/>
                    <a:pt x="7925" y="12884"/>
                    <a:pt x="7925" y="12895"/>
                  </a:cubicBezTo>
                  <a:cubicBezTo>
                    <a:pt x="7912" y="12920"/>
                    <a:pt x="7912" y="12932"/>
                    <a:pt x="7901" y="12956"/>
                  </a:cubicBezTo>
                  <a:lnTo>
                    <a:pt x="7901" y="12968"/>
                  </a:lnTo>
                  <a:cubicBezTo>
                    <a:pt x="7888" y="13005"/>
                    <a:pt x="7876" y="13041"/>
                    <a:pt x="7864" y="13090"/>
                  </a:cubicBezTo>
                  <a:cubicBezTo>
                    <a:pt x="7852" y="13102"/>
                    <a:pt x="7852" y="13102"/>
                    <a:pt x="7852" y="13114"/>
                  </a:cubicBezTo>
                  <a:cubicBezTo>
                    <a:pt x="7852" y="13041"/>
                    <a:pt x="7839" y="12992"/>
                    <a:pt x="7839" y="12944"/>
                  </a:cubicBezTo>
                  <a:lnTo>
                    <a:pt x="7839" y="12920"/>
                  </a:lnTo>
                  <a:lnTo>
                    <a:pt x="7828" y="12908"/>
                  </a:lnTo>
                  <a:cubicBezTo>
                    <a:pt x="7828" y="12871"/>
                    <a:pt x="7815" y="12835"/>
                    <a:pt x="7815" y="12798"/>
                  </a:cubicBezTo>
                  <a:cubicBezTo>
                    <a:pt x="7803" y="12749"/>
                    <a:pt x="7791" y="12713"/>
                    <a:pt x="7779" y="12676"/>
                  </a:cubicBezTo>
                  <a:cubicBezTo>
                    <a:pt x="7766" y="12640"/>
                    <a:pt x="7755" y="12604"/>
                    <a:pt x="7730" y="12568"/>
                  </a:cubicBezTo>
                  <a:lnTo>
                    <a:pt x="7693" y="12458"/>
                  </a:lnTo>
                  <a:cubicBezTo>
                    <a:pt x="7682" y="12422"/>
                    <a:pt x="7669" y="12385"/>
                    <a:pt x="7657" y="12360"/>
                  </a:cubicBezTo>
                  <a:lnTo>
                    <a:pt x="7657" y="12349"/>
                  </a:lnTo>
                  <a:cubicBezTo>
                    <a:pt x="7645" y="12324"/>
                    <a:pt x="7633" y="12288"/>
                    <a:pt x="7621" y="12263"/>
                  </a:cubicBezTo>
                  <a:lnTo>
                    <a:pt x="7621" y="12239"/>
                  </a:lnTo>
                  <a:cubicBezTo>
                    <a:pt x="7609" y="12215"/>
                    <a:pt x="7609" y="12179"/>
                    <a:pt x="7596" y="12154"/>
                  </a:cubicBezTo>
                  <a:cubicBezTo>
                    <a:pt x="7596" y="12130"/>
                    <a:pt x="7596" y="12106"/>
                    <a:pt x="7585" y="12093"/>
                  </a:cubicBezTo>
                  <a:lnTo>
                    <a:pt x="7585" y="12033"/>
                  </a:lnTo>
                  <a:cubicBezTo>
                    <a:pt x="7572" y="12008"/>
                    <a:pt x="7572" y="11996"/>
                    <a:pt x="7572" y="11972"/>
                  </a:cubicBezTo>
                  <a:lnTo>
                    <a:pt x="7572" y="11936"/>
                  </a:lnTo>
                  <a:lnTo>
                    <a:pt x="7572" y="11911"/>
                  </a:lnTo>
                  <a:cubicBezTo>
                    <a:pt x="7572" y="11838"/>
                    <a:pt x="7585" y="11777"/>
                    <a:pt x="7585" y="11704"/>
                  </a:cubicBezTo>
                  <a:lnTo>
                    <a:pt x="7585" y="11692"/>
                  </a:lnTo>
                  <a:cubicBezTo>
                    <a:pt x="7596" y="11656"/>
                    <a:pt x="7596" y="11631"/>
                    <a:pt x="7596" y="11607"/>
                  </a:cubicBezTo>
                  <a:cubicBezTo>
                    <a:pt x="7609" y="11571"/>
                    <a:pt x="7609" y="11547"/>
                    <a:pt x="7621" y="11510"/>
                  </a:cubicBezTo>
                  <a:cubicBezTo>
                    <a:pt x="7633" y="11474"/>
                    <a:pt x="7645" y="11425"/>
                    <a:pt x="7657" y="11388"/>
                  </a:cubicBezTo>
                  <a:cubicBezTo>
                    <a:pt x="7657" y="11377"/>
                    <a:pt x="7669" y="11352"/>
                    <a:pt x="7669" y="11340"/>
                  </a:cubicBezTo>
                  <a:lnTo>
                    <a:pt x="7682" y="11315"/>
                  </a:lnTo>
                  <a:cubicBezTo>
                    <a:pt x="7693" y="11267"/>
                    <a:pt x="7718" y="11218"/>
                    <a:pt x="7730" y="11158"/>
                  </a:cubicBezTo>
                  <a:cubicBezTo>
                    <a:pt x="7742" y="11145"/>
                    <a:pt x="7755" y="11121"/>
                    <a:pt x="7766" y="11085"/>
                  </a:cubicBezTo>
                  <a:cubicBezTo>
                    <a:pt x="7779" y="11061"/>
                    <a:pt x="7791" y="11048"/>
                    <a:pt x="7815" y="11024"/>
                  </a:cubicBezTo>
                  <a:cubicBezTo>
                    <a:pt x="7828" y="10999"/>
                    <a:pt x="7839" y="10988"/>
                    <a:pt x="7852" y="10963"/>
                  </a:cubicBezTo>
                  <a:lnTo>
                    <a:pt x="7852" y="10951"/>
                  </a:lnTo>
                  <a:cubicBezTo>
                    <a:pt x="7864" y="10939"/>
                    <a:pt x="7876" y="10915"/>
                    <a:pt x="7888" y="10902"/>
                  </a:cubicBezTo>
                  <a:cubicBezTo>
                    <a:pt x="7901" y="10866"/>
                    <a:pt x="7925" y="10842"/>
                    <a:pt x="7937" y="10817"/>
                  </a:cubicBezTo>
                  <a:cubicBezTo>
                    <a:pt x="7949" y="10805"/>
                    <a:pt x="7949" y="10793"/>
                    <a:pt x="7949" y="10793"/>
                  </a:cubicBezTo>
                  <a:lnTo>
                    <a:pt x="7961" y="10793"/>
                  </a:lnTo>
                  <a:cubicBezTo>
                    <a:pt x="7973" y="10769"/>
                    <a:pt x="7985" y="10756"/>
                    <a:pt x="7998" y="10732"/>
                  </a:cubicBezTo>
                  <a:cubicBezTo>
                    <a:pt x="8022" y="10708"/>
                    <a:pt x="8046" y="10683"/>
                    <a:pt x="8071" y="10672"/>
                  </a:cubicBezTo>
                  <a:cubicBezTo>
                    <a:pt x="8095" y="10647"/>
                    <a:pt x="8119" y="10635"/>
                    <a:pt x="8144" y="10623"/>
                  </a:cubicBezTo>
                  <a:cubicBezTo>
                    <a:pt x="8168" y="10610"/>
                    <a:pt x="8180" y="10599"/>
                    <a:pt x="8204" y="10586"/>
                  </a:cubicBezTo>
                  <a:cubicBezTo>
                    <a:pt x="8217" y="10574"/>
                    <a:pt x="8241" y="10574"/>
                    <a:pt x="8265" y="10562"/>
                  </a:cubicBezTo>
                  <a:lnTo>
                    <a:pt x="8265" y="10550"/>
                  </a:lnTo>
                  <a:lnTo>
                    <a:pt x="8277" y="10550"/>
                  </a:lnTo>
                  <a:cubicBezTo>
                    <a:pt x="8289" y="10550"/>
                    <a:pt x="8314" y="10537"/>
                    <a:pt x="8325" y="10537"/>
                  </a:cubicBezTo>
                  <a:lnTo>
                    <a:pt x="8338" y="10526"/>
                  </a:lnTo>
                  <a:lnTo>
                    <a:pt x="8362" y="10526"/>
                  </a:lnTo>
                  <a:lnTo>
                    <a:pt x="8387" y="10513"/>
                  </a:lnTo>
                  <a:lnTo>
                    <a:pt x="8398" y="10501"/>
                  </a:lnTo>
                  <a:lnTo>
                    <a:pt x="8447" y="10501"/>
                  </a:lnTo>
                  <a:lnTo>
                    <a:pt x="8484" y="10489"/>
                  </a:lnTo>
                  <a:lnTo>
                    <a:pt x="8508" y="10489"/>
                  </a:lnTo>
                  <a:cubicBezTo>
                    <a:pt x="8544" y="10477"/>
                    <a:pt x="8569" y="10477"/>
                    <a:pt x="8605" y="10477"/>
                  </a:cubicBezTo>
                  <a:close/>
                  <a:moveTo>
                    <a:pt x="8860" y="12871"/>
                  </a:moveTo>
                  <a:cubicBezTo>
                    <a:pt x="8873" y="12871"/>
                    <a:pt x="8873" y="12884"/>
                    <a:pt x="8873" y="12884"/>
                  </a:cubicBezTo>
                  <a:cubicBezTo>
                    <a:pt x="8885" y="12884"/>
                    <a:pt x="8897" y="12895"/>
                    <a:pt x="8897" y="12895"/>
                  </a:cubicBezTo>
                  <a:cubicBezTo>
                    <a:pt x="8909" y="12895"/>
                    <a:pt x="8909" y="12908"/>
                    <a:pt x="8909" y="12908"/>
                  </a:cubicBezTo>
                  <a:cubicBezTo>
                    <a:pt x="8909" y="12920"/>
                    <a:pt x="8921" y="12920"/>
                    <a:pt x="8921" y="12920"/>
                  </a:cubicBezTo>
                  <a:cubicBezTo>
                    <a:pt x="8921" y="12920"/>
                    <a:pt x="8933" y="12932"/>
                    <a:pt x="8933" y="12944"/>
                  </a:cubicBezTo>
                  <a:cubicBezTo>
                    <a:pt x="8946" y="12944"/>
                    <a:pt x="8946" y="12956"/>
                    <a:pt x="8946" y="12968"/>
                  </a:cubicBezTo>
                  <a:cubicBezTo>
                    <a:pt x="8957" y="12981"/>
                    <a:pt x="8957" y="12992"/>
                    <a:pt x="8970" y="13005"/>
                  </a:cubicBezTo>
                  <a:cubicBezTo>
                    <a:pt x="8970" y="13029"/>
                    <a:pt x="8982" y="13054"/>
                    <a:pt x="8982" y="13078"/>
                  </a:cubicBezTo>
                  <a:cubicBezTo>
                    <a:pt x="8994" y="13102"/>
                    <a:pt x="8994" y="13114"/>
                    <a:pt x="8994" y="13138"/>
                  </a:cubicBezTo>
                  <a:lnTo>
                    <a:pt x="8994" y="13248"/>
                  </a:lnTo>
                  <a:cubicBezTo>
                    <a:pt x="8994" y="13284"/>
                    <a:pt x="8982" y="13321"/>
                    <a:pt x="8982" y="13357"/>
                  </a:cubicBezTo>
                  <a:cubicBezTo>
                    <a:pt x="8970" y="13394"/>
                    <a:pt x="8957" y="13418"/>
                    <a:pt x="8957" y="13454"/>
                  </a:cubicBezTo>
                  <a:cubicBezTo>
                    <a:pt x="8946" y="13491"/>
                    <a:pt x="8933" y="13516"/>
                    <a:pt x="8921" y="13551"/>
                  </a:cubicBezTo>
                  <a:cubicBezTo>
                    <a:pt x="8909" y="13588"/>
                    <a:pt x="8897" y="13624"/>
                    <a:pt x="8897" y="13661"/>
                  </a:cubicBezTo>
                  <a:cubicBezTo>
                    <a:pt x="8885" y="13686"/>
                    <a:pt x="8873" y="13722"/>
                    <a:pt x="8860" y="13746"/>
                  </a:cubicBezTo>
                  <a:lnTo>
                    <a:pt x="8860" y="13759"/>
                  </a:lnTo>
                  <a:cubicBezTo>
                    <a:pt x="8860" y="13734"/>
                    <a:pt x="8860" y="13722"/>
                    <a:pt x="8849" y="13710"/>
                  </a:cubicBezTo>
                  <a:lnTo>
                    <a:pt x="8849" y="13697"/>
                  </a:lnTo>
                  <a:cubicBezTo>
                    <a:pt x="8849" y="13661"/>
                    <a:pt x="8849" y="13624"/>
                    <a:pt x="8836" y="13600"/>
                  </a:cubicBezTo>
                  <a:lnTo>
                    <a:pt x="8836" y="13491"/>
                  </a:lnTo>
                  <a:cubicBezTo>
                    <a:pt x="8836" y="13454"/>
                    <a:pt x="8824" y="13418"/>
                    <a:pt x="8824" y="13394"/>
                  </a:cubicBezTo>
                  <a:cubicBezTo>
                    <a:pt x="8824" y="13357"/>
                    <a:pt x="8824" y="13321"/>
                    <a:pt x="8812" y="13284"/>
                  </a:cubicBezTo>
                  <a:cubicBezTo>
                    <a:pt x="8812" y="13248"/>
                    <a:pt x="8812" y="13211"/>
                    <a:pt x="8800" y="13187"/>
                  </a:cubicBezTo>
                  <a:lnTo>
                    <a:pt x="8800" y="12944"/>
                  </a:lnTo>
                  <a:cubicBezTo>
                    <a:pt x="8800" y="12932"/>
                    <a:pt x="8800" y="12908"/>
                    <a:pt x="8812" y="12895"/>
                  </a:cubicBezTo>
                  <a:lnTo>
                    <a:pt x="8812" y="12884"/>
                  </a:lnTo>
                  <a:lnTo>
                    <a:pt x="8812" y="12871"/>
                  </a:lnTo>
                  <a:close/>
                  <a:moveTo>
                    <a:pt x="5384" y="11485"/>
                  </a:moveTo>
                  <a:cubicBezTo>
                    <a:pt x="5397" y="11485"/>
                    <a:pt x="5421" y="11498"/>
                    <a:pt x="5446" y="11498"/>
                  </a:cubicBezTo>
                  <a:lnTo>
                    <a:pt x="5494" y="11498"/>
                  </a:lnTo>
                  <a:lnTo>
                    <a:pt x="5506" y="11510"/>
                  </a:lnTo>
                  <a:lnTo>
                    <a:pt x="5543" y="11510"/>
                  </a:lnTo>
                  <a:lnTo>
                    <a:pt x="5554" y="11522"/>
                  </a:lnTo>
                  <a:lnTo>
                    <a:pt x="5579" y="11522"/>
                  </a:lnTo>
                  <a:cubicBezTo>
                    <a:pt x="5603" y="11534"/>
                    <a:pt x="5640" y="11547"/>
                    <a:pt x="5664" y="11547"/>
                  </a:cubicBezTo>
                  <a:lnTo>
                    <a:pt x="5689" y="11558"/>
                  </a:lnTo>
                  <a:lnTo>
                    <a:pt x="5713" y="11571"/>
                  </a:lnTo>
                  <a:lnTo>
                    <a:pt x="5737" y="11583"/>
                  </a:lnTo>
                  <a:cubicBezTo>
                    <a:pt x="5737" y="11583"/>
                    <a:pt x="5749" y="11583"/>
                    <a:pt x="5749" y="11595"/>
                  </a:cubicBezTo>
                  <a:lnTo>
                    <a:pt x="5762" y="11595"/>
                  </a:lnTo>
                  <a:cubicBezTo>
                    <a:pt x="5773" y="11595"/>
                    <a:pt x="5773" y="11607"/>
                    <a:pt x="5786" y="11607"/>
                  </a:cubicBezTo>
                  <a:lnTo>
                    <a:pt x="5810" y="11620"/>
                  </a:lnTo>
                  <a:lnTo>
                    <a:pt x="5846" y="11644"/>
                  </a:lnTo>
                  <a:cubicBezTo>
                    <a:pt x="5846" y="11644"/>
                    <a:pt x="5859" y="11644"/>
                    <a:pt x="5859" y="11656"/>
                  </a:cubicBezTo>
                  <a:lnTo>
                    <a:pt x="5870" y="11656"/>
                  </a:lnTo>
                  <a:lnTo>
                    <a:pt x="5870" y="11668"/>
                  </a:lnTo>
                  <a:lnTo>
                    <a:pt x="5895" y="11680"/>
                  </a:lnTo>
                  <a:lnTo>
                    <a:pt x="5907" y="11692"/>
                  </a:lnTo>
                  <a:lnTo>
                    <a:pt x="5943" y="11717"/>
                  </a:lnTo>
                  <a:lnTo>
                    <a:pt x="5968" y="11741"/>
                  </a:lnTo>
                  <a:lnTo>
                    <a:pt x="5980" y="11741"/>
                  </a:lnTo>
                  <a:lnTo>
                    <a:pt x="5992" y="11765"/>
                  </a:lnTo>
                  <a:lnTo>
                    <a:pt x="6005" y="11777"/>
                  </a:lnTo>
                  <a:lnTo>
                    <a:pt x="6029" y="11801"/>
                  </a:lnTo>
                  <a:lnTo>
                    <a:pt x="6029" y="11814"/>
                  </a:lnTo>
                  <a:cubicBezTo>
                    <a:pt x="6041" y="11826"/>
                    <a:pt x="6065" y="11838"/>
                    <a:pt x="6078" y="11863"/>
                  </a:cubicBezTo>
                  <a:cubicBezTo>
                    <a:pt x="6078" y="11874"/>
                    <a:pt x="6089" y="11887"/>
                    <a:pt x="6102" y="11911"/>
                  </a:cubicBezTo>
                  <a:cubicBezTo>
                    <a:pt x="6114" y="11923"/>
                    <a:pt x="6126" y="11947"/>
                    <a:pt x="6138" y="11972"/>
                  </a:cubicBezTo>
                  <a:cubicBezTo>
                    <a:pt x="6138" y="11984"/>
                    <a:pt x="6150" y="11996"/>
                    <a:pt x="6162" y="12008"/>
                  </a:cubicBezTo>
                  <a:lnTo>
                    <a:pt x="6162" y="12020"/>
                  </a:lnTo>
                  <a:cubicBezTo>
                    <a:pt x="6175" y="12044"/>
                    <a:pt x="6186" y="12069"/>
                    <a:pt x="6186" y="12093"/>
                  </a:cubicBezTo>
                  <a:cubicBezTo>
                    <a:pt x="6199" y="12117"/>
                    <a:pt x="6211" y="12142"/>
                    <a:pt x="6211" y="12166"/>
                  </a:cubicBezTo>
                  <a:lnTo>
                    <a:pt x="6223" y="12190"/>
                  </a:lnTo>
                  <a:lnTo>
                    <a:pt x="6223" y="12203"/>
                  </a:lnTo>
                  <a:cubicBezTo>
                    <a:pt x="6223" y="12215"/>
                    <a:pt x="6235" y="12227"/>
                    <a:pt x="6235" y="12239"/>
                  </a:cubicBezTo>
                  <a:lnTo>
                    <a:pt x="6235" y="12252"/>
                  </a:lnTo>
                  <a:lnTo>
                    <a:pt x="6235" y="12263"/>
                  </a:lnTo>
                  <a:cubicBezTo>
                    <a:pt x="6235" y="12276"/>
                    <a:pt x="6235" y="12288"/>
                    <a:pt x="6248" y="12312"/>
                  </a:cubicBezTo>
                  <a:lnTo>
                    <a:pt x="6248" y="12373"/>
                  </a:lnTo>
                  <a:lnTo>
                    <a:pt x="6248" y="12422"/>
                  </a:lnTo>
                  <a:cubicBezTo>
                    <a:pt x="6248" y="12446"/>
                    <a:pt x="6259" y="12482"/>
                    <a:pt x="6259" y="12519"/>
                  </a:cubicBezTo>
                  <a:lnTo>
                    <a:pt x="6259" y="12568"/>
                  </a:lnTo>
                  <a:cubicBezTo>
                    <a:pt x="6272" y="12652"/>
                    <a:pt x="6272" y="12725"/>
                    <a:pt x="6284" y="12798"/>
                  </a:cubicBezTo>
                  <a:lnTo>
                    <a:pt x="6284" y="12871"/>
                  </a:lnTo>
                  <a:cubicBezTo>
                    <a:pt x="6284" y="12944"/>
                    <a:pt x="6296" y="13005"/>
                    <a:pt x="6296" y="13078"/>
                  </a:cubicBezTo>
                  <a:cubicBezTo>
                    <a:pt x="6308" y="13127"/>
                    <a:pt x="6308" y="13175"/>
                    <a:pt x="6321" y="13211"/>
                  </a:cubicBezTo>
                  <a:cubicBezTo>
                    <a:pt x="6332" y="13260"/>
                    <a:pt x="6332" y="13308"/>
                    <a:pt x="6345" y="13345"/>
                  </a:cubicBezTo>
                  <a:cubicBezTo>
                    <a:pt x="6345" y="13357"/>
                    <a:pt x="6345" y="13357"/>
                    <a:pt x="6357" y="13370"/>
                  </a:cubicBezTo>
                  <a:lnTo>
                    <a:pt x="6357" y="13381"/>
                  </a:lnTo>
                  <a:lnTo>
                    <a:pt x="6357" y="13394"/>
                  </a:lnTo>
                  <a:lnTo>
                    <a:pt x="6369" y="13406"/>
                  </a:lnTo>
                  <a:lnTo>
                    <a:pt x="6369" y="13418"/>
                  </a:lnTo>
                  <a:cubicBezTo>
                    <a:pt x="6381" y="13443"/>
                    <a:pt x="6381" y="13454"/>
                    <a:pt x="6394" y="13479"/>
                  </a:cubicBezTo>
                  <a:cubicBezTo>
                    <a:pt x="6418" y="13527"/>
                    <a:pt x="6430" y="13564"/>
                    <a:pt x="6454" y="13613"/>
                  </a:cubicBezTo>
                  <a:cubicBezTo>
                    <a:pt x="6466" y="13637"/>
                    <a:pt x="6491" y="13673"/>
                    <a:pt x="6502" y="13697"/>
                  </a:cubicBezTo>
                  <a:lnTo>
                    <a:pt x="6515" y="13734"/>
                  </a:lnTo>
                  <a:cubicBezTo>
                    <a:pt x="6539" y="13770"/>
                    <a:pt x="6551" y="13807"/>
                    <a:pt x="6575" y="13843"/>
                  </a:cubicBezTo>
                  <a:cubicBezTo>
                    <a:pt x="6575" y="13847"/>
                    <a:pt x="6575" y="13849"/>
                    <a:pt x="6576" y="13851"/>
                  </a:cubicBezTo>
                  <a:lnTo>
                    <a:pt x="6576" y="13851"/>
                  </a:lnTo>
                  <a:cubicBezTo>
                    <a:pt x="6545" y="13838"/>
                    <a:pt x="6524" y="13818"/>
                    <a:pt x="6502" y="13807"/>
                  </a:cubicBezTo>
                  <a:cubicBezTo>
                    <a:pt x="6478" y="13783"/>
                    <a:pt x="6454" y="13770"/>
                    <a:pt x="6430" y="13746"/>
                  </a:cubicBezTo>
                  <a:lnTo>
                    <a:pt x="6405" y="13734"/>
                  </a:lnTo>
                  <a:lnTo>
                    <a:pt x="6369" y="13710"/>
                  </a:lnTo>
                  <a:lnTo>
                    <a:pt x="6369" y="13697"/>
                  </a:lnTo>
                  <a:lnTo>
                    <a:pt x="6345" y="13686"/>
                  </a:lnTo>
                  <a:cubicBezTo>
                    <a:pt x="6332" y="13673"/>
                    <a:pt x="6308" y="13661"/>
                    <a:pt x="6296" y="13649"/>
                  </a:cubicBezTo>
                  <a:cubicBezTo>
                    <a:pt x="6284" y="13637"/>
                    <a:pt x="6272" y="13624"/>
                    <a:pt x="6259" y="13624"/>
                  </a:cubicBezTo>
                  <a:lnTo>
                    <a:pt x="6223" y="13600"/>
                  </a:lnTo>
                  <a:lnTo>
                    <a:pt x="6186" y="13576"/>
                  </a:lnTo>
                  <a:lnTo>
                    <a:pt x="6150" y="13540"/>
                  </a:lnTo>
                  <a:lnTo>
                    <a:pt x="6126" y="13516"/>
                  </a:lnTo>
                  <a:lnTo>
                    <a:pt x="6089" y="13491"/>
                  </a:lnTo>
                  <a:cubicBezTo>
                    <a:pt x="6078" y="13491"/>
                    <a:pt x="6065" y="13479"/>
                    <a:pt x="6053" y="13479"/>
                  </a:cubicBezTo>
                  <a:lnTo>
                    <a:pt x="6053" y="13467"/>
                  </a:lnTo>
                  <a:lnTo>
                    <a:pt x="6029" y="13467"/>
                  </a:lnTo>
                  <a:lnTo>
                    <a:pt x="5992" y="13430"/>
                  </a:lnTo>
                  <a:lnTo>
                    <a:pt x="5980" y="13430"/>
                  </a:lnTo>
                  <a:lnTo>
                    <a:pt x="5968" y="13418"/>
                  </a:lnTo>
                  <a:lnTo>
                    <a:pt x="5943" y="13406"/>
                  </a:lnTo>
                  <a:lnTo>
                    <a:pt x="5932" y="13406"/>
                  </a:lnTo>
                  <a:cubicBezTo>
                    <a:pt x="5907" y="13381"/>
                    <a:pt x="5883" y="13370"/>
                    <a:pt x="5859" y="13357"/>
                  </a:cubicBezTo>
                  <a:lnTo>
                    <a:pt x="5822" y="13333"/>
                  </a:lnTo>
                  <a:cubicBezTo>
                    <a:pt x="5798" y="13321"/>
                    <a:pt x="5786" y="13308"/>
                    <a:pt x="5773" y="13308"/>
                  </a:cubicBezTo>
                  <a:lnTo>
                    <a:pt x="5762" y="13297"/>
                  </a:lnTo>
                  <a:cubicBezTo>
                    <a:pt x="5749" y="13284"/>
                    <a:pt x="5737" y="13284"/>
                    <a:pt x="5725" y="13272"/>
                  </a:cubicBezTo>
                  <a:lnTo>
                    <a:pt x="5689" y="13248"/>
                  </a:lnTo>
                  <a:lnTo>
                    <a:pt x="5664" y="13235"/>
                  </a:lnTo>
                  <a:lnTo>
                    <a:pt x="5652" y="13224"/>
                  </a:lnTo>
                  <a:lnTo>
                    <a:pt x="5640" y="13224"/>
                  </a:lnTo>
                  <a:cubicBezTo>
                    <a:pt x="5640" y="13224"/>
                    <a:pt x="5627" y="13211"/>
                    <a:pt x="5616" y="13211"/>
                  </a:cubicBezTo>
                  <a:lnTo>
                    <a:pt x="5603" y="13200"/>
                  </a:lnTo>
                  <a:lnTo>
                    <a:pt x="5543" y="13175"/>
                  </a:lnTo>
                  <a:lnTo>
                    <a:pt x="5530" y="13163"/>
                  </a:lnTo>
                  <a:lnTo>
                    <a:pt x="5518" y="13163"/>
                  </a:lnTo>
                  <a:cubicBezTo>
                    <a:pt x="5518" y="13163"/>
                    <a:pt x="5518" y="13151"/>
                    <a:pt x="5506" y="13151"/>
                  </a:cubicBezTo>
                  <a:lnTo>
                    <a:pt x="5494" y="13151"/>
                  </a:lnTo>
                  <a:cubicBezTo>
                    <a:pt x="5457" y="13138"/>
                    <a:pt x="5421" y="13114"/>
                    <a:pt x="5384" y="13102"/>
                  </a:cubicBezTo>
                  <a:lnTo>
                    <a:pt x="5311" y="13065"/>
                  </a:lnTo>
                  <a:cubicBezTo>
                    <a:pt x="5300" y="13065"/>
                    <a:pt x="5300" y="13065"/>
                    <a:pt x="5287" y="13054"/>
                  </a:cubicBezTo>
                  <a:lnTo>
                    <a:pt x="5275" y="13054"/>
                  </a:lnTo>
                  <a:lnTo>
                    <a:pt x="5251" y="13041"/>
                  </a:lnTo>
                  <a:cubicBezTo>
                    <a:pt x="5227" y="13029"/>
                    <a:pt x="5190" y="13017"/>
                    <a:pt x="5166" y="12992"/>
                  </a:cubicBezTo>
                  <a:lnTo>
                    <a:pt x="5117" y="12968"/>
                  </a:lnTo>
                  <a:lnTo>
                    <a:pt x="5057" y="12944"/>
                  </a:lnTo>
                  <a:lnTo>
                    <a:pt x="5008" y="12920"/>
                  </a:lnTo>
                  <a:lnTo>
                    <a:pt x="4971" y="12895"/>
                  </a:lnTo>
                  <a:lnTo>
                    <a:pt x="4959" y="12895"/>
                  </a:lnTo>
                  <a:cubicBezTo>
                    <a:pt x="4947" y="12884"/>
                    <a:pt x="4935" y="12884"/>
                    <a:pt x="4922" y="12871"/>
                  </a:cubicBezTo>
                  <a:cubicBezTo>
                    <a:pt x="4898" y="12859"/>
                    <a:pt x="4862" y="12847"/>
                    <a:pt x="4838" y="12835"/>
                  </a:cubicBezTo>
                  <a:lnTo>
                    <a:pt x="4814" y="12822"/>
                  </a:lnTo>
                  <a:lnTo>
                    <a:pt x="4801" y="12811"/>
                  </a:lnTo>
                  <a:cubicBezTo>
                    <a:pt x="4789" y="12811"/>
                    <a:pt x="4777" y="12798"/>
                    <a:pt x="4765" y="12798"/>
                  </a:cubicBezTo>
                  <a:lnTo>
                    <a:pt x="4679" y="12762"/>
                  </a:lnTo>
                  <a:cubicBezTo>
                    <a:pt x="4655" y="12749"/>
                    <a:pt x="4619" y="12738"/>
                    <a:pt x="4595" y="12713"/>
                  </a:cubicBezTo>
                  <a:lnTo>
                    <a:pt x="4571" y="12713"/>
                  </a:lnTo>
                  <a:cubicBezTo>
                    <a:pt x="4546" y="12689"/>
                    <a:pt x="4509" y="12676"/>
                    <a:pt x="4485" y="12665"/>
                  </a:cubicBezTo>
                  <a:lnTo>
                    <a:pt x="4449" y="12652"/>
                  </a:lnTo>
                  <a:cubicBezTo>
                    <a:pt x="4436" y="12652"/>
                    <a:pt x="4425" y="12640"/>
                    <a:pt x="4412" y="12640"/>
                  </a:cubicBezTo>
                  <a:lnTo>
                    <a:pt x="4376" y="12616"/>
                  </a:lnTo>
                  <a:lnTo>
                    <a:pt x="4339" y="12592"/>
                  </a:lnTo>
                  <a:lnTo>
                    <a:pt x="4266" y="12555"/>
                  </a:lnTo>
                  <a:lnTo>
                    <a:pt x="4230" y="12543"/>
                  </a:lnTo>
                  <a:cubicBezTo>
                    <a:pt x="4218" y="12531"/>
                    <a:pt x="4206" y="12519"/>
                    <a:pt x="4193" y="12519"/>
                  </a:cubicBezTo>
                  <a:lnTo>
                    <a:pt x="4182" y="12519"/>
                  </a:lnTo>
                  <a:cubicBezTo>
                    <a:pt x="4169" y="12506"/>
                    <a:pt x="4157" y="12506"/>
                    <a:pt x="4145" y="12495"/>
                  </a:cubicBezTo>
                  <a:lnTo>
                    <a:pt x="4133" y="12495"/>
                  </a:lnTo>
                  <a:lnTo>
                    <a:pt x="4023" y="12458"/>
                  </a:lnTo>
                  <a:lnTo>
                    <a:pt x="4023" y="12458"/>
                  </a:lnTo>
                  <a:cubicBezTo>
                    <a:pt x="4047" y="12470"/>
                    <a:pt x="4060" y="12470"/>
                    <a:pt x="4072" y="12482"/>
                  </a:cubicBezTo>
                  <a:lnTo>
                    <a:pt x="4109" y="12495"/>
                  </a:lnTo>
                  <a:lnTo>
                    <a:pt x="4133" y="12506"/>
                  </a:lnTo>
                  <a:lnTo>
                    <a:pt x="4145" y="12506"/>
                  </a:lnTo>
                  <a:lnTo>
                    <a:pt x="4145" y="12519"/>
                  </a:lnTo>
                  <a:cubicBezTo>
                    <a:pt x="4169" y="12531"/>
                    <a:pt x="4193" y="12531"/>
                    <a:pt x="4218" y="12543"/>
                  </a:cubicBezTo>
                  <a:cubicBezTo>
                    <a:pt x="4218" y="12543"/>
                    <a:pt x="4218" y="12555"/>
                    <a:pt x="4230" y="12555"/>
                  </a:cubicBezTo>
                  <a:lnTo>
                    <a:pt x="4255" y="12568"/>
                  </a:lnTo>
                  <a:lnTo>
                    <a:pt x="4266" y="12579"/>
                  </a:lnTo>
                  <a:cubicBezTo>
                    <a:pt x="4303" y="12592"/>
                    <a:pt x="4339" y="12616"/>
                    <a:pt x="4376" y="12628"/>
                  </a:cubicBezTo>
                  <a:lnTo>
                    <a:pt x="4388" y="12640"/>
                  </a:lnTo>
                  <a:lnTo>
                    <a:pt x="4400" y="12640"/>
                  </a:lnTo>
                  <a:cubicBezTo>
                    <a:pt x="4412" y="12652"/>
                    <a:pt x="4425" y="12652"/>
                    <a:pt x="4425" y="12665"/>
                  </a:cubicBezTo>
                  <a:lnTo>
                    <a:pt x="4498" y="12701"/>
                  </a:lnTo>
                  <a:cubicBezTo>
                    <a:pt x="4534" y="12713"/>
                    <a:pt x="4571" y="12738"/>
                    <a:pt x="4606" y="12749"/>
                  </a:cubicBezTo>
                  <a:lnTo>
                    <a:pt x="4631" y="12762"/>
                  </a:lnTo>
                  <a:cubicBezTo>
                    <a:pt x="4643" y="12762"/>
                    <a:pt x="4643" y="12774"/>
                    <a:pt x="4655" y="12774"/>
                  </a:cubicBezTo>
                  <a:lnTo>
                    <a:pt x="4692" y="12786"/>
                  </a:lnTo>
                  <a:lnTo>
                    <a:pt x="4728" y="12811"/>
                  </a:lnTo>
                  <a:cubicBezTo>
                    <a:pt x="4752" y="12822"/>
                    <a:pt x="4789" y="12835"/>
                    <a:pt x="4825" y="12859"/>
                  </a:cubicBezTo>
                  <a:cubicBezTo>
                    <a:pt x="4850" y="12871"/>
                    <a:pt x="4898" y="12895"/>
                    <a:pt x="4935" y="12920"/>
                  </a:cubicBezTo>
                  <a:cubicBezTo>
                    <a:pt x="4971" y="12932"/>
                    <a:pt x="5008" y="12956"/>
                    <a:pt x="5057" y="12981"/>
                  </a:cubicBezTo>
                  <a:lnTo>
                    <a:pt x="5093" y="12992"/>
                  </a:lnTo>
                  <a:cubicBezTo>
                    <a:pt x="5093" y="13005"/>
                    <a:pt x="5105" y="13005"/>
                    <a:pt x="5117" y="13017"/>
                  </a:cubicBezTo>
                  <a:cubicBezTo>
                    <a:pt x="5141" y="13029"/>
                    <a:pt x="5154" y="13029"/>
                    <a:pt x="5166" y="13041"/>
                  </a:cubicBezTo>
                  <a:cubicBezTo>
                    <a:pt x="5178" y="13041"/>
                    <a:pt x="5190" y="13054"/>
                    <a:pt x="5202" y="13054"/>
                  </a:cubicBezTo>
                  <a:cubicBezTo>
                    <a:pt x="5202" y="13054"/>
                    <a:pt x="5202" y="13065"/>
                    <a:pt x="5214" y="13065"/>
                  </a:cubicBezTo>
                  <a:lnTo>
                    <a:pt x="5227" y="13065"/>
                  </a:lnTo>
                  <a:lnTo>
                    <a:pt x="5251" y="13078"/>
                  </a:lnTo>
                  <a:cubicBezTo>
                    <a:pt x="5263" y="13090"/>
                    <a:pt x="5275" y="13090"/>
                    <a:pt x="5287" y="13102"/>
                  </a:cubicBezTo>
                  <a:lnTo>
                    <a:pt x="5300" y="13102"/>
                  </a:lnTo>
                  <a:cubicBezTo>
                    <a:pt x="5311" y="13114"/>
                    <a:pt x="5324" y="13114"/>
                    <a:pt x="5348" y="13127"/>
                  </a:cubicBezTo>
                  <a:lnTo>
                    <a:pt x="5360" y="13127"/>
                  </a:lnTo>
                  <a:lnTo>
                    <a:pt x="5384" y="13138"/>
                  </a:lnTo>
                  <a:cubicBezTo>
                    <a:pt x="5384" y="13151"/>
                    <a:pt x="5397" y="13151"/>
                    <a:pt x="5397" y="13151"/>
                  </a:cubicBezTo>
                  <a:cubicBezTo>
                    <a:pt x="5409" y="13151"/>
                    <a:pt x="5421" y="13163"/>
                    <a:pt x="5433" y="13163"/>
                  </a:cubicBezTo>
                  <a:lnTo>
                    <a:pt x="5446" y="13175"/>
                  </a:lnTo>
                  <a:cubicBezTo>
                    <a:pt x="5457" y="13175"/>
                    <a:pt x="5470" y="13187"/>
                    <a:pt x="5482" y="13187"/>
                  </a:cubicBezTo>
                  <a:lnTo>
                    <a:pt x="5494" y="13200"/>
                  </a:lnTo>
                  <a:lnTo>
                    <a:pt x="5506" y="13200"/>
                  </a:lnTo>
                  <a:cubicBezTo>
                    <a:pt x="5518" y="13200"/>
                    <a:pt x="5530" y="13211"/>
                    <a:pt x="5543" y="13211"/>
                  </a:cubicBezTo>
                  <a:lnTo>
                    <a:pt x="5554" y="13224"/>
                  </a:lnTo>
                  <a:cubicBezTo>
                    <a:pt x="5567" y="13235"/>
                    <a:pt x="5591" y="13248"/>
                    <a:pt x="5603" y="13248"/>
                  </a:cubicBezTo>
                  <a:lnTo>
                    <a:pt x="5640" y="13272"/>
                  </a:lnTo>
                  <a:lnTo>
                    <a:pt x="5664" y="13284"/>
                  </a:lnTo>
                  <a:lnTo>
                    <a:pt x="5664" y="13297"/>
                  </a:lnTo>
                  <a:cubicBezTo>
                    <a:pt x="5676" y="13297"/>
                    <a:pt x="5689" y="13308"/>
                    <a:pt x="5700" y="13308"/>
                  </a:cubicBezTo>
                  <a:lnTo>
                    <a:pt x="5810" y="13381"/>
                  </a:lnTo>
                  <a:lnTo>
                    <a:pt x="5846" y="13406"/>
                  </a:lnTo>
                  <a:lnTo>
                    <a:pt x="5870" y="13430"/>
                  </a:lnTo>
                  <a:cubicBezTo>
                    <a:pt x="5883" y="13430"/>
                    <a:pt x="5895" y="13443"/>
                    <a:pt x="5907" y="13443"/>
                  </a:cubicBezTo>
                  <a:lnTo>
                    <a:pt x="5932" y="13454"/>
                  </a:lnTo>
                  <a:cubicBezTo>
                    <a:pt x="5968" y="13479"/>
                    <a:pt x="6005" y="13503"/>
                    <a:pt x="6029" y="13527"/>
                  </a:cubicBezTo>
                  <a:lnTo>
                    <a:pt x="6041" y="13527"/>
                  </a:lnTo>
                  <a:cubicBezTo>
                    <a:pt x="6053" y="13527"/>
                    <a:pt x="6065" y="13540"/>
                    <a:pt x="6065" y="13540"/>
                  </a:cubicBezTo>
                  <a:lnTo>
                    <a:pt x="6078" y="13551"/>
                  </a:lnTo>
                  <a:lnTo>
                    <a:pt x="6089" y="13564"/>
                  </a:lnTo>
                  <a:lnTo>
                    <a:pt x="6102" y="13564"/>
                  </a:lnTo>
                  <a:lnTo>
                    <a:pt x="6126" y="13588"/>
                  </a:lnTo>
                  <a:lnTo>
                    <a:pt x="6138" y="13588"/>
                  </a:lnTo>
                  <a:lnTo>
                    <a:pt x="6150" y="13600"/>
                  </a:lnTo>
                  <a:lnTo>
                    <a:pt x="6175" y="13624"/>
                  </a:lnTo>
                  <a:cubicBezTo>
                    <a:pt x="6199" y="13637"/>
                    <a:pt x="6211" y="13649"/>
                    <a:pt x="6223" y="13661"/>
                  </a:cubicBezTo>
                  <a:cubicBezTo>
                    <a:pt x="6248" y="13673"/>
                    <a:pt x="6259" y="13686"/>
                    <a:pt x="6272" y="13686"/>
                  </a:cubicBezTo>
                  <a:lnTo>
                    <a:pt x="6272" y="13697"/>
                  </a:lnTo>
                  <a:lnTo>
                    <a:pt x="6284" y="13697"/>
                  </a:lnTo>
                  <a:lnTo>
                    <a:pt x="6296" y="13710"/>
                  </a:lnTo>
                  <a:lnTo>
                    <a:pt x="6321" y="13734"/>
                  </a:lnTo>
                  <a:lnTo>
                    <a:pt x="6357" y="13759"/>
                  </a:lnTo>
                  <a:lnTo>
                    <a:pt x="6405" y="13795"/>
                  </a:lnTo>
                  <a:cubicBezTo>
                    <a:pt x="6405" y="13795"/>
                    <a:pt x="6418" y="13795"/>
                    <a:pt x="6430" y="13807"/>
                  </a:cubicBezTo>
                  <a:lnTo>
                    <a:pt x="6442" y="13819"/>
                  </a:lnTo>
                  <a:cubicBezTo>
                    <a:pt x="6454" y="13832"/>
                    <a:pt x="6466" y="13832"/>
                    <a:pt x="6478" y="13843"/>
                  </a:cubicBezTo>
                  <a:lnTo>
                    <a:pt x="6491" y="13856"/>
                  </a:lnTo>
                  <a:lnTo>
                    <a:pt x="6502" y="13856"/>
                  </a:lnTo>
                  <a:cubicBezTo>
                    <a:pt x="6502" y="13856"/>
                    <a:pt x="6502" y="13867"/>
                    <a:pt x="6515" y="13867"/>
                  </a:cubicBezTo>
                  <a:lnTo>
                    <a:pt x="6466" y="13867"/>
                  </a:lnTo>
                  <a:cubicBezTo>
                    <a:pt x="6442" y="13880"/>
                    <a:pt x="6418" y="13880"/>
                    <a:pt x="6405" y="13880"/>
                  </a:cubicBezTo>
                  <a:cubicBezTo>
                    <a:pt x="6332" y="13892"/>
                    <a:pt x="6272" y="13892"/>
                    <a:pt x="6199" y="13904"/>
                  </a:cubicBezTo>
                  <a:cubicBezTo>
                    <a:pt x="6150" y="13916"/>
                    <a:pt x="6102" y="13929"/>
                    <a:pt x="6065" y="13940"/>
                  </a:cubicBezTo>
                  <a:cubicBezTo>
                    <a:pt x="6016" y="13953"/>
                    <a:pt x="5980" y="13965"/>
                    <a:pt x="5932" y="13965"/>
                  </a:cubicBezTo>
                  <a:cubicBezTo>
                    <a:pt x="5895" y="13977"/>
                    <a:pt x="5846" y="13989"/>
                    <a:pt x="5798" y="14013"/>
                  </a:cubicBezTo>
                  <a:cubicBezTo>
                    <a:pt x="5749" y="14026"/>
                    <a:pt x="5713" y="14038"/>
                    <a:pt x="5652" y="14062"/>
                  </a:cubicBezTo>
                  <a:cubicBezTo>
                    <a:pt x="5627" y="14062"/>
                    <a:pt x="5603" y="14075"/>
                    <a:pt x="5567" y="14086"/>
                  </a:cubicBezTo>
                  <a:cubicBezTo>
                    <a:pt x="5518" y="14111"/>
                    <a:pt x="5457" y="14123"/>
                    <a:pt x="5397" y="14147"/>
                  </a:cubicBezTo>
                  <a:cubicBezTo>
                    <a:pt x="5384" y="14159"/>
                    <a:pt x="5360" y="14172"/>
                    <a:pt x="5348" y="14172"/>
                  </a:cubicBezTo>
                  <a:cubicBezTo>
                    <a:pt x="5336" y="14172"/>
                    <a:pt x="5324" y="14183"/>
                    <a:pt x="5324" y="14183"/>
                  </a:cubicBezTo>
                  <a:lnTo>
                    <a:pt x="5311" y="14183"/>
                  </a:lnTo>
                  <a:lnTo>
                    <a:pt x="5300" y="14196"/>
                  </a:lnTo>
                  <a:lnTo>
                    <a:pt x="5275" y="14196"/>
                  </a:lnTo>
                  <a:cubicBezTo>
                    <a:pt x="5275" y="14196"/>
                    <a:pt x="5263" y="14196"/>
                    <a:pt x="5263" y="14208"/>
                  </a:cubicBezTo>
                  <a:cubicBezTo>
                    <a:pt x="5238" y="14208"/>
                    <a:pt x="5214" y="14220"/>
                    <a:pt x="5190" y="14220"/>
                  </a:cubicBezTo>
                  <a:lnTo>
                    <a:pt x="5166" y="14220"/>
                  </a:lnTo>
                  <a:lnTo>
                    <a:pt x="5141" y="14232"/>
                  </a:lnTo>
                  <a:cubicBezTo>
                    <a:pt x="5117" y="14232"/>
                    <a:pt x="5093" y="14245"/>
                    <a:pt x="5068" y="14245"/>
                  </a:cubicBezTo>
                  <a:cubicBezTo>
                    <a:pt x="5032" y="14256"/>
                    <a:pt x="4995" y="14269"/>
                    <a:pt x="4959" y="14269"/>
                  </a:cubicBezTo>
                  <a:cubicBezTo>
                    <a:pt x="4922" y="14281"/>
                    <a:pt x="4887" y="14281"/>
                    <a:pt x="4862" y="14293"/>
                  </a:cubicBezTo>
                  <a:cubicBezTo>
                    <a:pt x="4825" y="14293"/>
                    <a:pt x="4789" y="14293"/>
                    <a:pt x="4752" y="14305"/>
                  </a:cubicBezTo>
                  <a:lnTo>
                    <a:pt x="4291" y="14305"/>
                  </a:lnTo>
                  <a:cubicBezTo>
                    <a:pt x="4274" y="14309"/>
                    <a:pt x="4261" y="14311"/>
                    <a:pt x="4249" y="14311"/>
                  </a:cubicBezTo>
                  <a:cubicBezTo>
                    <a:pt x="4224" y="14311"/>
                    <a:pt x="4206" y="14305"/>
                    <a:pt x="4182" y="14305"/>
                  </a:cubicBezTo>
                  <a:cubicBezTo>
                    <a:pt x="4145" y="14305"/>
                    <a:pt x="4120" y="14293"/>
                    <a:pt x="4096" y="14293"/>
                  </a:cubicBezTo>
                  <a:lnTo>
                    <a:pt x="3987" y="14256"/>
                  </a:lnTo>
                  <a:cubicBezTo>
                    <a:pt x="3975" y="14245"/>
                    <a:pt x="3963" y="14245"/>
                    <a:pt x="3950" y="14232"/>
                  </a:cubicBezTo>
                  <a:lnTo>
                    <a:pt x="3926" y="14232"/>
                  </a:lnTo>
                  <a:cubicBezTo>
                    <a:pt x="3914" y="14220"/>
                    <a:pt x="3914" y="14220"/>
                    <a:pt x="3902" y="14220"/>
                  </a:cubicBezTo>
                  <a:lnTo>
                    <a:pt x="3890" y="14208"/>
                  </a:lnTo>
                  <a:lnTo>
                    <a:pt x="3866" y="14196"/>
                  </a:lnTo>
                  <a:cubicBezTo>
                    <a:pt x="3829" y="14183"/>
                    <a:pt x="3804" y="14159"/>
                    <a:pt x="3780" y="14147"/>
                  </a:cubicBezTo>
                  <a:cubicBezTo>
                    <a:pt x="3768" y="14135"/>
                    <a:pt x="3744" y="14123"/>
                    <a:pt x="3731" y="14099"/>
                  </a:cubicBezTo>
                  <a:cubicBezTo>
                    <a:pt x="3707" y="14086"/>
                    <a:pt x="3683" y="14062"/>
                    <a:pt x="3671" y="14038"/>
                  </a:cubicBezTo>
                  <a:cubicBezTo>
                    <a:pt x="3634" y="13989"/>
                    <a:pt x="3598" y="13940"/>
                    <a:pt x="3574" y="13892"/>
                  </a:cubicBezTo>
                  <a:cubicBezTo>
                    <a:pt x="3537" y="13843"/>
                    <a:pt x="3501" y="13795"/>
                    <a:pt x="3477" y="13746"/>
                  </a:cubicBezTo>
                  <a:cubicBezTo>
                    <a:pt x="3452" y="13722"/>
                    <a:pt x="3452" y="13697"/>
                    <a:pt x="3440" y="13673"/>
                  </a:cubicBezTo>
                  <a:cubicBezTo>
                    <a:pt x="3428" y="13649"/>
                    <a:pt x="3415" y="13624"/>
                    <a:pt x="3415" y="13600"/>
                  </a:cubicBezTo>
                  <a:lnTo>
                    <a:pt x="3404" y="13564"/>
                  </a:lnTo>
                  <a:cubicBezTo>
                    <a:pt x="3391" y="13503"/>
                    <a:pt x="3367" y="13454"/>
                    <a:pt x="3355" y="13394"/>
                  </a:cubicBezTo>
                  <a:lnTo>
                    <a:pt x="3355" y="13297"/>
                  </a:lnTo>
                  <a:lnTo>
                    <a:pt x="3355" y="13272"/>
                  </a:lnTo>
                  <a:lnTo>
                    <a:pt x="3355" y="13248"/>
                  </a:lnTo>
                  <a:lnTo>
                    <a:pt x="3355" y="13211"/>
                  </a:lnTo>
                  <a:lnTo>
                    <a:pt x="3355" y="13200"/>
                  </a:lnTo>
                  <a:cubicBezTo>
                    <a:pt x="3367" y="13187"/>
                    <a:pt x="3367" y="13175"/>
                    <a:pt x="3367" y="13163"/>
                  </a:cubicBezTo>
                  <a:lnTo>
                    <a:pt x="3367" y="13151"/>
                  </a:lnTo>
                  <a:cubicBezTo>
                    <a:pt x="3367" y="13138"/>
                    <a:pt x="3367" y="13127"/>
                    <a:pt x="3379" y="13114"/>
                  </a:cubicBezTo>
                  <a:lnTo>
                    <a:pt x="3391" y="13065"/>
                  </a:lnTo>
                  <a:lnTo>
                    <a:pt x="3391" y="13041"/>
                  </a:lnTo>
                  <a:lnTo>
                    <a:pt x="3404" y="13029"/>
                  </a:lnTo>
                  <a:cubicBezTo>
                    <a:pt x="3404" y="13017"/>
                    <a:pt x="3415" y="13005"/>
                    <a:pt x="3415" y="12992"/>
                  </a:cubicBezTo>
                  <a:lnTo>
                    <a:pt x="3415" y="12981"/>
                  </a:lnTo>
                  <a:cubicBezTo>
                    <a:pt x="3428" y="12968"/>
                    <a:pt x="3428" y="12956"/>
                    <a:pt x="3440" y="12944"/>
                  </a:cubicBezTo>
                  <a:cubicBezTo>
                    <a:pt x="3452" y="12908"/>
                    <a:pt x="3477" y="12884"/>
                    <a:pt x="3488" y="12847"/>
                  </a:cubicBezTo>
                  <a:cubicBezTo>
                    <a:pt x="3501" y="12822"/>
                    <a:pt x="3501" y="12798"/>
                    <a:pt x="3513" y="12774"/>
                  </a:cubicBezTo>
                  <a:cubicBezTo>
                    <a:pt x="3537" y="12738"/>
                    <a:pt x="3550" y="12689"/>
                    <a:pt x="3574" y="12652"/>
                  </a:cubicBezTo>
                  <a:cubicBezTo>
                    <a:pt x="3586" y="12628"/>
                    <a:pt x="3598" y="12616"/>
                    <a:pt x="3610" y="12604"/>
                  </a:cubicBezTo>
                  <a:cubicBezTo>
                    <a:pt x="3610" y="12592"/>
                    <a:pt x="3623" y="12579"/>
                    <a:pt x="3634" y="12568"/>
                  </a:cubicBezTo>
                  <a:lnTo>
                    <a:pt x="3647" y="12555"/>
                  </a:lnTo>
                  <a:cubicBezTo>
                    <a:pt x="3659" y="12543"/>
                    <a:pt x="3671" y="12543"/>
                    <a:pt x="3671" y="12531"/>
                  </a:cubicBezTo>
                  <a:cubicBezTo>
                    <a:pt x="3695" y="12519"/>
                    <a:pt x="3720" y="12506"/>
                    <a:pt x="3744" y="12506"/>
                  </a:cubicBezTo>
                  <a:cubicBezTo>
                    <a:pt x="3756" y="12495"/>
                    <a:pt x="3768" y="12482"/>
                    <a:pt x="3780" y="12482"/>
                  </a:cubicBezTo>
                  <a:cubicBezTo>
                    <a:pt x="3817" y="12470"/>
                    <a:pt x="3841" y="12446"/>
                    <a:pt x="3877" y="12433"/>
                  </a:cubicBezTo>
                  <a:cubicBezTo>
                    <a:pt x="3902" y="12409"/>
                    <a:pt x="3926" y="12385"/>
                    <a:pt x="3950" y="12373"/>
                  </a:cubicBezTo>
                  <a:lnTo>
                    <a:pt x="3950" y="12360"/>
                  </a:lnTo>
                  <a:cubicBezTo>
                    <a:pt x="3975" y="12336"/>
                    <a:pt x="3999" y="12324"/>
                    <a:pt x="4023" y="12300"/>
                  </a:cubicBezTo>
                  <a:cubicBezTo>
                    <a:pt x="4036" y="12288"/>
                    <a:pt x="4060" y="12276"/>
                    <a:pt x="4072" y="12263"/>
                  </a:cubicBezTo>
                  <a:lnTo>
                    <a:pt x="4084" y="12252"/>
                  </a:lnTo>
                  <a:cubicBezTo>
                    <a:pt x="4109" y="12239"/>
                    <a:pt x="4133" y="12227"/>
                    <a:pt x="4157" y="12203"/>
                  </a:cubicBezTo>
                  <a:cubicBezTo>
                    <a:pt x="4182" y="12179"/>
                    <a:pt x="4206" y="12166"/>
                    <a:pt x="4218" y="12142"/>
                  </a:cubicBezTo>
                  <a:cubicBezTo>
                    <a:pt x="4230" y="12117"/>
                    <a:pt x="4242" y="12081"/>
                    <a:pt x="4242" y="12057"/>
                  </a:cubicBezTo>
                  <a:cubicBezTo>
                    <a:pt x="4242" y="12044"/>
                    <a:pt x="4255" y="12044"/>
                    <a:pt x="4255" y="12033"/>
                  </a:cubicBezTo>
                  <a:lnTo>
                    <a:pt x="4255" y="11996"/>
                  </a:lnTo>
                  <a:cubicBezTo>
                    <a:pt x="4255" y="11984"/>
                    <a:pt x="4255" y="11984"/>
                    <a:pt x="4266" y="11984"/>
                  </a:cubicBezTo>
                  <a:lnTo>
                    <a:pt x="4266" y="11972"/>
                  </a:lnTo>
                  <a:lnTo>
                    <a:pt x="4266" y="11960"/>
                  </a:lnTo>
                  <a:cubicBezTo>
                    <a:pt x="4266" y="11947"/>
                    <a:pt x="4279" y="11936"/>
                    <a:pt x="4279" y="11923"/>
                  </a:cubicBezTo>
                  <a:lnTo>
                    <a:pt x="4279" y="11911"/>
                  </a:lnTo>
                  <a:cubicBezTo>
                    <a:pt x="4291" y="11899"/>
                    <a:pt x="4291" y="11887"/>
                    <a:pt x="4303" y="11874"/>
                  </a:cubicBezTo>
                  <a:cubicBezTo>
                    <a:pt x="4315" y="11850"/>
                    <a:pt x="4327" y="11826"/>
                    <a:pt x="4352" y="11801"/>
                  </a:cubicBezTo>
                  <a:lnTo>
                    <a:pt x="4352" y="11790"/>
                  </a:lnTo>
                  <a:lnTo>
                    <a:pt x="4363" y="11790"/>
                  </a:lnTo>
                  <a:cubicBezTo>
                    <a:pt x="4376" y="11777"/>
                    <a:pt x="4376" y="11765"/>
                    <a:pt x="4388" y="11753"/>
                  </a:cubicBezTo>
                  <a:lnTo>
                    <a:pt x="4412" y="11728"/>
                  </a:lnTo>
                  <a:cubicBezTo>
                    <a:pt x="4425" y="11728"/>
                    <a:pt x="4425" y="11717"/>
                    <a:pt x="4436" y="11717"/>
                  </a:cubicBezTo>
                  <a:lnTo>
                    <a:pt x="4509" y="11680"/>
                  </a:lnTo>
                  <a:cubicBezTo>
                    <a:pt x="4522" y="11668"/>
                    <a:pt x="4534" y="11668"/>
                    <a:pt x="4534" y="11668"/>
                  </a:cubicBezTo>
                  <a:lnTo>
                    <a:pt x="4546" y="11656"/>
                  </a:lnTo>
                  <a:lnTo>
                    <a:pt x="4558" y="11656"/>
                  </a:lnTo>
                  <a:cubicBezTo>
                    <a:pt x="4595" y="11644"/>
                    <a:pt x="4643" y="11620"/>
                    <a:pt x="4704" y="11595"/>
                  </a:cubicBezTo>
                  <a:cubicBezTo>
                    <a:pt x="4716" y="11595"/>
                    <a:pt x="4741" y="11583"/>
                    <a:pt x="4765" y="11571"/>
                  </a:cubicBezTo>
                  <a:cubicBezTo>
                    <a:pt x="4789" y="11558"/>
                    <a:pt x="4825" y="11558"/>
                    <a:pt x="4850" y="11547"/>
                  </a:cubicBezTo>
                  <a:cubicBezTo>
                    <a:pt x="4887" y="11534"/>
                    <a:pt x="4935" y="11522"/>
                    <a:pt x="4971" y="11510"/>
                  </a:cubicBezTo>
                  <a:cubicBezTo>
                    <a:pt x="4995" y="11510"/>
                    <a:pt x="5020" y="11510"/>
                    <a:pt x="5044" y="11498"/>
                  </a:cubicBezTo>
                  <a:cubicBezTo>
                    <a:pt x="5057" y="11498"/>
                    <a:pt x="5081" y="11498"/>
                    <a:pt x="5093" y="11485"/>
                  </a:cubicBezTo>
                  <a:close/>
                  <a:moveTo>
                    <a:pt x="9676" y="10965"/>
                  </a:moveTo>
                  <a:cubicBezTo>
                    <a:pt x="9700" y="11000"/>
                    <a:pt x="9711" y="11037"/>
                    <a:pt x="9735" y="11072"/>
                  </a:cubicBezTo>
                  <a:cubicBezTo>
                    <a:pt x="9784" y="11145"/>
                    <a:pt x="9821" y="11231"/>
                    <a:pt x="9869" y="11315"/>
                  </a:cubicBezTo>
                  <a:cubicBezTo>
                    <a:pt x="9905" y="11352"/>
                    <a:pt x="9930" y="11401"/>
                    <a:pt x="9954" y="11437"/>
                  </a:cubicBezTo>
                  <a:lnTo>
                    <a:pt x="9967" y="11449"/>
                  </a:lnTo>
                  <a:cubicBezTo>
                    <a:pt x="9967" y="11461"/>
                    <a:pt x="9978" y="11474"/>
                    <a:pt x="9991" y="11485"/>
                  </a:cubicBezTo>
                  <a:cubicBezTo>
                    <a:pt x="10003" y="11522"/>
                    <a:pt x="10015" y="11547"/>
                    <a:pt x="10027" y="11571"/>
                  </a:cubicBezTo>
                  <a:cubicBezTo>
                    <a:pt x="10051" y="11595"/>
                    <a:pt x="10064" y="11631"/>
                    <a:pt x="10088" y="11656"/>
                  </a:cubicBezTo>
                  <a:lnTo>
                    <a:pt x="10100" y="11692"/>
                  </a:lnTo>
                  <a:cubicBezTo>
                    <a:pt x="10124" y="11741"/>
                    <a:pt x="10148" y="11777"/>
                    <a:pt x="10173" y="11814"/>
                  </a:cubicBezTo>
                  <a:lnTo>
                    <a:pt x="10197" y="11863"/>
                  </a:lnTo>
                  <a:cubicBezTo>
                    <a:pt x="10234" y="11923"/>
                    <a:pt x="10270" y="11996"/>
                    <a:pt x="10294" y="12057"/>
                  </a:cubicBezTo>
                  <a:cubicBezTo>
                    <a:pt x="10307" y="12081"/>
                    <a:pt x="10319" y="12093"/>
                    <a:pt x="10319" y="12117"/>
                  </a:cubicBezTo>
                  <a:lnTo>
                    <a:pt x="10331" y="12130"/>
                  </a:lnTo>
                  <a:lnTo>
                    <a:pt x="10343" y="12142"/>
                  </a:lnTo>
                  <a:cubicBezTo>
                    <a:pt x="10343" y="12154"/>
                    <a:pt x="10356" y="12166"/>
                    <a:pt x="10356" y="12179"/>
                  </a:cubicBezTo>
                  <a:lnTo>
                    <a:pt x="10392" y="12252"/>
                  </a:lnTo>
                  <a:lnTo>
                    <a:pt x="10392" y="12276"/>
                  </a:lnTo>
                  <a:cubicBezTo>
                    <a:pt x="10404" y="12288"/>
                    <a:pt x="10404" y="12300"/>
                    <a:pt x="10416" y="12312"/>
                  </a:cubicBezTo>
                  <a:cubicBezTo>
                    <a:pt x="10428" y="12336"/>
                    <a:pt x="10428" y="12360"/>
                    <a:pt x="10440" y="12385"/>
                  </a:cubicBezTo>
                  <a:lnTo>
                    <a:pt x="10477" y="12458"/>
                  </a:lnTo>
                  <a:cubicBezTo>
                    <a:pt x="10477" y="12470"/>
                    <a:pt x="10477" y="12482"/>
                    <a:pt x="10489" y="12495"/>
                  </a:cubicBezTo>
                  <a:lnTo>
                    <a:pt x="10489" y="12519"/>
                  </a:lnTo>
                  <a:lnTo>
                    <a:pt x="10501" y="12543"/>
                  </a:lnTo>
                  <a:cubicBezTo>
                    <a:pt x="10513" y="12555"/>
                    <a:pt x="10513" y="12568"/>
                    <a:pt x="10513" y="12579"/>
                  </a:cubicBezTo>
                  <a:cubicBezTo>
                    <a:pt x="10526" y="12604"/>
                    <a:pt x="10537" y="12628"/>
                    <a:pt x="10537" y="12652"/>
                  </a:cubicBezTo>
                  <a:lnTo>
                    <a:pt x="10550" y="12689"/>
                  </a:lnTo>
                  <a:cubicBezTo>
                    <a:pt x="10562" y="12713"/>
                    <a:pt x="10562" y="12738"/>
                    <a:pt x="10574" y="12749"/>
                  </a:cubicBezTo>
                  <a:lnTo>
                    <a:pt x="10574" y="12774"/>
                  </a:lnTo>
                  <a:lnTo>
                    <a:pt x="10574" y="12786"/>
                  </a:lnTo>
                  <a:cubicBezTo>
                    <a:pt x="10586" y="12811"/>
                    <a:pt x="10599" y="12835"/>
                    <a:pt x="10599" y="12859"/>
                  </a:cubicBezTo>
                  <a:cubicBezTo>
                    <a:pt x="10610" y="12895"/>
                    <a:pt x="10610" y="12932"/>
                    <a:pt x="10623" y="12968"/>
                  </a:cubicBezTo>
                  <a:lnTo>
                    <a:pt x="10659" y="13151"/>
                  </a:lnTo>
                  <a:lnTo>
                    <a:pt x="10659" y="13175"/>
                  </a:lnTo>
                  <a:cubicBezTo>
                    <a:pt x="10659" y="13200"/>
                    <a:pt x="10672" y="13224"/>
                    <a:pt x="10672" y="13235"/>
                  </a:cubicBezTo>
                  <a:lnTo>
                    <a:pt x="10672" y="13297"/>
                  </a:lnTo>
                  <a:lnTo>
                    <a:pt x="10683" y="13333"/>
                  </a:lnTo>
                  <a:lnTo>
                    <a:pt x="10683" y="13345"/>
                  </a:lnTo>
                  <a:lnTo>
                    <a:pt x="10683" y="13357"/>
                  </a:lnTo>
                  <a:lnTo>
                    <a:pt x="10683" y="13454"/>
                  </a:lnTo>
                  <a:lnTo>
                    <a:pt x="10683" y="13467"/>
                  </a:lnTo>
                  <a:lnTo>
                    <a:pt x="10683" y="13564"/>
                  </a:lnTo>
                  <a:lnTo>
                    <a:pt x="10683" y="13843"/>
                  </a:lnTo>
                  <a:lnTo>
                    <a:pt x="10683" y="13856"/>
                  </a:lnTo>
                  <a:lnTo>
                    <a:pt x="10683" y="13892"/>
                  </a:lnTo>
                  <a:cubicBezTo>
                    <a:pt x="10683" y="13929"/>
                    <a:pt x="10672" y="13965"/>
                    <a:pt x="10672" y="14002"/>
                  </a:cubicBezTo>
                  <a:lnTo>
                    <a:pt x="10672" y="14075"/>
                  </a:lnTo>
                  <a:cubicBezTo>
                    <a:pt x="10672" y="14099"/>
                    <a:pt x="10672" y="14123"/>
                    <a:pt x="10659" y="14147"/>
                  </a:cubicBezTo>
                  <a:lnTo>
                    <a:pt x="10659" y="14159"/>
                  </a:lnTo>
                  <a:lnTo>
                    <a:pt x="10659" y="14172"/>
                  </a:lnTo>
                  <a:lnTo>
                    <a:pt x="10659" y="14183"/>
                  </a:lnTo>
                  <a:lnTo>
                    <a:pt x="10659" y="14196"/>
                  </a:lnTo>
                  <a:lnTo>
                    <a:pt x="10659" y="14208"/>
                  </a:lnTo>
                  <a:lnTo>
                    <a:pt x="10659" y="14220"/>
                  </a:lnTo>
                  <a:lnTo>
                    <a:pt x="10659" y="14293"/>
                  </a:lnTo>
                  <a:lnTo>
                    <a:pt x="10659" y="14305"/>
                  </a:lnTo>
                  <a:lnTo>
                    <a:pt x="10659" y="14329"/>
                  </a:lnTo>
                  <a:lnTo>
                    <a:pt x="10647" y="14329"/>
                  </a:lnTo>
                  <a:lnTo>
                    <a:pt x="10647" y="14342"/>
                  </a:lnTo>
                  <a:lnTo>
                    <a:pt x="10647" y="14427"/>
                  </a:lnTo>
                  <a:lnTo>
                    <a:pt x="10647" y="14439"/>
                  </a:lnTo>
                  <a:lnTo>
                    <a:pt x="10635" y="14415"/>
                  </a:lnTo>
                  <a:cubicBezTo>
                    <a:pt x="10623" y="14391"/>
                    <a:pt x="10623" y="14366"/>
                    <a:pt x="10610" y="14342"/>
                  </a:cubicBezTo>
                  <a:cubicBezTo>
                    <a:pt x="10599" y="14318"/>
                    <a:pt x="10599" y="14293"/>
                    <a:pt x="10586" y="14269"/>
                  </a:cubicBezTo>
                  <a:cubicBezTo>
                    <a:pt x="10586" y="14256"/>
                    <a:pt x="10586" y="14245"/>
                    <a:pt x="10574" y="14232"/>
                  </a:cubicBezTo>
                  <a:lnTo>
                    <a:pt x="10574" y="14220"/>
                  </a:lnTo>
                  <a:lnTo>
                    <a:pt x="10550" y="14135"/>
                  </a:lnTo>
                  <a:lnTo>
                    <a:pt x="10550" y="14123"/>
                  </a:lnTo>
                  <a:lnTo>
                    <a:pt x="10537" y="14099"/>
                  </a:lnTo>
                  <a:lnTo>
                    <a:pt x="10537" y="14075"/>
                  </a:lnTo>
                  <a:cubicBezTo>
                    <a:pt x="10526" y="14050"/>
                    <a:pt x="10526" y="14026"/>
                    <a:pt x="10513" y="14013"/>
                  </a:cubicBezTo>
                  <a:lnTo>
                    <a:pt x="10501" y="13940"/>
                  </a:lnTo>
                  <a:cubicBezTo>
                    <a:pt x="10501" y="13916"/>
                    <a:pt x="10489" y="13892"/>
                    <a:pt x="10489" y="13856"/>
                  </a:cubicBezTo>
                  <a:lnTo>
                    <a:pt x="10477" y="13856"/>
                  </a:lnTo>
                  <a:lnTo>
                    <a:pt x="10477" y="13843"/>
                  </a:lnTo>
                  <a:lnTo>
                    <a:pt x="10477" y="13832"/>
                  </a:lnTo>
                  <a:lnTo>
                    <a:pt x="10477" y="13819"/>
                  </a:lnTo>
                  <a:lnTo>
                    <a:pt x="10477" y="13807"/>
                  </a:lnTo>
                  <a:cubicBezTo>
                    <a:pt x="10464" y="13783"/>
                    <a:pt x="10464" y="13759"/>
                    <a:pt x="10453" y="13734"/>
                  </a:cubicBezTo>
                  <a:lnTo>
                    <a:pt x="10453" y="13722"/>
                  </a:lnTo>
                  <a:lnTo>
                    <a:pt x="10453" y="13697"/>
                  </a:lnTo>
                  <a:lnTo>
                    <a:pt x="10453" y="13686"/>
                  </a:lnTo>
                  <a:lnTo>
                    <a:pt x="10440" y="13673"/>
                  </a:lnTo>
                  <a:lnTo>
                    <a:pt x="10440" y="13661"/>
                  </a:lnTo>
                  <a:lnTo>
                    <a:pt x="10440" y="13649"/>
                  </a:lnTo>
                  <a:cubicBezTo>
                    <a:pt x="10440" y="13624"/>
                    <a:pt x="10428" y="13613"/>
                    <a:pt x="10428" y="13600"/>
                  </a:cubicBezTo>
                  <a:lnTo>
                    <a:pt x="10428" y="13564"/>
                  </a:lnTo>
                  <a:lnTo>
                    <a:pt x="10416" y="13540"/>
                  </a:lnTo>
                  <a:lnTo>
                    <a:pt x="10416" y="13516"/>
                  </a:lnTo>
                  <a:lnTo>
                    <a:pt x="10404" y="13467"/>
                  </a:lnTo>
                  <a:cubicBezTo>
                    <a:pt x="10404" y="13430"/>
                    <a:pt x="10392" y="13406"/>
                    <a:pt x="10392" y="13370"/>
                  </a:cubicBezTo>
                  <a:lnTo>
                    <a:pt x="10380" y="13333"/>
                  </a:lnTo>
                  <a:cubicBezTo>
                    <a:pt x="10380" y="13297"/>
                    <a:pt x="10367" y="13248"/>
                    <a:pt x="10367" y="13211"/>
                  </a:cubicBezTo>
                  <a:cubicBezTo>
                    <a:pt x="10343" y="13114"/>
                    <a:pt x="10331" y="13005"/>
                    <a:pt x="10319" y="12895"/>
                  </a:cubicBezTo>
                  <a:cubicBezTo>
                    <a:pt x="10307" y="12859"/>
                    <a:pt x="10307" y="12822"/>
                    <a:pt x="10294" y="12798"/>
                  </a:cubicBezTo>
                  <a:lnTo>
                    <a:pt x="10294" y="12774"/>
                  </a:lnTo>
                  <a:cubicBezTo>
                    <a:pt x="10283" y="12725"/>
                    <a:pt x="10283" y="12676"/>
                    <a:pt x="10270" y="12640"/>
                  </a:cubicBezTo>
                  <a:lnTo>
                    <a:pt x="10270" y="12628"/>
                  </a:lnTo>
                  <a:lnTo>
                    <a:pt x="10270" y="12616"/>
                  </a:lnTo>
                  <a:cubicBezTo>
                    <a:pt x="10270" y="12592"/>
                    <a:pt x="10258" y="12579"/>
                    <a:pt x="10258" y="12568"/>
                  </a:cubicBezTo>
                  <a:cubicBezTo>
                    <a:pt x="10258" y="12543"/>
                    <a:pt x="10258" y="12531"/>
                    <a:pt x="10246" y="12519"/>
                  </a:cubicBezTo>
                  <a:lnTo>
                    <a:pt x="10246" y="12495"/>
                  </a:lnTo>
                  <a:lnTo>
                    <a:pt x="10246" y="12482"/>
                  </a:lnTo>
                  <a:cubicBezTo>
                    <a:pt x="10234" y="12458"/>
                    <a:pt x="10234" y="12446"/>
                    <a:pt x="10234" y="12433"/>
                  </a:cubicBezTo>
                  <a:lnTo>
                    <a:pt x="10221" y="12409"/>
                  </a:lnTo>
                  <a:lnTo>
                    <a:pt x="10221" y="12385"/>
                  </a:lnTo>
                  <a:lnTo>
                    <a:pt x="10221" y="12373"/>
                  </a:lnTo>
                  <a:lnTo>
                    <a:pt x="10210" y="12360"/>
                  </a:lnTo>
                  <a:cubicBezTo>
                    <a:pt x="10210" y="12336"/>
                    <a:pt x="10197" y="12324"/>
                    <a:pt x="10197" y="12300"/>
                  </a:cubicBezTo>
                  <a:lnTo>
                    <a:pt x="10197" y="12276"/>
                  </a:lnTo>
                  <a:cubicBezTo>
                    <a:pt x="10185" y="12263"/>
                    <a:pt x="10185" y="12252"/>
                    <a:pt x="10173" y="12239"/>
                  </a:cubicBezTo>
                  <a:lnTo>
                    <a:pt x="10173" y="12215"/>
                  </a:lnTo>
                  <a:cubicBezTo>
                    <a:pt x="10161" y="12203"/>
                    <a:pt x="10161" y="12179"/>
                    <a:pt x="10148" y="12166"/>
                  </a:cubicBezTo>
                  <a:lnTo>
                    <a:pt x="10148" y="12154"/>
                  </a:lnTo>
                  <a:cubicBezTo>
                    <a:pt x="10148" y="12142"/>
                    <a:pt x="10137" y="12142"/>
                    <a:pt x="10137" y="12130"/>
                  </a:cubicBezTo>
                  <a:lnTo>
                    <a:pt x="10137" y="12117"/>
                  </a:lnTo>
                  <a:lnTo>
                    <a:pt x="10124" y="12106"/>
                  </a:lnTo>
                  <a:lnTo>
                    <a:pt x="10124" y="12093"/>
                  </a:lnTo>
                  <a:cubicBezTo>
                    <a:pt x="10100" y="12044"/>
                    <a:pt x="10076" y="11996"/>
                    <a:pt x="10064" y="11960"/>
                  </a:cubicBezTo>
                  <a:cubicBezTo>
                    <a:pt x="10051" y="11947"/>
                    <a:pt x="10040" y="11923"/>
                    <a:pt x="10027" y="11911"/>
                  </a:cubicBezTo>
                  <a:lnTo>
                    <a:pt x="9991" y="11838"/>
                  </a:lnTo>
                  <a:lnTo>
                    <a:pt x="9991" y="11814"/>
                  </a:lnTo>
                  <a:cubicBezTo>
                    <a:pt x="9967" y="11790"/>
                    <a:pt x="9954" y="11753"/>
                    <a:pt x="9942" y="11728"/>
                  </a:cubicBezTo>
                  <a:lnTo>
                    <a:pt x="9930" y="11692"/>
                  </a:lnTo>
                  <a:cubicBezTo>
                    <a:pt x="9918" y="11668"/>
                    <a:pt x="9905" y="11644"/>
                    <a:pt x="9905" y="11620"/>
                  </a:cubicBezTo>
                  <a:cubicBezTo>
                    <a:pt x="9894" y="11607"/>
                    <a:pt x="9881" y="11583"/>
                    <a:pt x="9881" y="11571"/>
                  </a:cubicBezTo>
                  <a:cubicBezTo>
                    <a:pt x="9869" y="11547"/>
                    <a:pt x="9869" y="11534"/>
                    <a:pt x="9857" y="11510"/>
                  </a:cubicBezTo>
                  <a:lnTo>
                    <a:pt x="9845" y="11498"/>
                  </a:lnTo>
                  <a:cubicBezTo>
                    <a:pt x="9845" y="11485"/>
                    <a:pt x="9845" y="11474"/>
                    <a:pt x="9832" y="11461"/>
                  </a:cubicBezTo>
                  <a:cubicBezTo>
                    <a:pt x="9832" y="11437"/>
                    <a:pt x="9821" y="11425"/>
                    <a:pt x="9821" y="11401"/>
                  </a:cubicBezTo>
                  <a:cubicBezTo>
                    <a:pt x="9808" y="11388"/>
                    <a:pt x="9808" y="11377"/>
                    <a:pt x="9797" y="11352"/>
                  </a:cubicBezTo>
                  <a:lnTo>
                    <a:pt x="9797" y="11340"/>
                  </a:lnTo>
                  <a:cubicBezTo>
                    <a:pt x="9784" y="11291"/>
                    <a:pt x="9772" y="11255"/>
                    <a:pt x="9748" y="11206"/>
                  </a:cubicBezTo>
                  <a:cubicBezTo>
                    <a:pt x="9735" y="11158"/>
                    <a:pt x="9724" y="11121"/>
                    <a:pt x="9711" y="11072"/>
                  </a:cubicBezTo>
                  <a:cubicBezTo>
                    <a:pt x="9711" y="11072"/>
                    <a:pt x="9711" y="11061"/>
                    <a:pt x="9699" y="11048"/>
                  </a:cubicBezTo>
                  <a:lnTo>
                    <a:pt x="9699" y="11036"/>
                  </a:lnTo>
                  <a:cubicBezTo>
                    <a:pt x="9689" y="11016"/>
                    <a:pt x="9679" y="10988"/>
                    <a:pt x="9676" y="10965"/>
                  </a:cubicBezTo>
                  <a:close/>
                  <a:moveTo>
                    <a:pt x="6296" y="12227"/>
                  </a:moveTo>
                  <a:cubicBezTo>
                    <a:pt x="6296" y="12227"/>
                    <a:pt x="6308" y="12239"/>
                    <a:pt x="6321" y="12239"/>
                  </a:cubicBezTo>
                  <a:cubicBezTo>
                    <a:pt x="6332" y="12252"/>
                    <a:pt x="6345" y="12263"/>
                    <a:pt x="6357" y="12263"/>
                  </a:cubicBezTo>
                  <a:lnTo>
                    <a:pt x="6381" y="12263"/>
                  </a:lnTo>
                  <a:lnTo>
                    <a:pt x="6491" y="12482"/>
                  </a:lnTo>
                  <a:cubicBezTo>
                    <a:pt x="6502" y="12531"/>
                    <a:pt x="6527" y="12579"/>
                    <a:pt x="6539" y="12616"/>
                  </a:cubicBezTo>
                  <a:cubicBezTo>
                    <a:pt x="6551" y="12665"/>
                    <a:pt x="6564" y="12701"/>
                    <a:pt x="6588" y="12749"/>
                  </a:cubicBezTo>
                  <a:cubicBezTo>
                    <a:pt x="6600" y="12798"/>
                    <a:pt x="6612" y="12847"/>
                    <a:pt x="6637" y="12895"/>
                  </a:cubicBezTo>
                  <a:cubicBezTo>
                    <a:pt x="6648" y="12944"/>
                    <a:pt x="6661" y="13005"/>
                    <a:pt x="6685" y="13054"/>
                  </a:cubicBezTo>
                  <a:cubicBezTo>
                    <a:pt x="6710" y="13102"/>
                    <a:pt x="6721" y="13151"/>
                    <a:pt x="6746" y="13200"/>
                  </a:cubicBezTo>
                  <a:cubicBezTo>
                    <a:pt x="6770" y="13248"/>
                    <a:pt x="6782" y="13297"/>
                    <a:pt x="6807" y="13345"/>
                  </a:cubicBezTo>
                  <a:cubicBezTo>
                    <a:pt x="6818" y="13357"/>
                    <a:pt x="6818" y="13370"/>
                    <a:pt x="6818" y="13370"/>
                  </a:cubicBezTo>
                  <a:cubicBezTo>
                    <a:pt x="6831" y="13381"/>
                    <a:pt x="6831" y="13381"/>
                    <a:pt x="6831" y="13394"/>
                  </a:cubicBezTo>
                  <a:cubicBezTo>
                    <a:pt x="6831" y="13406"/>
                    <a:pt x="6843" y="13406"/>
                    <a:pt x="6843" y="13406"/>
                  </a:cubicBezTo>
                  <a:cubicBezTo>
                    <a:pt x="6855" y="13430"/>
                    <a:pt x="6867" y="13467"/>
                    <a:pt x="6880" y="13491"/>
                  </a:cubicBezTo>
                  <a:cubicBezTo>
                    <a:pt x="6891" y="13503"/>
                    <a:pt x="6891" y="13527"/>
                    <a:pt x="6904" y="13540"/>
                  </a:cubicBezTo>
                  <a:cubicBezTo>
                    <a:pt x="6904" y="13564"/>
                    <a:pt x="6916" y="13576"/>
                    <a:pt x="6928" y="13600"/>
                  </a:cubicBezTo>
                  <a:cubicBezTo>
                    <a:pt x="6964" y="13722"/>
                    <a:pt x="7001" y="13843"/>
                    <a:pt x="7050" y="13953"/>
                  </a:cubicBezTo>
                  <a:cubicBezTo>
                    <a:pt x="7074" y="14013"/>
                    <a:pt x="7098" y="14086"/>
                    <a:pt x="7123" y="14147"/>
                  </a:cubicBezTo>
                  <a:cubicBezTo>
                    <a:pt x="7147" y="14208"/>
                    <a:pt x="7171" y="14256"/>
                    <a:pt x="7196" y="14318"/>
                  </a:cubicBezTo>
                  <a:cubicBezTo>
                    <a:pt x="7217" y="14372"/>
                    <a:pt x="7239" y="14416"/>
                    <a:pt x="7261" y="14469"/>
                  </a:cubicBezTo>
                  <a:lnTo>
                    <a:pt x="7261" y="14469"/>
                  </a:lnTo>
                  <a:cubicBezTo>
                    <a:pt x="7258" y="14466"/>
                    <a:pt x="7256" y="14463"/>
                    <a:pt x="7256" y="14463"/>
                  </a:cubicBezTo>
                  <a:cubicBezTo>
                    <a:pt x="7244" y="14451"/>
                    <a:pt x="7232" y="14427"/>
                    <a:pt x="7220" y="14415"/>
                  </a:cubicBezTo>
                  <a:cubicBezTo>
                    <a:pt x="7196" y="14402"/>
                    <a:pt x="7183" y="14378"/>
                    <a:pt x="7171" y="14366"/>
                  </a:cubicBezTo>
                  <a:cubicBezTo>
                    <a:pt x="7159" y="14354"/>
                    <a:pt x="7147" y="14329"/>
                    <a:pt x="7134" y="14318"/>
                  </a:cubicBezTo>
                  <a:cubicBezTo>
                    <a:pt x="7123" y="14318"/>
                    <a:pt x="7123" y="14305"/>
                    <a:pt x="7110" y="14305"/>
                  </a:cubicBezTo>
                  <a:cubicBezTo>
                    <a:pt x="7098" y="14293"/>
                    <a:pt x="7098" y="14281"/>
                    <a:pt x="7086" y="14281"/>
                  </a:cubicBezTo>
                  <a:cubicBezTo>
                    <a:pt x="7074" y="14269"/>
                    <a:pt x="7061" y="14256"/>
                    <a:pt x="7050" y="14232"/>
                  </a:cubicBezTo>
                  <a:cubicBezTo>
                    <a:pt x="7026" y="14220"/>
                    <a:pt x="7013" y="14208"/>
                    <a:pt x="7001" y="14196"/>
                  </a:cubicBezTo>
                  <a:cubicBezTo>
                    <a:pt x="6964" y="14172"/>
                    <a:pt x="6928" y="14147"/>
                    <a:pt x="6904" y="14111"/>
                  </a:cubicBezTo>
                  <a:cubicBezTo>
                    <a:pt x="6867" y="14086"/>
                    <a:pt x="6831" y="14062"/>
                    <a:pt x="6794" y="14026"/>
                  </a:cubicBezTo>
                  <a:cubicBezTo>
                    <a:pt x="6770" y="14002"/>
                    <a:pt x="6734" y="13977"/>
                    <a:pt x="6710" y="13953"/>
                  </a:cubicBezTo>
                  <a:cubicBezTo>
                    <a:pt x="6697" y="13953"/>
                    <a:pt x="6685" y="13940"/>
                    <a:pt x="6673" y="13929"/>
                  </a:cubicBezTo>
                  <a:cubicBezTo>
                    <a:pt x="6673" y="13916"/>
                    <a:pt x="6673" y="13916"/>
                    <a:pt x="6661" y="13904"/>
                  </a:cubicBezTo>
                  <a:lnTo>
                    <a:pt x="6661" y="13892"/>
                  </a:lnTo>
                  <a:cubicBezTo>
                    <a:pt x="6637" y="13832"/>
                    <a:pt x="6612" y="13770"/>
                    <a:pt x="6588" y="13697"/>
                  </a:cubicBezTo>
                  <a:cubicBezTo>
                    <a:pt x="6564" y="13649"/>
                    <a:pt x="6539" y="13588"/>
                    <a:pt x="6515" y="13527"/>
                  </a:cubicBezTo>
                  <a:cubicBezTo>
                    <a:pt x="6502" y="13516"/>
                    <a:pt x="6502" y="13491"/>
                    <a:pt x="6491" y="13479"/>
                  </a:cubicBezTo>
                  <a:cubicBezTo>
                    <a:pt x="6491" y="13467"/>
                    <a:pt x="6478" y="13443"/>
                    <a:pt x="6466" y="13430"/>
                  </a:cubicBezTo>
                  <a:cubicBezTo>
                    <a:pt x="6466" y="13406"/>
                    <a:pt x="6454" y="13394"/>
                    <a:pt x="6454" y="13381"/>
                  </a:cubicBezTo>
                  <a:cubicBezTo>
                    <a:pt x="6442" y="13357"/>
                    <a:pt x="6442" y="13333"/>
                    <a:pt x="6442" y="13308"/>
                  </a:cubicBezTo>
                  <a:cubicBezTo>
                    <a:pt x="6430" y="13284"/>
                    <a:pt x="6430" y="13260"/>
                    <a:pt x="6418" y="13235"/>
                  </a:cubicBezTo>
                  <a:cubicBezTo>
                    <a:pt x="6418" y="13187"/>
                    <a:pt x="6405" y="13138"/>
                    <a:pt x="6394" y="13090"/>
                  </a:cubicBezTo>
                  <a:cubicBezTo>
                    <a:pt x="6394" y="13041"/>
                    <a:pt x="6381" y="13005"/>
                    <a:pt x="6381" y="12956"/>
                  </a:cubicBezTo>
                  <a:cubicBezTo>
                    <a:pt x="6381" y="12908"/>
                    <a:pt x="6381" y="12871"/>
                    <a:pt x="6369" y="12822"/>
                  </a:cubicBezTo>
                  <a:cubicBezTo>
                    <a:pt x="6357" y="12725"/>
                    <a:pt x="6357" y="12640"/>
                    <a:pt x="6345" y="12543"/>
                  </a:cubicBezTo>
                  <a:cubicBezTo>
                    <a:pt x="6332" y="12495"/>
                    <a:pt x="6332" y="12458"/>
                    <a:pt x="6321" y="12409"/>
                  </a:cubicBezTo>
                  <a:cubicBezTo>
                    <a:pt x="6321" y="12360"/>
                    <a:pt x="6308" y="12312"/>
                    <a:pt x="6296" y="12263"/>
                  </a:cubicBezTo>
                  <a:lnTo>
                    <a:pt x="6296" y="12227"/>
                  </a:lnTo>
                  <a:close/>
                  <a:moveTo>
                    <a:pt x="9614" y="10951"/>
                  </a:moveTo>
                  <a:cubicBezTo>
                    <a:pt x="9614" y="10951"/>
                    <a:pt x="9614" y="10963"/>
                    <a:pt x="9626" y="10963"/>
                  </a:cubicBezTo>
                  <a:cubicBezTo>
                    <a:pt x="9626" y="10999"/>
                    <a:pt x="9638" y="11024"/>
                    <a:pt x="9651" y="11061"/>
                  </a:cubicBezTo>
                  <a:cubicBezTo>
                    <a:pt x="9651" y="11072"/>
                    <a:pt x="9662" y="11085"/>
                    <a:pt x="9662" y="11096"/>
                  </a:cubicBezTo>
                  <a:lnTo>
                    <a:pt x="9662" y="11085"/>
                  </a:lnTo>
                  <a:cubicBezTo>
                    <a:pt x="9687" y="11145"/>
                    <a:pt x="9699" y="11194"/>
                    <a:pt x="9711" y="11255"/>
                  </a:cubicBezTo>
                  <a:cubicBezTo>
                    <a:pt x="9735" y="11315"/>
                    <a:pt x="9748" y="11377"/>
                    <a:pt x="9772" y="11425"/>
                  </a:cubicBezTo>
                  <a:cubicBezTo>
                    <a:pt x="9784" y="11474"/>
                    <a:pt x="9808" y="11522"/>
                    <a:pt x="9821" y="11558"/>
                  </a:cubicBezTo>
                  <a:cubicBezTo>
                    <a:pt x="9845" y="11607"/>
                    <a:pt x="9857" y="11644"/>
                    <a:pt x="9869" y="11692"/>
                  </a:cubicBezTo>
                  <a:cubicBezTo>
                    <a:pt x="9894" y="11741"/>
                    <a:pt x="9905" y="11777"/>
                    <a:pt x="9930" y="11826"/>
                  </a:cubicBezTo>
                  <a:cubicBezTo>
                    <a:pt x="9942" y="11863"/>
                    <a:pt x="9967" y="11887"/>
                    <a:pt x="9978" y="11923"/>
                  </a:cubicBezTo>
                  <a:lnTo>
                    <a:pt x="10003" y="11960"/>
                  </a:lnTo>
                  <a:lnTo>
                    <a:pt x="10003" y="11972"/>
                  </a:lnTo>
                  <a:cubicBezTo>
                    <a:pt x="10015" y="12008"/>
                    <a:pt x="10040" y="12033"/>
                    <a:pt x="10051" y="12057"/>
                  </a:cubicBezTo>
                  <a:lnTo>
                    <a:pt x="10051" y="12069"/>
                  </a:lnTo>
                  <a:cubicBezTo>
                    <a:pt x="10064" y="12106"/>
                    <a:pt x="10076" y="12142"/>
                    <a:pt x="10088" y="12166"/>
                  </a:cubicBezTo>
                  <a:lnTo>
                    <a:pt x="10100" y="12179"/>
                  </a:lnTo>
                  <a:lnTo>
                    <a:pt x="10100" y="12190"/>
                  </a:lnTo>
                  <a:lnTo>
                    <a:pt x="10100" y="12203"/>
                  </a:lnTo>
                  <a:lnTo>
                    <a:pt x="10112" y="12227"/>
                  </a:lnTo>
                  <a:cubicBezTo>
                    <a:pt x="10112" y="12239"/>
                    <a:pt x="10124" y="12263"/>
                    <a:pt x="10137" y="12288"/>
                  </a:cubicBezTo>
                  <a:cubicBezTo>
                    <a:pt x="10137" y="12300"/>
                    <a:pt x="10137" y="12312"/>
                    <a:pt x="10148" y="12324"/>
                  </a:cubicBezTo>
                  <a:lnTo>
                    <a:pt x="10148" y="12349"/>
                  </a:lnTo>
                  <a:cubicBezTo>
                    <a:pt x="10148" y="12360"/>
                    <a:pt x="10161" y="12385"/>
                    <a:pt x="10161" y="12397"/>
                  </a:cubicBezTo>
                  <a:cubicBezTo>
                    <a:pt x="10161" y="12422"/>
                    <a:pt x="10173" y="12433"/>
                    <a:pt x="10173" y="12458"/>
                  </a:cubicBezTo>
                  <a:lnTo>
                    <a:pt x="10185" y="12495"/>
                  </a:lnTo>
                  <a:cubicBezTo>
                    <a:pt x="10185" y="12519"/>
                    <a:pt x="10197" y="12543"/>
                    <a:pt x="10197" y="12568"/>
                  </a:cubicBezTo>
                  <a:cubicBezTo>
                    <a:pt x="10197" y="12604"/>
                    <a:pt x="10210" y="12628"/>
                    <a:pt x="10210" y="12665"/>
                  </a:cubicBezTo>
                  <a:lnTo>
                    <a:pt x="10221" y="12701"/>
                  </a:lnTo>
                  <a:cubicBezTo>
                    <a:pt x="10221" y="12725"/>
                    <a:pt x="10221" y="12749"/>
                    <a:pt x="10234" y="12774"/>
                  </a:cubicBezTo>
                  <a:lnTo>
                    <a:pt x="10234" y="12811"/>
                  </a:lnTo>
                  <a:cubicBezTo>
                    <a:pt x="10246" y="12847"/>
                    <a:pt x="10246" y="12884"/>
                    <a:pt x="10246" y="12920"/>
                  </a:cubicBezTo>
                  <a:cubicBezTo>
                    <a:pt x="10258" y="12968"/>
                    <a:pt x="10270" y="13017"/>
                    <a:pt x="10270" y="13078"/>
                  </a:cubicBezTo>
                  <a:cubicBezTo>
                    <a:pt x="10283" y="13127"/>
                    <a:pt x="10283" y="13175"/>
                    <a:pt x="10294" y="13224"/>
                  </a:cubicBezTo>
                  <a:lnTo>
                    <a:pt x="10294" y="13248"/>
                  </a:lnTo>
                  <a:cubicBezTo>
                    <a:pt x="10307" y="13272"/>
                    <a:pt x="10307" y="13308"/>
                    <a:pt x="10307" y="13333"/>
                  </a:cubicBezTo>
                  <a:lnTo>
                    <a:pt x="10319" y="13370"/>
                  </a:lnTo>
                  <a:lnTo>
                    <a:pt x="10319" y="13381"/>
                  </a:lnTo>
                  <a:cubicBezTo>
                    <a:pt x="10331" y="13418"/>
                    <a:pt x="10331" y="13454"/>
                    <a:pt x="10343" y="13491"/>
                  </a:cubicBezTo>
                  <a:lnTo>
                    <a:pt x="10356" y="13564"/>
                  </a:lnTo>
                  <a:lnTo>
                    <a:pt x="10367" y="13649"/>
                  </a:lnTo>
                  <a:cubicBezTo>
                    <a:pt x="10380" y="13686"/>
                    <a:pt x="10380" y="13722"/>
                    <a:pt x="10392" y="13759"/>
                  </a:cubicBezTo>
                  <a:lnTo>
                    <a:pt x="10404" y="13807"/>
                  </a:lnTo>
                  <a:cubicBezTo>
                    <a:pt x="10404" y="13843"/>
                    <a:pt x="10416" y="13880"/>
                    <a:pt x="10416" y="13916"/>
                  </a:cubicBezTo>
                  <a:lnTo>
                    <a:pt x="10440" y="14002"/>
                  </a:lnTo>
                  <a:lnTo>
                    <a:pt x="10464" y="14086"/>
                  </a:lnTo>
                  <a:lnTo>
                    <a:pt x="10464" y="14111"/>
                  </a:lnTo>
                  <a:lnTo>
                    <a:pt x="10464" y="14123"/>
                  </a:lnTo>
                  <a:lnTo>
                    <a:pt x="10489" y="14172"/>
                  </a:lnTo>
                  <a:lnTo>
                    <a:pt x="10489" y="14196"/>
                  </a:lnTo>
                  <a:lnTo>
                    <a:pt x="10501" y="14220"/>
                  </a:lnTo>
                  <a:cubicBezTo>
                    <a:pt x="10513" y="14256"/>
                    <a:pt x="10526" y="14305"/>
                    <a:pt x="10526" y="14342"/>
                  </a:cubicBezTo>
                  <a:lnTo>
                    <a:pt x="10537" y="14378"/>
                  </a:lnTo>
                  <a:cubicBezTo>
                    <a:pt x="10562" y="14439"/>
                    <a:pt x="10586" y="14512"/>
                    <a:pt x="10599" y="14572"/>
                  </a:cubicBezTo>
                  <a:lnTo>
                    <a:pt x="10599" y="14597"/>
                  </a:lnTo>
                  <a:cubicBezTo>
                    <a:pt x="10610" y="14634"/>
                    <a:pt x="10610" y="14682"/>
                    <a:pt x="10623" y="14718"/>
                  </a:cubicBezTo>
                  <a:lnTo>
                    <a:pt x="10623" y="14731"/>
                  </a:lnTo>
                  <a:lnTo>
                    <a:pt x="10623" y="14743"/>
                  </a:lnTo>
                  <a:lnTo>
                    <a:pt x="10610" y="14731"/>
                  </a:lnTo>
                  <a:lnTo>
                    <a:pt x="10610" y="14718"/>
                  </a:lnTo>
                  <a:lnTo>
                    <a:pt x="10574" y="14682"/>
                  </a:lnTo>
                  <a:lnTo>
                    <a:pt x="10562" y="14658"/>
                  </a:lnTo>
                  <a:lnTo>
                    <a:pt x="10537" y="14621"/>
                  </a:lnTo>
                  <a:cubicBezTo>
                    <a:pt x="10526" y="14597"/>
                    <a:pt x="10513" y="14572"/>
                    <a:pt x="10489" y="14561"/>
                  </a:cubicBezTo>
                  <a:cubicBezTo>
                    <a:pt x="10489" y="14548"/>
                    <a:pt x="10477" y="14536"/>
                    <a:pt x="10477" y="14524"/>
                  </a:cubicBezTo>
                  <a:lnTo>
                    <a:pt x="10464" y="14512"/>
                  </a:lnTo>
                  <a:cubicBezTo>
                    <a:pt x="10416" y="14439"/>
                    <a:pt x="10356" y="14354"/>
                    <a:pt x="10307" y="14269"/>
                  </a:cubicBezTo>
                  <a:cubicBezTo>
                    <a:pt x="10258" y="14183"/>
                    <a:pt x="10210" y="14111"/>
                    <a:pt x="10161" y="14026"/>
                  </a:cubicBezTo>
                  <a:cubicBezTo>
                    <a:pt x="10124" y="13977"/>
                    <a:pt x="10100" y="13929"/>
                    <a:pt x="10076" y="13880"/>
                  </a:cubicBezTo>
                  <a:cubicBezTo>
                    <a:pt x="10064" y="13867"/>
                    <a:pt x="10064" y="13856"/>
                    <a:pt x="10051" y="13832"/>
                  </a:cubicBezTo>
                  <a:cubicBezTo>
                    <a:pt x="10051" y="13832"/>
                    <a:pt x="10040" y="13819"/>
                    <a:pt x="10040" y="13807"/>
                  </a:cubicBezTo>
                  <a:cubicBezTo>
                    <a:pt x="10027" y="13795"/>
                    <a:pt x="10027" y="13783"/>
                    <a:pt x="10015" y="13770"/>
                  </a:cubicBezTo>
                  <a:cubicBezTo>
                    <a:pt x="10003" y="13734"/>
                    <a:pt x="9978" y="13710"/>
                    <a:pt x="9967" y="13673"/>
                  </a:cubicBezTo>
                  <a:cubicBezTo>
                    <a:pt x="9954" y="13649"/>
                    <a:pt x="9954" y="13637"/>
                    <a:pt x="9942" y="13613"/>
                  </a:cubicBezTo>
                  <a:lnTo>
                    <a:pt x="9930" y="13588"/>
                  </a:lnTo>
                  <a:cubicBezTo>
                    <a:pt x="9918" y="13564"/>
                    <a:pt x="9905" y="13551"/>
                    <a:pt x="9905" y="13527"/>
                  </a:cubicBezTo>
                  <a:lnTo>
                    <a:pt x="9894" y="13516"/>
                  </a:lnTo>
                  <a:lnTo>
                    <a:pt x="9894" y="13503"/>
                  </a:lnTo>
                  <a:cubicBezTo>
                    <a:pt x="9881" y="13491"/>
                    <a:pt x="9881" y="13467"/>
                    <a:pt x="9869" y="13454"/>
                  </a:cubicBezTo>
                  <a:cubicBezTo>
                    <a:pt x="9869" y="13443"/>
                    <a:pt x="9869" y="13430"/>
                    <a:pt x="9857" y="13418"/>
                  </a:cubicBezTo>
                  <a:cubicBezTo>
                    <a:pt x="9857" y="13406"/>
                    <a:pt x="9845" y="13381"/>
                    <a:pt x="9845" y="13370"/>
                  </a:cubicBezTo>
                  <a:lnTo>
                    <a:pt x="9832" y="13357"/>
                  </a:lnTo>
                  <a:cubicBezTo>
                    <a:pt x="9821" y="13321"/>
                    <a:pt x="9821" y="13297"/>
                    <a:pt x="9808" y="13260"/>
                  </a:cubicBezTo>
                  <a:cubicBezTo>
                    <a:pt x="9797" y="13248"/>
                    <a:pt x="9797" y="13224"/>
                    <a:pt x="9797" y="13211"/>
                  </a:cubicBezTo>
                  <a:lnTo>
                    <a:pt x="9784" y="13187"/>
                  </a:lnTo>
                  <a:lnTo>
                    <a:pt x="9784" y="13175"/>
                  </a:lnTo>
                  <a:cubicBezTo>
                    <a:pt x="9772" y="13163"/>
                    <a:pt x="9772" y="13151"/>
                    <a:pt x="9772" y="13138"/>
                  </a:cubicBezTo>
                  <a:lnTo>
                    <a:pt x="9748" y="13078"/>
                  </a:lnTo>
                  <a:lnTo>
                    <a:pt x="9748" y="13054"/>
                  </a:lnTo>
                  <a:cubicBezTo>
                    <a:pt x="9748" y="13041"/>
                    <a:pt x="9735" y="13041"/>
                    <a:pt x="9735" y="13029"/>
                  </a:cubicBezTo>
                  <a:lnTo>
                    <a:pt x="9724" y="12992"/>
                  </a:lnTo>
                  <a:lnTo>
                    <a:pt x="9724" y="12956"/>
                  </a:lnTo>
                  <a:lnTo>
                    <a:pt x="9711" y="12944"/>
                  </a:lnTo>
                  <a:lnTo>
                    <a:pt x="9711" y="12908"/>
                  </a:lnTo>
                  <a:cubicBezTo>
                    <a:pt x="9699" y="12871"/>
                    <a:pt x="9699" y="12822"/>
                    <a:pt x="9687" y="12774"/>
                  </a:cubicBezTo>
                  <a:cubicBezTo>
                    <a:pt x="9687" y="12762"/>
                    <a:pt x="9675" y="12762"/>
                    <a:pt x="9675" y="12749"/>
                  </a:cubicBezTo>
                  <a:lnTo>
                    <a:pt x="9675" y="12713"/>
                  </a:lnTo>
                  <a:lnTo>
                    <a:pt x="9662" y="12640"/>
                  </a:lnTo>
                  <a:lnTo>
                    <a:pt x="9662" y="12592"/>
                  </a:lnTo>
                  <a:lnTo>
                    <a:pt x="9651" y="12579"/>
                  </a:lnTo>
                  <a:cubicBezTo>
                    <a:pt x="9651" y="12531"/>
                    <a:pt x="9638" y="12482"/>
                    <a:pt x="9638" y="12446"/>
                  </a:cubicBezTo>
                  <a:lnTo>
                    <a:pt x="9638" y="12409"/>
                  </a:lnTo>
                  <a:cubicBezTo>
                    <a:pt x="9626" y="12373"/>
                    <a:pt x="9626" y="12336"/>
                    <a:pt x="9626" y="12300"/>
                  </a:cubicBezTo>
                  <a:cubicBezTo>
                    <a:pt x="9626" y="12288"/>
                    <a:pt x="9626" y="12263"/>
                    <a:pt x="9614" y="12252"/>
                  </a:cubicBezTo>
                  <a:lnTo>
                    <a:pt x="9614" y="12154"/>
                  </a:lnTo>
                  <a:cubicBezTo>
                    <a:pt x="9614" y="12130"/>
                    <a:pt x="9614" y="12106"/>
                    <a:pt x="9602" y="12093"/>
                  </a:cubicBezTo>
                  <a:lnTo>
                    <a:pt x="9602" y="11984"/>
                  </a:lnTo>
                  <a:lnTo>
                    <a:pt x="9602" y="11801"/>
                  </a:lnTo>
                  <a:lnTo>
                    <a:pt x="9602" y="11644"/>
                  </a:lnTo>
                  <a:lnTo>
                    <a:pt x="9602" y="11595"/>
                  </a:lnTo>
                  <a:lnTo>
                    <a:pt x="9602" y="11304"/>
                  </a:lnTo>
                  <a:lnTo>
                    <a:pt x="9602" y="11036"/>
                  </a:lnTo>
                  <a:lnTo>
                    <a:pt x="9614" y="10988"/>
                  </a:lnTo>
                  <a:lnTo>
                    <a:pt x="9614" y="10951"/>
                  </a:lnTo>
                  <a:close/>
                  <a:moveTo>
                    <a:pt x="6381" y="14694"/>
                  </a:moveTo>
                  <a:cubicBezTo>
                    <a:pt x="6394" y="14694"/>
                    <a:pt x="6394" y="14707"/>
                    <a:pt x="6405" y="14707"/>
                  </a:cubicBezTo>
                  <a:cubicBezTo>
                    <a:pt x="6418" y="14718"/>
                    <a:pt x="6442" y="14731"/>
                    <a:pt x="6454" y="14731"/>
                  </a:cubicBezTo>
                  <a:lnTo>
                    <a:pt x="6454" y="14743"/>
                  </a:lnTo>
                  <a:lnTo>
                    <a:pt x="6466" y="14743"/>
                  </a:lnTo>
                  <a:lnTo>
                    <a:pt x="6478" y="14755"/>
                  </a:lnTo>
                  <a:cubicBezTo>
                    <a:pt x="6502" y="14767"/>
                    <a:pt x="6539" y="14791"/>
                    <a:pt x="6564" y="14815"/>
                  </a:cubicBezTo>
                  <a:lnTo>
                    <a:pt x="6673" y="14888"/>
                  </a:lnTo>
                  <a:cubicBezTo>
                    <a:pt x="6710" y="14925"/>
                    <a:pt x="6758" y="14950"/>
                    <a:pt x="6807" y="14986"/>
                  </a:cubicBezTo>
                  <a:cubicBezTo>
                    <a:pt x="6818" y="14998"/>
                    <a:pt x="6843" y="15010"/>
                    <a:pt x="6855" y="15023"/>
                  </a:cubicBezTo>
                  <a:cubicBezTo>
                    <a:pt x="6891" y="15034"/>
                    <a:pt x="6916" y="15059"/>
                    <a:pt x="6940" y="15083"/>
                  </a:cubicBezTo>
                  <a:cubicBezTo>
                    <a:pt x="6989" y="15107"/>
                    <a:pt x="7026" y="15131"/>
                    <a:pt x="7061" y="15168"/>
                  </a:cubicBezTo>
                  <a:lnTo>
                    <a:pt x="7086" y="15180"/>
                  </a:lnTo>
                  <a:cubicBezTo>
                    <a:pt x="7110" y="15193"/>
                    <a:pt x="7134" y="15217"/>
                    <a:pt x="7159" y="15229"/>
                  </a:cubicBezTo>
                  <a:cubicBezTo>
                    <a:pt x="7183" y="15241"/>
                    <a:pt x="7207" y="15266"/>
                    <a:pt x="7220" y="15277"/>
                  </a:cubicBezTo>
                  <a:cubicBezTo>
                    <a:pt x="7256" y="15290"/>
                    <a:pt x="7280" y="15314"/>
                    <a:pt x="7305" y="15326"/>
                  </a:cubicBezTo>
                  <a:cubicBezTo>
                    <a:pt x="7329" y="15339"/>
                    <a:pt x="7366" y="15363"/>
                    <a:pt x="7390" y="15375"/>
                  </a:cubicBezTo>
                  <a:lnTo>
                    <a:pt x="7390" y="15387"/>
                  </a:lnTo>
                  <a:lnTo>
                    <a:pt x="7414" y="15387"/>
                  </a:lnTo>
                  <a:lnTo>
                    <a:pt x="7414" y="15399"/>
                  </a:lnTo>
                  <a:lnTo>
                    <a:pt x="7426" y="15399"/>
                  </a:lnTo>
                  <a:lnTo>
                    <a:pt x="7426" y="15411"/>
                  </a:lnTo>
                  <a:lnTo>
                    <a:pt x="7450" y="15411"/>
                  </a:lnTo>
                  <a:cubicBezTo>
                    <a:pt x="7475" y="15436"/>
                    <a:pt x="7499" y="15460"/>
                    <a:pt x="7536" y="15484"/>
                  </a:cubicBezTo>
                  <a:lnTo>
                    <a:pt x="7548" y="15484"/>
                  </a:lnTo>
                  <a:cubicBezTo>
                    <a:pt x="7548" y="15496"/>
                    <a:pt x="7560" y="15509"/>
                    <a:pt x="7572" y="15509"/>
                  </a:cubicBezTo>
                  <a:lnTo>
                    <a:pt x="7609" y="15545"/>
                  </a:lnTo>
                  <a:lnTo>
                    <a:pt x="7645" y="15569"/>
                  </a:lnTo>
                  <a:lnTo>
                    <a:pt x="7657" y="15582"/>
                  </a:lnTo>
                  <a:cubicBezTo>
                    <a:pt x="7669" y="15593"/>
                    <a:pt x="7669" y="15606"/>
                    <a:pt x="7682" y="15606"/>
                  </a:cubicBezTo>
                  <a:lnTo>
                    <a:pt x="7693" y="15618"/>
                  </a:lnTo>
                  <a:cubicBezTo>
                    <a:pt x="7718" y="15642"/>
                    <a:pt x="7730" y="15666"/>
                    <a:pt x="7755" y="15690"/>
                  </a:cubicBezTo>
                  <a:lnTo>
                    <a:pt x="7828" y="15763"/>
                  </a:lnTo>
                  <a:lnTo>
                    <a:pt x="7839" y="15763"/>
                  </a:lnTo>
                  <a:lnTo>
                    <a:pt x="7888" y="15812"/>
                  </a:lnTo>
                  <a:lnTo>
                    <a:pt x="7901" y="15825"/>
                  </a:lnTo>
                  <a:lnTo>
                    <a:pt x="7925" y="15849"/>
                  </a:lnTo>
                  <a:cubicBezTo>
                    <a:pt x="7937" y="15861"/>
                    <a:pt x="7961" y="15873"/>
                    <a:pt x="7973" y="15885"/>
                  </a:cubicBezTo>
                  <a:cubicBezTo>
                    <a:pt x="7985" y="15898"/>
                    <a:pt x="8009" y="15922"/>
                    <a:pt x="8034" y="15934"/>
                  </a:cubicBezTo>
                  <a:cubicBezTo>
                    <a:pt x="8046" y="15958"/>
                    <a:pt x="8071" y="15971"/>
                    <a:pt x="8095" y="15982"/>
                  </a:cubicBezTo>
                  <a:cubicBezTo>
                    <a:pt x="8119" y="16006"/>
                    <a:pt x="8144" y="16031"/>
                    <a:pt x="8180" y="16055"/>
                  </a:cubicBezTo>
                  <a:cubicBezTo>
                    <a:pt x="8204" y="16068"/>
                    <a:pt x="8228" y="16092"/>
                    <a:pt x="8253" y="16116"/>
                  </a:cubicBezTo>
                  <a:cubicBezTo>
                    <a:pt x="8265" y="16116"/>
                    <a:pt x="8265" y="16128"/>
                    <a:pt x="8277" y="16128"/>
                  </a:cubicBezTo>
                  <a:lnTo>
                    <a:pt x="8289" y="16141"/>
                  </a:lnTo>
                  <a:lnTo>
                    <a:pt x="8325" y="16177"/>
                  </a:lnTo>
                  <a:lnTo>
                    <a:pt x="8350" y="16201"/>
                  </a:lnTo>
                  <a:cubicBezTo>
                    <a:pt x="8387" y="16225"/>
                    <a:pt x="8423" y="16262"/>
                    <a:pt x="8471" y="16298"/>
                  </a:cubicBezTo>
                  <a:lnTo>
                    <a:pt x="8447" y="16298"/>
                  </a:lnTo>
                  <a:cubicBezTo>
                    <a:pt x="8423" y="16287"/>
                    <a:pt x="8387" y="16274"/>
                    <a:pt x="8362" y="16274"/>
                  </a:cubicBezTo>
                  <a:cubicBezTo>
                    <a:pt x="8350" y="16274"/>
                    <a:pt x="8350" y="16262"/>
                    <a:pt x="8338" y="16262"/>
                  </a:cubicBezTo>
                  <a:lnTo>
                    <a:pt x="8289" y="16262"/>
                  </a:lnTo>
                  <a:lnTo>
                    <a:pt x="8277" y="16250"/>
                  </a:lnTo>
                  <a:cubicBezTo>
                    <a:pt x="8253" y="16250"/>
                    <a:pt x="8228" y="16250"/>
                    <a:pt x="8204" y="16238"/>
                  </a:cubicBezTo>
                  <a:cubicBezTo>
                    <a:pt x="8180" y="16238"/>
                    <a:pt x="8144" y="16238"/>
                    <a:pt x="8107" y="16225"/>
                  </a:cubicBezTo>
                  <a:lnTo>
                    <a:pt x="8082" y="16225"/>
                  </a:lnTo>
                  <a:lnTo>
                    <a:pt x="8071" y="16214"/>
                  </a:lnTo>
                  <a:lnTo>
                    <a:pt x="8046" y="16214"/>
                  </a:lnTo>
                  <a:cubicBezTo>
                    <a:pt x="8034" y="16214"/>
                    <a:pt x="8022" y="16201"/>
                    <a:pt x="8009" y="16201"/>
                  </a:cubicBezTo>
                  <a:lnTo>
                    <a:pt x="7985" y="16201"/>
                  </a:lnTo>
                  <a:cubicBezTo>
                    <a:pt x="7973" y="16201"/>
                    <a:pt x="7961" y="16189"/>
                    <a:pt x="7949" y="16189"/>
                  </a:cubicBezTo>
                  <a:lnTo>
                    <a:pt x="7937" y="16189"/>
                  </a:lnTo>
                  <a:cubicBezTo>
                    <a:pt x="7925" y="16177"/>
                    <a:pt x="7901" y="16177"/>
                    <a:pt x="7888" y="16177"/>
                  </a:cubicBezTo>
                  <a:lnTo>
                    <a:pt x="7876" y="16165"/>
                  </a:lnTo>
                  <a:cubicBezTo>
                    <a:pt x="7864" y="16165"/>
                    <a:pt x="7852" y="16152"/>
                    <a:pt x="7828" y="16152"/>
                  </a:cubicBezTo>
                  <a:lnTo>
                    <a:pt x="7779" y="16141"/>
                  </a:lnTo>
                  <a:lnTo>
                    <a:pt x="7766" y="16128"/>
                  </a:lnTo>
                  <a:lnTo>
                    <a:pt x="7755" y="16128"/>
                  </a:lnTo>
                  <a:cubicBezTo>
                    <a:pt x="7742" y="16116"/>
                    <a:pt x="7730" y="16116"/>
                    <a:pt x="7718" y="16116"/>
                  </a:cubicBezTo>
                  <a:lnTo>
                    <a:pt x="7706" y="16104"/>
                  </a:lnTo>
                  <a:lnTo>
                    <a:pt x="7682" y="16104"/>
                  </a:lnTo>
                  <a:lnTo>
                    <a:pt x="7609" y="16068"/>
                  </a:lnTo>
                  <a:cubicBezTo>
                    <a:pt x="7596" y="16055"/>
                    <a:pt x="7585" y="16055"/>
                    <a:pt x="7572" y="16043"/>
                  </a:cubicBezTo>
                  <a:cubicBezTo>
                    <a:pt x="7560" y="16043"/>
                    <a:pt x="7560" y="16031"/>
                    <a:pt x="7548" y="16031"/>
                  </a:cubicBezTo>
                  <a:cubicBezTo>
                    <a:pt x="7536" y="16031"/>
                    <a:pt x="7536" y="16019"/>
                    <a:pt x="7536" y="16019"/>
                  </a:cubicBezTo>
                  <a:lnTo>
                    <a:pt x="7523" y="16019"/>
                  </a:lnTo>
                  <a:lnTo>
                    <a:pt x="7512" y="16006"/>
                  </a:lnTo>
                  <a:lnTo>
                    <a:pt x="7475" y="15982"/>
                  </a:lnTo>
                  <a:lnTo>
                    <a:pt x="7450" y="15971"/>
                  </a:lnTo>
                  <a:lnTo>
                    <a:pt x="7426" y="15946"/>
                  </a:lnTo>
                  <a:cubicBezTo>
                    <a:pt x="7414" y="15946"/>
                    <a:pt x="7402" y="15934"/>
                    <a:pt x="7402" y="15922"/>
                  </a:cubicBezTo>
                  <a:lnTo>
                    <a:pt x="7390" y="15922"/>
                  </a:lnTo>
                  <a:cubicBezTo>
                    <a:pt x="7366" y="15909"/>
                    <a:pt x="7353" y="15898"/>
                    <a:pt x="7342" y="15885"/>
                  </a:cubicBezTo>
                  <a:lnTo>
                    <a:pt x="7329" y="15873"/>
                  </a:lnTo>
                  <a:cubicBezTo>
                    <a:pt x="7329" y="15861"/>
                    <a:pt x="7317" y="15861"/>
                    <a:pt x="7305" y="15849"/>
                  </a:cubicBezTo>
                  <a:cubicBezTo>
                    <a:pt x="7293" y="15836"/>
                    <a:pt x="7280" y="15825"/>
                    <a:pt x="7269" y="15825"/>
                  </a:cubicBezTo>
                  <a:cubicBezTo>
                    <a:pt x="7269" y="15812"/>
                    <a:pt x="7256" y="15800"/>
                    <a:pt x="7244" y="15788"/>
                  </a:cubicBezTo>
                  <a:lnTo>
                    <a:pt x="7220" y="15776"/>
                  </a:lnTo>
                  <a:cubicBezTo>
                    <a:pt x="7207" y="15752"/>
                    <a:pt x="7196" y="15739"/>
                    <a:pt x="7183" y="15727"/>
                  </a:cubicBezTo>
                  <a:lnTo>
                    <a:pt x="7159" y="15703"/>
                  </a:lnTo>
                  <a:lnTo>
                    <a:pt x="7123" y="15666"/>
                  </a:lnTo>
                  <a:lnTo>
                    <a:pt x="7086" y="15630"/>
                  </a:lnTo>
                  <a:lnTo>
                    <a:pt x="7061" y="15593"/>
                  </a:lnTo>
                  <a:lnTo>
                    <a:pt x="7037" y="15569"/>
                  </a:lnTo>
                  <a:cubicBezTo>
                    <a:pt x="7026" y="15557"/>
                    <a:pt x="7013" y="15545"/>
                    <a:pt x="7001" y="15520"/>
                  </a:cubicBezTo>
                  <a:cubicBezTo>
                    <a:pt x="6989" y="15509"/>
                    <a:pt x="6977" y="15509"/>
                    <a:pt x="6977" y="15496"/>
                  </a:cubicBezTo>
                  <a:lnTo>
                    <a:pt x="6928" y="15447"/>
                  </a:lnTo>
                  <a:lnTo>
                    <a:pt x="6916" y="15423"/>
                  </a:lnTo>
                  <a:lnTo>
                    <a:pt x="6891" y="15399"/>
                  </a:lnTo>
                  <a:lnTo>
                    <a:pt x="6891" y="15387"/>
                  </a:lnTo>
                  <a:cubicBezTo>
                    <a:pt x="6880" y="15375"/>
                    <a:pt x="6867" y="15375"/>
                    <a:pt x="6867" y="15363"/>
                  </a:cubicBezTo>
                  <a:cubicBezTo>
                    <a:pt x="6855" y="15350"/>
                    <a:pt x="6855" y="15339"/>
                    <a:pt x="6843" y="15326"/>
                  </a:cubicBezTo>
                  <a:cubicBezTo>
                    <a:pt x="6831" y="15314"/>
                    <a:pt x="6818" y="15302"/>
                    <a:pt x="6807" y="15277"/>
                  </a:cubicBezTo>
                  <a:lnTo>
                    <a:pt x="6782" y="15253"/>
                  </a:lnTo>
                  <a:cubicBezTo>
                    <a:pt x="6770" y="15229"/>
                    <a:pt x="6758" y="15217"/>
                    <a:pt x="6746" y="15193"/>
                  </a:cubicBezTo>
                  <a:lnTo>
                    <a:pt x="6734" y="15180"/>
                  </a:lnTo>
                  <a:cubicBezTo>
                    <a:pt x="6721" y="15168"/>
                    <a:pt x="6710" y="15144"/>
                    <a:pt x="6697" y="15120"/>
                  </a:cubicBezTo>
                  <a:lnTo>
                    <a:pt x="6673" y="15095"/>
                  </a:lnTo>
                  <a:cubicBezTo>
                    <a:pt x="6661" y="15071"/>
                    <a:pt x="6637" y="15047"/>
                    <a:pt x="6624" y="15023"/>
                  </a:cubicBezTo>
                  <a:lnTo>
                    <a:pt x="6600" y="14986"/>
                  </a:lnTo>
                  <a:cubicBezTo>
                    <a:pt x="6588" y="14961"/>
                    <a:pt x="6575" y="14950"/>
                    <a:pt x="6564" y="14925"/>
                  </a:cubicBezTo>
                  <a:lnTo>
                    <a:pt x="6539" y="14901"/>
                  </a:lnTo>
                  <a:cubicBezTo>
                    <a:pt x="6527" y="14877"/>
                    <a:pt x="6502" y="14852"/>
                    <a:pt x="6491" y="14828"/>
                  </a:cubicBezTo>
                  <a:lnTo>
                    <a:pt x="6478" y="14828"/>
                  </a:lnTo>
                  <a:lnTo>
                    <a:pt x="6454" y="14779"/>
                  </a:lnTo>
                  <a:lnTo>
                    <a:pt x="6442" y="14767"/>
                  </a:lnTo>
                  <a:cubicBezTo>
                    <a:pt x="6418" y="14743"/>
                    <a:pt x="6405" y="14718"/>
                    <a:pt x="6381" y="14694"/>
                  </a:cubicBezTo>
                  <a:close/>
                  <a:moveTo>
                    <a:pt x="6284" y="14561"/>
                  </a:moveTo>
                  <a:cubicBezTo>
                    <a:pt x="6308" y="14572"/>
                    <a:pt x="6332" y="14572"/>
                    <a:pt x="6357" y="14572"/>
                  </a:cubicBezTo>
                  <a:cubicBezTo>
                    <a:pt x="6369" y="14572"/>
                    <a:pt x="6381" y="14585"/>
                    <a:pt x="6394" y="14585"/>
                  </a:cubicBezTo>
                  <a:lnTo>
                    <a:pt x="6418" y="14585"/>
                  </a:lnTo>
                  <a:cubicBezTo>
                    <a:pt x="6442" y="14597"/>
                    <a:pt x="6466" y="14597"/>
                    <a:pt x="6491" y="14609"/>
                  </a:cubicBezTo>
                  <a:cubicBezTo>
                    <a:pt x="6515" y="14609"/>
                    <a:pt x="6539" y="14621"/>
                    <a:pt x="6564" y="14621"/>
                  </a:cubicBezTo>
                  <a:lnTo>
                    <a:pt x="6588" y="14634"/>
                  </a:lnTo>
                  <a:cubicBezTo>
                    <a:pt x="6612" y="14634"/>
                    <a:pt x="6624" y="14645"/>
                    <a:pt x="6648" y="14645"/>
                  </a:cubicBezTo>
                  <a:cubicBezTo>
                    <a:pt x="6673" y="14658"/>
                    <a:pt x="6710" y="14670"/>
                    <a:pt x="6734" y="14682"/>
                  </a:cubicBezTo>
                  <a:cubicBezTo>
                    <a:pt x="6758" y="14682"/>
                    <a:pt x="6770" y="14694"/>
                    <a:pt x="6794" y="14694"/>
                  </a:cubicBezTo>
                  <a:lnTo>
                    <a:pt x="6831" y="14718"/>
                  </a:lnTo>
                  <a:cubicBezTo>
                    <a:pt x="6843" y="14718"/>
                    <a:pt x="6867" y="14731"/>
                    <a:pt x="6891" y="14743"/>
                  </a:cubicBezTo>
                  <a:lnTo>
                    <a:pt x="6904" y="14743"/>
                  </a:lnTo>
                  <a:cubicBezTo>
                    <a:pt x="6964" y="14767"/>
                    <a:pt x="7013" y="14791"/>
                    <a:pt x="7061" y="14815"/>
                  </a:cubicBezTo>
                  <a:cubicBezTo>
                    <a:pt x="7098" y="14828"/>
                    <a:pt x="7134" y="14852"/>
                    <a:pt x="7171" y="14864"/>
                  </a:cubicBezTo>
                  <a:cubicBezTo>
                    <a:pt x="7196" y="14877"/>
                    <a:pt x="7232" y="14888"/>
                    <a:pt x="7256" y="14901"/>
                  </a:cubicBezTo>
                  <a:lnTo>
                    <a:pt x="7269" y="14913"/>
                  </a:lnTo>
                  <a:lnTo>
                    <a:pt x="7280" y="14913"/>
                  </a:lnTo>
                  <a:cubicBezTo>
                    <a:pt x="7293" y="14925"/>
                    <a:pt x="7317" y="14925"/>
                    <a:pt x="7342" y="14937"/>
                  </a:cubicBezTo>
                  <a:lnTo>
                    <a:pt x="7366" y="14950"/>
                  </a:lnTo>
                  <a:lnTo>
                    <a:pt x="7439" y="14986"/>
                  </a:lnTo>
                  <a:cubicBezTo>
                    <a:pt x="7499" y="15023"/>
                    <a:pt x="7548" y="15047"/>
                    <a:pt x="7596" y="15083"/>
                  </a:cubicBezTo>
                  <a:cubicBezTo>
                    <a:pt x="7609" y="15095"/>
                    <a:pt x="7633" y="15107"/>
                    <a:pt x="7645" y="15120"/>
                  </a:cubicBezTo>
                  <a:cubicBezTo>
                    <a:pt x="7693" y="15144"/>
                    <a:pt x="7730" y="15180"/>
                    <a:pt x="7779" y="15217"/>
                  </a:cubicBezTo>
                  <a:lnTo>
                    <a:pt x="7852" y="15290"/>
                  </a:lnTo>
                  <a:cubicBezTo>
                    <a:pt x="7864" y="15314"/>
                    <a:pt x="7888" y="15326"/>
                    <a:pt x="7901" y="15339"/>
                  </a:cubicBezTo>
                  <a:lnTo>
                    <a:pt x="7912" y="15350"/>
                  </a:lnTo>
                  <a:lnTo>
                    <a:pt x="7937" y="15375"/>
                  </a:lnTo>
                  <a:lnTo>
                    <a:pt x="7949" y="15399"/>
                  </a:lnTo>
                  <a:lnTo>
                    <a:pt x="7973" y="15411"/>
                  </a:lnTo>
                  <a:lnTo>
                    <a:pt x="8009" y="15447"/>
                  </a:lnTo>
                  <a:cubicBezTo>
                    <a:pt x="8022" y="15460"/>
                    <a:pt x="8034" y="15484"/>
                    <a:pt x="8046" y="15496"/>
                  </a:cubicBezTo>
                  <a:cubicBezTo>
                    <a:pt x="8058" y="15509"/>
                    <a:pt x="8058" y="15520"/>
                    <a:pt x="8071" y="15520"/>
                  </a:cubicBezTo>
                  <a:cubicBezTo>
                    <a:pt x="8071" y="15533"/>
                    <a:pt x="8082" y="15533"/>
                    <a:pt x="8082" y="15533"/>
                  </a:cubicBezTo>
                  <a:lnTo>
                    <a:pt x="8095" y="15545"/>
                  </a:lnTo>
                  <a:lnTo>
                    <a:pt x="8095" y="15557"/>
                  </a:lnTo>
                  <a:lnTo>
                    <a:pt x="8131" y="15593"/>
                  </a:lnTo>
                  <a:lnTo>
                    <a:pt x="8144" y="15606"/>
                  </a:lnTo>
                  <a:cubicBezTo>
                    <a:pt x="8168" y="15630"/>
                    <a:pt x="8180" y="15655"/>
                    <a:pt x="8204" y="15679"/>
                  </a:cubicBezTo>
                  <a:lnTo>
                    <a:pt x="8228" y="15703"/>
                  </a:lnTo>
                  <a:cubicBezTo>
                    <a:pt x="8241" y="15727"/>
                    <a:pt x="8253" y="15739"/>
                    <a:pt x="8265" y="15763"/>
                  </a:cubicBezTo>
                  <a:lnTo>
                    <a:pt x="8277" y="15776"/>
                  </a:lnTo>
                  <a:lnTo>
                    <a:pt x="8314" y="15825"/>
                  </a:lnTo>
                  <a:lnTo>
                    <a:pt x="8325" y="15836"/>
                  </a:lnTo>
                  <a:lnTo>
                    <a:pt x="8325" y="15849"/>
                  </a:lnTo>
                  <a:lnTo>
                    <a:pt x="8362" y="15885"/>
                  </a:lnTo>
                  <a:lnTo>
                    <a:pt x="8398" y="15946"/>
                  </a:lnTo>
                  <a:cubicBezTo>
                    <a:pt x="8411" y="15958"/>
                    <a:pt x="8423" y="15982"/>
                    <a:pt x="8435" y="16006"/>
                  </a:cubicBezTo>
                  <a:cubicBezTo>
                    <a:pt x="8447" y="16019"/>
                    <a:pt x="8460" y="16031"/>
                    <a:pt x="8471" y="16055"/>
                  </a:cubicBezTo>
                  <a:lnTo>
                    <a:pt x="8484" y="16079"/>
                  </a:lnTo>
                  <a:cubicBezTo>
                    <a:pt x="8496" y="16104"/>
                    <a:pt x="8508" y="16128"/>
                    <a:pt x="8533" y="16141"/>
                  </a:cubicBezTo>
                  <a:lnTo>
                    <a:pt x="8533" y="16165"/>
                  </a:lnTo>
                  <a:lnTo>
                    <a:pt x="8544" y="16177"/>
                  </a:lnTo>
                  <a:cubicBezTo>
                    <a:pt x="8557" y="16201"/>
                    <a:pt x="8569" y="16214"/>
                    <a:pt x="8581" y="16238"/>
                  </a:cubicBezTo>
                  <a:cubicBezTo>
                    <a:pt x="8593" y="16250"/>
                    <a:pt x="8593" y="16262"/>
                    <a:pt x="8605" y="16274"/>
                  </a:cubicBezTo>
                  <a:lnTo>
                    <a:pt x="8617" y="16287"/>
                  </a:lnTo>
                  <a:cubicBezTo>
                    <a:pt x="8630" y="16298"/>
                    <a:pt x="8630" y="16311"/>
                    <a:pt x="8641" y="16335"/>
                  </a:cubicBezTo>
                  <a:cubicBezTo>
                    <a:pt x="8641" y="16335"/>
                    <a:pt x="8654" y="16347"/>
                    <a:pt x="8654" y="16359"/>
                  </a:cubicBezTo>
                  <a:lnTo>
                    <a:pt x="8666" y="16371"/>
                  </a:lnTo>
                  <a:lnTo>
                    <a:pt x="8678" y="16395"/>
                  </a:lnTo>
                  <a:lnTo>
                    <a:pt x="8690" y="16420"/>
                  </a:lnTo>
                  <a:lnTo>
                    <a:pt x="8690" y="16432"/>
                  </a:lnTo>
                  <a:lnTo>
                    <a:pt x="8703" y="16432"/>
                  </a:lnTo>
                  <a:lnTo>
                    <a:pt x="8703" y="16444"/>
                  </a:lnTo>
                  <a:cubicBezTo>
                    <a:pt x="8703" y="16444"/>
                    <a:pt x="8690" y="16432"/>
                    <a:pt x="8678" y="16432"/>
                  </a:cubicBezTo>
                  <a:cubicBezTo>
                    <a:pt x="8678" y="16420"/>
                    <a:pt x="8666" y="16420"/>
                    <a:pt x="8666" y="16408"/>
                  </a:cubicBezTo>
                  <a:cubicBezTo>
                    <a:pt x="8654" y="16408"/>
                    <a:pt x="8654" y="16395"/>
                    <a:pt x="8641" y="16395"/>
                  </a:cubicBezTo>
                  <a:lnTo>
                    <a:pt x="8630" y="16384"/>
                  </a:lnTo>
                  <a:lnTo>
                    <a:pt x="8593" y="16347"/>
                  </a:lnTo>
                  <a:cubicBezTo>
                    <a:pt x="8569" y="16335"/>
                    <a:pt x="8557" y="16322"/>
                    <a:pt x="8533" y="16298"/>
                  </a:cubicBezTo>
                  <a:cubicBezTo>
                    <a:pt x="8520" y="16298"/>
                    <a:pt x="8520" y="16287"/>
                    <a:pt x="8508" y="16274"/>
                  </a:cubicBezTo>
                  <a:cubicBezTo>
                    <a:pt x="8496" y="16262"/>
                    <a:pt x="8484" y="16250"/>
                    <a:pt x="8471" y="16250"/>
                  </a:cubicBezTo>
                  <a:lnTo>
                    <a:pt x="8411" y="16189"/>
                  </a:lnTo>
                  <a:lnTo>
                    <a:pt x="8387" y="16177"/>
                  </a:lnTo>
                  <a:cubicBezTo>
                    <a:pt x="8362" y="16141"/>
                    <a:pt x="8325" y="16116"/>
                    <a:pt x="8301" y="16092"/>
                  </a:cubicBezTo>
                  <a:lnTo>
                    <a:pt x="8289" y="16079"/>
                  </a:lnTo>
                  <a:lnTo>
                    <a:pt x="8253" y="16043"/>
                  </a:lnTo>
                  <a:cubicBezTo>
                    <a:pt x="8204" y="16006"/>
                    <a:pt x="8155" y="15971"/>
                    <a:pt x="8095" y="15934"/>
                  </a:cubicBezTo>
                  <a:cubicBezTo>
                    <a:pt x="8046" y="15885"/>
                    <a:pt x="8009" y="15849"/>
                    <a:pt x="7961" y="15812"/>
                  </a:cubicBezTo>
                  <a:lnTo>
                    <a:pt x="7949" y="15800"/>
                  </a:lnTo>
                  <a:lnTo>
                    <a:pt x="7937" y="15788"/>
                  </a:lnTo>
                  <a:lnTo>
                    <a:pt x="7912" y="15763"/>
                  </a:lnTo>
                  <a:lnTo>
                    <a:pt x="7901" y="15763"/>
                  </a:lnTo>
                  <a:cubicBezTo>
                    <a:pt x="7888" y="15739"/>
                    <a:pt x="7876" y="15727"/>
                    <a:pt x="7864" y="15715"/>
                  </a:cubicBezTo>
                  <a:lnTo>
                    <a:pt x="7815" y="15666"/>
                  </a:lnTo>
                  <a:lnTo>
                    <a:pt x="7755" y="15606"/>
                  </a:lnTo>
                  <a:cubicBezTo>
                    <a:pt x="7718" y="15569"/>
                    <a:pt x="7669" y="15520"/>
                    <a:pt x="7621" y="15484"/>
                  </a:cubicBezTo>
                  <a:cubicBezTo>
                    <a:pt x="7596" y="15460"/>
                    <a:pt x="7572" y="15436"/>
                    <a:pt x="7548" y="15423"/>
                  </a:cubicBezTo>
                  <a:cubicBezTo>
                    <a:pt x="7536" y="15411"/>
                    <a:pt x="7523" y="15411"/>
                    <a:pt x="7523" y="15399"/>
                  </a:cubicBezTo>
                  <a:lnTo>
                    <a:pt x="7512" y="15399"/>
                  </a:lnTo>
                  <a:lnTo>
                    <a:pt x="7499" y="15387"/>
                  </a:lnTo>
                  <a:cubicBezTo>
                    <a:pt x="7499" y="15387"/>
                    <a:pt x="7487" y="15375"/>
                    <a:pt x="7475" y="15375"/>
                  </a:cubicBezTo>
                  <a:lnTo>
                    <a:pt x="7463" y="15363"/>
                  </a:lnTo>
                  <a:cubicBezTo>
                    <a:pt x="7450" y="15350"/>
                    <a:pt x="7426" y="15339"/>
                    <a:pt x="7402" y="15326"/>
                  </a:cubicBezTo>
                  <a:cubicBezTo>
                    <a:pt x="7377" y="15302"/>
                    <a:pt x="7353" y="15290"/>
                    <a:pt x="7329" y="15266"/>
                  </a:cubicBezTo>
                  <a:cubicBezTo>
                    <a:pt x="7305" y="15253"/>
                    <a:pt x="7269" y="15241"/>
                    <a:pt x="7244" y="15217"/>
                  </a:cubicBezTo>
                  <a:cubicBezTo>
                    <a:pt x="7232" y="15217"/>
                    <a:pt x="7220" y="15204"/>
                    <a:pt x="7207" y="15193"/>
                  </a:cubicBezTo>
                  <a:cubicBezTo>
                    <a:pt x="7207" y="15193"/>
                    <a:pt x="7196" y="15180"/>
                    <a:pt x="7183" y="15180"/>
                  </a:cubicBezTo>
                  <a:lnTo>
                    <a:pt x="7171" y="15168"/>
                  </a:lnTo>
                  <a:cubicBezTo>
                    <a:pt x="7147" y="15156"/>
                    <a:pt x="7134" y="15144"/>
                    <a:pt x="7110" y="15131"/>
                  </a:cubicBezTo>
                  <a:lnTo>
                    <a:pt x="7074" y="15107"/>
                  </a:lnTo>
                  <a:lnTo>
                    <a:pt x="7037" y="15071"/>
                  </a:lnTo>
                  <a:cubicBezTo>
                    <a:pt x="6989" y="15034"/>
                    <a:pt x="6940" y="14998"/>
                    <a:pt x="6891" y="14974"/>
                  </a:cubicBezTo>
                  <a:cubicBezTo>
                    <a:pt x="6880" y="14961"/>
                    <a:pt x="6855" y="14950"/>
                    <a:pt x="6843" y="14937"/>
                  </a:cubicBezTo>
                  <a:cubicBezTo>
                    <a:pt x="6818" y="14925"/>
                    <a:pt x="6807" y="14913"/>
                    <a:pt x="6794" y="14901"/>
                  </a:cubicBezTo>
                  <a:lnTo>
                    <a:pt x="6758" y="14877"/>
                  </a:lnTo>
                  <a:lnTo>
                    <a:pt x="6612" y="14767"/>
                  </a:lnTo>
                  <a:cubicBezTo>
                    <a:pt x="6564" y="14731"/>
                    <a:pt x="6515" y="14694"/>
                    <a:pt x="6466" y="14670"/>
                  </a:cubicBezTo>
                  <a:cubicBezTo>
                    <a:pt x="6454" y="14658"/>
                    <a:pt x="6442" y="14645"/>
                    <a:pt x="6430" y="14645"/>
                  </a:cubicBezTo>
                  <a:cubicBezTo>
                    <a:pt x="6418" y="14634"/>
                    <a:pt x="6405" y="14634"/>
                    <a:pt x="6405" y="14634"/>
                  </a:cubicBezTo>
                  <a:cubicBezTo>
                    <a:pt x="6394" y="14621"/>
                    <a:pt x="6381" y="14621"/>
                    <a:pt x="6369" y="14621"/>
                  </a:cubicBezTo>
                  <a:cubicBezTo>
                    <a:pt x="6345" y="14609"/>
                    <a:pt x="6332" y="14609"/>
                    <a:pt x="6321" y="14609"/>
                  </a:cubicBezTo>
                  <a:cubicBezTo>
                    <a:pt x="6308" y="14597"/>
                    <a:pt x="6296" y="14597"/>
                    <a:pt x="6284" y="14597"/>
                  </a:cubicBezTo>
                  <a:lnTo>
                    <a:pt x="6248" y="14561"/>
                  </a:lnTo>
                  <a:close/>
                  <a:moveTo>
                    <a:pt x="8763" y="12884"/>
                  </a:moveTo>
                  <a:lnTo>
                    <a:pt x="8763" y="12932"/>
                  </a:lnTo>
                  <a:cubicBezTo>
                    <a:pt x="8751" y="12968"/>
                    <a:pt x="8751" y="13005"/>
                    <a:pt x="8751" y="13029"/>
                  </a:cubicBezTo>
                  <a:cubicBezTo>
                    <a:pt x="8751" y="13065"/>
                    <a:pt x="8751" y="13102"/>
                    <a:pt x="8763" y="13127"/>
                  </a:cubicBezTo>
                  <a:lnTo>
                    <a:pt x="8763" y="13248"/>
                  </a:lnTo>
                  <a:cubicBezTo>
                    <a:pt x="8763" y="13272"/>
                    <a:pt x="8776" y="13308"/>
                    <a:pt x="8776" y="13345"/>
                  </a:cubicBezTo>
                  <a:cubicBezTo>
                    <a:pt x="8776" y="13370"/>
                    <a:pt x="8776" y="13406"/>
                    <a:pt x="8787" y="13443"/>
                  </a:cubicBezTo>
                  <a:cubicBezTo>
                    <a:pt x="8787" y="13516"/>
                    <a:pt x="8787" y="13576"/>
                    <a:pt x="8800" y="13637"/>
                  </a:cubicBezTo>
                  <a:cubicBezTo>
                    <a:pt x="8812" y="13710"/>
                    <a:pt x="8812" y="13783"/>
                    <a:pt x="8824" y="13856"/>
                  </a:cubicBezTo>
                  <a:lnTo>
                    <a:pt x="8824" y="13929"/>
                  </a:lnTo>
                  <a:lnTo>
                    <a:pt x="8824" y="13940"/>
                  </a:lnTo>
                  <a:cubicBezTo>
                    <a:pt x="8812" y="14013"/>
                    <a:pt x="8812" y="14086"/>
                    <a:pt x="8812" y="14159"/>
                  </a:cubicBezTo>
                  <a:cubicBezTo>
                    <a:pt x="8812" y="14172"/>
                    <a:pt x="8824" y="14183"/>
                    <a:pt x="8824" y="14183"/>
                  </a:cubicBezTo>
                  <a:lnTo>
                    <a:pt x="8824" y="14293"/>
                  </a:lnTo>
                  <a:cubicBezTo>
                    <a:pt x="8824" y="14305"/>
                    <a:pt x="8812" y="14318"/>
                    <a:pt x="8812" y="14342"/>
                  </a:cubicBezTo>
                  <a:cubicBezTo>
                    <a:pt x="8812" y="14378"/>
                    <a:pt x="8812" y="14415"/>
                    <a:pt x="8800" y="14451"/>
                  </a:cubicBezTo>
                  <a:cubicBezTo>
                    <a:pt x="8800" y="14475"/>
                    <a:pt x="8787" y="14512"/>
                    <a:pt x="8787" y="14548"/>
                  </a:cubicBezTo>
                  <a:cubicBezTo>
                    <a:pt x="8776" y="14621"/>
                    <a:pt x="8763" y="14682"/>
                    <a:pt x="8751" y="14755"/>
                  </a:cubicBezTo>
                  <a:cubicBezTo>
                    <a:pt x="8739" y="14815"/>
                    <a:pt x="8727" y="14877"/>
                    <a:pt x="8714" y="14950"/>
                  </a:cubicBezTo>
                  <a:cubicBezTo>
                    <a:pt x="8703" y="14974"/>
                    <a:pt x="8703" y="15010"/>
                    <a:pt x="8690" y="15047"/>
                  </a:cubicBezTo>
                  <a:lnTo>
                    <a:pt x="8690" y="15120"/>
                  </a:lnTo>
                  <a:cubicBezTo>
                    <a:pt x="8678" y="15131"/>
                    <a:pt x="8678" y="15144"/>
                    <a:pt x="8678" y="15156"/>
                  </a:cubicBezTo>
                  <a:lnTo>
                    <a:pt x="8678" y="15266"/>
                  </a:lnTo>
                  <a:cubicBezTo>
                    <a:pt x="8666" y="15290"/>
                    <a:pt x="8678" y="15314"/>
                    <a:pt x="8678" y="15339"/>
                  </a:cubicBezTo>
                  <a:cubicBezTo>
                    <a:pt x="8666" y="15363"/>
                    <a:pt x="8666" y="15387"/>
                    <a:pt x="8666" y="15411"/>
                  </a:cubicBezTo>
                  <a:cubicBezTo>
                    <a:pt x="8678" y="15460"/>
                    <a:pt x="8678" y="15509"/>
                    <a:pt x="8678" y="15557"/>
                  </a:cubicBezTo>
                  <a:cubicBezTo>
                    <a:pt x="8678" y="15666"/>
                    <a:pt x="8690" y="15776"/>
                    <a:pt x="8703" y="15873"/>
                  </a:cubicBezTo>
                  <a:cubicBezTo>
                    <a:pt x="8714" y="15958"/>
                    <a:pt x="8714" y="16031"/>
                    <a:pt x="8727" y="16104"/>
                  </a:cubicBezTo>
                  <a:cubicBezTo>
                    <a:pt x="8727" y="16165"/>
                    <a:pt x="8739" y="16225"/>
                    <a:pt x="8739" y="16287"/>
                  </a:cubicBezTo>
                  <a:cubicBezTo>
                    <a:pt x="8751" y="16347"/>
                    <a:pt x="8751" y="16395"/>
                    <a:pt x="8763" y="16444"/>
                  </a:cubicBezTo>
                  <a:cubicBezTo>
                    <a:pt x="8751" y="16432"/>
                    <a:pt x="8751" y="16408"/>
                    <a:pt x="8739" y="16395"/>
                  </a:cubicBezTo>
                  <a:cubicBezTo>
                    <a:pt x="8739" y="16384"/>
                    <a:pt x="8727" y="16359"/>
                    <a:pt x="8714" y="16347"/>
                  </a:cubicBezTo>
                  <a:cubicBezTo>
                    <a:pt x="8714" y="16335"/>
                    <a:pt x="8703" y="16311"/>
                    <a:pt x="8690" y="16298"/>
                  </a:cubicBezTo>
                  <a:cubicBezTo>
                    <a:pt x="8690" y="16287"/>
                    <a:pt x="8678" y="16274"/>
                    <a:pt x="8666" y="16250"/>
                  </a:cubicBezTo>
                  <a:cubicBezTo>
                    <a:pt x="8654" y="16225"/>
                    <a:pt x="8630" y="16189"/>
                    <a:pt x="8617" y="16165"/>
                  </a:cubicBezTo>
                  <a:cubicBezTo>
                    <a:pt x="8581" y="16104"/>
                    <a:pt x="8544" y="16043"/>
                    <a:pt x="8508" y="15995"/>
                  </a:cubicBezTo>
                  <a:cubicBezTo>
                    <a:pt x="8496" y="15971"/>
                    <a:pt x="8484" y="15946"/>
                    <a:pt x="8471" y="15934"/>
                  </a:cubicBezTo>
                  <a:cubicBezTo>
                    <a:pt x="8471" y="15922"/>
                    <a:pt x="8460" y="15909"/>
                    <a:pt x="8460" y="15898"/>
                  </a:cubicBezTo>
                  <a:cubicBezTo>
                    <a:pt x="8435" y="15861"/>
                    <a:pt x="8411" y="15836"/>
                    <a:pt x="8387" y="15800"/>
                  </a:cubicBezTo>
                  <a:lnTo>
                    <a:pt x="8398" y="15800"/>
                  </a:lnTo>
                  <a:lnTo>
                    <a:pt x="8374" y="15776"/>
                  </a:lnTo>
                  <a:cubicBezTo>
                    <a:pt x="8362" y="15752"/>
                    <a:pt x="8338" y="15739"/>
                    <a:pt x="8325" y="15715"/>
                  </a:cubicBezTo>
                  <a:cubicBezTo>
                    <a:pt x="8314" y="15690"/>
                    <a:pt x="8289" y="15666"/>
                    <a:pt x="8277" y="15642"/>
                  </a:cubicBezTo>
                  <a:cubicBezTo>
                    <a:pt x="8265" y="15618"/>
                    <a:pt x="8241" y="15606"/>
                    <a:pt x="8228" y="15582"/>
                  </a:cubicBezTo>
                  <a:cubicBezTo>
                    <a:pt x="8217" y="15557"/>
                    <a:pt x="8192" y="15545"/>
                    <a:pt x="8180" y="15520"/>
                  </a:cubicBezTo>
                  <a:lnTo>
                    <a:pt x="8155" y="15496"/>
                  </a:lnTo>
                  <a:cubicBezTo>
                    <a:pt x="8119" y="15460"/>
                    <a:pt x="8082" y="15411"/>
                    <a:pt x="8046" y="15375"/>
                  </a:cubicBezTo>
                  <a:cubicBezTo>
                    <a:pt x="8022" y="15339"/>
                    <a:pt x="7998" y="15314"/>
                    <a:pt x="7973" y="15290"/>
                  </a:cubicBezTo>
                  <a:cubicBezTo>
                    <a:pt x="7949" y="15266"/>
                    <a:pt x="7937" y="15253"/>
                    <a:pt x="7912" y="15241"/>
                  </a:cubicBezTo>
                  <a:cubicBezTo>
                    <a:pt x="7901" y="15217"/>
                    <a:pt x="7888" y="15204"/>
                    <a:pt x="7864" y="15180"/>
                  </a:cubicBezTo>
                  <a:cubicBezTo>
                    <a:pt x="7852" y="15168"/>
                    <a:pt x="7828" y="15156"/>
                    <a:pt x="7815" y="15144"/>
                  </a:cubicBezTo>
                  <a:cubicBezTo>
                    <a:pt x="7803" y="15120"/>
                    <a:pt x="7779" y="15107"/>
                    <a:pt x="7766" y="15095"/>
                  </a:cubicBezTo>
                  <a:cubicBezTo>
                    <a:pt x="7755" y="15083"/>
                    <a:pt x="7742" y="15059"/>
                    <a:pt x="7730" y="15047"/>
                  </a:cubicBezTo>
                  <a:cubicBezTo>
                    <a:pt x="7730" y="15034"/>
                    <a:pt x="7718" y="15023"/>
                    <a:pt x="7706" y="15010"/>
                  </a:cubicBezTo>
                  <a:lnTo>
                    <a:pt x="7706" y="14913"/>
                  </a:lnTo>
                  <a:cubicBezTo>
                    <a:pt x="7693" y="14888"/>
                    <a:pt x="7693" y="14852"/>
                    <a:pt x="7693" y="14815"/>
                  </a:cubicBezTo>
                  <a:lnTo>
                    <a:pt x="7693" y="14718"/>
                  </a:lnTo>
                  <a:cubicBezTo>
                    <a:pt x="7693" y="14634"/>
                    <a:pt x="7693" y="14548"/>
                    <a:pt x="7706" y="14463"/>
                  </a:cubicBezTo>
                  <a:cubicBezTo>
                    <a:pt x="7706" y="14391"/>
                    <a:pt x="7706" y="14305"/>
                    <a:pt x="7718" y="14220"/>
                  </a:cubicBezTo>
                  <a:cubicBezTo>
                    <a:pt x="7718" y="14159"/>
                    <a:pt x="7730" y="14086"/>
                    <a:pt x="7730" y="14026"/>
                  </a:cubicBezTo>
                  <a:cubicBezTo>
                    <a:pt x="7742" y="13989"/>
                    <a:pt x="7742" y="13940"/>
                    <a:pt x="7755" y="13904"/>
                  </a:cubicBezTo>
                  <a:cubicBezTo>
                    <a:pt x="7755" y="13867"/>
                    <a:pt x="7766" y="13832"/>
                    <a:pt x="7779" y="13783"/>
                  </a:cubicBezTo>
                  <a:cubicBezTo>
                    <a:pt x="7779" y="13746"/>
                    <a:pt x="7791" y="13710"/>
                    <a:pt x="7791" y="13661"/>
                  </a:cubicBezTo>
                  <a:cubicBezTo>
                    <a:pt x="7803" y="13624"/>
                    <a:pt x="7815" y="13588"/>
                    <a:pt x="7815" y="13551"/>
                  </a:cubicBezTo>
                  <a:cubicBezTo>
                    <a:pt x="7828" y="13503"/>
                    <a:pt x="7839" y="13454"/>
                    <a:pt x="7852" y="13394"/>
                  </a:cubicBezTo>
                  <a:lnTo>
                    <a:pt x="7864" y="13381"/>
                  </a:lnTo>
                  <a:cubicBezTo>
                    <a:pt x="7876" y="13357"/>
                    <a:pt x="7876" y="13333"/>
                    <a:pt x="7888" y="13321"/>
                  </a:cubicBezTo>
                  <a:cubicBezTo>
                    <a:pt x="7901" y="13308"/>
                    <a:pt x="7901" y="13308"/>
                    <a:pt x="7901" y="13297"/>
                  </a:cubicBezTo>
                  <a:cubicBezTo>
                    <a:pt x="7912" y="13297"/>
                    <a:pt x="7912" y="13297"/>
                    <a:pt x="7912" y="13284"/>
                  </a:cubicBezTo>
                  <a:lnTo>
                    <a:pt x="7949" y="13248"/>
                  </a:lnTo>
                  <a:cubicBezTo>
                    <a:pt x="7973" y="13235"/>
                    <a:pt x="7985" y="13224"/>
                    <a:pt x="8009" y="13211"/>
                  </a:cubicBezTo>
                  <a:cubicBezTo>
                    <a:pt x="8058" y="13175"/>
                    <a:pt x="8119" y="13151"/>
                    <a:pt x="8180" y="13127"/>
                  </a:cubicBezTo>
                  <a:cubicBezTo>
                    <a:pt x="8253" y="13102"/>
                    <a:pt x="8325" y="13065"/>
                    <a:pt x="8398" y="13041"/>
                  </a:cubicBezTo>
                  <a:cubicBezTo>
                    <a:pt x="8471" y="13005"/>
                    <a:pt x="8544" y="12981"/>
                    <a:pt x="8617" y="12944"/>
                  </a:cubicBezTo>
                  <a:cubicBezTo>
                    <a:pt x="8666" y="12920"/>
                    <a:pt x="8714" y="12895"/>
                    <a:pt x="8763" y="12884"/>
                  </a:cubicBezTo>
                  <a:close/>
                  <a:moveTo>
                    <a:pt x="11704" y="17392"/>
                  </a:moveTo>
                  <a:lnTo>
                    <a:pt x="11704" y="17392"/>
                  </a:lnTo>
                  <a:cubicBezTo>
                    <a:pt x="11700" y="17396"/>
                    <a:pt x="11696" y="17399"/>
                    <a:pt x="11693" y="17401"/>
                  </a:cubicBezTo>
                  <a:lnTo>
                    <a:pt x="11693" y="17401"/>
                  </a:lnTo>
                  <a:cubicBezTo>
                    <a:pt x="11693" y="17401"/>
                    <a:pt x="11693" y="17400"/>
                    <a:pt x="11693" y="17400"/>
                  </a:cubicBezTo>
                  <a:lnTo>
                    <a:pt x="11693" y="17400"/>
                  </a:lnTo>
                  <a:cubicBezTo>
                    <a:pt x="11697" y="17397"/>
                    <a:pt x="11700" y="17394"/>
                    <a:pt x="11704" y="17392"/>
                  </a:cubicBezTo>
                  <a:close/>
                  <a:moveTo>
                    <a:pt x="9109" y="17566"/>
                  </a:moveTo>
                  <a:cubicBezTo>
                    <a:pt x="9112" y="17574"/>
                    <a:pt x="9116" y="17580"/>
                    <a:pt x="9116" y="17586"/>
                  </a:cubicBezTo>
                  <a:cubicBezTo>
                    <a:pt x="9116" y="17592"/>
                    <a:pt x="9116" y="17597"/>
                    <a:pt x="9117" y="17602"/>
                  </a:cubicBezTo>
                  <a:lnTo>
                    <a:pt x="9117" y="17602"/>
                  </a:lnTo>
                  <a:cubicBezTo>
                    <a:pt x="9114" y="17591"/>
                    <a:pt x="9112" y="17578"/>
                    <a:pt x="9109" y="17566"/>
                  </a:cubicBezTo>
                  <a:close/>
                  <a:moveTo>
                    <a:pt x="9578" y="12568"/>
                  </a:moveTo>
                  <a:cubicBezTo>
                    <a:pt x="9589" y="12568"/>
                    <a:pt x="9589" y="12579"/>
                    <a:pt x="9589" y="12592"/>
                  </a:cubicBezTo>
                  <a:lnTo>
                    <a:pt x="9589" y="12652"/>
                  </a:lnTo>
                  <a:cubicBezTo>
                    <a:pt x="9602" y="12676"/>
                    <a:pt x="9602" y="12701"/>
                    <a:pt x="9602" y="12725"/>
                  </a:cubicBezTo>
                  <a:cubicBezTo>
                    <a:pt x="9614" y="12749"/>
                    <a:pt x="9614" y="12774"/>
                    <a:pt x="9614" y="12798"/>
                  </a:cubicBezTo>
                  <a:lnTo>
                    <a:pt x="9614" y="12786"/>
                  </a:lnTo>
                  <a:cubicBezTo>
                    <a:pt x="9626" y="12822"/>
                    <a:pt x="9626" y="12859"/>
                    <a:pt x="9638" y="12895"/>
                  </a:cubicBezTo>
                  <a:cubicBezTo>
                    <a:pt x="9638" y="12932"/>
                    <a:pt x="9651" y="12956"/>
                    <a:pt x="9651" y="12981"/>
                  </a:cubicBezTo>
                  <a:cubicBezTo>
                    <a:pt x="9662" y="13005"/>
                    <a:pt x="9675" y="13041"/>
                    <a:pt x="9675" y="13065"/>
                  </a:cubicBezTo>
                  <a:cubicBezTo>
                    <a:pt x="9687" y="13102"/>
                    <a:pt x="9699" y="13127"/>
                    <a:pt x="9699" y="13163"/>
                  </a:cubicBezTo>
                  <a:cubicBezTo>
                    <a:pt x="9735" y="13260"/>
                    <a:pt x="9760" y="13345"/>
                    <a:pt x="9797" y="13443"/>
                  </a:cubicBezTo>
                  <a:cubicBezTo>
                    <a:pt x="9797" y="13454"/>
                    <a:pt x="9808" y="13479"/>
                    <a:pt x="9821" y="13503"/>
                  </a:cubicBezTo>
                  <a:cubicBezTo>
                    <a:pt x="9821" y="13527"/>
                    <a:pt x="9832" y="13551"/>
                    <a:pt x="9845" y="13588"/>
                  </a:cubicBezTo>
                  <a:cubicBezTo>
                    <a:pt x="9857" y="13600"/>
                    <a:pt x="9869" y="13613"/>
                    <a:pt x="9869" y="13637"/>
                  </a:cubicBezTo>
                  <a:cubicBezTo>
                    <a:pt x="9881" y="13661"/>
                    <a:pt x="9894" y="13673"/>
                    <a:pt x="9905" y="13697"/>
                  </a:cubicBezTo>
                  <a:cubicBezTo>
                    <a:pt x="9918" y="13734"/>
                    <a:pt x="9930" y="13770"/>
                    <a:pt x="9954" y="13807"/>
                  </a:cubicBezTo>
                  <a:cubicBezTo>
                    <a:pt x="9967" y="13832"/>
                    <a:pt x="9991" y="13867"/>
                    <a:pt x="10003" y="13904"/>
                  </a:cubicBezTo>
                  <a:cubicBezTo>
                    <a:pt x="10015" y="13929"/>
                    <a:pt x="10040" y="13965"/>
                    <a:pt x="10051" y="13989"/>
                  </a:cubicBezTo>
                  <a:cubicBezTo>
                    <a:pt x="10088" y="14050"/>
                    <a:pt x="10112" y="14111"/>
                    <a:pt x="10148" y="14159"/>
                  </a:cubicBezTo>
                  <a:lnTo>
                    <a:pt x="10294" y="14415"/>
                  </a:lnTo>
                  <a:cubicBezTo>
                    <a:pt x="10343" y="14488"/>
                    <a:pt x="10404" y="14572"/>
                    <a:pt x="10453" y="14645"/>
                  </a:cubicBezTo>
                  <a:cubicBezTo>
                    <a:pt x="10464" y="14670"/>
                    <a:pt x="10477" y="14694"/>
                    <a:pt x="10501" y="14707"/>
                  </a:cubicBezTo>
                  <a:lnTo>
                    <a:pt x="10501" y="14718"/>
                  </a:lnTo>
                  <a:cubicBezTo>
                    <a:pt x="10501" y="14718"/>
                    <a:pt x="10513" y="14731"/>
                    <a:pt x="10513" y="14743"/>
                  </a:cubicBezTo>
                  <a:cubicBezTo>
                    <a:pt x="10526" y="14755"/>
                    <a:pt x="10537" y="14779"/>
                    <a:pt x="10550" y="14791"/>
                  </a:cubicBezTo>
                  <a:cubicBezTo>
                    <a:pt x="10562" y="14804"/>
                    <a:pt x="10562" y="14815"/>
                    <a:pt x="10574" y="14828"/>
                  </a:cubicBezTo>
                  <a:cubicBezTo>
                    <a:pt x="10574" y="14840"/>
                    <a:pt x="10586" y="14852"/>
                    <a:pt x="10599" y="14852"/>
                  </a:cubicBezTo>
                  <a:cubicBezTo>
                    <a:pt x="10610" y="14864"/>
                    <a:pt x="10610" y="14864"/>
                    <a:pt x="10623" y="14864"/>
                  </a:cubicBezTo>
                  <a:lnTo>
                    <a:pt x="10623" y="14961"/>
                  </a:lnTo>
                  <a:cubicBezTo>
                    <a:pt x="10586" y="15047"/>
                    <a:pt x="10550" y="15120"/>
                    <a:pt x="10513" y="15204"/>
                  </a:cubicBezTo>
                  <a:cubicBezTo>
                    <a:pt x="10501" y="15241"/>
                    <a:pt x="10477" y="15277"/>
                    <a:pt x="10464" y="15302"/>
                  </a:cubicBezTo>
                  <a:cubicBezTo>
                    <a:pt x="10440" y="15339"/>
                    <a:pt x="10416" y="15375"/>
                    <a:pt x="10392" y="15399"/>
                  </a:cubicBezTo>
                  <a:cubicBezTo>
                    <a:pt x="10380" y="15436"/>
                    <a:pt x="10356" y="15460"/>
                    <a:pt x="10331" y="15496"/>
                  </a:cubicBezTo>
                  <a:lnTo>
                    <a:pt x="10258" y="15606"/>
                  </a:lnTo>
                  <a:cubicBezTo>
                    <a:pt x="10234" y="15642"/>
                    <a:pt x="10210" y="15690"/>
                    <a:pt x="10173" y="15727"/>
                  </a:cubicBezTo>
                  <a:cubicBezTo>
                    <a:pt x="10137" y="15812"/>
                    <a:pt x="10088" y="15885"/>
                    <a:pt x="10051" y="15971"/>
                  </a:cubicBezTo>
                  <a:cubicBezTo>
                    <a:pt x="10015" y="16043"/>
                    <a:pt x="9967" y="16128"/>
                    <a:pt x="9930" y="16214"/>
                  </a:cubicBezTo>
                  <a:cubicBezTo>
                    <a:pt x="9918" y="16238"/>
                    <a:pt x="9905" y="16262"/>
                    <a:pt x="9905" y="16274"/>
                  </a:cubicBezTo>
                  <a:cubicBezTo>
                    <a:pt x="9894" y="16298"/>
                    <a:pt x="9894" y="16311"/>
                    <a:pt x="9881" y="16335"/>
                  </a:cubicBezTo>
                  <a:cubicBezTo>
                    <a:pt x="9857" y="16384"/>
                    <a:pt x="9845" y="16420"/>
                    <a:pt x="9832" y="16468"/>
                  </a:cubicBezTo>
                  <a:cubicBezTo>
                    <a:pt x="9821" y="16481"/>
                    <a:pt x="9821" y="16493"/>
                    <a:pt x="9808" y="16505"/>
                  </a:cubicBezTo>
                  <a:lnTo>
                    <a:pt x="9735" y="16614"/>
                  </a:lnTo>
                  <a:cubicBezTo>
                    <a:pt x="9724" y="16651"/>
                    <a:pt x="9699" y="16687"/>
                    <a:pt x="9687" y="16724"/>
                  </a:cubicBezTo>
                  <a:cubicBezTo>
                    <a:pt x="9662" y="16748"/>
                    <a:pt x="9651" y="16784"/>
                    <a:pt x="9638" y="16821"/>
                  </a:cubicBezTo>
                  <a:cubicBezTo>
                    <a:pt x="9626" y="16846"/>
                    <a:pt x="9614" y="16870"/>
                    <a:pt x="9602" y="16906"/>
                  </a:cubicBezTo>
                  <a:cubicBezTo>
                    <a:pt x="9565" y="16979"/>
                    <a:pt x="9541" y="17052"/>
                    <a:pt x="9505" y="17137"/>
                  </a:cubicBezTo>
                  <a:lnTo>
                    <a:pt x="9432" y="17356"/>
                  </a:lnTo>
                  <a:cubicBezTo>
                    <a:pt x="9419" y="17416"/>
                    <a:pt x="9395" y="17489"/>
                    <a:pt x="9383" y="17562"/>
                  </a:cubicBezTo>
                  <a:cubicBezTo>
                    <a:pt x="9359" y="17648"/>
                    <a:pt x="9335" y="17721"/>
                    <a:pt x="9322" y="17805"/>
                  </a:cubicBezTo>
                  <a:cubicBezTo>
                    <a:pt x="9298" y="17732"/>
                    <a:pt x="9286" y="17672"/>
                    <a:pt x="9262" y="17599"/>
                  </a:cubicBezTo>
                  <a:lnTo>
                    <a:pt x="9262" y="17586"/>
                  </a:lnTo>
                  <a:cubicBezTo>
                    <a:pt x="9249" y="17538"/>
                    <a:pt x="9237" y="17489"/>
                    <a:pt x="9225" y="17453"/>
                  </a:cubicBezTo>
                  <a:cubicBezTo>
                    <a:pt x="9200" y="17392"/>
                    <a:pt x="9189" y="17332"/>
                    <a:pt x="9165" y="17283"/>
                  </a:cubicBezTo>
                  <a:cubicBezTo>
                    <a:pt x="9152" y="17270"/>
                    <a:pt x="9140" y="17246"/>
                    <a:pt x="9140" y="17234"/>
                  </a:cubicBezTo>
                  <a:cubicBezTo>
                    <a:pt x="9116" y="17173"/>
                    <a:pt x="9092" y="17125"/>
                    <a:pt x="9067" y="17064"/>
                  </a:cubicBezTo>
                  <a:lnTo>
                    <a:pt x="8994" y="16882"/>
                  </a:lnTo>
                  <a:cubicBezTo>
                    <a:pt x="8982" y="16870"/>
                    <a:pt x="8970" y="16846"/>
                    <a:pt x="8957" y="16821"/>
                  </a:cubicBezTo>
                  <a:cubicBezTo>
                    <a:pt x="8933" y="16675"/>
                    <a:pt x="8897" y="16517"/>
                    <a:pt x="8873" y="16359"/>
                  </a:cubicBezTo>
                  <a:cubicBezTo>
                    <a:pt x="8849" y="16225"/>
                    <a:pt x="8836" y="16092"/>
                    <a:pt x="8824" y="15946"/>
                  </a:cubicBezTo>
                  <a:cubicBezTo>
                    <a:pt x="8812" y="15885"/>
                    <a:pt x="8800" y="15812"/>
                    <a:pt x="8787" y="15739"/>
                  </a:cubicBezTo>
                  <a:lnTo>
                    <a:pt x="8787" y="15630"/>
                  </a:lnTo>
                  <a:cubicBezTo>
                    <a:pt x="8776" y="15593"/>
                    <a:pt x="8776" y="15557"/>
                    <a:pt x="8776" y="15520"/>
                  </a:cubicBezTo>
                  <a:cubicBezTo>
                    <a:pt x="8776" y="15484"/>
                    <a:pt x="8763" y="15460"/>
                    <a:pt x="8763" y="15423"/>
                  </a:cubicBezTo>
                  <a:lnTo>
                    <a:pt x="8763" y="15339"/>
                  </a:lnTo>
                  <a:lnTo>
                    <a:pt x="8763" y="15253"/>
                  </a:lnTo>
                  <a:lnTo>
                    <a:pt x="8763" y="15156"/>
                  </a:lnTo>
                  <a:cubicBezTo>
                    <a:pt x="8776" y="15156"/>
                    <a:pt x="8776" y="15144"/>
                    <a:pt x="8776" y="15144"/>
                  </a:cubicBezTo>
                  <a:lnTo>
                    <a:pt x="8776" y="15034"/>
                  </a:lnTo>
                  <a:cubicBezTo>
                    <a:pt x="8787" y="14998"/>
                    <a:pt x="8787" y="14961"/>
                    <a:pt x="8800" y="14925"/>
                  </a:cubicBezTo>
                  <a:lnTo>
                    <a:pt x="8836" y="14707"/>
                  </a:lnTo>
                  <a:cubicBezTo>
                    <a:pt x="8849" y="14634"/>
                    <a:pt x="8849" y="14572"/>
                    <a:pt x="8860" y="14499"/>
                  </a:cubicBezTo>
                  <a:cubicBezTo>
                    <a:pt x="8873" y="14439"/>
                    <a:pt x="8873" y="14366"/>
                    <a:pt x="8885" y="14305"/>
                  </a:cubicBezTo>
                  <a:lnTo>
                    <a:pt x="8885" y="14159"/>
                  </a:lnTo>
                  <a:lnTo>
                    <a:pt x="8885" y="14050"/>
                  </a:lnTo>
                  <a:lnTo>
                    <a:pt x="8885" y="14038"/>
                  </a:lnTo>
                  <a:cubicBezTo>
                    <a:pt x="8897" y="14002"/>
                    <a:pt x="8897" y="13953"/>
                    <a:pt x="8909" y="13916"/>
                  </a:cubicBezTo>
                  <a:cubicBezTo>
                    <a:pt x="8933" y="13795"/>
                    <a:pt x="8970" y="13673"/>
                    <a:pt x="9006" y="13551"/>
                  </a:cubicBezTo>
                  <a:cubicBezTo>
                    <a:pt x="9019" y="13527"/>
                    <a:pt x="9019" y="13491"/>
                    <a:pt x="9030" y="13454"/>
                  </a:cubicBezTo>
                  <a:cubicBezTo>
                    <a:pt x="9043" y="13418"/>
                    <a:pt x="9043" y="13394"/>
                    <a:pt x="9055" y="13357"/>
                  </a:cubicBezTo>
                  <a:lnTo>
                    <a:pt x="9055" y="13248"/>
                  </a:lnTo>
                  <a:cubicBezTo>
                    <a:pt x="9067" y="13200"/>
                    <a:pt x="9055" y="13138"/>
                    <a:pt x="9043" y="13090"/>
                  </a:cubicBezTo>
                  <a:cubicBezTo>
                    <a:pt x="9043" y="13041"/>
                    <a:pt x="9030" y="13005"/>
                    <a:pt x="9006" y="12968"/>
                  </a:cubicBezTo>
                  <a:cubicBezTo>
                    <a:pt x="9006" y="12944"/>
                    <a:pt x="8994" y="12932"/>
                    <a:pt x="8982" y="12920"/>
                  </a:cubicBezTo>
                  <a:lnTo>
                    <a:pt x="8946" y="12884"/>
                  </a:lnTo>
                  <a:cubicBezTo>
                    <a:pt x="8933" y="12859"/>
                    <a:pt x="8921" y="12847"/>
                    <a:pt x="8897" y="12835"/>
                  </a:cubicBezTo>
                  <a:lnTo>
                    <a:pt x="8885" y="12835"/>
                  </a:lnTo>
                  <a:lnTo>
                    <a:pt x="8994" y="12798"/>
                  </a:lnTo>
                  <a:cubicBezTo>
                    <a:pt x="9067" y="12774"/>
                    <a:pt x="9140" y="12749"/>
                    <a:pt x="9225" y="12725"/>
                  </a:cubicBezTo>
                  <a:lnTo>
                    <a:pt x="9335" y="12689"/>
                  </a:lnTo>
                  <a:cubicBezTo>
                    <a:pt x="9383" y="12665"/>
                    <a:pt x="9419" y="12652"/>
                    <a:pt x="9456" y="12628"/>
                  </a:cubicBezTo>
                  <a:cubicBezTo>
                    <a:pt x="9468" y="12628"/>
                    <a:pt x="9492" y="12616"/>
                    <a:pt x="9516" y="12604"/>
                  </a:cubicBezTo>
                  <a:cubicBezTo>
                    <a:pt x="9529" y="12592"/>
                    <a:pt x="9541" y="12592"/>
                    <a:pt x="9565" y="12579"/>
                  </a:cubicBezTo>
                  <a:cubicBezTo>
                    <a:pt x="9565" y="12568"/>
                    <a:pt x="9578" y="12568"/>
                    <a:pt x="9578" y="12568"/>
                  </a:cubicBezTo>
                  <a:close/>
                  <a:moveTo>
                    <a:pt x="11692" y="17400"/>
                  </a:moveTo>
                  <a:cubicBezTo>
                    <a:pt x="11692" y="17401"/>
                    <a:pt x="11692" y="17401"/>
                    <a:pt x="11692" y="17401"/>
                  </a:cubicBezTo>
                  <a:lnTo>
                    <a:pt x="11692" y="17401"/>
                  </a:lnTo>
                  <a:cubicBezTo>
                    <a:pt x="11685" y="17406"/>
                    <a:pt x="11680" y="17409"/>
                    <a:pt x="11680" y="17416"/>
                  </a:cubicBezTo>
                  <a:lnTo>
                    <a:pt x="11620" y="17478"/>
                  </a:lnTo>
                  <a:cubicBezTo>
                    <a:pt x="11571" y="17514"/>
                    <a:pt x="11510" y="17562"/>
                    <a:pt x="11461" y="17611"/>
                  </a:cubicBezTo>
                  <a:lnTo>
                    <a:pt x="11449" y="17611"/>
                  </a:lnTo>
                  <a:cubicBezTo>
                    <a:pt x="11401" y="17659"/>
                    <a:pt x="11340" y="17708"/>
                    <a:pt x="11279" y="17757"/>
                  </a:cubicBezTo>
                  <a:lnTo>
                    <a:pt x="11231" y="17805"/>
                  </a:lnTo>
                  <a:cubicBezTo>
                    <a:pt x="11182" y="17842"/>
                    <a:pt x="11145" y="17878"/>
                    <a:pt x="11096" y="17902"/>
                  </a:cubicBezTo>
                  <a:cubicBezTo>
                    <a:pt x="11036" y="17951"/>
                    <a:pt x="10975" y="18012"/>
                    <a:pt x="10915" y="18061"/>
                  </a:cubicBezTo>
                  <a:cubicBezTo>
                    <a:pt x="10902" y="18073"/>
                    <a:pt x="10878" y="18097"/>
                    <a:pt x="10853" y="18110"/>
                  </a:cubicBezTo>
                  <a:lnTo>
                    <a:pt x="10842" y="18134"/>
                  </a:lnTo>
                  <a:cubicBezTo>
                    <a:pt x="10829" y="18145"/>
                    <a:pt x="10817" y="18145"/>
                    <a:pt x="10805" y="18158"/>
                  </a:cubicBezTo>
                  <a:lnTo>
                    <a:pt x="10793" y="18170"/>
                  </a:lnTo>
                  <a:lnTo>
                    <a:pt x="10793" y="18182"/>
                  </a:lnTo>
                  <a:cubicBezTo>
                    <a:pt x="10780" y="18182"/>
                    <a:pt x="10769" y="18194"/>
                    <a:pt x="10769" y="18207"/>
                  </a:cubicBezTo>
                  <a:cubicBezTo>
                    <a:pt x="10708" y="18267"/>
                    <a:pt x="10659" y="18316"/>
                    <a:pt x="10623" y="18377"/>
                  </a:cubicBezTo>
                  <a:cubicBezTo>
                    <a:pt x="10586" y="18413"/>
                    <a:pt x="10562" y="18450"/>
                    <a:pt x="10526" y="18498"/>
                  </a:cubicBezTo>
                  <a:lnTo>
                    <a:pt x="10477" y="18559"/>
                  </a:lnTo>
                  <a:lnTo>
                    <a:pt x="10185" y="18923"/>
                  </a:lnTo>
                  <a:lnTo>
                    <a:pt x="10173" y="18923"/>
                  </a:lnTo>
                  <a:lnTo>
                    <a:pt x="10173" y="18936"/>
                  </a:lnTo>
                  <a:lnTo>
                    <a:pt x="10161" y="18948"/>
                  </a:lnTo>
                  <a:lnTo>
                    <a:pt x="10148" y="18960"/>
                  </a:lnTo>
                  <a:cubicBezTo>
                    <a:pt x="10137" y="18972"/>
                    <a:pt x="10137" y="18972"/>
                    <a:pt x="10137" y="18985"/>
                  </a:cubicBezTo>
                  <a:lnTo>
                    <a:pt x="10124" y="18985"/>
                  </a:lnTo>
                  <a:lnTo>
                    <a:pt x="10124" y="18996"/>
                  </a:lnTo>
                  <a:lnTo>
                    <a:pt x="10112" y="18996"/>
                  </a:lnTo>
                  <a:lnTo>
                    <a:pt x="10100" y="19009"/>
                  </a:lnTo>
                  <a:lnTo>
                    <a:pt x="10112" y="19009"/>
                  </a:lnTo>
                  <a:lnTo>
                    <a:pt x="10100" y="19021"/>
                  </a:lnTo>
                  <a:lnTo>
                    <a:pt x="10051" y="19069"/>
                  </a:lnTo>
                  <a:lnTo>
                    <a:pt x="10003" y="19130"/>
                  </a:lnTo>
                  <a:cubicBezTo>
                    <a:pt x="9991" y="19130"/>
                    <a:pt x="9978" y="19142"/>
                    <a:pt x="9967" y="19155"/>
                  </a:cubicBezTo>
                  <a:cubicBezTo>
                    <a:pt x="9967" y="19166"/>
                    <a:pt x="9954" y="19179"/>
                    <a:pt x="9942" y="19191"/>
                  </a:cubicBezTo>
                  <a:cubicBezTo>
                    <a:pt x="9930" y="19203"/>
                    <a:pt x="9918" y="19203"/>
                    <a:pt x="9918" y="19215"/>
                  </a:cubicBezTo>
                  <a:lnTo>
                    <a:pt x="9845" y="19288"/>
                  </a:lnTo>
                  <a:lnTo>
                    <a:pt x="9832" y="19312"/>
                  </a:lnTo>
                  <a:cubicBezTo>
                    <a:pt x="9808" y="19337"/>
                    <a:pt x="9797" y="19349"/>
                    <a:pt x="9784" y="19373"/>
                  </a:cubicBezTo>
                  <a:cubicBezTo>
                    <a:pt x="9772" y="19385"/>
                    <a:pt x="9772" y="19398"/>
                    <a:pt x="9760" y="19398"/>
                  </a:cubicBezTo>
                  <a:cubicBezTo>
                    <a:pt x="9760" y="19409"/>
                    <a:pt x="9760" y="19409"/>
                    <a:pt x="9748" y="19409"/>
                  </a:cubicBezTo>
                  <a:cubicBezTo>
                    <a:pt x="9748" y="19422"/>
                    <a:pt x="9735" y="19434"/>
                    <a:pt x="9724" y="19446"/>
                  </a:cubicBezTo>
                  <a:lnTo>
                    <a:pt x="9724" y="19458"/>
                  </a:lnTo>
                  <a:lnTo>
                    <a:pt x="9699" y="19482"/>
                  </a:lnTo>
                  <a:lnTo>
                    <a:pt x="9675" y="19519"/>
                  </a:lnTo>
                  <a:lnTo>
                    <a:pt x="9651" y="19555"/>
                  </a:lnTo>
                  <a:lnTo>
                    <a:pt x="9651" y="19568"/>
                  </a:lnTo>
                  <a:cubicBezTo>
                    <a:pt x="9638" y="19568"/>
                    <a:pt x="9638" y="19580"/>
                    <a:pt x="9626" y="19580"/>
                  </a:cubicBezTo>
                  <a:cubicBezTo>
                    <a:pt x="9626" y="19604"/>
                    <a:pt x="9614" y="19617"/>
                    <a:pt x="9602" y="19641"/>
                  </a:cubicBezTo>
                  <a:cubicBezTo>
                    <a:pt x="9589" y="19665"/>
                    <a:pt x="9578" y="19677"/>
                    <a:pt x="9565" y="19701"/>
                  </a:cubicBezTo>
                  <a:cubicBezTo>
                    <a:pt x="9553" y="19714"/>
                    <a:pt x="9541" y="19725"/>
                    <a:pt x="9541" y="19750"/>
                  </a:cubicBezTo>
                  <a:lnTo>
                    <a:pt x="9516" y="19774"/>
                  </a:lnTo>
                  <a:lnTo>
                    <a:pt x="9492" y="19835"/>
                  </a:lnTo>
                  <a:lnTo>
                    <a:pt x="9505" y="19787"/>
                  </a:lnTo>
                  <a:lnTo>
                    <a:pt x="9505" y="19774"/>
                  </a:lnTo>
                  <a:cubicBezTo>
                    <a:pt x="9516" y="19762"/>
                    <a:pt x="9516" y="19750"/>
                    <a:pt x="9516" y="19738"/>
                  </a:cubicBezTo>
                  <a:cubicBezTo>
                    <a:pt x="9529" y="19701"/>
                    <a:pt x="9541" y="19677"/>
                    <a:pt x="9541" y="19641"/>
                  </a:cubicBezTo>
                  <a:cubicBezTo>
                    <a:pt x="9553" y="19617"/>
                    <a:pt x="9565" y="19592"/>
                    <a:pt x="9565" y="19568"/>
                  </a:cubicBezTo>
                  <a:lnTo>
                    <a:pt x="9578" y="19555"/>
                  </a:lnTo>
                  <a:lnTo>
                    <a:pt x="9578" y="19544"/>
                  </a:lnTo>
                  <a:cubicBezTo>
                    <a:pt x="9578" y="19531"/>
                    <a:pt x="9589" y="19519"/>
                    <a:pt x="9589" y="19519"/>
                  </a:cubicBezTo>
                  <a:lnTo>
                    <a:pt x="9589" y="19507"/>
                  </a:lnTo>
                  <a:lnTo>
                    <a:pt x="9589" y="19495"/>
                  </a:lnTo>
                  <a:lnTo>
                    <a:pt x="9602" y="19471"/>
                  </a:lnTo>
                  <a:lnTo>
                    <a:pt x="9614" y="19434"/>
                  </a:lnTo>
                  <a:lnTo>
                    <a:pt x="9626" y="19422"/>
                  </a:lnTo>
                  <a:lnTo>
                    <a:pt x="9626" y="19398"/>
                  </a:lnTo>
                  <a:lnTo>
                    <a:pt x="9638" y="19385"/>
                  </a:lnTo>
                  <a:lnTo>
                    <a:pt x="9638" y="19373"/>
                  </a:lnTo>
                  <a:cubicBezTo>
                    <a:pt x="9638" y="19361"/>
                    <a:pt x="9651" y="19349"/>
                    <a:pt x="9651" y="19349"/>
                  </a:cubicBezTo>
                  <a:lnTo>
                    <a:pt x="9651" y="19325"/>
                  </a:lnTo>
                  <a:lnTo>
                    <a:pt x="9687" y="19239"/>
                  </a:lnTo>
                  <a:lnTo>
                    <a:pt x="9711" y="19203"/>
                  </a:lnTo>
                  <a:lnTo>
                    <a:pt x="9724" y="19166"/>
                  </a:lnTo>
                  <a:cubicBezTo>
                    <a:pt x="9735" y="19130"/>
                    <a:pt x="9748" y="19093"/>
                    <a:pt x="9772" y="19069"/>
                  </a:cubicBezTo>
                  <a:lnTo>
                    <a:pt x="9772" y="19057"/>
                  </a:lnTo>
                  <a:cubicBezTo>
                    <a:pt x="9797" y="18996"/>
                    <a:pt x="9832" y="18948"/>
                    <a:pt x="9869" y="18887"/>
                  </a:cubicBezTo>
                  <a:cubicBezTo>
                    <a:pt x="9894" y="18839"/>
                    <a:pt x="9930" y="18777"/>
                    <a:pt x="9967" y="18729"/>
                  </a:cubicBezTo>
                  <a:cubicBezTo>
                    <a:pt x="10015" y="18644"/>
                    <a:pt x="10076" y="18571"/>
                    <a:pt x="10137" y="18498"/>
                  </a:cubicBezTo>
                  <a:lnTo>
                    <a:pt x="10148" y="18498"/>
                  </a:lnTo>
                  <a:cubicBezTo>
                    <a:pt x="10148" y="18486"/>
                    <a:pt x="10161" y="18486"/>
                    <a:pt x="10173" y="18474"/>
                  </a:cubicBezTo>
                  <a:cubicBezTo>
                    <a:pt x="10197" y="18450"/>
                    <a:pt x="10221" y="18413"/>
                    <a:pt x="10246" y="18389"/>
                  </a:cubicBezTo>
                  <a:lnTo>
                    <a:pt x="10283" y="18353"/>
                  </a:lnTo>
                  <a:cubicBezTo>
                    <a:pt x="10294" y="18340"/>
                    <a:pt x="10307" y="18328"/>
                    <a:pt x="10319" y="18328"/>
                  </a:cubicBezTo>
                  <a:lnTo>
                    <a:pt x="10343" y="18304"/>
                  </a:lnTo>
                  <a:lnTo>
                    <a:pt x="10356" y="18291"/>
                  </a:lnTo>
                  <a:lnTo>
                    <a:pt x="10404" y="18255"/>
                  </a:lnTo>
                  <a:cubicBezTo>
                    <a:pt x="10416" y="18231"/>
                    <a:pt x="10440" y="18218"/>
                    <a:pt x="10464" y="18207"/>
                  </a:cubicBezTo>
                  <a:cubicBezTo>
                    <a:pt x="10477" y="18194"/>
                    <a:pt x="10501" y="18170"/>
                    <a:pt x="10526" y="18158"/>
                  </a:cubicBezTo>
                  <a:cubicBezTo>
                    <a:pt x="10550" y="18134"/>
                    <a:pt x="10586" y="18121"/>
                    <a:pt x="10610" y="18097"/>
                  </a:cubicBezTo>
                  <a:lnTo>
                    <a:pt x="10659" y="18073"/>
                  </a:lnTo>
                  <a:lnTo>
                    <a:pt x="10647" y="18073"/>
                  </a:lnTo>
                  <a:cubicBezTo>
                    <a:pt x="10659" y="18073"/>
                    <a:pt x="10659" y="18061"/>
                    <a:pt x="10659" y="18061"/>
                  </a:cubicBezTo>
                  <a:cubicBezTo>
                    <a:pt x="10672" y="18061"/>
                    <a:pt x="10683" y="18048"/>
                    <a:pt x="10696" y="18048"/>
                  </a:cubicBezTo>
                  <a:lnTo>
                    <a:pt x="10720" y="18037"/>
                  </a:lnTo>
                  <a:cubicBezTo>
                    <a:pt x="10744" y="18012"/>
                    <a:pt x="10769" y="18000"/>
                    <a:pt x="10793" y="17975"/>
                  </a:cubicBezTo>
                  <a:cubicBezTo>
                    <a:pt x="10829" y="17964"/>
                    <a:pt x="10866" y="17939"/>
                    <a:pt x="10890" y="17927"/>
                  </a:cubicBezTo>
                  <a:cubicBezTo>
                    <a:pt x="10915" y="17915"/>
                    <a:pt x="10926" y="17902"/>
                    <a:pt x="10939" y="17891"/>
                  </a:cubicBezTo>
                  <a:cubicBezTo>
                    <a:pt x="10988" y="17866"/>
                    <a:pt x="11024" y="17842"/>
                    <a:pt x="11060" y="17818"/>
                  </a:cubicBezTo>
                  <a:cubicBezTo>
                    <a:pt x="11121" y="17794"/>
                    <a:pt x="11169" y="17757"/>
                    <a:pt x="11218" y="17732"/>
                  </a:cubicBezTo>
                  <a:cubicBezTo>
                    <a:pt x="11242" y="17708"/>
                    <a:pt x="11267" y="17696"/>
                    <a:pt x="11291" y="17684"/>
                  </a:cubicBezTo>
                  <a:lnTo>
                    <a:pt x="11315" y="17659"/>
                  </a:lnTo>
                  <a:lnTo>
                    <a:pt x="11388" y="17623"/>
                  </a:lnTo>
                  <a:lnTo>
                    <a:pt x="11437" y="17586"/>
                  </a:lnTo>
                  <a:cubicBezTo>
                    <a:pt x="11461" y="17575"/>
                    <a:pt x="11474" y="17562"/>
                    <a:pt x="11498" y="17550"/>
                  </a:cubicBezTo>
                  <a:cubicBezTo>
                    <a:pt x="11522" y="17526"/>
                    <a:pt x="11547" y="17514"/>
                    <a:pt x="11558" y="17502"/>
                  </a:cubicBezTo>
                  <a:cubicBezTo>
                    <a:pt x="11571" y="17489"/>
                    <a:pt x="11583" y="17478"/>
                    <a:pt x="11595" y="17478"/>
                  </a:cubicBezTo>
                  <a:cubicBezTo>
                    <a:pt x="11627" y="17456"/>
                    <a:pt x="11660" y="17424"/>
                    <a:pt x="11692" y="17400"/>
                  </a:cubicBezTo>
                  <a:close/>
                  <a:moveTo>
                    <a:pt x="11801" y="17441"/>
                  </a:moveTo>
                  <a:cubicBezTo>
                    <a:pt x="11790" y="17453"/>
                    <a:pt x="11790" y="17465"/>
                    <a:pt x="11790" y="17465"/>
                  </a:cubicBezTo>
                  <a:cubicBezTo>
                    <a:pt x="11765" y="17502"/>
                    <a:pt x="11753" y="17538"/>
                    <a:pt x="11728" y="17575"/>
                  </a:cubicBezTo>
                  <a:cubicBezTo>
                    <a:pt x="11680" y="17672"/>
                    <a:pt x="11644" y="17757"/>
                    <a:pt x="11607" y="17830"/>
                  </a:cubicBezTo>
                  <a:lnTo>
                    <a:pt x="11571" y="17891"/>
                  </a:lnTo>
                  <a:cubicBezTo>
                    <a:pt x="11498" y="18012"/>
                    <a:pt x="11437" y="18134"/>
                    <a:pt x="11376" y="18243"/>
                  </a:cubicBezTo>
                  <a:lnTo>
                    <a:pt x="11376" y="18255"/>
                  </a:lnTo>
                  <a:lnTo>
                    <a:pt x="11267" y="18437"/>
                  </a:lnTo>
                  <a:cubicBezTo>
                    <a:pt x="11267" y="18450"/>
                    <a:pt x="11255" y="18461"/>
                    <a:pt x="11255" y="18474"/>
                  </a:cubicBezTo>
                  <a:cubicBezTo>
                    <a:pt x="11242" y="18498"/>
                    <a:pt x="11231" y="18523"/>
                    <a:pt x="11206" y="18534"/>
                  </a:cubicBezTo>
                  <a:lnTo>
                    <a:pt x="11194" y="18571"/>
                  </a:lnTo>
                  <a:cubicBezTo>
                    <a:pt x="11182" y="18596"/>
                    <a:pt x="11158" y="18620"/>
                    <a:pt x="11145" y="18644"/>
                  </a:cubicBezTo>
                  <a:lnTo>
                    <a:pt x="11085" y="18729"/>
                  </a:lnTo>
                  <a:cubicBezTo>
                    <a:pt x="11072" y="18742"/>
                    <a:pt x="11060" y="18766"/>
                    <a:pt x="11048" y="18790"/>
                  </a:cubicBezTo>
                  <a:cubicBezTo>
                    <a:pt x="11036" y="18790"/>
                    <a:pt x="11024" y="18802"/>
                    <a:pt x="11024" y="18814"/>
                  </a:cubicBezTo>
                  <a:cubicBezTo>
                    <a:pt x="11012" y="18826"/>
                    <a:pt x="10988" y="18850"/>
                    <a:pt x="10975" y="18875"/>
                  </a:cubicBezTo>
                  <a:lnTo>
                    <a:pt x="10951" y="18887"/>
                  </a:lnTo>
                  <a:cubicBezTo>
                    <a:pt x="10939" y="18912"/>
                    <a:pt x="10926" y="18923"/>
                    <a:pt x="10915" y="18936"/>
                  </a:cubicBezTo>
                  <a:lnTo>
                    <a:pt x="10902" y="18960"/>
                  </a:lnTo>
                  <a:lnTo>
                    <a:pt x="10890" y="18972"/>
                  </a:lnTo>
                  <a:lnTo>
                    <a:pt x="10817" y="19045"/>
                  </a:lnTo>
                  <a:lnTo>
                    <a:pt x="10720" y="19142"/>
                  </a:lnTo>
                  <a:lnTo>
                    <a:pt x="10708" y="19142"/>
                  </a:lnTo>
                  <a:lnTo>
                    <a:pt x="10708" y="19155"/>
                  </a:lnTo>
                  <a:lnTo>
                    <a:pt x="10683" y="19166"/>
                  </a:lnTo>
                  <a:cubicBezTo>
                    <a:pt x="10586" y="19264"/>
                    <a:pt x="10477" y="19349"/>
                    <a:pt x="10356" y="19422"/>
                  </a:cubicBezTo>
                  <a:cubicBezTo>
                    <a:pt x="10343" y="19434"/>
                    <a:pt x="10331" y="19446"/>
                    <a:pt x="10319" y="19446"/>
                  </a:cubicBezTo>
                  <a:lnTo>
                    <a:pt x="10283" y="19482"/>
                  </a:lnTo>
                  <a:cubicBezTo>
                    <a:pt x="10270" y="19482"/>
                    <a:pt x="10258" y="19495"/>
                    <a:pt x="10234" y="19507"/>
                  </a:cubicBezTo>
                  <a:cubicBezTo>
                    <a:pt x="10197" y="19531"/>
                    <a:pt x="10161" y="19555"/>
                    <a:pt x="10112" y="19580"/>
                  </a:cubicBezTo>
                  <a:cubicBezTo>
                    <a:pt x="10051" y="19617"/>
                    <a:pt x="10003" y="19641"/>
                    <a:pt x="9942" y="19677"/>
                  </a:cubicBezTo>
                  <a:lnTo>
                    <a:pt x="9845" y="19725"/>
                  </a:lnTo>
                  <a:cubicBezTo>
                    <a:pt x="9784" y="19762"/>
                    <a:pt x="9711" y="19811"/>
                    <a:pt x="9662" y="19847"/>
                  </a:cubicBezTo>
                  <a:cubicBezTo>
                    <a:pt x="9626" y="19860"/>
                    <a:pt x="9589" y="19884"/>
                    <a:pt x="9565" y="19908"/>
                  </a:cubicBezTo>
                  <a:cubicBezTo>
                    <a:pt x="9553" y="19920"/>
                    <a:pt x="9541" y="19933"/>
                    <a:pt x="9529" y="19933"/>
                  </a:cubicBezTo>
                  <a:lnTo>
                    <a:pt x="9529" y="19920"/>
                  </a:lnTo>
                  <a:lnTo>
                    <a:pt x="9541" y="19920"/>
                  </a:lnTo>
                  <a:cubicBezTo>
                    <a:pt x="9553" y="19884"/>
                    <a:pt x="9565" y="19847"/>
                    <a:pt x="9589" y="19823"/>
                  </a:cubicBezTo>
                  <a:lnTo>
                    <a:pt x="9602" y="19787"/>
                  </a:lnTo>
                  <a:lnTo>
                    <a:pt x="9638" y="19714"/>
                  </a:lnTo>
                  <a:lnTo>
                    <a:pt x="9651" y="19689"/>
                  </a:lnTo>
                  <a:lnTo>
                    <a:pt x="9662" y="19677"/>
                  </a:lnTo>
                  <a:cubicBezTo>
                    <a:pt x="9675" y="19653"/>
                    <a:pt x="9699" y="19628"/>
                    <a:pt x="9711" y="19604"/>
                  </a:cubicBezTo>
                  <a:cubicBezTo>
                    <a:pt x="9735" y="19568"/>
                    <a:pt x="9760" y="19519"/>
                    <a:pt x="9784" y="19482"/>
                  </a:cubicBezTo>
                  <a:lnTo>
                    <a:pt x="9797" y="19471"/>
                  </a:lnTo>
                  <a:lnTo>
                    <a:pt x="9808" y="19446"/>
                  </a:lnTo>
                  <a:lnTo>
                    <a:pt x="9881" y="19361"/>
                  </a:lnTo>
                  <a:cubicBezTo>
                    <a:pt x="9894" y="19349"/>
                    <a:pt x="9894" y="19337"/>
                    <a:pt x="9905" y="19325"/>
                  </a:cubicBezTo>
                  <a:cubicBezTo>
                    <a:pt x="9918" y="19325"/>
                    <a:pt x="9918" y="19325"/>
                    <a:pt x="9918" y="19312"/>
                  </a:cubicBezTo>
                  <a:lnTo>
                    <a:pt x="9942" y="19301"/>
                  </a:lnTo>
                  <a:lnTo>
                    <a:pt x="9967" y="19264"/>
                  </a:lnTo>
                  <a:lnTo>
                    <a:pt x="9978" y="19252"/>
                  </a:lnTo>
                  <a:cubicBezTo>
                    <a:pt x="10051" y="19179"/>
                    <a:pt x="10124" y="19093"/>
                    <a:pt x="10185" y="19009"/>
                  </a:cubicBezTo>
                  <a:lnTo>
                    <a:pt x="10197" y="19009"/>
                  </a:lnTo>
                  <a:cubicBezTo>
                    <a:pt x="10307" y="18875"/>
                    <a:pt x="10404" y="18766"/>
                    <a:pt x="10477" y="18669"/>
                  </a:cubicBezTo>
                  <a:lnTo>
                    <a:pt x="10526" y="18607"/>
                  </a:lnTo>
                  <a:cubicBezTo>
                    <a:pt x="10562" y="18559"/>
                    <a:pt x="10610" y="18510"/>
                    <a:pt x="10647" y="18450"/>
                  </a:cubicBezTo>
                  <a:cubicBezTo>
                    <a:pt x="10683" y="18401"/>
                    <a:pt x="10732" y="18353"/>
                    <a:pt x="10769" y="18304"/>
                  </a:cubicBezTo>
                  <a:lnTo>
                    <a:pt x="10793" y="18280"/>
                  </a:lnTo>
                  <a:lnTo>
                    <a:pt x="10829" y="18243"/>
                  </a:lnTo>
                  <a:lnTo>
                    <a:pt x="10853" y="18218"/>
                  </a:lnTo>
                  <a:lnTo>
                    <a:pt x="10890" y="18182"/>
                  </a:lnTo>
                  <a:cubicBezTo>
                    <a:pt x="10975" y="18110"/>
                    <a:pt x="11060" y="18037"/>
                    <a:pt x="11133" y="17988"/>
                  </a:cubicBezTo>
                  <a:cubicBezTo>
                    <a:pt x="11169" y="17951"/>
                    <a:pt x="11206" y="17927"/>
                    <a:pt x="11242" y="17902"/>
                  </a:cubicBezTo>
                  <a:lnTo>
                    <a:pt x="11388" y="17794"/>
                  </a:lnTo>
                  <a:cubicBezTo>
                    <a:pt x="11425" y="17757"/>
                    <a:pt x="11474" y="17721"/>
                    <a:pt x="11522" y="17684"/>
                  </a:cubicBezTo>
                  <a:lnTo>
                    <a:pt x="11571" y="17648"/>
                  </a:lnTo>
                  <a:lnTo>
                    <a:pt x="11583" y="17623"/>
                  </a:lnTo>
                  <a:cubicBezTo>
                    <a:pt x="11631" y="17586"/>
                    <a:pt x="11680" y="17550"/>
                    <a:pt x="11728" y="17502"/>
                  </a:cubicBezTo>
                  <a:cubicBezTo>
                    <a:pt x="11753" y="17489"/>
                    <a:pt x="11777" y="17465"/>
                    <a:pt x="11801" y="17441"/>
                  </a:cubicBezTo>
                  <a:close/>
                  <a:moveTo>
                    <a:pt x="14950" y="1"/>
                  </a:moveTo>
                  <a:lnTo>
                    <a:pt x="14937" y="13"/>
                  </a:lnTo>
                  <a:cubicBezTo>
                    <a:pt x="14937" y="25"/>
                    <a:pt x="14925" y="25"/>
                    <a:pt x="14925" y="25"/>
                  </a:cubicBezTo>
                  <a:lnTo>
                    <a:pt x="14925" y="37"/>
                  </a:lnTo>
                  <a:lnTo>
                    <a:pt x="14925" y="49"/>
                  </a:lnTo>
                  <a:lnTo>
                    <a:pt x="14925" y="98"/>
                  </a:lnTo>
                  <a:lnTo>
                    <a:pt x="14925" y="134"/>
                  </a:lnTo>
                  <a:cubicBezTo>
                    <a:pt x="14925" y="158"/>
                    <a:pt x="14925" y="195"/>
                    <a:pt x="14937" y="220"/>
                  </a:cubicBezTo>
                  <a:lnTo>
                    <a:pt x="14937" y="304"/>
                  </a:lnTo>
                  <a:lnTo>
                    <a:pt x="14937" y="353"/>
                  </a:lnTo>
                  <a:cubicBezTo>
                    <a:pt x="14925" y="365"/>
                    <a:pt x="14937" y="377"/>
                    <a:pt x="14937" y="377"/>
                  </a:cubicBezTo>
                  <a:lnTo>
                    <a:pt x="14937" y="414"/>
                  </a:lnTo>
                  <a:cubicBezTo>
                    <a:pt x="14937" y="426"/>
                    <a:pt x="14937" y="438"/>
                    <a:pt x="14925" y="450"/>
                  </a:cubicBezTo>
                  <a:cubicBezTo>
                    <a:pt x="14925" y="474"/>
                    <a:pt x="14913" y="499"/>
                    <a:pt x="14913" y="536"/>
                  </a:cubicBezTo>
                  <a:cubicBezTo>
                    <a:pt x="14901" y="560"/>
                    <a:pt x="14888" y="584"/>
                    <a:pt x="14888" y="620"/>
                  </a:cubicBezTo>
                  <a:cubicBezTo>
                    <a:pt x="14877" y="645"/>
                    <a:pt x="14864" y="681"/>
                    <a:pt x="14864" y="706"/>
                  </a:cubicBezTo>
                  <a:cubicBezTo>
                    <a:pt x="14852" y="730"/>
                    <a:pt x="14852" y="766"/>
                    <a:pt x="14840" y="790"/>
                  </a:cubicBezTo>
                  <a:lnTo>
                    <a:pt x="14840" y="803"/>
                  </a:lnTo>
                  <a:cubicBezTo>
                    <a:pt x="14840" y="815"/>
                    <a:pt x="14840" y="827"/>
                    <a:pt x="14828" y="839"/>
                  </a:cubicBezTo>
                  <a:cubicBezTo>
                    <a:pt x="14828" y="863"/>
                    <a:pt x="14815" y="900"/>
                    <a:pt x="14815" y="925"/>
                  </a:cubicBezTo>
                  <a:cubicBezTo>
                    <a:pt x="14804" y="973"/>
                    <a:pt x="14791" y="1033"/>
                    <a:pt x="14779" y="1082"/>
                  </a:cubicBezTo>
                  <a:cubicBezTo>
                    <a:pt x="14767" y="1095"/>
                    <a:pt x="14767" y="1106"/>
                    <a:pt x="14755" y="1106"/>
                  </a:cubicBezTo>
                  <a:cubicBezTo>
                    <a:pt x="14755" y="1131"/>
                    <a:pt x="14742" y="1143"/>
                    <a:pt x="14731" y="1155"/>
                  </a:cubicBezTo>
                  <a:cubicBezTo>
                    <a:pt x="14731" y="1168"/>
                    <a:pt x="14718" y="1179"/>
                    <a:pt x="14718" y="1192"/>
                  </a:cubicBezTo>
                  <a:cubicBezTo>
                    <a:pt x="14706" y="1192"/>
                    <a:pt x="14694" y="1204"/>
                    <a:pt x="14694" y="1216"/>
                  </a:cubicBezTo>
                  <a:cubicBezTo>
                    <a:pt x="14682" y="1228"/>
                    <a:pt x="14682" y="1241"/>
                    <a:pt x="14670" y="1241"/>
                  </a:cubicBezTo>
                  <a:cubicBezTo>
                    <a:pt x="14658" y="1265"/>
                    <a:pt x="14645" y="1276"/>
                    <a:pt x="14634" y="1289"/>
                  </a:cubicBezTo>
                  <a:lnTo>
                    <a:pt x="14634" y="1301"/>
                  </a:lnTo>
                  <a:cubicBezTo>
                    <a:pt x="14621" y="1301"/>
                    <a:pt x="14621" y="1313"/>
                    <a:pt x="14609" y="1313"/>
                  </a:cubicBezTo>
                  <a:cubicBezTo>
                    <a:pt x="14609" y="1325"/>
                    <a:pt x="14597" y="1325"/>
                    <a:pt x="14597" y="1338"/>
                  </a:cubicBezTo>
                  <a:lnTo>
                    <a:pt x="14561" y="1374"/>
                  </a:lnTo>
                  <a:cubicBezTo>
                    <a:pt x="14548" y="1374"/>
                    <a:pt x="14536" y="1386"/>
                    <a:pt x="14524" y="1398"/>
                  </a:cubicBezTo>
                  <a:cubicBezTo>
                    <a:pt x="14524" y="1398"/>
                    <a:pt x="14512" y="1411"/>
                    <a:pt x="14499" y="1411"/>
                  </a:cubicBezTo>
                  <a:lnTo>
                    <a:pt x="14475" y="1435"/>
                  </a:lnTo>
                  <a:cubicBezTo>
                    <a:pt x="14463" y="1435"/>
                    <a:pt x="14451" y="1447"/>
                    <a:pt x="14439" y="1459"/>
                  </a:cubicBezTo>
                  <a:cubicBezTo>
                    <a:pt x="14415" y="1471"/>
                    <a:pt x="14391" y="1495"/>
                    <a:pt x="14366" y="1508"/>
                  </a:cubicBezTo>
                  <a:cubicBezTo>
                    <a:pt x="14342" y="1520"/>
                    <a:pt x="14318" y="1532"/>
                    <a:pt x="14293" y="1557"/>
                  </a:cubicBezTo>
                  <a:lnTo>
                    <a:pt x="14293" y="1520"/>
                  </a:lnTo>
                  <a:cubicBezTo>
                    <a:pt x="14293" y="1484"/>
                    <a:pt x="14293" y="1447"/>
                    <a:pt x="14281" y="1411"/>
                  </a:cubicBezTo>
                  <a:lnTo>
                    <a:pt x="14281" y="1338"/>
                  </a:lnTo>
                  <a:lnTo>
                    <a:pt x="14281" y="1241"/>
                  </a:lnTo>
                  <a:cubicBezTo>
                    <a:pt x="14281" y="1204"/>
                    <a:pt x="14269" y="1155"/>
                    <a:pt x="14269" y="1119"/>
                  </a:cubicBezTo>
                  <a:cubicBezTo>
                    <a:pt x="14269" y="1058"/>
                    <a:pt x="14256" y="997"/>
                    <a:pt x="14245" y="936"/>
                  </a:cubicBezTo>
                  <a:cubicBezTo>
                    <a:pt x="14245" y="876"/>
                    <a:pt x="14232" y="815"/>
                    <a:pt x="14232" y="754"/>
                  </a:cubicBezTo>
                  <a:cubicBezTo>
                    <a:pt x="14220" y="706"/>
                    <a:pt x="14208" y="657"/>
                    <a:pt x="14208" y="609"/>
                  </a:cubicBezTo>
                  <a:cubicBezTo>
                    <a:pt x="14208" y="609"/>
                    <a:pt x="14220" y="596"/>
                    <a:pt x="14220" y="584"/>
                  </a:cubicBezTo>
                  <a:lnTo>
                    <a:pt x="14220" y="438"/>
                  </a:lnTo>
                  <a:cubicBezTo>
                    <a:pt x="14208" y="414"/>
                    <a:pt x="14208" y="377"/>
                    <a:pt x="14196" y="341"/>
                  </a:cubicBezTo>
                  <a:cubicBezTo>
                    <a:pt x="14196" y="329"/>
                    <a:pt x="14196" y="317"/>
                    <a:pt x="14183" y="304"/>
                  </a:cubicBezTo>
                  <a:cubicBezTo>
                    <a:pt x="14172" y="268"/>
                    <a:pt x="14159" y="244"/>
                    <a:pt x="14147" y="220"/>
                  </a:cubicBezTo>
                  <a:cubicBezTo>
                    <a:pt x="14135" y="207"/>
                    <a:pt x="14123" y="195"/>
                    <a:pt x="14099" y="183"/>
                  </a:cubicBezTo>
                  <a:lnTo>
                    <a:pt x="14062" y="183"/>
                  </a:lnTo>
                  <a:cubicBezTo>
                    <a:pt x="14050" y="183"/>
                    <a:pt x="14038" y="195"/>
                    <a:pt x="14026" y="195"/>
                  </a:cubicBezTo>
                  <a:cubicBezTo>
                    <a:pt x="14013" y="207"/>
                    <a:pt x="14002" y="220"/>
                    <a:pt x="14002" y="231"/>
                  </a:cubicBezTo>
                  <a:cubicBezTo>
                    <a:pt x="14002" y="244"/>
                    <a:pt x="14013" y="244"/>
                    <a:pt x="14013" y="256"/>
                  </a:cubicBezTo>
                  <a:lnTo>
                    <a:pt x="14013" y="280"/>
                  </a:lnTo>
                  <a:cubicBezTo>
                    <a:pt x="14026" y="293"/>
                    <a:pt x="14026" y="304"/>
                    <a:pt x="14026" y="317"/>
                  </a:cubicBezTo>
                  <a:cubicBezTo>
                    <a:pt x="14038" y="341"/>
                    <a:pt x="14050" y="377"/>
                    <a:pt x="14062" y="401"/>
                  </a:cubicBezTo>
                  <a:cubicBezTo>
                    <a:pt x="14075" y="414"/>
                    <a:pt x="14075" y="426"/>
                    <a:pt x="14086" y="438"/>
                  </a:cubicBezTo>
                  <a:cubicBezTo>
                    <a:pt x="14086" y="450"/>
                    <a:pt x="14099" y="450"/>
                    <a:pt x="14099" y="463"/>
                  </a:cubicBezTo>
                  <a:cubicBezTo>
                    <a:pt x="14099" y="474"/>
                    <a:pt x="14110" y="487"/>
                    <a:pt x="14110" y="499"/>
                  </a:cubicBezTo>
                  <a:cubicBezTo>
                    <a:pt x="14123" y="511"/>
                    <a:pt x="14123" y="523"/>
                    <a:pt x="14135" y="536"/>
                  </a:cubicBezTo>
                  <a:lnTo>
                    <a:pt x="14135" y="547"/>
                  </a:lnTo>
                  <a:cubicBezTo>
                    <a:pt x="14147" y="572"/>
                    <a:pt x="14147" y="596"/>
                    <a:pt x="14159" y="609"/>
                  </a:cubicBezTo>
                  <a:cubicBezTo>
                    <a:pt x="14159" y="657"/>
                    <a:pt x="14172" y="706"/>
                    <a:pt x="14183" y="766"/>
                  </a:cubicBezTo>
                  <a:cubicBezTo>
                    <a:pt x="14183" y="790"/>
                    <a:pt x="14183" y="815"/>
                    <a:pt x="14196" y="852"/>
                  </a:cubicBezTo>
                  <a:lnTo>
                    <a:pt x="14196" y="936"/>
                  </a:lnTo>
                  <a:cubicBezTo>
                    <a:pt x="14208" y="973"/>
                    <a:pt x="14208" y="1009"/>
                    <a:pt x="14208" y="1033"/>
                  </a:cubicBezTo>
                  <a:cubicBezTo>
                    <a:pt x="14220" y="1058"/>
                    <a:pt x="14220" y="1095"/>
                    <a:pt x="14220" y="1119"/>
                  </a:cubicBezTo>
                  <a:cubicBezTo>
                    <a:pt x="14220" y="1216"/>
                    <a:pt x="14232" y="1301"/>
                    <a:pt x="14232" y="1398"/>
                  </a:cubicBezTo>
                  <a:lnTo>
                    <a:pt x="14232" y="1581"/>
                  </a:lnTo>
                  <a:lnTo>
                    <a:pt x="14172" y="1641"/>
                  </a:lnTo>
                  <a:cubicBezTo>
                    <a:pt x="14147" y="1665"/>
                    <a:pt x="14110" y="1702"/>
                    <a:pt x="14099" y="1727"/>
                  </a:cubicBezTo>
                  <a:cubicBezTo>
                    <a:pt x="14075" y="1763"/>
                    <a:pt x="14050" y="1800"/>
                    <a:pt x="14038" y="1836"/>
                  </a:cubicBezTo>
                  <a:cubicBezTo>
                    <a:pt x="14013" y="1872"/>
                    <a:pt x="14013" y="1921"/>
                    <a:pt x="14002" y="1957"/>
                  </a:cubicBezTo>
                  <a:lnTo>
                    <a:pt x="14002" y="2018"/>
                  </a:lnTo>
                  <a:cubicBezTo>
                    <a:pt x="13989" y="1994"/>
                    <a:pt x="13989" y="1970"/>
                    <a:pt x="13977" y="1945"/>
                  </a:cubicBezTo>
                  <a:cubicBezTo>
                    <a:pt x="13965" y="1933"/>
                    <a:pt x="13965" y="1921"/>
                    <a:pt x="13965" y="1908"/>
                  </a:cubicBezTo>
                  <a:cubicBezTo>
                    <a:pt x="13953" y="1897"/>
                    <a:pt x="13953" y="1884"/>
                    <a:pt x="13953" y="1884"/>
                  </a:cubicBezTo>
                  <a:cubicBezTo>
                    <a:pt x="13940" y="1860"/>
                    <a:pt x="13929" y="1836"/>
                    <a:pt x="13916" y="1824"/>
                  </a:cubicBezTo>
                  <a:lnTo>
                    <a:pt x="13880" y="1751"/>
                  </a:lnTo>
                  <a:cubicBezTo>
                    <a:pt x="13867" y="1738"/>
                    <a:pt x="13856" y="1714"/>
                    <a:pt x="13843" y="1690"/>
                  </a:cubicBezTo>
                  <a:lnTo>
                    <a:pt x="13770" y="1581"/>
                  </a:lnTo>
                  <a:lnTo>
                    <a:pt x="13697" y="1471"/>
                  </a:lnTo>
                  <a:cubicBezTo>
                    <a:pt x="13673" y="1435"/>
                    <a:pt x="13637" y="1398"/>
                    <a:pt x="13613" y="1362"/>
                  </a:cubicBezTo>
                  <a:cubicBezTo>
                    <a:pt x="13613" y="1362"/>
                    <a:pt x="13613" y="1349"/>
                    <a:pt x="13600" y="1349"/>
                  </a:cubicBezTo>
                  <a:cubicBezTo>
                    <a:pt x="13588" y="1325"/>
                    <a:pt x="13564" y="1301"/>
                    <a:pt x="13540" y="1276"/>
                  </a:cubicBezTo>
                  <a:cubicBezTo>
                    <a:pt x="13503" y="1252"/>
                    <a:pt x="13467" y="1228"/>
                    <a:pt x="13430" y="1216"/>
                  </a:cubicBezTo>
                  <a:cubicBezTo>
                    <a:pt x="13381" y="1204"/>
                    <a:pt x="13345" y="1204"/>
                    <a:pt x="13297" y="1204"/>
                  </a:cubicBezTo>
                  <a:lnTo>
                    <a:pt x="13090" y="1204"/>
                  </a:lnTo>
                  <a:cubicBezTo>
                    <a:pt x="13078" y="1216"/>
                    <a:pt x="13054" y="1216"/>
                    <a:pt x="13029" y="1216"/>
                  </a:cubicBezTo>
                  <a:cubicBezTo>
                    <a:pt x="13005" y="1216"/>
                    <a:pt x="12981" y="1216"/>
                    <a:pt x="12968" y="1228"/>
                  </a:cubicBezTo>
                  <a:cubicBezTo>
                    <a:pt x="12956" y="1241"/>
                    <a:pt x="12944" y="1241"/>
                    <a:pt x="12944" y="1252"/>
                  </a:cubicBezTo>
                  <a:cubicBezTo>
                    <a:pt x="12932" y="1265"/>
                    <a:pt x="12932" y="1265"/>
                    <a:pt x="12932" y="1276"/>
                  </a:cubicBezTo>
                  <a:cubicBezTo>
                    <a:pt x="12919" y="1289"/>
                    <a:pt x="12932" y="1313"/>
                    <a:pt x="12932" y="1325"/>
                  </a:cubicBezTo>
                  <a:cubicBezTo>
                    <a:pt x="12932" y="1374"/>
                    <a:pt x="12932" y="1422"/>
                    <a:pt x="12944" y="1471"/>
                  </a:cubicBezTo>
                  <a:cubicBezTo>
                    <a:pt x="12944" y="1508"/>
                    <a:pt x="12956" y="1557"/>
                    <a:pt x="12968" y="1592"/>
                  </a:cubicBezTo>
                  <a:cubicBezTo>
                    <a:pt x="12992" y="1690"/>
                    <a:pt x="13017" y="1775"/>
                    <a:pt x="13054" y="1860"/>
                  </a:cubicBezTo>
                  <a:cubicBezTo>
                    <a:pt x="13065" y="1908"/>
                    <a:pt x="13078" y="1945"/>
                    <a:pt x="13090" y="1994"/>
                  </a:cubicBezTo>
                  <a:cubicBezTo>
                    <a:pt x="13102" y="2043"/>
                    <a:pt x="13114" y="2079"/>
                    <a:pt x="13114" y="2127"/>
                  </a:cubicBezTo>
                  <a:cubicBezTo>
                    <a:pt x="13127" y="2164"/>
                    <a:pt x="13127" y="2200"/>
                    <a:pt x="13138" y="2224"/>
                  </a:cubicBezTo>
                  <a:cubicBezTo>
                    <a:pt x="13138" y="2261"/>
                    <a:pt x="13151" y="2297"/>
                    <a:pt x="13151" y="2334"/>
                  </a:cubicBezTo>
                  <a:cubicBezTo>
                    <a:pt x="13163" y="2370"/>
                    <a:pt x="13163" y="2395"/>
                    <a:pt x="13175" y="2432"/>
                  </a:cubicBezTo>
                  <a:cubicBezTo>
                    <a:pt x="13175" y="2456"/>
                    <a:pt x="13175" y="2480"/>
                    <a:pt x="13187" y="2504"/>
                  </a:cubicBezTo>
                  <a:lnTo>
                    <a:pt x="13187" y="2553"/>
                  </a:lnTo>
                  <a:cubicBezTo>
                    <a:pt x="13187" y="2589"/>
                    <a:pt x="13199" y="2626"/>
                    <a:pt x="13199" y="2662"/>
                  </a:cubicBezTo>
                  <a:cubicBezTo>
                    <a:pt x="13199" y="2699"/>
                    <a:pt x="13211" y="2748"/>
                    <a:pt x="13211" y="2784"/>
                  </a:cubicBezTo>
                  <a:lnTo>
                    <a:pt x="13211" y="2918"/>
                  </a:lnTo>
                  <a:cubicBezTo>
                    <a:pt x="13224" y="3015"/>
                    <a:pt x="13224" y="3100"/>
                    <a:pt x="13235" y="3197"/>
                  </a:cubicBezTo>
                  <a:lnTo>
                    <a:pt x="13235" y="3331"/>
                  </a:lnTo>
                  <a:cubicBezTo>
                    <a:pt x="13248" y="3380"/>
                    <a:pt x="13248" y="3428"/>
                    <a:pt x="13248" y="3477"/>
                  </a:cubicBezTo>
                  <a:cubicBezTo>
                    <a:pt x="13248" y="3513"/>
                    <a:pt x="13260" y="3550"/>
                    <a:pt x="13260" y="3574"/>
                  </a:cubicBezTo>
                  <a:cubicBezTo>
                    <a:pt x="13260" y="3671"/>
                    <a:pt x="13272" y="3768"/>
                    <a:pt x="13284" y="3853"/>
                  </a:cubicBezTo>
                  <a:cubicBezTo>
                    <a:pt x="13284" y="3902"/>
                    <a:pt x="13297" y="3950"/>
                    <a:pt x="13297" y="3999"/>
                  </a:cubicBezTo>
                  <a:cubicBezTo>
                    <a:pt x="13297" y="4047"/>
                    <a:pt x="13308" y="4084"/>
                    <a:pt x="13308" y="4133"/>
                  </a:cubicBezTo>
                  <a:lnTo>
                    <a:pt x="13308" y="4193"/>
                  </a:lnTo>
                  <a:lnTo>
                    <a:pt x="13308" y="4255"/>
                  </a:lnTo>
                  <a:cubicBezTo>
                    <a:pt x="13308" y="4291"/>
                    <a:pt x="13321" y="4339"/>
                    <a:pt x="13321" y="4376"/>
                  </a:cubicBezTo>
                  <a:lnTo>
                    <a:pt x="13321" y="4679"/>
                  </a:lnTo>
                  <a:lnTo>
                    <a:pt x="13321" y="4728"/>
                  </a:lnTo>
                  <a:cubicBezTo>
                    <a:pt x="13333" y="4752"/>
                    <a:pt x="13333" y="4777"/>
                    <a:pt x="13333" y="4801"/>
                  </a:cubicBezTo>
                  <a:lnTo>
                    <a:pt x="13333" y="4887"/>
                  </a:lnTo>
                  <a:cubicBezTo>
                    <a:pt x="13345" y="4911"/>
                    <a:pt x="13345" y="4935"/>
                    <a:pt x="13345" y="4959"/>
                  </a:cubicBezTo>
                  <a:cubicBezTo>
                    <a:pt x="13345" y="4995"/>
                    <a:pt x="13357" y="5044"/>
                    <a:pt x="13370" y="5093"/>
                  </a:cubicBezTo>
                  <a:cubicBezTo>
                    <a:pt x="13370" y="5141"/>
                    <a:pt x="13381" y="5178"/>
                    <a:pt x="13394" y="5227"/>
                  </a:cubicBezTo>
                  <a:cubicBezTo>
                    <a:pt x="13406" y="5275"/>
                    <a:pt x="13418" y="5324"/>
                    <a:pt x="13430" y="5360"/>
                  </a:cubicBezTo>
                  <a:lnTo>
                    <a:pt x="13430" y="5373"/>
                  </a:lnTo>
                  <a:cubicBezTo>
                    <a:pt x="13418" y="5373"/>
                    <a:pt x="13394" y="5373"/>
                    <a:pt x="13394" y="5384"/>
                  </a:cubicBezTo>
                  <a:cubicBezTo>
                    <a:pt x="13381" y="5397"/>
                    <a:pt x="13381" y="5421"/>
                    <a:pt x="13381" y="5433"/>
                  </a:cubicBezTo>
                  <a:cubicBezTo>
                    <a:pt x="13381" y="5470"/>
                    <a:pt x="13394" y="5494"/>
                    <a:pt x="13394" y="5530"/>
                  </a:cubicBezTo>
                  <a:cubicBezTo>
                    <a:pt x="13394" y="5567"/>
                    <a:pt x="13406" y="5591"/>
                    <a:pt x="13406" y="5627"/>
                  </a:cubicBezTo>
                  <a:cubicBezTo>
                    <a:pt x="13406" y="5652"/>
                    <a:pt x="13418" y="5689"/>
                    <a:pt x="13418" y="5725"/>
                  </a:cubicBezTo>
                  <a:cubicBezTo>
                    <a:pt x="13430" y="5737"/>
                    <a:pt x="13430" y="5762"/>
                    <a:pt x="13443" y="5786"/>
                  </a:cubicBezTo>
                  <a:lnTo>
                    <a:pt x="13443" y="5798"/>
                  </a:lnTo>
                  <a:cubicBezTo>
                    <a:pt x="13443" y="5822"/>
                    <a:pt x="13454" y="5846"/>
                    <a:pt x="13454" y="5883"/>
                  </a:cubicBezTo>
                  <a:cubicBezTo>
                    <a:pt x="13467" y="5907"/>
                    <a:pt x="13467" y="5943"/>
                    <a:pt x="13479" y="5968"/>
                  </a:cubicBezTo>
                  <a:lnTo>
                    <a:pt x="13479" y="5980"/>
                  </a:lnTo>
                  <a:cubicBezTo>
                    <a:pt x="13491" y="6065"/>
                    <a:pt x="13503" y="6162"/>
                    <a:pt x="13515" y="6248"/>
                  </a:cubicBezTo>
                  <a:cubicBezTo>
                    <a:pt x="13527" y="6308"/>
                    <a:pt x="13540" y="6369"/>
                    <a:pt x="13540" y="6430"/>
                  </a:cubicBezTo>
                  <a:cubicBezTo>
                    <a:pt x="13551" y="6502"/>
                    <a:pt x="13551" y="6564"/>
                    <a:pt x="13564" y="6624"/>
                  </a:cubicBezTo>
                  <a:cubicBezTo>
                    <a:pt x="13576" y="6661"/>
                    <a:pt x="13576" y="6685"/>
                    <a:pt x="13576" y="6721"/>
                  </a:cubicBezTo>
                  <a:cubicBezTo>
                    <a:pt x="13588" y="6746"/>
                    <a:pt x="13588" y="6770"/>
                    <a:pt x="13588" y="6794"/>
                  </a:cubicBezTo>
                  <a:cubicBezTo>
                    <a:pt x="13600" y="6818"/>
                    <a:pt x="13600" y="6843"/>
                    <a:pt x="13613" y="6867"/>
                  </a:cubicBezTo>
                  <a:cubicBezTo>
                    <a:pt x="13624" y="6916"/>
                    <a:pt x="13637" y="6953"/>
                    <a:pt x="13661" y="7001"/>
                  </a:cubicBezTo>
                  <a:lnTo>
                    <a:pt x="13734" y="7110"/>
                  </a:lnTo>
                  <a:lnTo>
                    <a:pt x="13783" y="7159"/>
                  </a:lnTo>
                  <a:lnTo>
                    <a:pt x="13807" y="7183"/>
                  </a:lnTo>
                  <a:cubicBezTo>
                    <a:pt x="13795" y="7256"/>
                    <a:pt x="13783" y="7329"/>
                    <a:pt x="13770" y="7414"/>
                  </a:cubicBezTo>
                  <a:cubicBezTo>
                    <a:pt x="13770" y="7439"/>
                    <a:pt x="13759" y="7475"/>
                    <a:pt x="13746" y="7512"/>
                  </a:cubicBezTo>
                  <a:cubicBezTo>
                    <a:pt x="13746" y="7548"/>
                    <a:pt x="13734" y="7585"/>
                    <a:pt x="13722" y="7621"/>
                  </a:cubicBezTo>
                  <a:cubicBezTo>
                    <a:pt x="13710" y="7694"/>
                    <a:pt x="13686" y="7766"/>
                    <a:pt x="13661" y="7839"/>
                  </a:cubicBezTo>
                  <a:cubicBezTo>
                    <a:pt x="13637" y="7925"/>
                    <a:pt x="13624" y="8010"/>
                    <a:pt x="13600" y="8095"/>
                  </a:cubicBezTo>
                  <a:cubicBezTo>
                    <a:pt x="13576" y="8144"/>
                    <a:pt x="13564" y="8192"/>
                    <a:pt x="13551" y="8228"/>
                  </a:cubicBezTo>
                  <a:cubicBezTo>
                    <a:pt x="13540" y="8277"/>
                    <a:pt x="13527" y="8314"/>
                    <a:pt x="13515" y="8350"/>
                  </a:cubicBezTo>
                  <a:cubicBezTo>
                    <a:pt x="13503" y="8374"/>
                    <a:pt x="13503" y="8387"/>
                    <a:pt x="13491" y="8411"/>
                  </a:cubicBezTo>
                  <a:cubicBezTo>
                    <a:pt x="13491" y="8435"/>
                    <a:pt x="13479" y="8460"/>
                    <a:pt x="13467" y="8484"/>
                  </a:cubicBezTo>
                  <a:lnTo>
                    <a:pt x="13467" y="8471"/>
                  </a:lnTo>
                  <a:cubicBezTo>
                    <a:pt x="13443" y="8557"/>
                    <a:pt x="13418" y="8630"/>
                    <a:pt x="13381" y="8714"/>
                  </a:cubicBezTo>
                  <a:cubicBezTo>
                    <a:pt x="13370" y="8727"/>
                    <a:pt x="13357" y="8739"/>
                    <a:pt x="13357" y="8763"/>
                  </a:cubicBezTo>
                  <a:cubicBezTo>
                    <a:pt x="13345" y="8751"/>
                    <a:pt x="13345" y="8739"/>
                    <a:pt x="13345" y="8739"/>
                  </a:cubicBezTo>
                  <a:cubicBezTo>
                    <a:pt x="13333" y="8714"/>
                    <a:pt x="13333" y="8690"/>
                    <a:pt x="13321" y="8666"/>
                  </a:cubicBezTo>
                  <a:cubicBezTo>
                    <a:pt x="13308" y="8654"/>
                    <a:pt x="13308" y="8654"/>
                    <a:pt x="13308" y="8641"/>
                  </a:cubicBezTo>
                  <a:cubicBezTo>
                    <a:pt x="13297" y="8630"/>
                    <a:pt x="13297" y="8630"/>
                    <a:pt x="13297" y="8617"/>
                  </a:cubicBezTo>
                  <a:cubicBezTo>
                    <a:pt x="13284" y="8606"/>
                    <a:pt x="13272" y="8581"/>
                    <a:pt x="13260" y="8569"/>
                  </a:cubicBezTo>
                  <a:cubicBezTo>
                    <a:pt x="13248" y="8557"/>
                    <a:pt x="13235" y="8544"/>
                    <a:pt x="13235" y="8533"/>
                  </a:cubicBezTo>
                  <a:cubicBezTo>
                    <a:pt x="13224" y="8496"/>
                    <a:pt x="13224" y="8471"/>
                    <a:pt x="13224" y="8435"/>
                  </a:cubicBezTo>
                  <a:cubicBezTo>
                    <a:pt x="13211" y="8423"/>
                    <a:pt x="13211" y="8398"/>
                    <a:pt x="13199" y="8387"/>
                  </a:cubicBezTo>
                  <a:cubicBezTo>
                    <a:pt x="13199" y="8338"/>
                    <a:pt x="13187" y="8301"/>
                    <a:pt x="13175" y="8265"/>
                  </a:cubicBezTo>
                  <a:cubicBezTo>
                    <a:pt x="13163" y="8253"/>
                    <a:pt x="13163" y="8228"/>
                    <a:pt x="13151" y="8217"/>
                  </a:cubicBezTo>
                  <a:lnTo>
                    <a:pt x="13151" y="8204"/>
                  </a:lnTo>
                  <a:lnTo>
                    <a:pt x="13151" y="8192"/>
                  </a:lnTo>
                  <a:lnTo>
                    <a:pt x="13151" y="8155"/>
                  </a:lnTo>
                  <a:cubicBezTo>
                    <a:pt x="13138" y="8144"/>
                    <a:pt x="13138" y="8131"/>
                    <a:pt x="13138" y="8107"/>
                  </a:cubicBezTo>
                  <a:cubicBezTo>
                    <a:pt x="13138" y="8099"/>
                    <a:pt x="13132" y="8090"/>
                    <a:pt x="13129" y="8090"/>
                  </a:cubicBezTo>
                  <a:cubicBezTo>
                    <a:pt x="13128" y="8090"/>
                    <a:pt x="13127" y="8091"/>
                    <a:pt x="13127" y="8095"/>
                  </a:cubicBezTo>
                  <a:lnTo>
                    <a:pt x="13114" y="8095"/>
                  </a:lnTo>
                  <a:cubicBezTo>
                    <a:pt x="13114" y="8082"/>
                    <a:pt x="13102" y="8071"/>
                    <a:pt x="13102" y="8058"/>
                  </a:cubicBezTo>
                  <a:lnTo>
                    <a:pt x="13065" y="7985"/>
                  </a:lnTo>
                  <a:cubicBezTo>
                    <a:pt x="13065" y="7974"/>
                    <a:pt x="13054" y="7949"/>
                    <a:pt x="13054" y="7937"/>
                  </a:cubicBezTo>
                  <a:cubicBezTo>
                    <a:pt x="13017" y="7888"/>
                    <a:pt x="12992" y="7828"/>
                    <a:pt x="12968" y="7779"/>
                  </a:cubicBezTo>
                  <a:cubicBezTo>
                    <a:pt x="12859" y="7585"/>
                    <a:pt x="12713" y="7402"/>
                    <a:pt x="12531" y="7280"/>
                  </a:cubicBezTo>
                  <a:cubicBezTo>
                    <a:pt x="12482" y="7244"/>
                    <a:pt x="12433" y="7220"/>
                    <a:pt x="12385" y="7196"/>
                  </a:cubicBezTo>
                  <a:lnTo>
                    <a:pt x="12312" y="7159"/>
                  </a:lnTo>
                  <a:cubicBezTo>
                    <a:pt x="12287" y="7147"/>
                    <a:pt x="12276" y="7147"/>
                    <a:pt x="12263" y="7134"/>
                  </a:cubicBezTo>
                  <a:cubicBezTo>
                    <a:pt x="12239" y="7134"/>
                    <a:pt x="12215" y="7123"/>
                    <a:pt x="12203" y="7123"/>
                  </a:cubicBezTo>
                  <a:cubicBezTo>
                    <a:pt x="12179" y="7110"/>
                    <a:pt x="12166" y="7110"/>
                    <a:pt x="12154" y="7110"/>
                  </a:cubicBezTo>
                  <a:cubicBezTo>
                    <a:pt x="12142" y="7098"/>
                    <a:pt x="12130" y="7098"/>
                    <a:pt x="12117" y="7098"/>
                  </a:cubicBezTo>
                  <a:cubicBezTo>
                    <a:pt x="12081" y="7086"/>
                    <a:pt x="12057" y="7086"/>
                    <a:pt x="12020" y="7074"/>
                  </a:cubicBezTo>
                  <a:cubicBezTo>
                    <a:pt x="11996" y="7074"/>
                    <a:pt x="11960" y="7062"/>
                    <a:pt x="11936" y="7062"/>
                  </a:cubicBezTo>
                  <a:cubicBezTo>
                    <a:pt x="11899" y="7062"/>
                    <a:pt x="11874" y="7062"/>
                    <a:pt x="11850" y="7074"/>
                  </a:cubicBezTo>
                  <a:cubicBezTo>
                    <a:pt x="11826" y="7074"/>
                    <a:pt x="11801" y="7074"/>
                    <a:pt x="11790" y="7086"/>
                  </a:cubicBezTo>
                  <a:cubicBezTo>
                    <a:pt x="11777" y="7098"/>
                    <a:pt x="11765" y="7123"/>
                    <a:pt x="11765" y="7147"/>
                  </a:cubicBezTo>
                  <a:cubicBezTo>
                    <a:pt x="11765" y="7171"/>
                    <a:pt x="11777" y="7183"/>
                    <a:pt x="11790" y="7207"/>
                  </a:cubicBezTo>
                  <a:cubicBezTo>
                    <a:pt x="11801" y="7232"/>
                    <a:pt x="11826" y="7244"/>
                    <a:pt x="11838" y="7269"/>
                  </a:cubicBezTo>
                  <a:cubicBezTo>
                    <a:pt x="11863" y="7305"/>
                    <a:pt x="11899" y="7342"/>
                    <a:pt x="11923" y="7378"/>
                  </a:cubicBezTo>
                  <a:cubicBezTo>
                    <a:pt x="11936" y="7390"/>
                    <a:pt x="11947" y="7402"/>
                    <a:pt x="11960" y="7426"/>
                  </a:cubicBezTo>
                  <a:lnTo>
                    <a:pt x="11996" y="7463"/>
                  </a:lnTo>
                  <a:cubicBezTo>
                    <a:pt x="12020" y="7499"/>
                    <a:pt x="12044" y="7523"/>
                    <a:pt x="12069" y="7560"/>
                  </a:cubicBezTo>
                  <a:cubicBezTo>
                    <a:pt x="12081" y="7596"/>
                    <a:pt x="12106" y="7621"/>
                    <a:pt x="12130" y="7658"/>
                  </a:cubicBezTo>
                  <a:cubicBezTo>
                    <a:pt x="12142" y="7682"/>
                    <a:pt x="12154" y="7706"/>
                    <a:pt x="12179" y="7742"/>
                  </a:cubicBezTo>
                  <a:cubicBezTo>
                    <a:pt x="12215" y="7791"/>
                    <a:pt x="12239" y="7852"/>
                    <a:pt x="12276" y="7912"/>
                  </a:cubicBezTo>
                  <a:lnTo>
                    <a:pt x="12312" y="7949"/>
                  </a:lnTo>
                  <a:cubicBezTo>
                    <a:pt x="12312" y="7974"/>
                    <a:pt x="12324" y="7985"/>
                    <a:pt x="12336" y="7998"/>
                  </a:cubicBezTo>
                  <a:cubicBezTo>
                    <a:pt x="12349" y="8022"/>
                    <a:pt x="12360" y="8034"/>
                    <a:pt x="12373" y="8058"/>
                  </a:cubicBezTo>
                  <a:cubicBezTo>
                    <a:pt x="12385" y="8058"/>
                    <a:pt x="12397" y="8071"/>
                    <a:pt x="12409" y="8082"/>
                  </a:cubicBezTo>
                  <a:cubicBezTo>
                    <a:pt x="12409" y="8095"/>
                    <a:pt x="12422" y="8107"/>
                    <a:pt x="12433" y="8107"/>
                  </a:cubicBezTo>
                  <a:cubicBezTo>
                    <a:pt x="12446" y="8131"/>
                    <a:pt x="12470" y="8155"/>
                    <a:pt x="12482" y="8168"/>
                  </a:cubicBezTo>
                  <a:cubicBezTo>
                    <a:pt x="12531" y="8204"/>
                    <a:pt x="12567" y="8241"/>
                    <a:pt x="12616" y="8265"/>
                  </a:cubicBezTo>
                  <a:lnTo>
                    <a:pt x="12689" y="8301"/>
                  </a:lnTo>
                  <a:cubicBezTo>
                    <a:pt x="12725" y="8314"/>
                    <a:pt x="12762" y="8338"/>
                    <a:pt x="12798" y="8350"/>
                  </a:cubicBezTo>
                  <a:cubicBezTo>
                    <a:pt x="12822" y="8362"/>
                    <a:pt x="12835" y="8374"/>
                    <a:pt x="12859" y="8387"/>
                  </a:cubicBezTo>
                  <a:lnTo>
                    <a:pt x="12932" y="8423"/>
                  </a:lnTo>
                  <a:cubicBezTo>
                    <a:pt x="12944" y="8423"/>
                    <a:pt x="12944" y="8435"/>
                    <a:pt x="12956" y="8435"/>
                  </a:cubicBezTo>
                  <a:cubicBezTo>
                    <a:pt x="12968" y="8447"/>
                    <a:pt x="12981" y="8447"/>
                    <a:pt x="12981" y="8460"/>
                  </a:cubicBezTo>
                  <a:cubicBezTo>
                    <a:pt x="13017" y="8484"/>
                    <a:pt x="13041" y="8496"/>
                    <a:pt x="13078" y="8520"/>
                  </a:cubicBezTo>
                  <a:cubicBezTo>
                    <a:pt x="13090" y="8533"/>
                    <a:pt x="13090" y="8544"/>
                    <a:pt x="13102" y="8557"/>
                  </a:cubicBezTo>
                  <a:cubicBezTo>
                    <a:pt x="13114" y="8581"/>
                    <a:pt x="13127" y="8593"/>
                    <a:pt x="13138" y="8606"/>
                  </a:cubicBezTo>
                  <a:cubicBezTo>
                    <a:pt x="13151" y="8630"/>
                    <a:pt x="13151" y="8641"/>
                    <a:pt x="13163" y="8666"/>
                  </a:cubicBezTo>
                  <a:cubicBezTo>
                    <a:pt x="13163" y="8690"/>
                    <a:pt x="13175" y="8714"/>
                    <a:pt x="13175" y="8739"/>
                  </a:cubicBezTo>
                  <a:cubicBezTo>
                    <a:pt x="13187" y="8787"/>
                    <a:pt x="13187" y="8824"/>
                    <a:pt x="13199" y="8860"/>
                  </a:cubicBezTo>
                  <a:lnTo>
                    <a:pt x="13199" y="8933"/>
                  </a:lnTo>
                  <a:cubicBezTo>
                    <a:pt x="13187" y="8970"/>
                    <a:pt x="13175" y="9019"/>
                    <a:pt x="13175" y="9067"/>
                  </a:cubicBezTo>
                  <a:lnTo>
                    <a:pt x="13138" y="9213"/>
                  </a:lnTo>
                  <a:cubicBezTo>
                    <a:pt x="13138" y="9225"/>
                    <a:pt x="13138" y="9237"/>
                    <a:pt x="13127" y="9249"/>
                  </a:cubicBezTo>
                  <a:cubicBezTo>
                    <a:pt x="13102" y="9346"/>
                    <a:pt x="13054" y="9432"/>
                    <a:pt x="13017" y="9517"/>
                  </a:cubicBezTo>
                  <a:cubicBezTo>
                    <a:pt x="12968" y="9614"/>
                    <a:pt x="12919" y="9724"/>
                    <a:pt x="12883" y="9821"/>
                  </a:cubicBezTo>
                  <a:cubicBezTo>
                    <a:pt x="12847" y="9894"/>
                    <a:pt x="12811" y="9978"/>
                    <a:pt x="12786" y="10064"/>
                  </a:cubicBezTo>
                  <a:cubicBezTo>
                    <a:pt x="12749" y="10137"/>
                    <a:pt x="12725" y="10221"/>
                    <a:pt x="12689" y="10307"/>
                  </a:cubicBezTo>
                  <a:cubicBezTo>
                    <a:pt x="12665" y="10392"/>
                    <a:pt x="12628" y="10477"/>
                    <a:pt x="12592" y="10562"/>
                  </a:cubicBezTo>
                  <a:lnTo>
                    <a:pt x="12555" y="10672"/>
                  </a:lnTo>
                  <a:cubicBezTo>
                    <a:pt x="12543" y="10708"/>
                    <a:pt x="12519" y="10756"/>
                    <a:pt x="12506" y="10793"/>
                  </a:cubicBezTo>
                  <a:cubicBezTo>
                    <a:pt x="12495" y="10842"/>
                    <a:pt x="12470" y="10902"/>
                    <a:pt x="12446" y="10951"/>
                  </a:cubicBezTo>
                  <a:cubicBezTo>
                    <a:pt x="12433" y="10999"/>
                    <a:pt x="12409" y="11061"/>
                    <a:pt x="12385" y="11109"/>
                  </a:cubicBezTo>
                  <a:lnTo>
                    <a:pt x="12349" y="11182"/>
                  </a:lnTo>
                  <a:cubicBezTo>
                    <a:pt x="12324" y="11231"/>
                    <a:pt x="12287" y="11291"/>
                    <a:pt x="12263" y="11340"/>
                  </a:cubicBezTo>
                  <a:cubicBezTo>
                    <a:pt x="12179" y="11485"/>
                    <a:pt x="12106" y="11644"/>
                    <a:pt x="12033" y="11790"/>
                  </a:cubicBezTo>
                  <a:cubicBezTo>
                    <a:pt x="12020" y="11801"/>
                    <a:pt x="12008" y="11826"/>
                    <a:pt x="11996" y="11838"/>
                  </a:cubicBezTo>
                  <a:cubicBezTo>
                    <a:pt x="11971" y="11874"/>
                    <a:pt x="11947" y="11899"/>
                    <a:pt x="11923" y="11936"/>
                  </a:cubicBezTo>
                  <a:cubicBezTo>
                    <a:pt x="11899" y="11984"/>
                    <a:pt x="11874" y="12020"/>
                    <a:pt x="11850" y="12057"/>
                  </a:cubicBezTo>
                  <a:cubicBezTo>
                    <a:pt x="11801" y="12130"/>
                    <a:pt x="11765" y="12203"/>
                    <a:pt x="11728" y="12276"/>
                  </a:cubicBezTo>
                  <a:cubicBezTo>
                    <a:pt x="11668" y="12422"/>
                    <a:pt x="11607" y="12555"/>
                    <a:pt x="11547" y="12701"/>
                  </a:cubicBezTo>
                  <a:cubicBezTo>
                    <a:pt x="11547" y="12676"/>
                    <a:pt x="11547" y="12665"/>
                    <a:pt x="11558" y="12640"/>
                  </a:cubicBezTo>
                  <a:cubicBezTo>
                    <a:pt x="11558" y="12592"/>
                    <a:pt x="11558" y="12543"/>
                    <a:pt x="11571" y="12495"/>
                  </a:cubicBezTo>
                  <a:lnTo>
                    <a:pt x="11571" y="12470"/>
                  </a:lnTo>
                  <a:lnTo>
                    <a:pt x="11571" y="12458"/>
                  </a:lnTo>
                  <a:cubicBezTo>
                    <a:pt x="11571" y="12422"/>
                    <a:pt x="11583" y="12397"/>
                    <a:pt x="11583" y="12373"/>
                  </a:cubicBezTo>
                  <a:cubicBezTo>
                    <a:pt x="11595" y="12300"/>
                    <a:pt x="11607" y="12227"/>
                    <a:pt x="11620" y="12166"/>
                  </a:cubicBezTo>
                  <a:cubicBezTo>
                    <a:pt x="11620" y="12130"/>
                    <a:pt x="11620" y="12093"/>
                    <a:pt x="11631" y="12069"/>
                  </a:cubicBezTo>
                  <a:lnTo>
                    <a:pt x="11631" y="11984"/>
                  </a:lnTo>
                  <a:cubicBezTo>
                    <a:pt x="11644" y="11923"/>
                    <a:pt x="11655" y="11850"/>
                    <a:pt x="11655" y="11777"/>
                  </a:cubicBezTo>
                  <a:cubicBezTo>
                    <a:pt x="11668" y="11704"/>
                    <a:pt x="11668" y="11631"/>
                    <a:pt x="11680" y="11571"/>
                  </a:cubicBezTo>
                  <a:lnTo>
                    <a:pt x="11680" y="11485"/>
                  </a:lnTo>
                  <a:cubicBezTo>
                    <a:pt x="11692" y="11461"/>
                    <a:pt x="11692" y="11425"/>
                    <a:pt x="11692" y="11401"/>
                  </a:cubicBezTo>
                  <a:lnTo>
                    <a:pt x="11692" y="11388"/>
                  </a:lnTo>
                  <a:cubicBezTo>
                    <a:pt x="11692" y="11340"/>
                    <a:pt x="11704" y="11291"/>
                    <a:pt x="11704" y="11242"/>
                  </a:cubicBezTo>
                  <a:lnTo>
                    <a:pt x="11704" y="11231"/>
                  </a:lnTo>
                  <a:lnTo>
                    <a:pt x="11704" y="11169"/>
                  </a:lnTo>
                  <a:cubicBezTo>
                    <a:pt x="11704" y="11145"/>
                    <a:pt x="11717" y="11121"/>
                    <a:pt x="11717" y="11085"/>
                  </a:cubicBezTo>
                  <a:lnTo>
                    <a:pt x="11717" y="11036"/>
                  </a:lnTo>
                  <a:lnTo>
                    <a:pt x="11717" y="10951"/>
                  </a:lnTo>
                  <a:lnTo>
                    <a:pt x="11717" y="10878"/>
                  </a:lnTo>
                  <a:lnTo>
                    <a:pt x="11717" y="10829"/>
                  </a:lnTo>
                  <a:lnTo>
                    <a:pt x="11717" y="10732"/>
                  </a:lnTo>
                  <a:lnTo>
                    <a:pt x="11717" y="10683"/>
                  </a:lnTo>
                  <a:lnTo>
                    <a:pt x="11717" y="10610"/>
                  </a:lnTo>
                  <a:lnTo>
                    <a:pt x="11717" y="10574"/>
                  </a:lnTo>
                  <a:cubicBezTo>
                    <a:pt x="11704" y="10537"/>
                    <a:pt x="11704" y="10501"/>
                    <a:pt x="11704" y="10465"/>
                  </a:cubicBezTo>
                  <a:cubicBezTo>
                    <a:pt x="11704" y="10429"/>
                    <a:pt x="11692" y="10404"/>
                    <a:pt x="11692" y="10380"/>
                  </a:cubicBezTo>
                  <a:cubicBezTo>
                    <a:pt x="11692" y="10343"/>
                    <a:pt x="11692" y="10319"/>
                    <a:pt x="11680" y="10294"/>
                  </a:cubicBezTo>
                  <a:cubicBezTo>
                    <a:pt x="11680" y="10258"/>
                    <a:pt x="11668" y="10221"/>
                    <a:pt x="11668" y="10185"/>
                  </a:cubicBezTo>
                  <a:cubicBezTo>
                    <a:pt x="11668" y="10161"/>
                    <a:pt x="11655" y="10149"/>
                    <a:pt x="11655" y="10137"/>
                  </a:cubicBezTo>
                  <a:cubicBezTo>
                    <a:pt x="11655" y="10113"/>
                    <a:pt x="11644" y="10088"/>
                    <a:pt x="11644" y="10076"/>
                  </a:cubicBezTo>
                  <a:cubicBezTo>
                    <a:pt x="11631" y="10040"/>
                    <a:pt x="11631" y="10015"/>
                    <a:pt x="11620" y="9978"/>
                  </a:cubicBezTo>
                  <a:cubicBezTo>
                    <a:pt x="11620" y="9954"/>
                    <a:pt x="11607" y="9930"/>
                    <a:pt x="11595" y="9905"/>
                  </a:cubicBezTo>
                  <a:cubicBezTo>
                    <a:pt x="11571" y="9808"/>
                    <a:pt x="11547" y="9724"/>
                    <a:pt x="11522" y="9638"/>
                  </a:cubicBezTo>
                  <a:cubicBezTo>
                    <a:pt x="11510" y="9589"/>
                    <a:pt x="11498" y="9529"/>
                    <a:pt x="11485" y="9468"/>
                  </a:cubicBezTo>
                  <a:cubicBezTo>
                    <a:pt x="11474" y="9371"/>
                    <a:pt x="11449" y="9273"/>
                    <a:pt x="11425" y="9176"/>
                  </a:cubicBezTo>
                  <a:cubicBezTo>
                    <a:pt x="11401" y="9128"/>
                    <a:pt x="11388" y="9079"/>
                    <a:pt x="11376" y="9030"/>
                  </a:cubicBezTo>
                  <a:cubicBezTo>
                    <a:pt x="11376" y="8994"/>
                    <a:pt x="11364" y="8970"/>
                    <a:pt x="11352" y="8946"/>
                  </a:cubicBezTo>
                  <a:cubicBezTo>
                    <a:pt x="11352" y="8909"/>
                    <a:pt x="11340" y="8885"/>
                    <a:pt x="11340" y="8849"/>
                  </a:cubicBezTo>
                  <a:lnTo>
                    <a:pt x="11304" y="8666"/>
                  </a:lnTo>
                  <a:cubicBezTo>
                    <a:pt x="11291" y="8641"/>
                    <a:pt x="11291" y="8606"/>
                    <a:pt x="11279" y="8581"/>
                  </a:cubicBezTo>
                  <a:cubicBezTo>
                    <a:pt x="11267" y="8544"/>
                    <a:pt x="11255" y="8508"/>
                    <a:pt x="11255" y="8471"/>
                  </a:cubicBezTo>
                  <a:cubicBezTo>
                    <a:pt x="11242" y="8435"/>
                    <a:pt x="11231" y="8398"/>
                    <a:pt x="11218" y="8374"/>
                  </a:cubicBezTo>
                  <a:lnTo>
                    <a:pt x="11231" y="8362"/>
                  </a:lnTo>
                  <a:cubicBezTo>
                    <a:pt x="11242" y="8350"/>
                    <a:pt x="11242" y="8338"/>
                    <a:pt x="11231" y="8325"/>
                  </a:cubicBezTo>
                  <a:lnTo>
                    <a:pt x="11206" y="8301"/>
                  </a:lnTo>
                  <a:lnTo>
                    <a:pt x="11206" y="8277"/>
                  </a:lnTo>
                  <a:cubicBezTo>
                    <a:pt x="11182" y="8217"/>
                    <a:pt x="11169" y="8155"/>
                    <a:pt x="11158" y="8095"/>
                  </a:cubicBezTo>
                  <a:cubicBezTo>
                    <a:pt x="11145" y="8058"/>
                    <a:pt x="11145" y="8022"/>
                    <a:pt x="11133" y="7985"/>
                  </a:cubicBezTo>
                  <a:cubicBezTo>
                    <a:pt x="11133" y="7974"/>
                    <a:pt x="11121" y="7961"/>
                    <a:pt x="11121" y="7949"/>
                  </a:cubicBezTo>
                  <a:cubicBezTo>
                    <a:pt x="11121" y="7937"/>
                    <a:pt x="11109" y="7912"/>
                    <a:pt x="11109" y="7888"/>
                  </a:cubicBezTo>
                  <a:cubicBezTo>
                    <a:pt x="11096" y="7864"/>
                    <a:pt x="11085" y="7828"/>
                    <a:pt x="11085" y="7803"/>
                  </a:cubicBezTo>
                  <a:cubicBezTo>
                    <a:pt x="11072" y="7766"/>
                    <a:pt x="11060" y="7730"/>
                    <a:pt x="11048" y="7706"/>
                  </a:cubicBezTo>
                  <a:cubicBezTo>
                    <a:pt x="11048" y="7694"/>
                    <a:pt x="11048" y="7682"/>
                    <a:pt x="11036" y="7669"/>
                  </a:cubicBezTo>
                  <a:cubicBezTo>
                    <a:pt x="11036" y="7645"/>
                    <a:pt x="11024" y="7633"/>
                    <a:pt x="11024" y="7609"/>
                  </a:cubicBezTo>
                  <a:cubicBezTo>
                    <a:pt x="11012" y="7596"/>
                    <a:pt x="11012" y="7585"/>
                    <a:pt x="10999" y="7572"/>
                  </a:cubicBezTo>
                  <a:cubicBezTo>
                    <a:pt x="10999" y="7560"/>
                    <a:pt x="10988" y="7548"/>
                    <a:pt x="10988" y="7536"/>
                  </a:cubicBezTo>
                  <a:cubicBezTo>
                    <a:pt x="10975" y="7512"/>
                    <a:pt x="10975" y="7499"/>
                    <a:pt x="10963" y="7487"/>
                  </a:cubicBezTo>
                  <a:cubicBezTo>
                    <a:pt x="10951" y="7475"/>
                    <a:pt x="10951" y="7450"/>
                    <a:pt x="10939" y="7439"/>
                  </a:cubicBezTo>
                  <a:lnTo>
                    <a:pt x="10926" y="7426"/>
                  </a:lnTo>
                  <a:cubicBezTo>
                    <a:pt x="10926" y="7414"/>
                    <a:pt x="10915" y="7414"/>
                    <a:pt x="10915" y="7402"/>
                  </a:cubicBezTo>
                  <a:cubicBezTo>
                    <a:pt x="10915" y="7390"/>
                    <a:pt x="10902" y="7378"/>
                    <a:pt x="10890" y="7366"/>
                  </a:cubicBezTo>
                  <a:cubicBezTo>
                    <a:pt x="10878" y="7342"/>
                    <a:pt x="10853" y="7317"/>
                    <a:pt x="10842" y="7293"/>
                  </a:cubicBezTo>
                  <a:cubicBezTo>
                    <a:pt x="10817" y="7269"/>
                    <a:pt x="10793" y="7244"/>
                    <a:pt x="10769" y="7232"/>
                  </a:cubicBezTo>
                  <a:cubicBezTo>
                    <a:pt x="10756" y="7207"/>
                    <a:pt x="10732" y="7183"/>
                    <a:pt x="10696" y="7159"/>
                  </a:cubicBezTo>
                  <a:cubicBezTo>
                    <a:pt x="10683" y="7159"/>
                    <a:pt x="10672" y="7147"/>
                    <a:pt x="10659" y="7134"/>
                  </a:cubicBezTo>
                  <a:cubicBezTo>
                    <a:pt x="10659" y="7123"/>
                    <a:pt x="10647" y="7123"/>
                    <a:pt x="10635" y="7110"/>
                  </a:cubicBezTo>
                  <a:cubicBezTo>
                    <a:pt x="10623" y="7110"/>
                    <a:pt x="10610" y="7098"/>
                    <a:pt x="10599" y="7098"/>
                  </a:cubicBezTo>
                  <a:lnTo>
                    <a:pt x="10562" y="7098"/>
                  </a:lnTo>
                  <a:cubicBezTo>
                    <a:pt x="10550" y="7110"/>
                    <a:pt x="10537" y="7110"/>
                    <a:pt x="10526" y="7123"/>
                  </a:cubicBezTo>
                  <a:cubicBezTo>
                    <a:pt x="10526" y="7134"/>
                    <a:pt x="10513" y="7147"/>
                    <a:pt x="10501" y="7159"/>
                  </a:cubicBezTo>
                  <a:cubicBezTo>
                    <a:pt x="10501" y="7171"/>
                    <a:pt x="10489" y="7183"/>
                    <a:pt x="10489" y="7207"/>
                  </a:cubicBezTo>
                  <a:cubicBezTo>
                    <a:pt x="10477" y="7232"/>
                    <a:pt x="10477" y="7244"/>
                    <a:pt x="10464" y="7269"/>
                  </a:cubicBezTo>
                  <a:lnTo>
                    <a:pt x="10464" y="7317"/>
                  </a:lnTo>
                  <a:cubicBezTo>
                    <a:pt x="10453" y="7329"/>
                    <a:pt x="10453" y="7353"/>
                    <a:pt x="10453" y="7366"/>
                  </a:cubicBezTo>
                  <a:lnTo>
                    <a:pt x="10453" y="7426"/>
                  </a:lnTo>
                  <a:lnTo>
                    <a:pt x="10453" y="7463"/>
                  </a:lnTo>
                  <a:lnTo>
                    <a:pt x="10453" y="7512"/>
                  </a:lnTo>
                  <a:lnTo>
                    <a:pt x="10453" y="7536"/>
                  </a:lnTo>
                  <a:lnTo>
                    <a:pt x="10453" y="7548"/>
                  </a:lnTo>
                  <a:cubicBezTo>
                    <a:pt x="10464" y="7572"/>
                    <a:pt x="10464" y="7596"/>
                    <a:pt x="10464" y="7609"/>
                  </a:cubicBezTo>
                  <a:cubicBezTo>
                    <a:pt x="10464" y="7621"/>
                    <a:pt x="10477" y="7645"/>
                    <a:pt x="10477" y="7658"/>
                  </a:cubicBezTo>
                  <a:cubicBezTo>
                    <a:pt x="10477" y="7682"/>
                    <a:pt x="10489" y="7718"/>
                    <a:pt x="10501" y="7742"/>
                  </a:cubicBezTo>
                  <a:cubicBezTo>
                    <a:pt x="10501" y="7755"/>
                    <a:pt x="10513" y="7779"/>
                    <a:pt x="10513" y="7791"/>
                  </a:cubicBezTo>
                  <a:cubicBezTo>
                    <a:pt x="10526" y="7803"/>
                    <a:pt x="10526" y="7815"/>
                    <a:pt x="10537" y="7828"/>
                  </a:cubicBezTo>
                  <a:cubicBezTo>
                    <a:pt x="10537" y="7852"/>
                    <a:pt x="10550" y="7864"/>
                    <a:pt x="10550" y="7876"/>
                  </a:cubicBezTo>
                  <a:cubicBezTo>
                    <a:pt x="10562" y="7888"/>
                    <a:pt x="10562" y="7901"/>
                    <a:pt x="10574" y="7901"/>
                  </a:cubicBezTo>
                  <a:lnTo>
                    <a:pt x="10574" y="7925"/>
                  </a:lnTo>
                  <a:cubicBezTo>
                    <a:pt x="10586" y="7937"/>
                    <a:pt x="10599" y="7949"/>
                    <a:pt x="10610" y="7974"/>
                  </a:cubicBezTo>
                  <a:cubicBezTo>
                    <a:pt x="10635" y="7998"/>
                    <a:pt x="10659" y="8034"/>
                    <a:pt x="10696" y="8058"/>
                  </a:cubicBezTo>
                  <a:cubicBezTo>
                    <a:pt x="10708" y="8071"/>
                    <a:pt x="10720" y="8082"/>
                    <a:pt x="10744" y="8095"/>
                  </a:cubicBezTo>
                  <a:cubicBezTo>
                    <a:pt x="10744" y="8095"/>
                    <a:pt x="10756" y="8107"/>
                    <a:pt x="10769" y="8107"/>
                  </a:cubicBezTo>
                  <a:cubicBezTo>
                    <a:pt x="10780" y="8119"/>
                    <a:pt x="10793" y="8119"/>
                    <a:pt x="10805" y="8131"/>
                  </a:cubicBezTo>
                  <a:cubicBezTo>
                    <a:pt x="10829" y="8144"/>
                    <a:pt x="10866" y="8155"/>
                    <a:pt x="10890" y="8168"/>
                  </a:cubicBezTo>
                  <a:cubicBezTo>
                    <a:pt x="10915" y="8180"/>
                    <a:pt x="10939" y="8204"/>
                    <a:pt x="10963" y="8217"/>
                  </a:cubicBezTo>
                  <a:cubicBezTo>
                    <a:pt x="10988" y="8228"/>
                    <a:pt x="11012" y="8228"/>
                    <a:pt x="11024" y="8241"/>
                  </a:cubicBezTo>
                  <a:cubicBezTo>
                    <a:pt x="11048" y="8253"/>
                    <a:pt x="11060" y="8265"/>
                    <a:pt x="11085" y="8277"/>
                  </a:cubicBezTo>
                  <a:cubicBezTo>
                    <a:pt x="11109" y="8290"/>
                    <a:pt x="11121" y="8314"/>
                    <a:pt x="11145" y="8325"/>
                  </a:cubicBezTo>
                  <a:cubicBezTo>
                    <a:pt x="11145" y="8338"/>
                    <a:pt x="11158" y="8362"/>
                    <a:pt x="11158" y="8374"/>
                  </a:cubicBezTo>
                  <a:lnTo>
                    <a:pt x="11194" y="8484"/>
                  </a:lnTo>
                  <a:cubicBezTo>
                    <a:pt x="11194" y="8520"/>
                    <a:pt x="11206" y="8557"/>
                    <a:pt x="11218" y="8581"/>
                  </a:cubicBezTo>
                  <a:cubicBezTo>
                    <a:pt x="11231" y="8617"/>
                    <a:pt x="11231" y="8641"/>
                    <a:pt x="11242" y="8678"/>
                  </a:cubicBezTo>
                  <a:cubicBezTo>
                    <a:pt x="11242" y="8703"/>
                    <a:pt x="11255" y="8727"/>
                    <a:pt x="11255" y="8751"/>
                  </a:cubicBezTo>
                  <a:cubicBezTo>
                    <a:pt x="11267" y="8787"/>
                    <a:pt x="11267" y="8824"/>
                    <a:pt x="11279" y="8860"/>
                  </a:cubicBezTo>
                  <a:cubicBezTo>
                    <a:pt x="11291" y="8909"/>
                    <a:pt x="11291" y="8957"/>
                    <a:pt x="11304" y="9006"/>
                  </a:cubicBezTo>
                  <a:lnTo>
                    <a:pt x="11340" y="9152"/>
                  </a:lnTo>
                  <a:cubicBezTo>
                    <a:pt x="11340" y="9165"/>
                    <a:pt x="11340" y="9189"/>
                    <a:pt x="11352" y="9201"/>
                  </a:cubicBezTo>
                  <a:cubicBezTo>
                    <a:pt x="11352" y="9237"/>
                    <a:pt x="11364" y="9273"/>
                    <a:pt x="11376" y="9298"/>
                  </a:cubicBezTo>
                  <a:cubicBezTo>
                    <a:pt x="11376" y="9346"/>
                    <a:pt x="11388" y="9383"/>
                    <a:pt x="11401" y="9432"/>
                  </a:cubicBezTo>
                  <a:cubicBezTo>
                    <a:pt x="11412" y="9481"/>
                    <a:pt x="11425" y="9529"/>
                    <a:pt x="11437" y="9565"/>
                  </a:cubicBezTo>
                  <a:cubicBezTo>
                    <a:pt x="11449" y="9662"/>
                    <a:pt x="11474" y="9760"/>
                    <a:pt x="11498" y="9857"/>
                  </a:cubicBezTo>
                  <a:cubicBezTo>
                    <a:pt x="11510" y="9930"/>
                    <a:pt x="11522" y="10015"/>
                    <a:pt x="11534" y="10088"/>
                  </a:cubicBezTo>
                  <a:cubicBezTo>
                    <a:pt x="11547" y="10137"/>
                    <a:pt x="11547" y="10173"/>
                    <a:pt x="11547" y="10210"/>
                  </a:cubicBezTo>
                  <a:cubicBezTo>
                    <a:pt x="11558" y="10258"/>
                    <a:pt x="11558" y="10294"/>
                    <a:pt x="11558" y="10331"/>
                  </a:cubicBezTo>
                  <a:cubicBezTo>
                    <a:pt x="11571" y="10404"/>
                    <a:pt x="11571" y="10489"/>
                    <a:pt x="11583" y="10562"/>
                  </a:cubicBezTo>
                  <a:cubicBezTo>
                    <a:pt x="11583" y="10610"/>
                    <a:pt x="11583" y="10647"/>
                    <a:pt x="11595" y="10683"/>
                  </a:cubicBezTo>
                  <a:lnTo>
                    <a:pt x="11595" y="10793"/>
                  </a:lnTo>
                  <a:cubicBezTo>
                    <a:pt x="11607" y="10866"/>
                    <a:pt x="11607" y="10939"/>
                    <a:pt x="11607" y="11012"/>
                  </a:cubicBezTo>
                  <a:lnTo>
                    <a:pt x="11607" y="11242"/>
                  </a:lnTo>
                  <a:cubicBezTo>
                    <a:pt x="11607" y="11279"/>
                    <a:pt x="11595" y="11315"/>
                    <a:pt x="11595" y="11340"/>
                  </a:cubicBezTo>
                  <a:cubicBezTo>
                    <a:pt x="11583" y="11377"/>
                    <a:pt x="11583" y="11412"/>
                    <a:pt x="11583" y="11449"/>
                  </a:cubicBezTo>
                  <a:cubicBezTo>
                    <a:pt x="11558" y="11522"/>
                    <a:pt x="11547" y="11595"/>
                    <a:pt x="11534" y="11668"/>
                  </a:cubicBezTo>
                  <a:cubicBezTo>
                    <a:pt x="11534" y="11717"/>
                    <a:pt x="11522" y="11777"/>
                    <a:pt x="11510" y="11826"/>
                  </a:cubicBezTo>
                  <a:cubicBezTo>
                    <a:pt x="11510" y="11874"/>
                    <a:pt x="11498" y="11923"/>
                    <a:pt x="11498" y="11972"/>
                  </a:cubicBezTo>
                  <a:cubicBezTo>
                    <a:pt x="11498" y="12020"/>
                    <a:pt x="11485" y="12081"/>
                    <a:pt x="11485" y="12130"/>
                  </a:cubicBezTo>
                  <a:cubicBezTo>
                    <a:pt x="11485" y="12190"/>
                    <a:pt x="11474" y="12239"/>
                    <a:pt x="11474" y="12300"/>
                  </a:cubicBezTo>
                  <a:lnTo>
                    <a:pt x="11474" y="12288"/>
                  </a:lnTo>
                  <a:cubicBezTo>
                    <a:pt x="11474" y="12349"/>
                    <a:pt x="11461" y="12409"/>
                    <a:pt x="11461" y="12470"/>
                  </a:cubicBezTo>
                  <a:cubicBezTo>
                    <a:pt x="11449" y="12579"/>
                    <a:pt x="11449" y="12676"/>
                    <a:pt x="11437" y="12774"/>
                  </a:cubicBezTo>
                  <a:cubicBezTo>
                    <a:pt x="11437" y="12835"/>
                    <a:pt x="11425" y="12884"/>
                    <a:pt x="11425" y="12932"/>
                  </a:cubicBezTo>
                  <a:lnTo>
                    <a:pt x="11425" y="12981"/>
                  </a:lnTo>
                  <a:cubicBezTo>
                    <a:pt x="11425" y="12992"/>
                    <a:pt x="11425" y="13005"/>
                    <a:pt x="11412" y="13005"/>
                  </a:cubicBezTo>
                  <a:cubicBezTo>
                    <a:pt x="11388" y="13090"/>
                    <a:pt x="11352" y="13163"/>
                    <a:pt x="11315" y="13248"/>
                  </a:cubicBezTo>
                  <a:cubicBezTo>
                    <a:pt x="11279" y="13333"/>
                    <a:pt x="11255" y="13418"/>
                    <a:pt x="11218" y="13503"/>
                  </a:cubicBezTo>
                  <a:cubicBezTo>
                    <a:pt x="11194" y="13588"/>
                    <a:pt x="11158" y="13673"/>
                    <a:pt x="11121" y="13746"/>
                  </a:cubicBezTo>
                  <a:cubicBezTo>
                    <a:pt x="11072" y="13880"/>
                    <a:pt x="11024" y="14002"/>
                    <a:pt x="10963" y="14123"/>
                  </a:cubicBezTo>
                  <a:cubicBezTo>
                    <a:pt x="10939" y="14183"/>
                    <a:pt x="10902" y="14256"/>
                    <a:pt x="10878" y="14318"/>
                  </a:cubicBezTo>
                  <a:lnTo>
                    <a:pt x="10842" y="14427"/>
                  </a:lnTo>
                  <a:cubicBezTo>
                    <a:pt x="10793" y="14524"/>
                    <a:pt x="10756" y="14621"/>
                    <a:pt x="10720" y="14718"/>
                  </a:cubicBezTo>
                  <a:cubicBezTo>
                    <a:pt x="10708" y="14731"/>
                    <a:pt x="10708" y="14755"/>
                    <a:pt x="10696" y="14767"/>
                  </a:cubicBezTo>
                  <a:lnTo>
                    <a:pt x="10696" y="14731"/>
                  </a:lnTo>
                  <a:cubicBezTo>
                    <a:pt x="10696" y="14694"/>
                    <a:pt x="10696" y="14658"/>
                    <a:pt x="10683" y="14621"/>
                  </a:cubicBezTo>
                  <a:cubicBezTo>
                    <a:pt x="10708" y="14439"/>
                    <a:pt x="10720" y="14256"/>
                    <a:pt x="10744" y="14075"/>
                  </a:cubicBezTo>
                  <a:cubicBezTo>
                    <a:pt x="10744" y="13989"/>
                    <a:pt x="10756" y="13892"/>
                    <a:pt x="10769" y="13807"/>
                  </a:cubicBezTo>
                  <a:cubicBezTo>
                    <a:pt x="10769" y="13710"/>
                    <a:pt x="10769" y="13613"/>
                    <a:pt x="10780" y="13516"/>
                  </a:cubicBezTo>
                  <a:lnTo>
                    <a:pt x="10780" y="13430"/>
                  </a:lnTo>
                  <a:lnTo>
                    <a:pt x="10780" y="13357"/>
                  </a:lnTo>
                  <a:cubicBezTo>
                    <a:pt x="10780" y="13333"/>
                    <a:pt x="10780" y="13308"/>
                    <a:pt x="10769" y="13297"/>
                  </a:cubicBezTo>
                  <a:lnTo>
                    <a:pt x="10769" y="13224"/>
                  </a:lnTo>
                  <a:cubicBezTo>
                    <a:pt x="10769" y="13187"/>
                    <a:pt x="10756" y="13163"/>
                    <a:pt x="10756" y="13138"/>
                  </a:cubicBezTo>
                  <a:cubicBezTo>
                    <a:pt x="10756" y="13127"/>
                    <a:pt x="10756" y="13102"/>
                    <a:pt x="10744" y="13090"/>
                  </a:cubicBezTo>
                  <a:cubicBezTo>
                    <a:pt x="10744" y="13054"/>
                    <a:pt x="10744" y="13029"/>
                    <a:pt x="10732" y="13005"/>
                  </a:cubicBezTo>
                  <a:lnTo>
                    <a:pt x="10732" y="12944"/>
                  </a:lnTo>
                  <a:cubicBezTo>
                    <a:pt x="10720" y="12908"/>
                    <a:pt x="10708" y="12859"/>
                    <a:pt x="10696" y="12822"/>
                  </a:cubicBezTo>
                  <a:cubicBezTo>
                    <a:pt x="10696" y="12798"/>
                    <a:pt x="10683" y="12774"/>
                    <a:pt x="10683" y="12749"/>
                  </a:cubicBezTo>
                  <a:cubicBezTo>
                    <a:pt x="10683" y="12725"/>
                    <a:pt x="10672" y="12701"/>
                    <a:pt x="10659" y="12676"/>
                  </a:cubicBezTo>
                  <a:lnTo>
                    <a:pt x="10659" y="12652"/>
                  </a:lnTo>
                  <a:cubicBezTo>
                    <a:pt x="10659" y="12640"/>
                    <a:pt x="10647" y="12628"/>
                    <a:pt x="10647" y="12616"/>
                  </a:cubicBezTo>
                  <a:cubicBezTo>
                    <a:pt x="10635" y="12592"/>
                    <a:pt x="10635" y="12568"/>
                    <a:pt x="10623" y="12543"/>
                  </a:cubicBezTo>
                  <a:cubicBezTo>
                    <a:pt x="10610" y="12519"/>
                    <a:pt x="10599" y="12495"/>
                    <a:pt x="10599" y="12470"/>
                  </a:cubicBezTo>
                  <a:cubicBezTo>
                    <a:pt x="10586" y="12446"/>
                    <a:pt x="10586" y="12433"/>
                    <a:pt x="10574" y="12409"/>
                  </a:cubicBezTo>
                  <a:cubicBezTo>
                    <a:pt x="10562" y="12385"/>
                    <a:pt x="10550" y="12360"/>
                    <a:pt x="10550" y="12336"/>
                  </a:cubicBezTo>
                  <a:cubicBezTo>
                    <a:pt x="10537" y="12312"/>
                    <a:pt x="10526" y="12300"/>
                    <a:pt x="10513" y="12276"/>
                  </a:cubicBezTo>
                  <a:cubicBezTo>
                    <a:pt x="10501" y="12227"/>
                    <a:pt x="10477" y="12179"/>
                    <a:pt x="10453" y="12142"/>
                  </a:cubicBezTo>
                  <a:cubicBezTo>
                    <a:pt x="10453" y="12117"/>
                    <a:pt x="10440" y="12106"/>
                    <a:pt x="10428" y="12081"/>
                  </a:cubicBezTo>
                  <a:cubicBezTo>
                    <a:pt x="10416" y="12057"/>
                    <a:pt x="10404" y="12033"/>
                    <a:pt x="10404" y="12020"/>
                  </a:cubicBezTo>
                  <a:lnTo>
                    <a:pt x="10367" y="11947"/>
                  </a:lnTo>
                  <a:cubicBezTo>
                    <a:pt x="10356" y="11923"/>
                    <a:pt x="10343" y="11911"/>
                    <a:pt x="10331" y="11887"/>
                  </a:cubicBezTo>
                  <a:cubicBezTo>
                    <a:pt x="10307" y="11850"/>
                    <a:pt x="10283" y="11814"/>
                    <a:pt x="10258" y="11765"/>
                  </a:cubicBezTo>
                  <a:cubicBezTo>
                    <a:pt x="10246" y="11728"/>
                    <a:pt x="10221" y="11680"/>
                    <a:pt x="10197" y="11644"/>
                  </a:cubicBezTo>
                  <a:cubicBezTo>
                    <a:pt x="10173" y="11607"/>
                    <a:pt x="10148" y="11558"/>
                    <a:pt x="10124" y="11522"/>
                  </a:cubicBezTo>
                  <a:cubicBezTo>
                    <a:pt x="10100" y="11485"/>
                    <a:pt x="10076" y="11437"/>
                    <a:pt x="10051" y="11401"/>
                  </a:cubicBezTo>
                  <a:cubicBezTo>
                    <a:pt x="10015" y="11352"/>
                    <a:pt x="9991" y="11304"/>
                    <a:pt x="9967" y="11267"/>
                  </a:cubicBezTo>
                  <a:cubicBezTo>
                    <a:pt x="9905" y="11194"/>
                    <a:pt x="9869" y="11109"/>
                    <a:pt x="9821" y="11024"/>
                  </a:cubicBezTo>
                  <a:cubicBezTo>
                    <a:pt x="9772" y="10951"/>
                    <a:pt x="9735" y="10866"/>
                    <a:pt x="9687" y="10780"/>
                  </a:cubicBezTo>
                  <a:cubicBezTo>
                    <a:pt x="9675" y="10756"/>
                    <a:pt x="9675" y="10745"/>
                    <a:pt x="9662" y="10732"/>
                  </a:cubicBezTo>
                  <a:cubicBezTo>
                    <a:pt x="9651" y="10720"/>
                    <a:pt x="9638" y="10720"/>
                    <a:pt x="9638" y="10720"/>
                  </a:cubicBezTo>
                  <a:lnTo>
                    <a:pt x="9614" y="10720"/>
                  </a:lnTo>
                  <a:cubicBezTo>
                    <a:pt x="9602" y="10720"/>
                    <a:pt x="9578" y="10732"/>
                    <a:pt x="9578" y="10745"/>
                  </a:cubicBezTo>
                  <a:cubicBezTo>
                    <a:pt x="9565" y="10756"/>
                    <a:pt x="9565" y="10769"/>
                    <a:pt x="9553" y="10793"/>
                  </a:cubicBezTo>
                  <a:cubicBezTo>
                    <a:pt x="9553" y="10817"/>
                    <a:pt x="9541" y="10853"/>
                    <a:pt x="9541" y="10878"/>
                  </a:cubicBezTo>
                  <a:lnTo>
                    <a:pt x="9541" y="10939"/>
                  </a:lnTo>
                  <a:lnTo>
                    <a:pt x="9529" y="10939"/>
                  </a:lnTo>
                  <a:cubicBezTo>
                    <a:pt x="9516" y="10926"/>
                    <a:pt x="9505" y="10926"/>
                    <a:pt x="9492" y="10915"/>
                  </a:cubicBezTo>
                  <a:lnTo>
                    <a:pt x="9492" y="10915"/>
                  </a:lnTo>
                  <a:cubicBezTo>
                    <a:pt x="9492" y="10918"/>
                    <a:pt x="9493" y="10920"/>
                    <a:pt x="9494" y="10922"/>
                  </a:cubicBezTo>
                  <a:lnTo>
                    <a:pt x="9494" y="10922"/>
                  </a:lnTo>
                  <a:cubicBezTo>
                    <a:pt x="9477" y="10914"/>
                    <a:pt x="9466" y="10913"/>
                    <a:pt x="9456" y="10902"/>
                  </a:cubicBezTo>
                  <a:cubicBezTo>
                    <a:pt x="9444" y="10902"/>
                    <a:pt x="9419" y="10890"/>
                    <a:pt x="9408" y="10890"/>
                  </a:cubicBezTo>
                  <a:cubicBezTo>
                    <a:pt x="9383" y="10878"/>
                    <a:pt x="9346" y="10866"/>
                    <a:pt x="9322" y="10866"/>
                  </a:cubicBezTo>
                  <a:cubicBezTo>
                    <a:pt x="9286" y="10853"/>
                    <a:pt x="9262" y="10853"/>
                    <a:pt x="9225" y="10853"/>
                  </a:cubicBezTo>
                  <a:lnTo>
                    <a:pt x="9043" y="10853"/>
                  </a:lnTo>
                  <a:cubicBezTo>
                    <a:pt x="9043" y="10853"/>
                    <a:pt x="9030" y="10842"/>
                    <a:pt x="9019" y="10842"/>
                  </a:cubicBezTo>
                  <a:lnTo>
                    <a:pt x="8994" y="10842"/>
                  </a:lnTo>
                  <a:lnTo>
                    <a:pt x="8994" y="10829"/>
                  </a:lnTo>
                  <a:cubicBezTo>
                    <a:pt x="8982" y="10793"/>
                    <a:pt x="8970" y="10745"/>
                    <a:pt x="8957" y="10708"/>
                  </a:cubicBezTo>
                  <a:lnTo>
                    <a:pt x="8921" y="10635"/>
                  </a:lnTo>
                  <a:cubicBezTo>
                    <a:pt x="8909" y="10586"/>
                    <a:pt x="8885" y="10537"/>
                    <a:pt x="8849" y="10501"/>
                  </a:cubicBezTo>
                  <a:cubicBezTo>
                    <a:pt x="8836" y="10477"/>
                    <a:pt x="8812" y="10465"/>
                    <a:pt x="8787" y="10453"/>
                  </a:cubicBezTo>
                  <a:cubicBezTo>
                    <a:pt x="8763" y="10440"/>
                    <a:pt x="8739" y="10429"/>
                    <a:pt x="8714" y="10429"/>
                  </a:cubicBezTo>
                  <a:cubicBezTo>
                    <a:pt x="8690" y="10416"/>
                    <a:pt x="8666" y="10416"/>
                    <a:pt x="8641" y="10416"/>
                  </a:cubicBezTo>
                  <a:cubicBezTo>
                    <a:pt x="8605" y="10416"/>
                    <a:pt x="8581" y="10416"/>
                    <a:pt x="8557" y="10429"/>
                  </a:cubicBezTo>
                  <a:cubicBezTo>
                    <a:pt x="8533" y="10429"/>
                    <a:pt x="8508" y="10429"/>
                    <a:pt x="8496" y="10440"/>
                  </a:cubicBezTo>
                  <a:lnTo>
                    <a:pt x="8460" y="10440"/>
                  </a:lnTo>
                  <a:cubicBezTo>
                    <a:pt x="8447" y="10440"/>
                    <a:pt x="8447" y="10440"/>
                    <a:pt x="8435" y="10453"/>
                  </a:cubicBezTo>
                  <a:cubicBezTo>
                    <a:pt x="8398" y="10465"/>
                    <a:pt x="8350" y="10477"/>
                    <a:pt x="8314" y="10489"/>
                  </a:cubicBezTo>
                  <a:cubicBezTo>
                    <a:pt x="8289" y="10489"/>
                    <a:pt x="8277" y="10501"/>
                    <a:pt x="8253" y="10513"/>
                  </a:cubicBezTo>
                  <a:cubicBezTo>
                    <a:pt x="8241" y="10513"/>
                    <a:pt x="8217" y="10526"/>
                    <a:pt x="8204" y="10537"/>
                  </a:cubicBezTo>
                  <a:cubicBezTo>
                    <a:pt x="8155" y="10550"/>
                    <a:pt x="8119" y="10574"/>
                    <a:pt x="8082" y="10599"/>
                  </a:cubicBezTo>
                  <a:cubicBezTo>
                    <a:pt x="8034" y="10623"/>
                    <a:pt x="7998" y="10659"/>
                    <a:pt x="7961" y="10708"/>
                  </a:cubicBezTo>
                  <a:cubicBezTo>
                    <a:pt x="7912" y="10745"/>
                    <a:pt x="7876" y="10805"/>
                    <a:pt x="7839" y="10853"/>
                  </a:cubicBezTo>
                  <a:lnTo>
                    <a:pt x="7766" y="10963"/>
                  </a:lnTo>
                  <a:cubicBezTo>
                    <a:pt x="7755" y="10988"/>
                    <a:pt x="7742" y="10999"/>
                    <a:pt x="7730" y="11012"/>
                  </a:cubicBezTo>
                  <a:cubicBezTo>
                    <a:pt x="7718" y="11036"/>
                    <a:pt x="7706" y="11048"/>
                    <a:pt x="7693" y="11061"/>
                  </a:cubicBezTo>
                  <a:cubicBezTo>
                    <a:pt x="7693" y="11085"/>
                    <a:pt x="7682" y="11096"/>
                    <a:pt x="7669" y="11121"/>
                  </a:cubicBezTo>
                  <a:cubicBezTo>
                    <a:pt x="7657" y="11133"/>
                    <a:pt x="7657" y="11158"/>
                    <a:pt x="7645" y="11169"/>
                  </a:cubicBezTo>
                  <a:cubicBezTo>
                    <a:pt x="7633" y="11206"/>
                    <a:pt x="7621" y="11255"/>
                    <a:pt x="7609" y="11291"/>
                  </a:cubicBezTo>
                  <a:lnTo>
                    <a:pt x="7572" y="11401"/>
                  </a:lnTo>
                  <a:lnTo>
                    <a:pt x="7536" y="11510"/>
                  </a:lnTo>
                  <a:cubicBezTo>
                    <a:pt x="7523" y="11534"/>
                    <a:pt x="7523" y="11547"/>
                    <a:pt x="7523" y="11571"/>
                  </a:cubicBezTo>
                  <a:cubicBezTo>
                    <a:pt x="7523" y="11595"/>
                    <a:pt x="7512" y="11607"/>
                    <a:pt x="7512" y="11631"/>
                  </a:cubicBezTo>
                  <a:cubicBezTo>
                    <a:pt x="7512" y="11668"/>
                    <a:pt x="7499" y="11704"/>
                    <a:pt x="7499" y="11741"/>
                  </a:cubicBezTo>
                  <a:cubicBezTo>
                    <a:pt x="7499" y="11765"/>
                    <a:pt x="7487" y="11790"/>
                    <a:pt x="7487" y="11814"/>
                  </a:cubicBezTo>
                  <a:lnTo>
                    <a:pt x="7487" y="11874"/>
                  </a:lnTo>
                  <a:lnTo>
                    <a:pt x="7487" y="11899"/>
                  </a:lnTo>
                  <a:lnTo>
                    <a:pt x="7487" y="11936"/>
                  </a:lnTo>
                  <a:lnTo>
                    <a:pt x="7487" y="11996"/>
                  </a:lnTo>
                  <a:cubicBezTo>
                    <a:pt x="7499" y="12081"/>
                    <a:pt x="7512" y="12154"/>
                    <a:pt x="7536" y="12239"/>
                  </a:cubicBezTo>
                  <a:cubicBezTo>
                    <a:pt x="7548" y="12312"/>
                    <a:pt x="7572" y="12397"/>
                    <a:pt x="7596" y="12470"/>
                  </a:cubicBezTo>
                  <a:cubicBezTo>
                    <a:pt x="7609" y="12506"/>
                    <a:pt x="7621" y="12543"/>
                    <a:pt x="7645" y="12579"/>
                  </a:cubicBezTo>
                  <a:lnTo>
                    <a:pt x="7682" y="12689"/>
                  </a:lnTo>
                  <a:cubicBezTo>
                    <a:pt x="7706" y="12725"/>
                    <a:pt x="7718" y="12762"/>
                    <a:pt x="7730" y="12811"/>
                  </a:cubicBezTo>
                  <a:lnTo>
                    <a:pt x="7766" y="12992"/>
                  </a:lnTo>
                  <a:cubicBezTo>
                    <a:pt x="7779" y="13029"/>
                    <a:pt x="7791" y="13054"/>
                    <a:pt x="7791" y="13090"/>
                  </a:cubicBezTo>
                  <a:cubicBezTo>
                    <a:pt x="7803" y="13127"/>
                    <a:pt x="7803" y="13151"/>
                    <a:pt x="7815" y="13187"/>
                  </a:cubicBezTo>
                  <a:lnTo>
                    <a:pt x="7815" y="13248"/>
                  </a:lnTo>
                  <a:cubicBezTo>
                    <a:pt x="7815" y="13272"/>
                    <a:pt x="7803" y="13297"/>
                    <a:pt x="7803" y="13321"/>
                  </a:cubicBezTo>
                  <a:cubicBezTo>
                    <a:pt x="7791" y="13345"/>
                    <a:pt x="7779" y="13357"/>
                    <a:pt x="7791" y="13381"/>
                  </a:cubicBezTo>
                  <a:cubicBezTo>
                    <a:pt x="7779" y="13406"/>
                    <a:pt x="7779" y="13418"/>
                    <a:pt x="7779" y="13443"/>
                  </a:cubicBezTo>
                  <a:cubicBezTo>
                    <a:pt x="7755" y="13503"/>
                    <a:pt x="7742" y="13564"/>
                    <a:pt x="7730" y="13637"/>
                  </a:cubicBezTo>
                  <a:cubicBezTo>
                    <a:pt x="7718" y="13661"/>
                    <a:pt x="7718" y="13697"/>
                    <a:pt x="7706" y="13722"/>
                  </a:cubicBezTo>
                  <a:cubicBezTo>
                    <a:pt x="7706" y="13759"/>
                    <a:pt x="7693" y="13795"/>
                    <a:pt x="7682" y="13819"/>
                  </a:cubicBezTo>
                  <a:lnTo>
                    <a:pt x="7682" y="13832"/>
                  </a:lnTo>
                  <a:lnTo>
                    <a:pt x="7682" y="13843"/>
                  </a:lnTo>
                  <a:cubicBezTo>
                    <a:pt x="7669" y="13880"/>
                    <a:pt x="7669" y="13916"/>
                    <a:pt x="7657" y="13965"/>
                  </a:cubicBezTo>
                  <a:cubicBezTo>
                    <a:pt x="7645" y="14002"/>
                    <a:pt x="7645" y="14038"/>
                    <a:pt x="7633" y="14086"/>
                  </a:cubicBezTo>
                  <a:lnTo>
                    <a:pt x="7633" y="14208"/>
                  </a:lnTo>
                  <a:cubicBezTo>
                    <a:pt x="7621" y="14293"/>
                    <a:pt x="7621" y="14366"/>
                    <a:pt x="7621" y="14451"/>
                  </a:cubicBezTo>
                  <a:lnTo>
                    <a:pt x="7621" y="14585"/>
                  </a:lnTo>
                  <a:lnTo>
                    <a:pt x="7621" y="14707"/>
                  </a:lnTo>
                  <a:cubicBezTo>
                    <a:pt x="7621" y="14767"/>
                    <a:pt x="7633" y="14828"/>
                    <a:pt x="7645" y="14888"/>
                  </a:cubicBezTo>
                  <a:cubicBezTo>
                    <a:pt x="7633" y="14864"/>
                    <a:pt x="7609" y="14828"/>
                    <a:pt x="7596" y="14791"/>
                  </a:cubicBezTo>
                  <a:lnTo>
                    <a:pt x="7596" y="14804"/>
                  </a:lnTo>
                  <a:cubicBezTo>
                    <a:pt x="7523" y="14658"/>
                    <a:pt x="7450" y="14524"/>
                    <a:pt x="7390" y="14391"/>
                  </a:cubicBezTo>
                  <a:lnTo>
                    <a:pt x="7171" y="13953"/>
                  </a:lnTo>
                  <a:cubicBezTo>
                    <a:pt x="7147" y="13892"/>
                    <a:pt x="7110" y="13843"/>
                    <a:pt x="7098" y="13783"/>
                  </a:cubicBezTo>
                  <a:cubicBezTo>
                    <a:pt x="7074" y="13722"/>
                    <a:pt x="7050" y="13661"/>
                    <a:pt x="7013" y="13600"/>
                  </a:cubicBezTo>
                  <a:cubicBezTo>
                    <a:pt x="6989" y="13540"/>
                    <a:pt x="6964" y="13491"/>
                    <a:pt x="6940" y="13430"/>
                  </a:cubicBezTo>
                  <a:cubicBezTo>
                    <a:pt x="6904" y="13370"/>
                    <a:pt x="6867" y="13321"/>
                    <a:pt x="6831" y="13260"/>
                  </a:cubicBezTo>
                  <a:lnTo>
                    <a:pt x="6831" y="13248"/>
                  </a:lnTo>
                  <a:cubicBezTo>
                    <a:pt x="6818" y="13224"/>
                    <a:pt x="6807" y="13200"/>
                    <a:pt x="6794" y="13187"/>
                  </a:cubicBezTo>
                  <a:cubicBezTo>
                    <a:pt x="6782" y="13151"/>
                    <a:pt x="6770" y="13114"/>
                    <a:pt x="6746" y="13078"/>
                  </a:cubicBezTo>
                  <a:cubicBezTo>
                    <a:pt x="6734" y="13029"/>
                    <a:pt x="6721" y="12992"/>
                    <a:pt x="6710" y="12944"/>
                  </a:cubicBezTo>
                  <a:lnTo>
                    <a:pt x="6637" y="12762"/>
                  </a:lnTo>
                  <a:cubicBezTo>
                    <a:pt x="6624" y="12713"/>
                    <a:pt x="6600" y="12652"/>
                    <a:pt x="6575" y="12592"/>
                  </a:cubicBezTo>
                  <a:lnTo>
                    <a:pt x="6502" y="12409"/>
                  </a:lnTo>
                  <a:cubicBezTo>
                    <a:pt x="6491" y="12385"/>
                    <a:pt x="6478" y="12349"/>
                    <a:pt x="6466" y="12324"/>
                  </a:cubicBezTo>
                  <a:lnTo>
                    <a:pt x="6466" y="12300"/>
                  </a:lnTo>
                  <a:lnTo>
                    <a:pt x="6466" y="12252"/>
                  </a:lnTo>
                  <a:cubicBezTo>
                    <a:pt x="6466" y="12215"/>
                    <a:pt x="6478" y="12166"/>
                    <a:pt x="6491" y="12130"/>
                  </a:cubicBezTo>
                  <a:cubicBezTo>
                    <a:pt x="6502" y="12093"/>
                    <a:pt x="6515" y="12044"/>
                    <a:pt x="6527" y="12008"/>
                  </a:cubicBezTo>
                  <a:lnTo>
                    <a:pt x="6624" y="11814"/>
                  </a:lnTo>
                  <a:cubicBezTo>
                    <a:pt x="6637" y="11790"/>
                    <a:pt x="6661" y="11753"/>
                    <a:pt x="6673" y="11728"/>
                  </a:cubicBezTo>
                  <a:cubicBezTo>
                    <a:pt x="6685" y="11692"/>
                    <a:pt x="6697" y="11668"/>
                    <a:pt x="6721" y="11631"/>
                  </a:cubicBezTo>
                  <a:lnTo>
                    <a:pt x="6758" y="11558"/>
                  </a:lnTo>
                  <a:cubicBezTo>
                    <a:pt x="6794" y="11522"/>
                    <a:pt x="6843" y="11474"/>
                    <a:pt x="6867" y="11425"/>
                  </a:cubicBezTo>
                  <a:cubicBezTo>
                    <a:pt x="6904" y="11377"/>
                    <a:pt x="6928" y="11328"/>
                    <a:pt x="6964" y="11279"/>
                  </a:cubicBezTo>
                  <a:lnTo>
                    <a:pt x="6953" y="11279"/>
                  </a:lnTo>
                  <a:cubicBezTo>
                    <a:pt x="7001" y="11218"/>
                    <a:pt x="7037" y="11145"/>
                    <a:pt x="7074" y="11085"/>
                  </a:cubicBezTo>
                  <a:lnTo>
                    <a:pt x="7183" y="10866"/>
                  </a:lnTo>
                  <a:cubicBezTo>
                    <a:pt x="7196" y="10842"/>
                    <a:pt x="7207" y="10805"/>
                    <a:pt x="7220" y="10769"/>
                  </a:cubicBezTo>
                  <a:cubicBezTo>
                    <a:pt x="7232" y="10732"/>
                    <a:pt x="7232" y="10708"/>
                    <a:pt x="7244" y="10672"/>
                  </a:cubicBezTo>
                  <a:lnTo>
                    <a:pt x="7244" y="10635"/>
                  </a:lnTo>
                  <a:lnTo>
                    <a:pt x="7244" y="10574"/>
                  </a:lnTo>
                  <a:cubicBezTo>
                    <a:pt x="7256" y="10550"/>
                    <a:pt x="7256" y="10537"/>
                    <a:pt x="7256" y="10513"/>
                  </a:cubicBezTo>
                  <a:lnTo>
                    <a:pt x="7256" y="10392"/>
                  </a:lnTo>
                  <a:cubicBezTo>
                    <a:pt x="7256" y="10356"/>
                    <a:pt x="7244" y="10319"/>
                    <a:pt x="7244" y="10283"/>
                  </a:cubicBezTo>
                  <a:cubicBezTo>
                    <a:pt x="7244" y="10258"/>
                    <a:pt x="7244" y="10246"/>
                    <a:pt x="7232" y="10221"/>
                  </a:cubicBezTo>
                  <a:cubicBezTo>
                    <a:pt x="7232" y="10210"/>
                    <a:pt x="7232" y="10185"/>
                    <a:pt x="7220" y="10173"/>
                  </a:cubicBezTo>
                  <a:cubicBezTo>
                    <a:pt x="7220" y="10149"/>
                    <a:pt x="7207" y="10124"/>
                    <a:pt x="7207" y="10100"/>
                  </a:cubicBezTo>
                  <a:cubicBezTo>
                    <a:pt x="7196" y="10076"/>
                    <a:pt x="7183" y="10040"/>
                    <a:pt x="7171" y="10015"/>
                  </a:cubicBezTo>
                  <a:cubicBezTo>
                    <a:pt x="7159" y="9991"/>
                    <a:pt x="7147" y="9978"/>
                    <a:pt x="7134" y="9954"/>
                  </a:cubicBezTo>
                  <a:lnTo>
                    <a:pt x="7098" y="9881"/>
                  </a:lnTo>
                  <a:cubicBezTo>
                    <a:pt x="7074" y="9845"/>
                    <a:pt x="7050" y="9821"/>
                    <a:pt x="7026" y="9784"/>
                  </a:cubicBezTo>
                  <a:lnTo>
                    <a:pt x="6989" y="9748"/>
                  </a:lnTo>
                  <a:cubicBezTo>
                    <a:pt x="6964" y="9735"/>
                    <a:pt x="6953" y="9724"/>
                    <a:pt x="6940" y="9711"/>
                  </a:cubicBezTo>
                  <a:cubicBezTo>
                    <a:pt x="6904" y="9687"/>
                    <a:pt x="6880" y="9662"/>
                    <a:pt x="6855" y="9638"/>
                  </a:cubicBezTo>
                  <a:cubicBezTo>
                    <a:pt x="6843" y="9626"/>
                    <a:pt x="6818" y="9614"/>
                    <a:pt x="6807" y="9602"/>
                  </a:cubicBezTo>
                  <a:cubicBezTo>
                    <a:pt x="6782" y="9589"/>
                    <a:pt x="6770" y="9578"/>
                    <a:pt x="6746" y="9565"/>
                  </a:cubicBezTo>
                  <a:cubicBezTo>
                    <a:pt x="6721" y="9553"/>
                    <a:pt x="6697" y="9541"/>
                    <a:pt x="6685" y="9529"/>
                  </a:cubicBezTo>
                  <a:cubicBezTo>
                    <a:pt x="6661" y="9529"/>
                    <a:pt x="6648" y="9517"/>
                    <a:pt x="6624" y="9517"/>
                  </a:cubicBezTo>
                  <a:cubicBezTo>
                    <a:pt x="6588" y="9505"/>
                    <a:pt x="6551" y="9492"/>
                    <a:pt x="6515" y="9492"/>
                  </a:cubicBezTo>
                  <a:lnTo>
                    <a:pt x="6284" y="9492"/>
                  </a:lnTo>
                  <a:cubicBezTo>
                    <a:pt x="6248" y="9492"/>
                    <a:pt x="6211" y="9505"/>
                    <a:pt x="6175" y="9505"/>
                  </a:cubicBezTo>
                  <a:cubicBezTo>
                    <a:pt x="6150" y="9517"/>
                    <a:pt x="6138" y="9517"/>
                    <a:pt x="6114" y="9529"/>
                  </a:cubicBezTo>
                  <a:cubicBezTo>
                    <a:pt x="6114" y="9529"/>
                    <a:pt x="6102" y="9541"/>
                    <a:pt x="6089" y="9541"/>
                  </a:cubicBezTo>
                  <a:lnTo>
                    <a:pt x="6053" y="9578"/>
                  </a:lnTo>
                  <a:cubicBezTo>
                    <a:pt x="6029" y="9602"/>
                    <a:pt x="6005" y="9626"/>
                    <a:pt x="5980" y="9662"/>
                  </a:cubicBezTo>
                  <a:cubicBezTo>
                    <a:pt x="5956" y="9687"/>
                    <a:pt x="5932" y="9724"/>
                    <a:pt x="5907" y="9760"/>
                  </a:cubicBezTo>
                  <a:cubicBezTo>
                    <a:pt x="5895" y="9772"/>
                    <a:pt x="5883" y="9797"/>
                    <a:pt x="5870" y="9808"/>
                  </a:cubicBezTo>
                  <a:cubicBezTo>
                    <a:pt x="5859" y="9808"/>
                    <a:pt x="5846" y="9797"/>
                    <a:pt x="5834" y="9784"/>
                  </a:cubicBezTo>
                  <a:cubicBezTo>
                    <a:pt x="5822" y="9784"/>
                    <a:pt x="5810" y="9772"/>
                    <a:pt x="5786" y="9760"/>
                  </a:cubicBezTo>
                  <a:cubicBezTo>
                    <a:pt x="5773" y="9760"/>
                    <a:pt x="5762" y="9748"/>
                    <a:pt x="5749" y="9748"/>
                  </a:cubicBezTo>
                  <a:cubicBezTo>
                    <a:pt x="5725" y="9735"/>
                    <a:pt x="5700" y="9724"/>
                    <a:pt x="5676" y="9724"/>
                  </a:cubicBezTo>
                  <a:cubicBezTo>
                    <a:pt x="5676" y="9699"/>
                    <a:pt x="5664" y="9687"/>
                    <a:pt x="5664" y="9675"/>
                  </a:cubicBezTo>
                  <a:cubicBezTo>
                    <a:pt x="5652" y="9638"/>
                    <a:pt x="5640" y="9614"/>
                    <a:pt x="5616" y="9578"/>
                  </a:cubicBezTo>
                  <a:cubicBezTo>
                    <a:pt x="5616" y="9565"/>
                    <a:pt x="5603" y="9553"/>
                    <a:pt x="5591" y="9529"/>
                  </a:cubicBezTo>
                  <a:cubicBezTo>
                    <a:pt x="5579" y="9468"/>
                    <a:pt x="5579" y="9395"/>
                    <a:pt x="5579" y="9335"/>
                  </a:cubicBezTo>
                  <a:lnTo>
                    <a:pt x="5579" y="9152"/>
                  </a:lnTo>
                  <a:cubicBezTo>
                    <a:pt x="5579" y="9092"/>
                    <a:pt x="5591" y="9030"/>
                    <a:pt x="5591" y="8970"/>
                  </a:cubicBezTo>
                  <a:lnTo>
                    <a:pt x="5591" y="8897"/>
                  </a:lnTo>
                  <a:cubicBezTo>
                    <a:pt x="5603" y="8885"/>
                    <a:pt x="5603" y="8860"/>
                    <a:pt x="5603" y="8849"/>
                  </a:cubicBezTo>
                  <a:cubicBezTo>
                    <a:pt x="5603" y="8836"/>
                    <a:pt x="5616" y="8812"/>
                    <a:pt x="5616" y="8787"/>
                  </a:cubicBezTo>
                  <a:cubicBezTo>
                    <a:pt x="5627" y="8739"/>
                    <a:pt x="5652" y="8678"/>
                    <a:pt x="5664" y="8617"/>
                  </a:cubicBezTo>
                  <a:cubicBezTo>
                    <a:pt x="5676" y="8557"/>
                    <a:pt x="5700" y="8508"/>
                    <a:pt x="5713" y="8447"/>
                  </a:cubicBezTo>
                  <a:cubicBezTo>
                    <a:pt x="5725" y="8423"/>
                    <a:pt x="5737" y="8398"/>
                    <a:pt x="5737" y="8374"/>
                  </a:cubicBezTo>
                  <a:cubicBezTo>
                    <a:pt x="5762" y="8350"/>
                    <a:pt x="5773" y="8338"/>
                    <a:pt x="5786" y="8314"/>
                  </a:cubicBezTo>
                  <a:cubicBezTo>
                    <a:pt x="5798" y="8277"/>
                    <a:pt x="5822" y="8253"/>
                    <a:pt x="5846" y="8217"/>
                  </a:cubicBezTo>
                  <a:lnTo>
                    <a:pt x="5919" y="8107"/>
                  </a:lnTo>
                  <a:cubicBezTo>
                    <a:pt x="5919" y="8107"/>
                    <a:pt x="5932" y="8107"/>
                    <a:pt x="5943" y="8095"/>
                  </a:cubicBezTo>
                  <a:cubicBezTo>
                    <a:pt x="5956" y="8095"/>
                    <a:pt x="5968" y="8095"/>
                    <a:pt x="5980" y="8082"/>
                  </a:cubicBezTo>
                  <a:lnTo>
                    <a:pt x="6162" y="8082"/>
                  </a:lnTo>
                  <a:cubicBezTo>
                    <a:pt x="6162" y="8095"/>
                    <a:pt x="6175" y="8095"/>
                    <a:pt x="6175" y="8095"/>
                  </a:cubicBezTo>
                  <a:cubicBezTo>
                    <a:pt x="6211" y="8095"/>
                    <a:pt x="6248" y="8095"/>
                    <a:pt x="6284" y="8107"/>
                  </a:cubicBezTo>
                  <a:cubicBezTo>
                    <a:pt x="6321" y="8107"/>
                    <a:pt x="6357" y="8119"/>
                    <a:pt x="6394" y="8119"/>
                  </a:cubicBezTo>
                  <a:lnTo>
                    <a:pt x="6612" y="8155"/>
                  </a:lnTo>
                  <a:cubicBezTo>
                    <a:pt x="6648" y="8155"/>
                    <a:pt x="6685" y="8168"/>
                    <a:pt x="6721" y="8168"/>
                  </a:cubicBezTo>
                  <a:cubicBezTo>
                    <a:pt x="6758" y="8168"/>
                    <a:pt x="6794" y="8168"/>
                    <a:pt x="6831" y="8180"/>
                  </a:cubicBezTo>
                  <a:lnTo>
                    <a:pt x="7037" y="8180"/>
                  </a:lnTo>
                  <a:cubicBezTo>
                    <a:pt x="7086" y="8180"/>
                    <a:pt x="7123" y="8168"/>
                    <a:pt x="7159" y="8168"/>
                  </a:cubicBezTo>
                  <a:lnTo>
                    <a:pt x="7207" y="8168"/>
                  </a:lnTo>
                  <a:cubicBezTo>
                    <a:pt x="7232" y="8168"/>
                    <a:pt x="7244" y="8155"/>
                    <a:pt x="7269" y="8155"/>
                  </a:cubicBezTo>
                  <a:cubicBezTo>
                    <a:pt x="7293" y="8155"/>
                    <a:pt x="7305" y="8155"/>
                    <a:pt x="7329" y="8144"/>
                  </a:cubicBezTo>
                  <a:lnTo>
                    <a:pt x="7390" y="8144"/>
                  </a:lnTo>
                  <a:cubicBezTo>
                    <a:pt x="7402" y="8131"/>
                    <a:pt x="7414" y="8131"/>
                    <a:pt x="7426" y="8131"/>
                  </a:cubicBezTo>
                  <a:cubicBezTo>
                    <a:pt x="7439" y="8131"/>
                    <a:pt x="7450" y="8119"/>
                    <a:pt x="7463" y="8119"/>
                  </a:cubicBezTo>
                  <a:lnTo>
                    <a:pt x="7487" y="8119"/>
                  </a:lnTo>
                  <a:cubicBezTo>
                    <a:pt x="7512" y="8107"/>
                    <a:pt x="7536" y="8107"/>
                    <a:pt x="7548" y="8095"/>
                  </a:cubicBezTo>
                  <a:cubicBezTo>
                    <a:pt x="7572" y="8095"/>
                    <a:pt x="7585" y="8082"/>
                    <a:pt x="7596" y="8082"/>
                  </a:cubicBezTo>
                  <a:cubicBezTo>
                    <a:pt x="7609" y="8071"/>
                    <a:pt x="7633" y="8071"/>
                    <a:pt x="7645" y="8058"/>
                  </a:cubicBezTo>
                  <a:cubicBezTo>
                    <a:pt x="7669" y="8058"/>
                    <a:pt x="7682" y="8046"/>
                    <a:pt x="7706" y="8034"/>
                  </a:cubicBezTo>
                  <a:cubicBezTo>
                    <a:pt x="7718" y="8022"/>
                    <a:pt x="7742" y="8022"/>
                    <a:pt x="7755" y="8010"/>
                  </a:cubicBezTo>
                  <a:cubicBezTo>
                    <a:pt x="7766" y="7998"/>
                    <a:pt x="7779" y="7998"/>
                    <a:pt x="7791" y="7985"/>
                  </a:cubicBezTo>
                  <a:cubicBezTo>
                    <a:pt x="7828" y="7961"/>
                    <a:pt x="7852" y="7949"/>
                    <a:pt x="7876" y="7925"/>
                  </a:cubicBezTo>
                  <a:cubicBezTo>
                    <a:pt x="7901" y="7901"/>
                    <a:pt x="7937" y="7888"/>
                    <a:pt x="7961" y="7864"/>
                  </a:cubicBezTo>
                  <a:cubicBezTo>
                    <a:pt x="7985" y="7839"/>
                    <a:pt x="8022" y="7815"/>
                    <a:pt x="8046" y="7803"/>
                  </a:cubicBezTo>
                  <a:cubicBezTo>
                    <a:pt x="8107" y="7755"/>
                    <a:pt x="8155" y="7718"/>
                    <a:pt x="8217" y="7669"/>
                  </a:cubicBezTo>
                  <a:cubicBezTo>
                    <a:pt x="8241" y="7645"/>
                    <a:pt x="8277" y="7621"/>
                    <a:pt x="8301" y="7609"/>
                  </a:cubicBezTo>
                  <a:cubicBezTo>
                    <a:pt x="8338" y="7585"/>
                    <a:pt x="8362" y="7560"/>
                    <a:pt x="8387" y="7536"/>
                  </a:cubicBezTo>
                  <a:cubicBezTo>
                    <a:pt x="8411" y="7499"/>
                    <a:pt x="8435" y="7475"/>
                    <a:pt x="8447" y="7439"/>
                  </a:cubicBezTo>
                  <a:lnTo>
                    <a:pt x="8484" y="7402"/>
                  </a:lnTo>
                  <a:cubicBezTo>
                    <a:pt x="8484" y="7378"/>
                    <a:pt x="8496" y="7366"/>
                    <a:pt x="8508" y="7353"/>
                  </a:cubicBezTo>
                  <a:lnTo>
                    <a:pt x="8544" y="7244"/>
                  </a:lnTo>
                  <a:cubicBezTo>
                    <a:pt x="8557" y="7207"/>
                    <a:pt x="8557" y="7171"/>
                    <a:pt x="8569" y="7147"/>
                  </a:cubicBezTo>
                  <a:lnTo>
                    <a:pt x="8569" y="7026"/>
                  </a:lnTo>
                  <a:cubicBezTo>
                    <a:pt x="8569" y="6989"/>
                    <a:pt x="8557" y="6964"/>
                    <a:pt x="8557" y="6928"/>
                  </a:cubicBezTo>
                  <a:cubicBezTo>
                    <a:pt x="8544" y="6855"/>
                    <a:pt x="8520" y="6794"/>
                    <a:pt x="8496" y="6721"/>
                  </a:cubicBezTo>
                  <a:cubicBezTo>
                    <a:pt x="8471" y="6661"/>
                    <a:pt x="8447" y="6600"/>
                    <a:pt x="8435" y="6539"/>
                  </a:cubicBezTo>
                  <a:cubicBezTo>
                    <a:pt x="8423" y="6502"/>
                    <a:pt x="8411" y="6478"/>
                    <a:pt x="8398" y="6442"/>
                  </a:cubicBezTo>
                  <a:cubicBezTo>
                    <a:pt x="8398" y="6418"/>
                    <a:pt x="8398" y="6405"/>
                    <a:pt x="8387" y="6381"/>
                  </a:cubicBezTo>
                  <a:cubicBezTo>
                    <a:pt x="8387" y="6369"/>
                    <a:pt x="8374" y="6357"/>
                    <a:pt x="8374" y="6332"/>
                  </a:cubicBezTo>
                  <a:cubicBezTo>
                    <a:pt x="8362" y="6308"/>
                    <a:pt x="8338" y="6272"/>
                    <a:pt x="8325" y="6248"/>
                  </a:cubicBezTo>
                  <a:cubicBezTo>
                    <a:pt x="8314" y="6211"/>
                    <a:pt x="8289" y="6186"/>
                    <a:pt x="8265" y="6151"/>
                  </a:cubicBezTo>
                  <a:cubicBezTo>
                    <a:pt x="8253" y="6138"/>
                    <a:pt x="8253" y="6126"/>
                    <a:pt x="8241" y="6114"/>
                  </a:cubicBezTo>
                  <a:cubicBezTo>
                    <a:pt x="8228" y="6089"/>
                    <a:pt x="8217" y="6089"/>
                    <a:pt x="8217" y="6078"/>
                  </a:cubicBezTo>
                  <a:cubicBezTo>
                    <a:pt x="8192" y="6041"/>
                    <a:pt x="8180" y="6016"/>
                    <a:pt x="8155" y="5992"/>
                  </a:cubicBezTo>
                  <a:lnTo>
                    <a:pt x="8119" y="5956"/>
                  </a:lnTo>
                  <a:lnTo>
                    <a:pt x="8082" y="5919"/>
                  </a:lnTo>
                  <a:cubicBezTo>
                    <a:pt x="8046" y="5895"/>
                    <a:pt x="8022" y="5871"/>
                    <a:pt x="7985" y="5859"/>
                  </a:cubicBezTo>
                  <a:cubicBezTo>
                    <a:pt x="7925" y="5810"/>
                    <a:pt x="7864" y="5773"/>
                    <a:pt x="7803" y="5749"/>
                  </a:cubicBezTo>
                  <a:cubicBezTo>
                    <a:pt x="7730" y="5713"/>
                    <a:pt x="7669" y="5689"/>
                    <a:pt x="7596" y="5664"/>
                  </a:cubicBezTo>
                  <a:cubicBezTo>
                    <a:pt x="7536" y="5640"/>
                    <a:pt x="7463" y="5627"/>
                    <a:pt x="7390" y="5616"/>
                  </a:cubicBezTo>
                  <a:cubicBezTo>
                    <a:pt x="7256" y="5591"/>
                    <a:pt x="7123" y="5579"/>
                    <a:pt x="6989" y="5543"/>
                  </a:cubicBezTo>
                  <a:lnTo>
                    <a:pt x="6977" y="5543"/>
                  </a:lnTo>
                  <a:cubicBezTo>
                    <a:pt x="6953" y="5543"/>
                    <a:pt x="6940" y="5530"/>
                    <a:pt x="6916" y="5519"/>
                  </a:cubicBezTo>
                  <a:cubicBezTo>
                    <a:pt x="6880" y="5506"/>
                    <a:pt x="6855" y="5494"/>
                    <a:pt x="6831" y="5482"/>
                  </a:cubicBezTo>
                  <a:cubicBezTo>
                    <a:pt x="6782" y="5457"/>
                    <a:pt x="6746" y="5433"/>
                    <a:pt x="6710" y="5409"/>
                  </a:cubicBezTo>
                  <a:cubicBezTo>
                    <a:pt x="6673" y="5373"/>
                    <a:pt x="6624" y="5336"/>
                    <a:pt x="6575" y="5300"/>
                  </a:cubicBezTo>
                  <a:lnTo>
                    <a:pt x="6515" y="5239"/>
                  </a:lnTo>
                  <a:cubicBezTo>
                    <a:pt x="6491" y="5227"/>
                    <a:pt x="6466" y="5203"/>
                    <a:pt x="6454" y="5190"/>
                  </a:cubicBezTo>
                  <a:cubicBezTo>
                    <a:pt x="6442" y="5178"/>
                    <a:pt x="6418" y="5166"/>
                    <a:pt x="6405" y="5154"/>
                  </a:cubicBezTo>
                  <a:cubicBezTo>
                    <a:pt x="6394" y="5154"/>
                    <a:pt x="6381" y="5141"/>
                    <a:pt x="6357" y="5130"/>
                  </a:cubicBezTo>
                  <a:cubicBezTo>
                    <a:pt x="6332" y="5117"/>
                    <a:pt x="6308" y="5105"/>
                    <a:pt x="6272" y="5105"/>
                  </a:cubicBezTo>
                  <a:cubicBezTo>
                    <a:pt x="6259" y="5093"/>
                    <a:pt x="6235" y="5093"/>
                    <a:pt x="6223" y="5081"/>
                  </a:cubicBezTo>
                  <a:lnTo>
                    <a:pt x="6065" y="5081"/>
                  </a:lnTo>
                  <a:cubicBezTo>
                    <a:pt x="6041" y="5081"/>
                    <a:pt x="6016" y="5093"/>
                    <a:pt x="5992" y="5093"/>
                  </a:cubicBezTo>
                  <a:cubicBezTo>
                    <a:pt x="5968" y="5105"/>
                    <a:pt x="5943" y="5117"/>
                    <a:pt x="5932" y="5117"/>
                  </a:cubicBezTo>
                  <a:lnTo>
                    <a:pt x="5859" y="5154"/>
                  </a:lnTo>
                  <a:cubicBezTo>
                    <a:pt x="5834" y="5166"/>
                    <a:pt x="5810" y="5178"/>
                    <a:pt x="5798" y="5190"/>
                  </a:cubicBezTo>
                  <a:lnTo>
                    <a:pt x="5786" y="5190"/>
                  </a:lnTo>
                  <a:lnTo>
                    <a:pt x="5773" y="5203"/>
                  </a:lnTo>
                  <a:cubicBezTo>
                    <a:pt x="5713" y="5239"/>
                    <a:pt x="5664" y="5287"/>
                    <a:pt x="5616" y="5348"/>
                  </a:cubicBezTo>
                  <a:cubicBezTo>
                    <a:pt x="5567" y="5397"/>
                    <a:pt x="5530" y="5457"/>
                    <a:pt x="5482" y="5519"/>
                  </a:cubicBezTo>
                  <a:cubicBezTo>
                    <a:pt x="5457" y="5543"/>
                    <a:pt x="5446" y="5567"/>
                    <a:pt x="5421" y="5603"/>
                  </a:cubicBezTo>
                  <a:cubicBezTo>
                    <a:pt x="5397" y="5627"/>
                    <a:pt x="5384" y="5664"/>
                    <a:pt x="5360" y="5700"/>
                  </a:cubicBezTo>
                  <a:cubicBezTo>
                    <a:pt x="5360" y="5713"/>
                    <a:pt x="5348" y="5725"/>
                    <a:pt x="5336" y="5749"/>
                  </a:cubicBezTo>
                  <a:cubicBezTo>
                    <a:pt x="5336" y="5762"/>
                    <a:pt x="5324" y="5773"/>
                    <a:pt x="5324" y="5798"/>
                  </a:cubicBezTo>
                  <a:cubicBezTo>
                    <a:pt x="5311" y="5835"/>
                    <a:pt x="5300" y="5859"/>
                    <a:pt x="5287" y="5895"/>
                  </a:cubicBezTo>
                  <a:cubicBezTo>
                    <a:pt x="5275" y="5943"/>
                    <a:pt x="5275" y="5980"/>
                    <a:pt x="5263" y="6029"/>
                  </a:cubicBezTo>
                  <a:lnTo>
                    <a:pt x="5263" y="6089"/>
                  </a:lnTo>
                  <a:cubicBezTo>
                    <a:pt x="5263" y="6114"/>
                    <a:pt x="5263" y="6126"/>
                    <a:pt x="5275" y="6151"/>
                  </a:cubicBezTo>
                  <a:lnTo>
                    <a:pt x="5275" y="6162"/>
                  </a:lnTo>
                  <a:cubicBezTo>
                    <a:pt x="5275" y="6199"/>
                    <a:pt x="5287" y="6248"/>
                    <a:pt x="5300" y="6296"/>
                  </a:cubicBezTo>
                  <a:cubicBezTo>
                    <a:pt x="5300" y="6345"/>
                    <a:pt x="5311" y="6394"/>
                    <a:pt x="5324" y="6454"/>
                  </a:cubicBezTo>
                  <a:lnTo>
                    <a:pt x="5324" y="6467"/>
                  </a:lnTo>
                  <a:cubicBezTo>
                    <a:pt x="5336" y="6502"/>
                    <a:pt x="5360" y="6551"/>
                    <a:pt x="5373" y="6588"/>
                  </a:cubicBezTo>
                  <a:cubicBezTo>
                    <a:pt x="5384" y="6637"/>
                    <a:pt x="5397" y="6673"/>
                    <a:pt x="5421" y="6710"/>
                  </a:cubicBezTo>
                  <a:cubicBezTo>
                    <a:pt x="5446" y="6782"/>
                    <a:pt x="5482" y="6843"/>
                    <a:pt x="5506" y="6916"/>
                  </a:cubicBezTo>
                  <a:cubicBezTo>
                    <a:pt x="5543" y="6977"/>
                    <a:pt x="5567" y="7050"/>
                    <a:pt x="5603" y="7110"/>
                  </a:cubicBezTo>
                  <a:cubicBezTo>
                    <a:pt x="5640" y="7183"/>
                    <a:pt x="5664" y="7256"/>
                    <a:pt x="5700" y="7329"/>
                  </a:cubicBezTo>
                  <a:lnTo>
                    <a:pt x="5737" y="7402"/>
                  </a:lnTo>
                  <a:cubicBezTo>
                    <a:pt x="5737" y="7439"/>
                    <a:pt x="5749" y="7463"/>
                    <a:pt x="5762" y="7499"/>
                  </a:cubicBezTo>
                  <a:cubicBezTo>
                    <a:pt x="5786" y="7596"/>
                    <a:pt x="5810" y="7694"/>
                    <a:pt x="5834" y="7803"/>
                  </a:cubicBezTo>
                  <a:cubicBezTo>
                    <a:pt x="5834" y="7839"/>
                    <a:pt x="5834" y="7876"/>
                    <a:pt x="5846" y="7925"/>
                  </a:cubicBezTo>
                  <a:lnTo>
                    <a:pt x="5846" y="7949"/>
                  </a:lnTo>
                  <a:cubicBezTo>
                    <a:pt x="5846" y="7961"/>
                    <a:pt x="5834" y="7974"/>
                    <a:pt x="5834" y="7974"/>
                  </a:cubicBezTo>
                  <a:lnTo>
                    <a:pt x="5834" y="8022"/>
                  </a:lnTo>
                  <a:lnTo>
                    <a:pt x="5834" y="8082"/>
                  </a:lnTo>
                  <a:cubicBezTo>
                    <a:pt x="5822" y="8082"/>
                    <a:pt x="5822" y="8095"/>
                    <a:pt x="5810" y="8107"/>
                  </a:cubicBezTo>
                  <a:cubicBezTo>
                    <a:pt x="5798" y="8119"/>
                    <a:pt x="5786" y="8144"/>
                    <a:pt x="5773" y="8168"/>
                  </a:cubicBezTo>
                  <a:cubicBezTo>
                    <a:pt x="5749" y="8217"/>
                    <a:pt x="5725" y="8253"/>
                    <a:pt x="5713" y="8301"/>
                  </a:cubicBezTo>
                  <a:cubicBezTo>
                    <a:pt x="5700" y="8314"/>
                    <a:pt x="5700" y="8314"/>
                    <a:pt x="5700" y="8325"/>
                  </a:cubicBezTo>
                  <a:cubicBezTo>
                    <a:pt x="5700" y="8338"/>
                    <a:pt x="5689" y="8350"/>
                    <a:pt x="5689" y="8362"/>
                  </a:cubicBezTo>
                  <a:cubicBezTo>
                    <a:pt x="5676" y="8374"/>
                    <a:pt x="5676" y="8387"/>
                    <a:pt x="5664" y="8398"/>
                  </a:cubicBezTo>
                  <a:cubicBezTo>
                    <a:pt x="5652" y="8423"/>
                    <a:pt x="5652" y="8435"/>
                    <a:pt x="5640" y="8447"/>
                  </a:cubicBezTo>
                  <a:cubicBezTo>
                    <a:pt x="5640" y="8471"/>
                    <a:pt x="5627" y="8484"/>
                    <a:pt x="5616" y="8496"/>
                  </a:cubicBezTo>
                  <a:cubicBezTo>
                    <a:pt x="5616" y="8520"/>
                    <a:pt x="5603" y="8533"/>
                    <a:pt x="5603" y="8557"/>
                  </a:cubicBezTo>
                  <a:cubicBezTo>
                    <a:pt x="5579" y="8630"/>
                    <a:pt x="5567" y="8703"/>
                    <a:pt x="5554" y="8776"/>
                  </a:cubicBezTo>
                  <a:lnTo>
                    <a:pt x="5518" y="8994"/>
                  </a:lnTo>
                  <a:cubicBezTo>
                    <a:pt x="5518" y="9030"/>
                    <a:pt x="5518" y="9067"/>
                    <a:pt x="5506" y="9103"/>
                  </a:cubicBezTo>
                  <a:lnTo>
                    <a:pt x="5506" y="9152"/>
                  </a:lnTo>
                  <a:lnTo>
                    <a:pt x="5506" y="9165"/>
                  </a:lnTo>
                  <a:lnTo>
                    <a:pt x="5506" y="9189"/>
                  </a:lnTo>
                  <a:lnTo>
                    <a:pt x="5506" y="9213"/>
                  </a:lnTo>
                  <a:lnTo>
                    <a:pt x="5506" y="9359"/>
                  </a:lnTo>
                  <a:cubicBezTo>
                    <a:pt x="5506" y="9335"/>
                    <a:pt x="5494" y="9322"/>
                    <a:pt x="5482" y="9310"/>
                  </a:cubicBezTo>
                  <a:cubicBezTo>
                    <a:pt x="5470" y="9262"/>
                    <a:pt x="5457" y="9225"/>
                    <a:pt x="5446" y="9176"/>
                  </a:cubicBezTo>
                  <a:cubicBezTo>
                    <a:pt x="5421" y="9092"/>
                    <a:pt x="5384" y="9006"/>
                    <a:pt x="5360" y="8922"/>
                  </a:cubicBezTo>
                  <a:cubicBezTo>
                    <a:pt x="5324" y="8836"/>
                    <a:pt x="5300" y="8751"/>
                    <a:pt x="5275" y="8666"/>
                  </a:cubicBezTo>
                  <a:cubicBezTo>
                    <a:pt x="5251" y="8630"/>
                    <a:pt x="5238" y="8581"/>
                    <a:pt x="5227" y="8544"/>
                  </a:cubicBezTo>
                  <a:cubicBezTo>
                    <a:pt x="5214" y="8508"/>
                    <a:pt x="5202" y="8471"/>
                    <a:pt x="5178" y="8435"/>
                  </a:cubicBezTo>
                  <a:lnTo>
                    <a:pt x="5068" y="8180"/>
                  </a:lnTo>
                  <a:cubicBezTo>
                    <a:pt x="5032" y="8095"/>
                    <a:pt x="4995" y="8022"/>
                    <a:pt x="4959" y="7937"/>
                  </a:cubicBezTo>
                  <a:cubicBezTo>
                    <a:pt x="4922" y="7852"/>
                    <a:pt x="4874" y="7766"/>
                    <a:pt x="4838" y="7694"/>
                  </a:cubicBezTo>
                  <a:cubicBezTo>
                    <a:pt x="4838" y="7682"/>
                    <a:pt x="4825" y="7669"/>
                    <a:pt x="4825" y="7669"/>
                  </a:cubicBezTo>
                  <a:cubicBezTo>
                    <a:pt x="4814" y="7658"/>
                    <a:pt x="4814" y="7645"/>
                    <a:pt x="4801" y="7633"/>
                  </a:cubicBezTo>
                  <a:cubicBezTo>
                    <a:pt x="4789" y="7621"/>
                    <a:pt x="4789" y="7596"/>
                    <a:pt x="4777" y="7572"/>
                  </a:cubicBezTo>
                  <a:cubicBezTo>
                    <a:pt x="4741" y="7536"/>
                    <a:pt x="4716" y="7499"/>
                    <a:pt x="4692" y="7463"/>
                  </a:cubicBezTo>
                  <a:cubicBezTo>
                    <a:pt x="4679" y="7439"/>
                    <a:pt x="4655" y="7414"/>
                    <a:pt x="4643" y="7390"/>
                  </a:cubicBezTo>
                  <a:cubicBezTo>
                    <a:pt x="4643" y="7378"/>
                    <a:pt x="4631" y="7366"/>
                    <a:pt x="4631" y="7342"/>
                  </a:cubicBezTo>
                  <a:cubicBezTo>
                    <a:pt x="4619" y="7293"/>
                    <a:pt x="4606" y="7256"/>
                    <a:pt x="4595" y="7207"/>
                  </a:cubicBezTo>
                  <a:cubicBezTo>
                    <a:pt x="4582" y="7147"/>
                    <a:pt x="4571" y="7098"/>
                    <a:pt x="4558" y="7050"/>
                  </a:cubicBezTo>
                  <a:cubicBezTo>
                    <a:pt x="4558" y="7001"/>
                    <a:pt x="4546" y="6953"/>
                    <a:pt x="4534" y="6904"/>
                  </a:cubicBezTo>
                  <a:cubicBezTo>
                    <a:pt x="4522" y="6843"/>
                    <a:pt x="4522" y="6794"/>
                    <a:pt x="4509" y="6746"/>
                  </a:cubicBezTo>
                  <a:cubicBezTo>
                    <a:pt x="4509" y="6734"/>
                    <a:pt x="4509" y="6721"/>
                    <a:pt x="4498" y="6710"/>
                  </a:cubicBezTo>
                  <a:cubicBezTo>
                    <a:pt x="4498" y="6661"/>
                    <a:pt x="4485" y="6600"/>
                    <a:pt x="4473" y="6551"/>
                  </a:cubicBezTo>
                  <a:lnTo>
                    <a:pt x="4485" y="6551"/>
                  </a:lnTo>
                  <a:lnTo>
                    <a:pt x="4473" y="6539"/>
                  </a:lnTo>
                  <a:lnTo>
                    <a:pt x="4473" y="6527"/>
                  </a:lnTo>
                  <a:lnTo>
                    <a:pt x="4473" y="6515"/>
                  </a:lnTo>
                  <a:lnTo>
                    <a:pt x="4473" y="6491"/>
                  </a:lnTo>
                  <a:cubicBezTo>
                    <a:pt x="4461" y="6442"/>
                    <a:pt x="4461" y="6394"/>
                    <a:pt x="4449" y="6345"/>
                  </a:cubicBezTo>
                  <a:cubicBezTo>
                    <a:pt x="4449" y="6296"/>
                    <a:pt x="4436" y="6248"/>
                    <a:pt x="4436" y="6199"/>
                  </a:cubicBezTo>
                  <a:cubicBezTo>
                    <a:pt x="4436" y="6175"/>
                    <a:pt x="4425" y="6138"/>
                    <a:pt x="4425" y="6114"/>
                  </a:cubicBezTo>
                  <a:lnTo>
                    <a:pt x="4425" y="6041"/>
                  </a:lnTo>
                  <a:lnTo>
                    <a:pt x="4425" y="5883"/>
                  </a:lnTo>
                  <a:lnTo>
                    <a:pt x="4425" y="5859"/>
                  </a:lnTo>
                  <a:lnTo>
                    <a:pt x="4425" y="5835"/>
                  </a:lnTo>
                  <a:lnTo>
                    <a:pt x="4425" y="5689"/>
                  </a:lnTo>
                  <a:cubicBezTo>
                    <a:pt x="4425" y="5640"/>
                    <a:pt x="4425" y="5591"/>
                    <a:pt x="4436" y="5543"/>
                  </a:cubicBezTo>
                  <a:cubicBezTo>
                    <a:pt x="4436" y="5494"/>
                    <a:pt x="4449" y="5446"/>
                    <a:pt x="4449" y="5397"/>
                  </a:cubicBezTo>
                  <a:cubicBezTo>
                    <a:pt x="4449" y="5348"/>
                    <a:pt x="4449" y="5300"/>
                    <a:pt x="4461" y="5251"/>
                  </a:cubicBezTo>
                  <a:cubicBezTo>
                    <a:pt x="4461" y="5239"/>
                    <a:pt x="4461" y="5239"/>
                    <a:pt x="4473" y="5239"/>
                  </a:cubicBezTo>
                  <a:cubicBezTo>
                    <a:pt x="4473" y="5214"/>
                    <a:pt x="4485" y="5190"/>
                    <a:pt x="4485" y="5166"/>
                  </a:cubicBezTo>
                  <a:cubicBezTo>
                    <a:pt x="4498" y="5141"/>
                    <a:pt x="4498" y="5117"/>
                    <a:pt x="4498" y="5105"/>
                  </a:cubicBezTo>
                  <a:cubicBezTo>
                    <a:pt x="4498" y="5057"/>
                    <a:pt x="4498" y="5008"/>
                    <a:pt x="4485" y="4971"/>
                  </a:cubicBezTo>
                  <a:lnTo>
                    <a:pt x="4522" y="4935"/>
                  </a:lnTo>
                  <a:cubicBezTo>
                    <a:pt x="4546" y="4911"/>
                    <a:pt x="4571" y="4898"/>
                    <a:pt x="4582" y="4874"/>
                  </a:cubicBezTo>
                  <a:cubicBezTo>
                    <a:pt x="4631" y="4838"/>
                    <a:pt x="4668" y="4814"/>
                    <a:pt x="4704" y="4777"/>
                  </a:cubicBezTo>
                  <a:cubicBezTo>
                    <a:pt x="4741" y="4741"/>
                    <a:pt x="4789" y="4704"/>
                    <a:pt x="4825" y="4679"/>
                  </a:cubicBezTo>
                  <a:cubicBezTo>
                    <a:pt x="4838" y="4655"/>
                    <a:pt x="4862" y="4643"/>
                    <a:pt x="4874" y="4631"/>
                  </a:cubicBezTo>
                  <a:cubicBezTo>
                    <a:pt x="4898" y="4619"/>
                    <a:pt x="4922" y="4607"/>
                    <a:pt x="4947" y="4582"/>
                  </a:cubicBezTo>
                  <a:lnTo>
                    <a:pt x="5020" y="4546"/>
                  </a:lnTo>
                  <a:cubicBezTo>
                    <a:pt x="5044" y="4534"/>
                    <a:pt x="5068" y="4522"/>
                    <a:pt x="5081" y="4509"/>
                  </a:cubicBezTo>
                  <a:lnTo>
                    <a:pt x="5227" y="4436"/>
                  </a:lnTo>
                  <a:cubicBezTo>
                    <a:pt x="5251" y="4425"/>
                    <a:pt x="5275" y="4412"/>
                    <a:pt x="5287" y="4412"/>
                  </a:cubicBezTo>
                  <a:cubicBezTo>
                    <a:pt x="5311" y="4400"/>
                    <a:pt x="5336" y="4388"/>
                    <a:pt x="5348" y="4376"/>
                  </a:cubicBezTo>
                  <a:cubicBezTo>
                    <a:pt x="5384" y="4363"/>
                    <a:pt x="5409" y="4339"/>
                    <a:pt x="5433" y="4327"/>
                  </a:cubicBezTo>
                  <a:cubicBezTo>
                    <a:pt x="5457" y="4315"/>
                    <a:pt x="5470" y="4303"/>
                    <a:pt x="5494" y="4291"/>
                  </a:cubicBezTo>
                  <a:cubicBezTo>
                    <a:pt x="5518" y="4279"/>
                    <a:pt x="5530" y="4266"/>
                    <a:pt x="5554" y="4255"/>
                  </a:cubicBezTo>
                  <a:cubicBezTo>
                    <a:pt x="5579" y="4242"/>
                    <a:pt x="5603" y="4218"/>
                    <a:pt x="5627" y="4206"/>
                  </a:cubicBezTo>
                  <a:cubicBezTo>
                    <a:pt x="5652" y="4193"/>
                    <a:pt x="5664" y="4169"/>
                    <a:pt x="5689" y="4157"/>
                  </a:cubicBezTo>
                  <a:cubicBezTo>
                    <a:pt x="5713" y="4145"/>
                    <a:pt x="5725" y="4133"/>
                    <a:pt x="5749" y="4120"/>
                  </a:cubicBezTo>
                  <a:cubicBezTo>
                    <a:pt x="5786" y="4084"/>
                    <a:pt x="5834" y="4047"/>
                    <a:pt x="5883" y="4023"/>
                  </a:cubicBezTo>
                  <a:lnTo>
                    <a:pt x="6065" y="3877"/>
                  </a:lnTo>
                  <a:cubicBezTo>
                    <a:pt x="6114" y="3841"/>
                    <a:pt x="6150" y="3793"/>
                    <a:pt x="6199" y="3744"/>
                  </a:cubicBezTo>
                  <a:cubicBezTo>
                    <a:pt x="6211" y="3720"/>
                    <a:pt x="6235" y="3696"/>
                    <a:pt x="6259" y="3671"/>
                  </a:cubicBezTo>
                  <a:lnTo>
                    <a:pt x="6248" y="3671"/>
                  </a:lnTo>
                  <a:cubicBezTo>
                    <a:pt x="6272" y="3647"/>
                    <a:pt x="6296" y="3610"/>
                    <a:pt x="6308" y="3586"/>
                  </a:cubicBezTo>
                  <a:lnTo>
                    <a:pt x="6321" y="3586"/>
                  </a:lnTo>
                  <a:lnTo>
                    <a:pt x="6357" y="3513"/>
                  </a:lnTo>
                  <a:cubicBezTo>
                    <a:pt x="6394" y="3477"/>
                    <a:pt x="6418" y="3428"/>
                    <a:pt x="6442" y="3380"/>
                  </a:cubicBezTo>
                  <a:cubicBezTo>
                    <a:pt x="6466" y="3331"/>
                    <a:pt x="6491" y="3282"/>
                    <a:pt x="6502" y="3234"/>
                  </a:cubicBezTo>
                  <a:cubicBezTo>
                    <a:pt x="6515" y="3197"/>
                    <a:pt x="6527" y="3172"/>
                    <a:pt x="6527" y="3148"/>
                  </a:cubicBezTo>
                  <a:cubicBezTo>
                    <a:pt x="6539" y="3136"/>
                    <a:pt x="6539" y="3124"/>
                    <a:pt x="6539" y="3112"/>
                  </a:cubicBezTo>
                  <a:cubicBezTo>
                    <a:pt x="6539" y="3100"/>
                    <a:pt x="6551" y="3075"/>
                    <a:pt x="6551" y="3064"/>
                  </a:cubicBezTo>
                  <a:cubicBezTo>
                    <a:pt x="6564" y="3039"/>
                    <a:pt x="6564" y="3015"/>
                    <a:pt x="6575" y="2991"/>
                  </a:cubicBezTo>
                  <a:cubicBezTo>
                    <a:pt x="6575" y="2954"/>
                    <a:pt x="6575" y="2929"/>
                    <a:pt x="6588" y="2905"/>
                  </a:cubicBezTo>
                  <a:cubicBezTo>
                    <a:pt x="6588" y="2881"/>
                    <a:pt x="6588" y="2856"/>
                    <a:pt x="6600" y="2832"/>
                  </a:cubicBezTo>
                  <a:lnTo>
                    <a:pt x="6600" y="2759"/>
                  </a:lnTo>
                  <a:cubicBezTo>
                    <a:pt x="6600" y="2735"/>
                    <a:pt x="6612" y="2711"/>
                    <a:pt x="6612" y="2686"/>
                  </a:cubicBezTo>
                  <a:lnTo>
                    <a:pt x="6612" y="2589"/>
                  </a:lnTo>
                  <a:lnTo>
                    <a:pt x="6612" y="2529"/>
                  </a:lnTo>
                  <a:cubicBezTo>
                    <a:pt x="6612" y="2480"/>
                    <a:pt x="6612" y="2443"/>
                    <a:pt x="6600" y="2395"/>
                  </a:cubicBezTo>
                  <a:cubicBezTo>
                    <a:pt x="6600" y="2334"/>
                    <a:pt x="6575" y="2261"/>
                    <a:pt x="6564" y="2200"/>
                  </a:cubicBezTo>
                  <a:cubicBezTo>
                    <a:pt x="6527" y="2054"/>
                    <a:pt x="6466" y="1933"/>
                    <a:pt x="6369" y="1824"/>
                  </a:cubicBezTo>
                  <a:cubicBezTo>
                    <a:pt x="6332" y="1775"/>
                    <a:pt x="6284" y="1727"/>
                    <a:pt x="6223" y="1690"/>
                  </a:cubicBezTo>
                  <a:cubicBezTo>
                    <a:pt x="6162" y="1654"/>
                    <a:pt x="6102" y="1629"/>
                    <a:pt x="6041" y="1605"/>
                  </a:cubicBezTo>
                  <a:cubicBezTo>
                    <a:pt x="6005" y="1592"/>
                    <a:pt x="5980" y="1592"/>
                    <a:pt x="5956" y="1592"/>
                  </a:cubicBezTo>
                  <a:cubicBezTo>
                    <a:pt x="5932" y="1581"/>
                    <a:pt x="5907" y="1581"/>
                    <a:pt x="5883" y="1581"/>
                  </a:cubicBezTo>
                  <a:cubicBezTo>
                    <a:pt x="5851" y="1577"/>
                    <a:pt x="5818" y="1576"/>
                    <a:pt x="5786" y="1576"/>
                  </a:cubicBezTo>
                  <a:cubicBezTo>
                    <a:pt x="5710" y="1576"/>
                    <a:pt x="5636" y="1584"/>
                    <a:pt x="5567" y="1592"/>
                  </a:cubicBezTo>
                  <a:cubicBezTo>
                    <a:pt x="5470" y="1617"/>
                    <a:pt x="5360" y="1641"/>
                    <a:pt x="5275" y="1678"/>
                  </a:cubicBezTo>
                  <a:cubicBezTo>
                    <a:pt x="5251" y="1690"/>
                    <a:pt x="5227" y="1690"/>
                    <a:pt x="5202" y="1702"/>
                  </a:cubicBezTo>
                  <a:lnTo>
                    <a:pt x="5130" y="1738"/>
                  </a:lnTo>
                  <a:lnTo>
                    <a:pt x="5057" y="1775"/>
                  </a:lnTo>
                  <a:lnTo>
                    <a:pt x="4984" y="1811"/>
                  </a:lnTo>
                  <a:cubicBezTo>
                    <a:pt x="4971" y="1824"/>
                    <a:pt x="4959" y="1836"/>
                    <a:pt x="4947" y="1836"/>
                  </a:cubicBezTo>
                  <a:cubicBezTo>
                    <a:pt x="4947" y="1848"/>
                    <a:pt x="4935" y="1848"/>
                    <a:pt x="4935" y="1848"/>
                  </a:cubicBezTo>
                  <a:lnTo>
                    <a:pt x="4922" y="1848"/>
                  </a:lnTo>
                  <a:cubicBezTo>
                    <a:pt x="4922" y="1848"/>
                    <a:pt x="4922" y="1860"/>
                    <a:pt x="4911" y="1860"/>
                  </a:cubicBezTo>
                  <a:lnTo>
                    <a:pt x="4887" y="1860"/>
                  </a:lnTo>
                  <a:cubicBezTo>
                    <a:pt x="4874" y="1848"/>
                    <a:pt x="4862" y="1848"/>
                    <a:pt x="4862" y="1848"/>
                  </a:cubicBezTo>
                  <a:cubicBezTo>
                    <a:pt x="4838" y="1848"/>
                    <a:pt x="4825" y="1836"/>
                    <a:pt x="4801" y="1836"/>
                  </a:cubicBezTo>
                  <a:lnTo>
                    <a:pt x="4814" y="1836"/>
                  </a:lnTo>
                  <a:cubicBezTo>
                    <a:pt x="4801" y="1824"/>
                    <a:pt x="4789" y="1824"/>
                    <a:pt x="4765" y="1824"/>
                  </a:cubicBezTo>
                  <a:lnTo>
                    <a:pt x="4777" y="1824"/>
                  </a:lnTo>
                  <a:cubicBezTo>
                    <a:pt x="4777" y="1824"/>
                    <a:pt x="4765" y="1824"/>
                    <a:pt x="4765" y="1811"/>
                  </a:cubicBezTo>
                  <a:cubicBezTo>
                    <a:pt x="4728" y="1800"/>
                    <a:pt x="4679" y="1775"/>
                    <a:pt x="4631" y="1763"/>
                  </a:cubicBezTo>
                  <a:cubicBezTo>
                    <a:pt x="4582" y="1738"/>
                    <a:pt x="4534" y="1714"/>
                    <a:pt x="4485" y="1702"/>
                  </a:cubicBezTo>
                  <a:cubicBezTo>
                    <a:pt x="4436" y="1678"/>
                    <a:pt x="4388" y="1665"/>
                    <a:pt x="4339" y="1654"/>
                  </a:cubicBezTo>
                  <a:cubicBezTo>
                    <a:pt x="4315" y="1654"/>
                    <a:pt x="4291" y="1654"/>
                    <a:pt x="4255" y="1641"/>
                  </a:cubicBezTo>
                  <a:cubicBezTo>
                    <a:pt x="4266" y="1629"/>
                    <a:pt x="4266" y="1617"/>
                    <a:pt x="4266" y="1592"/>
                  </a:cubicBezTo>
                  <a:cubicBezTo>
                    <a:pt x="4266" y="1568"/>
                    <a:pt x="4266" y="1544"/>
                    <a:pt x="4279" y="1508"/>
                  </a:cubicBezTo>
                  <a:lnTo>
                    <a:pt x="4279" y="1422"/>
                  </a:lnTo>
                  <a:lnTo>
                    <a:pt x="4279" y="1325"/>
                  </a:lnTo>
                  <a:cubicBezTo>
                    <a:pt x="4279" y="1265"/>
                    <a:pt x="4279" y="1192"/>
                    <a:pt x="4266" y="1131"/>
                  </a:cubicBezTo>
                  <a:cubicBezTo>
                    <a:pt x="4255" y="985"/>
                    <a:pt x="4206" y="839"/>
                    <a:pt x="4133" y="717"/>
                  </a:cubicBezTo>
                  <a:cubicBezTo>
                    <a:pt x="4084" y="620"/>
                    <a:pt x="4011" y="536"/>
                    <a:pt x="3939" y="463"/>
                  </a:cubicBezTo>
                  <a:cubicBezTo>
                    <a:pt x="3902" y="414"/>
                    <a:pt x="3853" y="365"/>
                    <a:pt x="3817" y="329"/>
                  </a:cubicBezTo>
                  <a:lnTo>
                    <a:pt x="3671" y="183"/>
                  </a:lnTo>
                  <a:cubicBezTo>
                    <a:pt x="3623" y="147"/>
                    <a:pt x="3550" y="110"/>
                    <a:pt x="3488" y="85"/>
                  </a:cubicBezTo>
                  <a:cubicBezTo>
                    <a:pt x="3440" y="61"/>
                    <a:pt x="3379" y="49"/>
                    <a:pt x="3318" y="49"/>
                  </a:cubicBezTo>
                  <a:cubicBezTo>
                    <a:pt x="3258" y="49"/>
                    <a:pt x="3197" y="74"/>
                    <a:pt x="3148" y="98"/>
                  </a:cubicBezTo>
                  <a:cubicBezTo>
                    <a:pt x="3124" y="110"/>
                    <a:pt x="3099" y="122"/>
                    <a:pt x="3075" y="147"/>
                  </a:cubicBezTo>
                  <a:cubicBezTo>
                    <a:pt x="3051" y="158"/>
                    <a:pt x="3027" y="171"/>
                    <a:pt x="3002" y="195"/>
                  </a:cubicBezTo>
                  <a:cubicBezTo>
                    <a:pt x="2991" y="220"/>
                    <a:pt x="2966" y="231"/>
                    <a:pt x="2942" y="256"/>
                  </a:cubicBezTo>
                  <a:lnTo>
                    <a:pt x="2929" y="268"/>
                  </a:lnTo>
                  <a:cubicBezTo>
                    <a:pt x="2918" y="268"/>
                    <a:pt x="2918" y="268"/>
                    <a:pt x="2918" y="280"/>
                  </a:cubicBezTo>
                  <a:lnTo>
                    <a:pt x="2820" y="280"/>
                  </a:lnTo>
                  <a:cubicBezTo>
                    <a:pt x="2783" y="280"/>
                    <a:pt x="2748" y="268"/>
                    <a:pt x="2711" y="268"/>
                  </a:cubicBezTo>
                  <a:cubicBezTo>
                    <a:pt x="2675" y="256"/>
                    <a:pt x="2650" y="256"/>
                    <a:pt x="2613" y="244"/>
                  </a:cubicBezTo>
                  <a:cubicBezTo>
                    <a:pt x="2553" y="231"/>
                    <a:pt x="2504" y="231"/>
                    <a:pt x="2443" y="220"/>
                  </a:cubicBezTo>
                  <a:lnTo>
                    <a:pt x="2261" y="220"/>
                  </a:lnTo>
                  <a:cubicBezTo>
                    <a:pt x="2200" y="220"/>
                    <a:pt x="2151" y="220"/>
                    <a:pt x="2091" y="231"/>
                  </a:cubicBezTo>
                  <a:cubicBezTo>
                    <a:pt x="2018" y="256"/>
                    <a:pt x="1933" y="280"/>
                    <a:pt x="1860" y="329"/>
                  </a:cubicBezTo>
                  <a:cubicBezTo>
                    <a:pt x="1800" y="365"/>
                    <a:pt x="1738" y="401"/>
                    <a:pt x="1690" y="463"/>
                  </a:cubicBezTo>
                  <a:cubicBezTo>
                    <a:pt x="1665" y="487"/>
                    <a:pt x="1629" y="523"/>
                    <a:pt x="1605" y="560"/>
                  </a:cubicBezTo>
                  <a:cubicBezTo>
                    <a:pt x="1581" y="596"/>
                    <a:pt x="1556" y="620"/>
                    <a:pt x="1532" y="657"/>
                  </a:cubicBezTo>
                  <a:cubicBezTo>
                    <a:pt x="1508" y="669"/>
                    <a:pt x="1495" y="681"/>
                    <a:pt x="1484" y="706"/>
                  </a:cubicBezTo>
                  <a:cubicBezTo>
                    <a:pt x="1471" y="730"/>
                    <a:pt x="1459" y="742"/>
                    <a:pt x="1447" y="766"/>
                  </a:cubicBezTo>
                  <a:lnTo>
                    <a:pt x="1411" y="839"/>
                  </a:lnTo>
                  <a:cubicBezTo>
                    <a:pt x="1398" y="863"/>
                    <a:pt x="1374" y="900"/>
                    <a:pt x="1362" y="925"/>
                  </a:cubicBezTo>
                  <a:cubicBezTo>
                    <a:pt x="1362" y="961"/>
                    <a:pt x="1349" y="985"/>
                    <a:pt x="1338" y="1022"/>
                  </a:cubicBezTo>
                  <a:cubicBezTo>
                    <a:pt x="1325" y="1033"/>
                    <a:pt x="1325" y="1046"/>
                    <a:pt x="1325" y="1070"/>
                  </a:cubicBezTo>
                  <a:cubicBezTo>
                    <a:pt x="1313" y="1082"/>
                    <a:pt x="1313" y="1095"/>
                    <a:pt x="1313" y="1106"/>
                  </a:cubicBezTo>
                  <a:cubicBezTo>
                    <a:pt x="1301" y="1131"/>
                    <a:pt x="1301" y="1143"/>
                    <a:pt x="1301" y="1155"/>
                  </a:cubicBezTo>
                  <a:cubicBezTo>
                    <a:pt x="1289" y="1168"/>
                    <a:pt x="1289" y="1192"/>
                    <a:pt x="1289" y="1204"/>
                  </a:cubicBezTo>
                  <a:cubicBezTo>
                    <a:pt x="1289" y="1241"/>
                    <a:pt x="1276" y="1265"/>
                    <a:pt x="1276" y="1301"/>
                  </a:cubicBezTo>
                  <a:cubicBezTo>
                    <a:pt x="1265" y="1325"/>
                    <a:pt x="1265" y="1362"/>
                    <a:pt x="1265" y="1398"/>
                  </a:cubicBezTo>
                  <a:lnTo>
                    <a:pt x="1265" y="1484"/>
                  </a:lnTo>
                  <a:lnTo>
                    <a:pt x="1265" y="1592"/>
                  </a:lnTo>
                  <a:cubicBezTo>
                    <a:pt x="1265" y="1641"/>
                    <a:pt x="1276" y="1690"/>
                    <a:pt x="1289" y="1727"/>
                  </a:cubicBezTo>
                  <a:cubicBezTo>
                    <a:pt x="1289" y="1787"/>
                    <a:pt x="1313" y="1836"/>
                    <a:pt x="1325" y="1884"/>
                  </a:cubicBezTo>
                  <a:cubicBezTo>
                    <a:pt x="1338" y="1945"/>
                    <a:pt x="1362" y="2006"/>
                    <a:pt x="1374" y="2054"/>
                  </a:cubicBezTo>
                  <a:cubicBezTo>
                    <a:pt x="1386" y="2091"/>
                    <a:pt x="1398" y="2116"/>
                    <a:pt x="1411" y="2152"/>
                  </a:cubicBezTo>
                  <a:cubicBezTo>
                    <a:pt x="1422" y="2176"/>
                    <a:pt x="1447" y="2213"/>
                    <a:pt x="1459" y="2237"/>
                  </a:cubicBezTo>
                  <a:cubicBezTo>
                    <a:pt x="1471" y="2273"/>
                    <a:pt x="1484" y="2297"/>
                    <a:pt x="1495" y="2334"/>
                  </a:cubicBezTo>
                  <a:cubicBezTo>
                    <a:pt x="1508" y="2359"/>
                    <a:pt x="1532" y="2383"/>
                    <a:pt x="1544" y="2407"/>
                  </a:cubicBezTo>
                  <a:cubicBezTo>
                    <a:pt x="1568" y="2456"/>
                    <a:pt x="1605" y="2504"/>
                    <a:pt x="1641" y="2553"/>
                  </a:cubicBezTo>
                  <a:cubicBezTo>
                    <a:pt x="1665" y="2602"/>
                    <a:pt x="1690" y="2638"/>
                    <a:pt x="1727" y="2675"/>
                  </a:cubicBezTo>
                  <a:cubicBezTo>
                    <a:pt x="1775" y="2735"/>
                    <a:pt x="1836" y="2784"/>
                    <a:pt x="1897" y="2832"/>
                  </a:cubicBezTo>
                  <a:cubicBezTo>
                    <a:pt x="1908" y="2832"/>
                    <a:pt x="1908" y="2832"/>
                    <a:pt x="1908" y="2845"/>
                  </a:cubicBezTo>
                  <a:lnTo>
                    <a:pt x="1908" y="2832"/>
                  </a:lnTo>
                  <a:cubicBezTo>
                    <a:pt x="1908" y="2845"/>
                    <a:pt x="1921" y="2845"/>
                    <a:pt x="1921" y="2845"/>
                  </a:cubicBezTo>
                  <a:cubicBezTo>
                    <a:pt x="1933" y="2856"/>
                    <a:pt x="1957" y="2869"/>
                    <a:pt x="1981" y="2893"/>
                  </a:cubicBezTo>
                  <a:cubicBezTo>
                    <a:pt x="1981" y="2881"/>
                    <a:pt x="1970" y="2881"/>
                    <a:pt x="1970" y="2881"/>
                  </a:cubicBezTo>
                  <a:cubicBezTo>
                    <a:pt x="1981" y="2881"/>
                    <a:pt x="1981" y="2893"/>
                    <a:pt x="1994" y="2893"/>
                  </a:cubicBezTo>
                  <a:lnTo>
                    <a:pt x="1981" y="2893"/>
                  </a:lnTo>
                  <a:cubicBezTo>
                    <a:pt x="2018" y="2918"/>
                    <a:pt x="2043" y="2929"/>
                    <a:pt x="2079" y="2954"/>
                  </a:cubicBezTo>
                  <a:lnTo>
                    <a:pt x="2067" y="2954"/>
                  </a:lnTo>
                  <a:cubicBezTo>
                    <a:pt x="2079" y="2954"/>
                    <a:pt x="2079" y="2966"/>
                    <a:pt x="2079" y="2966"/>
                  </a:cubicBezTo>
                  <a:cubicBezTo>
                    <a:pt x="2054" y="2978"/>
                    <a:pt x="2030" y="3002"/>
                    <a:pt x="2006" y="3027"/>
                  </a:cubicBezTo>
                  <a:cubicBezTo>
                    <a:pt x="1981" y="3064"/>
                    <a:pt x="1957" y="3088"/>
                    <a:pt x="1933" y="3124"/>
                  </a:cubicBezTo>
                  <a:cubicBezTo>
                    <a:pt x="1908" y="3148"/>
                    <a:pt x="1897" y="3172"/>
                    <a:pt x="1872" y="3197"/>
                  </a:cubicBezTo>
                  <a:cubicBezTo>
                    <a:pt x="1848" y="3221"/>
                    <a:pt x="1824" y="3234"/>
                    <a:pt x="1800" y="3258"/>
                  </a:cubicBezTo>
                  <a:lnTo>
                    <a:pt x="1787" y="3270"/>
                  </a:lnTo>
                  <a:lnTo>
                    <a:pt x="1787" y="3258"/>
                  </a:lnTo>
                  <a:cubicBezTo>
                    <a:pt x="1763" y="3270"/>
                    <a:pt x="1738" y="3282"/>
                    <a:pt x="1714" y="3282"/>
                  </a:cubicBezTo>
                  <a:cubicBezTo>
                    <a:pt x="1702" y="3294"/>
                    <a:pt x="1702" y="3294"/>
                    <a:pt x="1690" y="3294"/>
                  </a:cubicBezTo>
                  <a:lnTo>
                    <a:pt x="1678" y="3294"/>
                  </a:lnTo>
                  <a:cubicBezTo>
                    <a:pt x="1654" y="3307"/>
                    <a:pt x="1629" y="3318"/>
                    <a:pt x="1605" y="3318"/>
                  </a:cubicBezTo>
                  <a:cubicBezTo>
                    <a:pt x="1520" y="3343"/>
                    <a:pt x="1422" y="3367"/>
                    <a:pt x="1325" y="3391"/>
                  </a:cubicBezTo>
                  <a:cubicBezTo>
                    <a:pt x="1289" y="3391"/>
                    <a:pt x="1240" y="3391"/>
                    <a:pt x="1192" y="3404"/>
                  </a:cubicBezTo>
                  <a:lnTo>
                    <a:pt x="1168" y="3404"/>
                  </a:lnTo>
                  <a:cubicBezTo>
                    <a:pt x="1131" y="3416"/>
                    <a:pt x="1095" y="3416"/>
                    <a:pt x="1058" y="3428"/>
                  </a:cubicBezTo>
                  <a:cubicBezTo>
                    <a:pt x="1033" y="3428"/>
                    <a:pt x="1022" y="3440"/>
                    <a:pt x="997" y="3440"/>
                  </a:cubicBezTo>
                  <a:cubicBezTo>
                    <a:pt x="985" y="3440"/>
                    <a:pt x="973" y="3452"/>
                    <a:pt x="973" y="3452"/>
                  </a:cubicBezTo>
                  <a:lnTo>
                    <a:pt x="936" y="3452"/>
                  </a:lnTo>
                  <a:cubicBezTo>
                    <a:pt x="900" y="3477"/>
                    <a:pt x="863" y="3488"/>
                    <a:pt x="827" y="3513"/>
                  </a:cubicBezTo>
                  <a:cubicBezTo>
                    <a:pt x="815" y="3525"/>
                    <a:pt x="803" y="3525"/>
                    <a:pt x="803" y="3537"/>
                  </a:cubicBezTo>
                  <a:cubicBezTo>
                    <a:pt x="790" y="3537"/>
                    <a:pt x="779" y="3537"/>
                    <a:pt x="779" y="3550"/>
                  </a:cubicBezTo>
                  <a:cubicBezTo>
                    <a:pt x="754" y="3561"/>
                    <a:pt x="742" y="3574"/>
                    <a:pt x="730" y="3586"/>
                  </a:cubicBezTo>
                  <a:lnTo>
                    <a:pt x="706" y="3610"/>
                  </a:lnTo>
                  <a:lnTo>
                    <a:pt x="693" y="3623"/>
                  </a:lnTo>
                  <a:lnTo>
                    <a:pt x="657" y="3659"/>
                  </a:lnTo>
                  <a:cubicBezTo>
                    <a:pt x="633" y="3696"/>
                    <a:pt x="608" y="3720"/>
                    <a:pt x="584" y="3756"/>
                  </a:cubicBezTo>
                  <a:cubicBezTo>
                    <a:pt x="572" y="3768"/>
                    <a:pt x="572" y="3780"/>
                    <a:pt x="560" y="3804"/>
                  </a:cubicBezTo>
                  <a:cubicBezTo>
                    <a:pt x="547" y="3817"/>
                    <a:pt x="536" y="3829"/>
                    <a:pt x="536" y="3853"/>
                  </a:cubicBezTo>
                  <a:cubicBezTo>
                    <a:pt x="511" y="3877"/>
                    <a:pt x="499" y="3914"/>
                    <a:pt x="487" y="3939"/>
                  </a:cubicBezTo>
                  <a:lnTo>
                    <a:pt x="487" y="3950"/>
                  </a:lnTo>
                  <a:lnTo>
                    <a:pt x="487" y="3963"/>
                  </a:lnTo>
                  <a:lnTo>
                    <a:pt x="474" y="3963"/>
                  </a:lnTo>
                  <a:cubicBezTo>
                    <a:pt x="474" y="3987"/>
                    <a:pt x="463" y="4012"/>
                    <a:pt x="463" y="4023"/>
                  </a:cubicBezTo>
                  <a:cubicBezTo>
                    <a:pt x="450" y="4047"/>
                    <a:pt x="450" y="4060"/>
                    <a:pt x="450" y="4084"/>
                  </a:cubicBezTo>
                  <a:cubicBezTo>
                    <a:pt x="438" y="4120"/>
                    <a:pt x="438" y="4157"/>
                    <a:pt x="426" y="4193"/>
                  </a:cubicBezTo>
                  <a:cubicBezTo>
                    <a:pt x="426" y="4242"/>
                    <a:pt x="414" y="4279"/>
                    <a:pt x="414" y="4327"/>
                  </a:cubicBezTo>
                  <a:lnTo>
                    <a:pt x="414" y="4388"/>
                  </a:lnTo>
                  <a:lnTo>
                    <a:pt x="414" y="4449"/>
                  </a:lnTo>
                  <a:cubicBezTo>
                    <a:pt x="426" y="4485"/>
                    <a:pt x="426" y="4522"/>
                    <a:pt x="438" y="4571"/>
                  </a:cubicBezTo>
                  <a:cubicBezTo>
                    <a:pt x="438" y="4607"/>
                    <a:pt x="450" y="4643"/>
                    <a:pt x="463" y="4679"/>
                  </a:cubicBezTo>
                  <a:cubicBezTo>
                    <a:pt x="463" y="4716"/>
                    <a:pt x="474" y="4752"/>
                    <a:pt x="499" y="4801"/>
                  </a:cubicBezTo>
                  <a:lnTo>
                    <a:pt x="536" y="4911"/>
                  </a:lnTo>
                  <a:cubicBezTo>
                    <a:pt x="547" y="4947"/>
                    <a:pt x="572" y="4984"/>
                    <a:pt x="584" y="5020"/>
                  </a:cubicBezTo>
                  <a:cubicBezTo>
                    <a:pt x="608" y="5057"/>
                    <a:pt x="620" y="5093"/>
                    <a:pt x="644" y="5130"/>
                  </a:cubicBezTo>
                  <a:cubicBezTo>
                    <a:pt x="657" y="5166"/>
                    <a:pt x="681" y="5190"/>
                    <a:pt x="706" y="5227"/>
                  </a:cubicBezTo>
                  <a:cubicBezTo>
                    <a:pt x="730" y="5263"/>
                    <a:pt x="742" y="5287"/>
                    <a:pt x="779" y="5324"/>
                  </a:cubicBezTo>
                  <a:cubicBezTo>
                    <a:pt x="779" y="5336"/>
                    <a:pt x="790" y="5348"/>
                    <a:pt x="803" y="5360"/>
                  </a:cubicBezTo>
                  <a:cubicBezTo>
                    <a:pt x="827" y="5373"/>
                    <a:pt x="839" y="5397"/>
                    <a:pt x="852" y="5409"/>
                  </a:cubicBezTo>
                  <a:cubicBezTo>
                    <a:pt x="863" y="5421"/>
                    <a:pt x="876" y="5433"/>
                    <a:pt x="888" y="5433"/>
                  </a:cubicBezTo>
                  <a:cubicBezTo>
                    <a:pt x="852" y="5446"/>
                    <a:pt x="827" y="5457"/>
                    <a:pt x="790" y="5482"/>
                  </a:cubicBezTo>
                  <a:cubicBezTo>
                    <a:pt x="717" y="5519"/>
                    <a:pt x="657" y="5579"/>
                    <a:pt x="596" y="5652"/>
                  </a:cubicBezTo>
                  <a:lnTo>
                    <a:pt x="572" y="5676"/>
                  </a:lnTo>
                  <a:cubicBezTo>
                    <a:pt x="572" y="5689"/>
                    <a:pt x="560" y="5700"/>
                    <a:pt x="547" y="5713"/>
                  </a:cubicBezTo>
                  <a:cubicBezTo>
                    <a:pt x="547" y="5725"/>
                    <a:pt x="536" y="5725"/>
                    <a:pt x="536" y="5737"/>
                  </a:cubicBezTo>
                  <a:cubicBezTo>
                    <a:pt x="523" y="5749"/>
                    <a:pt x="523" y="5762"/>
                    <a:pt x="511" y="5773"/>
                  </a:cubicBezTo>
                  <a:lnTo>
                    <a:pt x="474" y="5846"/>
                  </a:lnTo>
                  <a:cubicBezTo>
                    <a:pt x="474" y="5859"/>
                    <a:pt x="474" y="5859"/>
                    <a:pt x="463" y="5871"/>
                  </a:cubicBezTo>
                  <a:cubicBezTo>
                    <a:pt x="463" y="5883"/>
                    <a:pt x="450" y="5895"/>
                    <a:pt x="450" y="5907"/>
                  </a:cubicBezTo>
                  <a:cubicBezTo>
                    <a:pt x="438" y="5932"/>
                    <a:pt x="438" y="5956"/>
                    <a:pt x="426" y="5980"/>
                  </a:cubicBezTo>
                  <a:lnTo>
                    <a:pt x="426" y="6016"/>
                  </a:lnTo>
                  <a:cubicBezTo>
                    <a:pt x="414" y="6029"/>
                    <a:pt x="414" y="6041"/>
                    <a:pt x="414" y="6065"/>
                  </a:cubicBezTo>
                  <a:lnTo>
                    <a:pt x="414" y="6102"/>
                  </a:lnTo>
                  <a:cubicBezTo>
                    <a:pt x="414" y="6102"/>
                    <a:pt x="401" y="6114"/>
                    <a:pt x="401" y="6126"/>
                  </a:cubicBezTo>
                  <a:lnTo>
                    <a:pt x="401" y="6211"/>
                  </a:lnTo>
                  <a:cubicBezTo>
                    <a:pt x="401" y="6259"/>
                    <a:pt x="414" y="6308"/>
                    <a:pt x="414" y="6357"/>
                  </a:cubicBezTo>
                  <a:cubicBezTo>
                    <a:pt x="414" y="6394"/>
                    <a:pt x="426" y="6442"/>
                    <a:pt x="426" y="6491"/>
                  </a:cubicBezTo>
                  <a:cubicBezTo>
                    <a:pt x="426" y="6527"/>
                    <a:pt x="426" y="6575"/>
                    <a:pt x="438" y="6612"/>
                  </a:cubicBezTo>
                  <a:lnTo>
                    <a:pt x="438" y="6685"/>
                  </a:lnTo>
                  <a:cubicBezTo>
                    <a:pt x="438" y="6710"/>
                    <a:pt x="450" y="6734"/>
                    <a:pt x="450" y="6758"/>
                  </a:cubicBezTo>
                  <a:cubicBezTo>
                    <a:pt x="463" y="6770"/>
                    <a:pt x="463" y="6794"/>
                    <a:pt x="474" y="6818"/>
                  </a:cubicBezTo>
                  <a:cubicBezTo>
                    <a:pt x="474" y="6831"/>
                    <a:pt x="487" y="6843"/>
                    <a:pt x="487" y="6855"/>
                  </a:cubicBezTo>
                  <a:cubicBezTo>
                    <a:pt x="463" y="6880"/>
                    <a:pt x="414" y="6916"/>
                    <a:pt x="377" y="6940"/>
                  </a:cubicBezTo>
                  <a:cubicBezTo>
                    <a:pt x="365" y="6964"/>
                    <a:pt x="341" y="6977"/>
                    <a:pt x="328" y="6989"/>
                  </a:cubicBezTo>
                  <a:lnTo>
                    <a:pt x="268" y="7050"/>
                  </a:lnTo>
                  <a:cubicBezTo>
                    <a:pt x="244" y="7086"/>
                    <a:pt x="207" y="7123"/>
                    <a:pt x="171" y="7159"/>
                  </a:cubicBezTo>
                  <a:cubicBezTo>
                    <a:pt x="134" y="7207"/>
                    <a:pt x="98" y="7269"/>
                    <a:pt x="74" y="7329"/>
                  </a:cubicBezTo>
                  <a:cubicBezTo>
                    <a:pt x="49" y="7390"/>
                    <a:pt x="25" y="7450"/>
                    <a:pt x="12" y="7512"/>
                  </a:cubicBezTo>
                  <a:cubicBezTo>
                    <a:pt x="1" y="7585"/>
                    <a:pt x="1" y="7645"/>
                    <a:pt x="1" y="7718"/>
                  </a:cubicBezTo>
                  <a:cubicBezTo>
                    <a:pt x="12" y="7779"/>
                    <a:pt x="25" y="7828"/>
                    <a:pt x="37" y="7876"/>
                  </a:cubicBezTo>
                  <a:cubicBezTo>
                    <a:pt x="61" y="7925"/>
                    <a:pt x="74" y="7974"/>
                    <a:pt x="98" y="8022"/>
                  </a:cubicBezTo>
                  <a:cubicBezTo>
                    <a:pt x="110" y="8058"/>
                    <a:pt x="134" y="8107"/>
                    <a:pt x="158" y="8155"/>
                  </a:cubicBezTo>
                  <a:cubicBezTo>
                    <a:pt x="183" y="8228"/>
                    <a:pt x="207" y="8301"/>
                    <a:pt x="256" y="8362"/>
                  </a:cubicBezTo>
                  <a:cubicBezTo>
                    <a:pt x="268" y="8387"/>
                    <a:pt x="293" y="8411"/>
                    <a:pt x="317" y="8435"/>
                  </a:cubicBezTo>
                  <a:cubicBezTo>
                    <a:pt x="341" y="8460"/>
                    <a:pt x="365" y="8484"/>
                    <a:pt x="390" y="8496"/>
                  </a:cubicBezTo>
                  <a:cubicBezTo>
                    <a:pt x="450" y="8544"/>
                    <a:pt x="511" y="8569"/>
                    <a:pt x="572" y="8581"/>
                  </a:cubicBezTo>
                  <a:cubicBezTo>
                    <a:pt x="608" y="8593"/>
                    <a:pt x="644" y="8593"/>
                    <a:pt x="681" y="8606"/>
                  </a:cubicBezTo>
                  <a:lnTo>
                    <a:pt x="742" y="8606"/>
                  </a:lnTo>
                  <a:cubicBezTo>
                    <a:pt x="766" y="8606"/>
                    <a:pt x="790" y="8617"/>
                    <a:pt x="815" y="8617"/>
                  </a:cubicBezTo>
                  <a:lnTo>
                    <a:pt x="1058" y="8617"/>
                  </a:lnTo>
                  <a:cubicBezTo>
                    <a:pt x="1106" y="8617"/>
                    <a:pt x="1155" y="8606"/>
                    <a:pt x="1204" y="8606"/>
                  </a:cubicBezTo>
                  <a:cubicBezTo>
                    <a:pt x="1265" y="8593"/>
                    <a:pt x="1325" y="8569"/>
                    <a:pt x="1386" y="8544"/>
                  </a:cubicBezTo>
                  <a:cubicBezTo>
                    <a:pt x="1422" y="8520"/>
                    <a:pt x="1471" y="8508"/>
                    <a:pt x="1508" y="8484"/>
                  </a:cubicBezTo>
                  <a:cubicBezTo>
                    <a:pt x="1544" y="8460"/>
                    <a:pt x="1592" y="8435"/>
                    <a:pt x="1629" y="8398"/>
                  </a:cubicBezTo>
                  <a:cubicBezTo>
                    <a:pt x="1714" y="8350"/>
                    <a:pt x="1800" y="8290"/>
                    <a:pt x="1872" y="8241"/>
                  </a:cubicBezTo>
                  <a:cubicBezTo>
                    <a:pt x="1897" y="8228"/>
                    <a:pt x="1908" y="8217"/>
                    <a:pt x="1933" y="8192"/>
                  </a:cubicBezTo>
                  <a:cubicBezTo>
                    <a:pt x="1957" y="8180"/>
                    <a:pt x="1970" y="8168"/>
                    <a:pt x="1994" y="8144"/>
                  </a:cubicBezTo>
                  <a:cubicBezTo>
                    <a:pt x="2018" y="8131"/>
                    <a:pt x="2030" y="8119"/>
                    <a:pt x="2054" y="8107"/>
                  </a:cubicBezTo>
                  <a:lnTo>
                    <a:pt x="2043" y="8107"/>
                  </a:lnTo>
                  <a:cubicBezTo>
                    <a:pt x="2067" y="8095"/>
                    <a:pt x="2079" y="8082"/>
                    <a:pt x="2103" y="8058"/>
                  </a:cubicBezTo>
                  <a:lnTo>
                    <a:pt x="2103" y="8058"/>
                  </a:lnTo>
                  <a:cubicBezTo>
                    <a:pt x="2103" y="8058"/>
                    <a:pt x="2103" y="8060"/>
                    <a:pt x="2102" y="8063"/>
                  </a:cubicBezTo>
                  <a:lnTo>
                    <a:pt x="2102" y="8063"/>
                  </a:lnTo>
                  <a:cubicBezTo>
                    <a:pt x="2182" y="8004"/>
                    <a:pt x="2252" y="7947"/>
                    <a:pt x="2334" y="7888"/>
                  </a:cubicBezTo>
                  <a:cubicBezTo>
                    <a:pt x="2407" y="7839"/>
                    <a:pt x="2492" y="7779"/>
                    <a:pt x="2577" y="7730"/>
                  </a:cubicBezTo>
                  <a:cubicBezTo>
                    <a:pt x="2626" y="7694"/>
                    <a:pt x="2662" y="7658"/>
                    <a:pt x="2711" y="7633"/>
                  </a:cubicBezTo>
                  <a:cubicBezTo>
                    <a:pt x="2772" y="7596"/>
                    <a:pt x="2820" y="7572"/>
                    <a:pt x="2881" y="7548"/>
                  </a:cubicBezTo>
                  <a:cubicBezTo>
                    <a:pt x="2929" y="7523"/>
                    <a:pt x="2991" y="7499"/>
                    <a:pt x="3051" y="7463"/>
                  </a:cubicBezTo>
                  <a:lnTo>
                    <a:pt x="3063" y="7463"/>
                  </a:lnTo>
                  <a:cubicBezTo>
                    <a:pt x="3075" y="7450"/>
                    <a:pt x="3099" y="7450"/>
                    <a:pt x="3112" y="7439"/>
                  </a:cubicBezTo>
                  <a:lnTo>
                    <a:pt x="3136" y="7439"/>
                  </a:lnTo>
                  <a:cubicBezTo>
                    <a:pt x="3148" y="7439"/>
                    <a:pt x="3172" y="7426"/>
                    <a:pt x="3197" y="7426"/>
                  </a:cubicBezTo>
                  <a:cubicBezTo>
                    <a:pt x="3209" y="7426"/>
                    <a:pt x="3234" y="7426"/>
                    <a:pt x="3245" y="7414"/>
                  </a:cubicBezTo>
                  <a:cubicBezTo>
                    <a:pt x="3258" y="7402"/>
                    <a:pt x="3258" y="7390"/>
                    <a:pt x="3258" y="7378"/>
                  </a:cubicBezTo>
                  <a:cubicBezTo>
                    <a:pt x="3343" y="7402"/>
                    <a:pt x="3415" y="7439"/>
                    <a:pt x="3501" y="7463"/>
                  </a:cubicBezTo>
                  <a:cubicBezTo>
                    <a:pt x="3574" y="7487"/>
                    <a:pt x="3659" y="7512"/>
                    <a:pt x="3744" y="7536"/>
                  </a:cubicBezTo>
                  <a:lnTo>
                    <a:pt x="3999" y="7609"/>
                  </a:lnTo>
                  <a:cubicBezTo>
                    <a:pt x="4060" y="7633"/>
                    <a:pt x="4120" y="7645"/>
                    <a:pt x="4182" y="7669"/>
                  </a:cubicBezTo>
                  <a:cubicBezTo>
                    <a:pt x="4255" y="7694"/>
                    <a:pt x="4315" y="7718"/>
                    <a:pt x="4376" y="7742"/>
                  </a:cubicBezTo>
                  <a:cubicBezTo>
                    <a:pt x="4400" y="7755"/>
                    <a:pt x="4436" y="7766"/>
                    <a:pt x="4461" y="7779"/>
                  </a:cubicBezTo>
                  <a:cubicBezTo>
                    <a:pt x="4461" y="7779"/>
                    <a:pt x="4473" y="7779"/>
                    <a:pt x="4485" y="7791"/>
                  </a:cubicBezTo>
                  <a:cubicBezTo>
                    <a:pt x="4498" y="7791"/>
                    <a:pt x="4522" y="7803"/>
                    <a:pt x="4534" y="7815"/>
                  </a:cubicBezTo>
                  <a:cubicBezTo>
                    <a:pt x="4546" y="7815"/>
                    <a:pt x="4558" y="7828"/>
                    <a:pt x="4571" y="7828"/>
                  </a:cubicBezTo>
                  <a:lnTo>
                    <a:pt x="4595" y="7852"/>
                  </a:lnTo>
                  <a:cubicBezTo>
                    <a:pt x="4606" y="7852"/>
                    <a:pt x="4619" y="7864"/>
                    <a:pt x="4631" y="7864"/>
                  </a:cubicBezTo>
                  <a:lnTo>
                    <a:pt x="4668" y="7901"/>
                  </a:lnTo>
                  <a:cubicBezTo>
                    <a:pt x="4692" y="7925"/>
                    <a:pt x="4728" y="7937"/>
                    <a:pt x="4752" y="7974"/>
                  </a:cubicBezTo>
                  <a:cubicBezTo>
                    <a:pt x="4789" y="7998"/>
                    <a:pt x="4814" y="8022"/>
                    <a:pt x="4850" y="8046"/>
                  </a:cubicBezTo>
                  <a:cubicBezTo>
                    <a:pt x="4862" y="8071"/>
                    <a:pt x="4887" y="8082"/>
                    <a:pt x="4898" y="8107"/>
                  </a:cubicBezTo>
                  <a:lnTo>
                    <a:pt x="4935" y="8144"/>
                  </a:lnTo>
                  <a:cubicBezTo>
                    <a:pt x="4947" y="8144"/>
                    <a:pt x="4947" y="8155"/>
                    <a:pt x="4959" y="8168"/>
                  </a:cubicBezTo>
                  <a:cubicBezTo>
                    <a:pt x="4959" y="8180"/>
                    <a:pt x="4971" y="8180"/>
                    <a:pt x="4971" y="8192"/>
                  </a:cubicBezTo>
                  <a:lnTo>
                    <a:pt x="4995" y="8217"/>
                  </a:lnTo>
                  <a:cubicBezTo>
                    <a:pt x="5020" y="8277"/>
                    <a:pt x="5057" y="8338"/>
                    <a:pt x="5081" y="8398"/>
                  </a:cubicBezTo>
                  <a:cubicBezTo>
                    <a:pt x="5093" y="8447"/>
                    <a:pt x="5117" y="8484"/>
                    <a:pt x="5130" y="8533"/>
                  </a:cubicBezTo>
                  <a:cubicBezTo>
                    <a:pt x="5141" y="8569"/>
                    <a:pt x="5166" y="8606"/>
                    <a:pt x="5178" y="8641"/>
                  </a:cubicBezTo>
                  <a:cubicBezTo>
                    <a:pt x="5202" y="8727"/>
                    <a:pt x="5227" y="8800"/>
                    <a:pt x="5251" y="8873"/>
                  </a:cubicBezTo>
                  <a:cubicBezTo>
                    <a:pt x="5263" y="8885"/>
                    <a:pt x="5263" y="8909"/>
                    <a:pt x="5263" y="8922"/>
                  </a:cubicBezTo>
                  <a:cubicBezTo>
                    <a:pt x="5275" y="8957"/>
                    <a:pt x="5275" y="8982"/>
                    <a:pt x="5287" y="9019"/>
                  </a:cubicBezTo>
                  <a:cubicBezTo>
                    <a:pt x="5300" y="9055"/>
                    <a:pt x="5300" y="9092"/>
                    <a:pt x="5311" y="9128"/>
                  </a:cubicBezTo>
                  <a:cubicBezTo>
                    <a:pt x="5336" y="9165"/>
                    <a:pt x="5348" y="9201"/>
                    <a:pt x="5360" y="9237"/>
                  </a:cubicBezTo>
                  <a:cubicBezTo>
                    <a:pt x="5384" y="9298"/>
                    <a:pt x="5421" y="9371"/>
                    <a:pt x="5446" y="9444"/>
                  </a:cubicBezTo>
                  <a:cubicBezTo>
                    <a:pt x="5470" y="9468"/>
                    <a:pt x="5482" y="9505"/>
                    <a:pt x="5506" y="9541"/>
                  </a:cubicBezTo>
                  <a:cubicBezTo>
                    <a:pt x="5506" y="9541"/>
                    <a:pt x="5518" y="9553"/>
                    <a:pt x="5518" y="9565"/>
                  </a:cubicBezTo>
                  <a:cubicBezTo>
                    <a:pt x="5530" y="9589"/>
                    <a:pt x="5530" y="9614"/>
                    <a:pt x="5543" y="9638"/>
                  </a:cubicBezTo>
                  <a:cubicBezTo>
                    <a:pt x="5543" y="9651"/>
                    <a:pt x="5554" y="9651"/>
                    <a:pt x="5554" y="9662"/>
                  </a:cubicBezTo>
                  <a:cubicBezTo>
                    <a:pt x="5567" y="9675"/>
                    <a:pt x="5567" y="9675"/>
                    <a:pt x="5567" y="9687"/>
                  </a:cubicBezTo>
                  <a:lnTo>
                    <a:pt x="5567" y="9699"/>
                  </a:lnTo>
                  <a:lnTo>
                    <a:pt x="5348" y="9699"/>
                  </a:lnTo>
                  <a:cubicBezTo>
                    <a:pt x="5311" y="9711"/>
                    <a:pt x="5275" y="9711"/>
                    <a:pt x="5238" y="9711"/>
                  </a:cubicBezTo>
                  <a:cubicBezTo>
                    <a:pt x="5202" y="9724"/>
                    <a:pt x="5154" y="9724"/>
                    <a:pt x="5117" y="9735"/>
                  </a:cubicBezTo>
                  <a:lnTo>
                    <a:pt x="5057" y="9735"/>
                  </a:lnTo>
                  <a:cubicBezTo>
                    <a:pt x="5044" y="9748"/>
                    <a:pt x="5020" y="9748"/>
                    <a:pt x="4995" y="9760"/>
                  </a:cubicBezTo>
                  <a:cubicBezTo>
                    <a:pt x="4984" y="9760"/>
                    <a:pt x="4959" y="9760"/>
                    <a:pt x="4947" y="9772"/>
                  </a:cubicBezTo>
                  <a:cubicBezTo>
                    <a:pt x="4911" y="9784"/>
                    <a:pt x="4874" y="9797"/>
                    <a:pt x="4850" y="9808"/>
                  </a:cubicBezTo>
                  <a:cubicBezTo>
                    <a:pt x="4789" y="9845"/>
                    <a:pt x="4752" y="9905"/>
                    <a:pt x="4716" y="9954"/>
                  </a:cubicBezTo>
                  <a:cubicBezTo>
                    <a:pt x="4704" y="9978"/>
                    <a:pt x="4679" y="10003"/>
                    <a:pt x="4668" y="10015"/>
                  </a:cubicBezTo>
                  <a:cubicBezTo>
                    <a:pt x="4668" y="10040"/>
                    <a:pt x="4655" y="10051"/>
                    <a:pt x="4643" y="10076"/>
                  </a:cubicBezTo>
                  <a:cubicBezTo>
                    <a:pt x="4643" y="10088"/>
                    <a:pt x="4631" y="10100"/>
                    <a:pt x="4631" y="10113"/>
                  </a:cubicBezTo>
                  <a:cubicBezTo>
                    <a:pt x="4631" y="10113"/>
                    <a:pt x="4631" y="10124"/>
                    <a:pt x="4619" y="10137"/>
                  </a:cubicBezTo>
                  <a:lnTo>
                    <a:pt x="4619" y="10161"/>
                  </a:lnTo>
                  <a:cubicBezTo>
                    <a:pt x="4606" y="10185"/>
                    <a:pt x="4606" y="10197"/>
                    <a:pt x="4595" y="10221"/>
                  </a:cubicBezTo>
                  <a:cubicBezTo>
                    <a:pt x="4595" y="10246"/>
                    <a:pt x="4595" y="10258"/>
                    <a:pt x="4582" y="10283"/>
                  </a:cubicBezTo>
                  <a:lnTo>
                    <a:pt x="4582" y="10343"/>
                  </a:lnTo>
                  <a:cubicBezTo>
                    <a:pt x="4571" y="10404"/>
                    <a:pt x="4571" y="10453"/>
                    <a:pt x="4571" y="10513"/>
                  </a:cubicBezTo>
                  <a:lnTo>
                    <a:pt x="4571" y="10574"/>
                  </a:lnTo>
                  <a:cubicBezTo>
                    <a:pt x="4571" y="10610"/>
                    <a:pt x="4571" y="10647"/>
                    <a:pt x="4582" y="10696"/>
                  </a:cubicBezTo>
                  <a:lnTo>
                    <a:pt x="4582" y="10756"/>
                  </a:lnTo>
                  <a:cubicBezTo>
                    <a:pt x="4582" y="10769"/>
                    <a:pt x="4595" y="10793"/>
                    <a:pt x="4595" y="10805"/>
                  </a:cubicBezTo>
                  <a:cubicBezTo>
                    <a:pt x="4606" y="10842"/>
                    <a:pt x="4619" y="10878"/>
                    <a:pt x="4619" y="10915"/>
                  </a:cubicBezTo>
                  <a:cubicBezTo>
                    <a:pt x="4631" y="10939"/>
                    <a:pt x="4631" y="10963"/>
                    <a:pt x="4643" y="10975"/>
                  </a:cubicBezTo>
                  <a:cubicBezTo>
                    <a:pt x="4643" y="10988"/>
                    <a:pt x="4643" y="10999"/>
                    <a:pt x="4655" y="11012"/>
                  </a:cubicBezTo>
                  <a:lnTo>
                    <a:pt x="4655" y="11036"/>
                  </a:lnTo>
                  <a:cubicBezTo>
                    <a:pt x="4679" y="11072"/>
                    <a:pt x="4692" y="11109"/>
                    <a:pt x="4704" y="11133"/>
                  </a:cubicBezTo>
                  <a:cubicBezTo>
                    <a:pt x="4728" y="11169"/>
                    <a:pt x="4752" y="11206"/>
                    <a:pt x="4765" y="11242"/>
                  </a:cubicBezTo>
                  <a:cubicBezTo>
                    <a:pt x="4777" y="11267"/>
                    <a:pt x="4789" y="11279"/>
                    <a:pt x="4801" y="11304"/>
                  </a:cubicBezTo>
                  <a:cubicBezTo>
                    <a:pt x="4814" y="11315"/>
                    <a:pt x="4825" y="11340"/>
                    <a:pt x="4838" y="11352"/>
                  </a:cubicBezTo>
                  <a:cubicBezTo>
                    <a:pt x="4850" y="11364"/>
                    <a:pt x="4862" y="11388"/>
                    <a:pt x="4874" y="11401"/>
                  </a:cubicBezTo>
                  <a:cubicBezTo>
                    <a:pt x="4887" y="11412"/>
                    <a:pt x="4898" y="11425"/>
                    <a:pt x="4911" y="11449"/>
                  </a:cubicBezTo>
                  <a:lnTo>
                    <a:pt x="4922" y="11449"/>
                  </a:lnTo>
                  <a:cubicBezTo>
                    <a:pt x="4887" y="11449"/>
                    <a:pt x="4850" y="11461"/>
                    <a:pt x="4825" y="11461"/>
                  </a:cubicBezTo>
                  <a:cubicBezTo>
                    <a:pt x="4825" y="11461"/>
                    <a:pt x="4825" y="11474"/>
                    <a:pt x="4814" y="11474"/>
                  </a:cubicBezTo>
                  <a:lnTo>
                    <a:pt x="4789" y="11474"/>
                  </a:lnTo>
                  <a:cubicBezTo>
                    <a:pt x="4777" y="11474"/>
                    <a:pt x="4777" y="11485"/>
                    <a:pt x="4777" y="11485"/>
                  </a:cubicBezTo>
                  <a:cubicBezTo>
                    <a:pt x="4728" y="11498"/>
                    <a:pt x="4692" y="11510"/>
                    <a:pt x="4643" y="11522"/>
                  </a:cubicBezTo>
                  <a:cubicBezTo>
                    <a:pt x="4606" y="11547"/>
                    <a:pt x="4558" y="11558"/>
                    <a:pt x="4522" y="11583"/>
                  </a:cubicBezTo>
                  <a:cubicBezTo>
                    <a:pt x="4498" y="11583"/>
                    <a:pt x="4473" y="11595"/>
                    <a:pt x="4461" y="11607"/>
                  </a:cubicBezTo>
                  <a:cubicBezTo>
                    <a:pt x="4412" y="11631"/>
                    <a:pt x="4363" y="11656"/>
                    <a:pt x="4339" y="11680"/>
                  </a:cubicBezTo>
                  <a:cubicBezTo>
                    <a:pt x="4303" y="11704"/>
                    <a:pt x="4291" y="11741"/>
                    <a:pt x="4266" y="11765"/>
                  </a:cubicBezTo>
                  <a:cubicBezTo>
                    <a:pt x="4255" y="11790"/>
                    <a:pt x="4242" y="11801"/>
                    <a:pt x="4230" y="11826"/>
                  </a:cubicBezTo>
                  <a:cubicBezTo>
                    <a:pt x="4218" y="11850"/>
                    <a:pt x="4206" y="11863"/>
                    <a:pt x="4206" y="11887"/>
                  </a:cubicBezTo>
                  <a:cubicBezTo>
                    <a:pt x="4193" y="11899"/>
                    <a:pt x="4193" y="11923"/>
                    <a:pt x="4182" y="11947"/>
                  </a:cubicBezTo>
                  <a:cubicBezTo>
                    <a:pt x="4182" y="11960"/>
                    <a:pt x="4182" y="11984"/>
                    <a:pt x="4169" y="11996"/>
                  </a:cubicBezTo>
                  <a:cubicBezTo>
                    <a:pt x="4169" y="12020"/>
                    <a:pt x="4169" y="12044"/>
                    <a:pt x="4157" y="12069"/>
                  </a:cubicBezTo>
                  <a:lnTo>
                    <a:pt x="4157" y="12081"/>
                  </a:lnTo>
                  <a:cubicBezTo>
                    <a:pt x="4157" y="12081"/>
                    <a:pt x="4157" y="12093"/>
                    <a:pt x="4145" y="12093"/>
                  </a:cubicBezTo>
                  <a:lnTo>
                    <a:pt x="4145" y="12106"/>
                  </a:lnTo>
                  <a:lnTo>
                    <a:pt x="4133" y="12117"/>
                  </a:lnTo>
                  <a:lnTo>
                    <a:pt x="4109" y="12142"/>
                  </a:lnTo>
                  <a:cubicBezTo>
                    <a:pt x="4060" y="12179"/>
                    <a:pt x="4011" y="12215"/>
                    <a:pt x="3950" y="12252"/>
                  </a:cubicBezTo>
                  <a:cubicBezTo>
                    <a:pt x="3939" y="12263"/>
                    <a:pt x="3914" y="12276"/>
                    <a:pt x="3890" y="12300"/>
                  </a:cubicBezTo>
                  <a:cubicBezTo>
                    <a:pt x="3866" y="12312"/>
                    <a:pt x="3841" y="12324"/>
                    <a:pt x="3817" y="12349"/>
                  </a:cubicBezTo>
                  <a:cubicBezTo>
                    <a:pt x="3804" y="12360"/>
                    <a:pt x="3780" y="12373"/>
                    <a:pt x="3756" y="12373"/>
                  </a:cubicBezTo>
                  <a:cubicBezTo>
                    <a:pt x="3731" y="12385"/>
                    <a:pt x="3720" y="12397"/>
                    <a:pt x="3695" y="12397"/>
                  </a:cubicBezTo>
                  <a:cubicBezTo>
                    <a:pt x="3683" y="12409"/>
                    <a:pt x="3671" y="12409"/>
                    <a:pt x="3647" y="12422"/>
                  </a:cubicBezTo>
                  <a:lnTo>
                    <a:pt x="3574" y="12458"/>
                  </a:lnTo>
                  <a:cubicBezTo>
                    <a:pt x="3501" y="12519"/>
                    <a:pt x="3452" y="12592"/>
                    <a:pt x="3415" y="12676"/>
                  </a:cubicBezTo>
                  <a:cubicBezTo>
                    <a:pt x="3404" y="12713"/>
                    <a:pt x="3379" y="12762"/>
                    <a:pt x="3367" y="12798"/>
                  </a:cubicBezTo>
                  <a:cubicBezTo>
                    <a:pt x="3343" y="12835"/>
                    <a:pt x="3318" y="12884"/>
                    <a:pt x="3294" y="12920"/>
                  </a:cubicBezTo>
                  <a:cubicBezTo>
                    <a:pt x="3294" y="12932"/>
                    <a:pt x="3294" y="12944"/>
                    <a:pt x="3282" y="12944"/>
                  </a:cubicBezTo>
                  <a:cubicBezTo>
                    <a:pt x="3282" y="12956"/>
                    <a:pt x="3270" y="12968"/>
                    <a:pt x="3270" y="12992"/>
                  </a:cubicBezTo>
                  <a:cubicBezTo>
                    <a:pt x="3270" y="13005"/>
                    <a:pt x="3258" y="13017"/>
                    <a:pt x="3258" y="13029"/>
                  </a:cubicBezTo>
                  <a:cubicBezTo>
                    <a:pt x="3258" y="13041"/>
                    <a:pt x="3245" y="13054"/>
                    <a:pt x="3245" y="13065"/>
                  </a:cubicBezTo>
                  <a:cubicBezTo>
                    <a:pt x="3234" y="13102"/>
                    <a:pt x="3234" y="13151"/>
                    <a:pt x="3234" y="13200"/>
                  </a:cubicBezTo>
                  <a:cubicBezTo>
                    <a:pt x="3234" y="13211"/>
                    <a:pt x="3221" y="13224"/>
                    <a:pt x="3221" y="13235"/>
                  </a:cubicBezTo>
                  <a:cubicBezTo>
                    <a:pt x="3221" y="13248"/>
                    <a:pt x="3221" y="13260"/>
                    <a:pt x="3234" y="13284"/>
                  </a:cubicBezTo>
                  <a:lnTo>
                    <a:pt x="3234" y="13345"/>
                  </a:lnTo>
                  <a:cubicBezTo>
                    <a:pt x="3245" y="13430"/>
                    <a:pt x="3270" y="13516"/>
                    <a:pt x="3294" y="13600"/>
                  </a:cubicBezTo>
                  <a:cubicBezTo>
                    <a:pt x="3307" y="13637"/>
                    <a:pt x="3318" y="13686"/>
                    <a:pt x="3343" y="13722"/>
                  </a:cubicBezTo>
                  <a:cubicBezTo>
                    <a:pt x="3355" y="13759"/>
                    <a:pt x="3379" y="13795"/>
                    <a:pt x="3404" y="13832"/>
                  </a:cubicBezTo>
                  <a:cubicBezTo>
                    <a:pt x="3428" y="13867"/>
                    <a:pt x="3452" y="13904"/>
                    <a:pt x="3477" y="13953"/>
                  </a:cubicBezTo>
                  <a:cubicBezTo>
                    <a:pt x="3513" y="13989"/>
                    <a:pt x="3537" y="14026"/>
                    <a:pt x="3561" y="14062"/>
                  </a:cubicBezTo>
                  <a:cubicBezTo>
                    <a:pt x="3586" y="14099"/>
                    <a:pt x="3610" y="14135"/>
                    <a:pt x="3647" y="14159"/>
                  </a:cubicBezTo>
                  <a:cubicBezTo>
                    <a:pt x="3683" y="14208"/>
                    <a:pt x="3744" y="14245"/>
                    <a:pt x="3793" y="14281"/>
                  </a:cubicBezTo>
                  <a:cubicBezTo>
                    <a:pt x="3817" y="14293"/>
                    <a:pt x="3841" y="14305"/>
                    <a:pt x="3866" y="14329"/>
                  </a:cubicBezTo>
                  <a:cubicBezTo>
                    <a:pt x="3890" y="14342"/>
                    <a:pt x="3914" y="14342"/>
                    <a:pt x="3939" y="14354"/>
                  </a:cubicBezTo>
                  <a:cubicBezTo>
                    <a:pt x="3987" y="14378"/>
                    <a:pt x="4036" y="14402"/>
                    <a:pt x="4084" y="14415"/>
                  </a:cubicBezTo>
                  <a:cubicBezTo>
                    <a:pt x="4109" y="14415"/>
                    <a:pt x="4145" y="14427"/>
                    <a:pt x="4169" y="14427"/>
                  </a:cubicBezTo>
                  <a:lnTo>
                    <a:pt x="4182" y="14427"/>
                  </a:lnTo>
                  <a:cubicBezTo>
                    <a:pt x="4206" y="14439"/>
                    <a:pt x="4242" y="14439"/>
                    <a:pt x="4279" y="14439"/>
                  </a:cubicBezTo>
                  <a:cubicBezTo>
                    <a:pt x="4327" y="14439"/>
                    <a:pt x="4388" y="14427"/>
                    <a:pt x="4436" y="14427"/>
                  </a:cubicBezTo>
                  <a:cubicBezTo>
                    <a:pt x="4473" y="14427"/>
                    <a:pt x="4522" y="14427"/>
                    <a:pt x="4571" y="14415"/>
                  </a:cubicBezTo>
                  <a:lnTo>
                    <a:pt x="4679" y="14415"/>
                  </a:lnTo>
                  <a:cubicBezTo>
                    <a:pt x="4704" y="14415"/>
                    <a:pt x="4716" y="14415"/>
                    <a:pt x="4728" y="14402"/>
                  </a:cubicBezTo>
                  <a:lnTo>
                    <a:pt x="4801" y="14402"/>
                  </a:lnTo>
                  <a:cubicBezTo>
                    <a:pt x="4825" y="14402"/>
                    <a:pt x="4850" y="14391"/>
                    <a:pt x="4874" y="14391"/>
                  </a:cubicBezTo>
                  <a:cubicBezTo>
                    <a:pt x="4898" y="14391"/>
                    <a:pt x="4922" y="14378"/>
                    <a:pt x="4947" y="14378"/>
                  </a:cubicBezTo>
                  <a:cubicBezTo>
                    <a:pt x="4971" y="14366"/>
                    <a:pt x="4995" y="14366"/>
                    <a:pt x="5020" y="14354"/>
                  </a:cubicBezTo>
                  <a:cubicBezTo>
                    <a:pt x="5044" y="14354"/>
                    <a:pt x="5057" y="14342"/>
                    <a:pt x="5081" y="14342"/>
                  </a:cubicBezTo>
                  <a:cubicBezTo>
                    <a:pt x="5130" y="14329"/>
                    <a:pt x="5166" y="14318"/>
                    <a:pt x="5214" y="14305"/>
                  </a:cubicBezTo>
                  <a:cubicBezTo>
                    <a:pt x="5238" y="14305"/>
                    <a:pt x="5263" y="14293"/>
                    <a:pt x="5275" y="14293"/>
                  </a:cubicBezTo>
                  <a:cubicBezTo>
                    <a:pt x="5300" y="14281"/>
                    <a:pt x="5324" y="14281"/>
                    <a:pt x="5348" y="14269"/>
                  </a:cubicBezTo>
                  <a:cubicBezTo>
                    <a:pt x="5397" y="14256"/>
                    <a:pt x="5433" y="14245"/>
                    <a:pt x="5470" y="14220"/>
                  </a:cubicBezTo>
                  <a:cubicBezTo>
                    <a:pt x="5506" y="14208"/>
                    <a:pt x="5554" y="14196"/>
                    <a:pt x="5591" y="14183"/>
                  </a:cubicBezTo>
                  <a:cubicBezTo>
                    <a:pt x="5640" y="14172"/>
                    <a:pt x="5676" y="14147"/>
                    <a:pt x="5725" y="14135"/>
                  </a:cubicBezTo>
                  <a:cubicBezTo>
                    <a:pt x="5773" y="14123"/>
                    <a:pt x="5810" y="14111"/>
                    <a:pt x="5846" y="14099"/>
                  </a:cubicBezTo>
                  <a:cubicBezTo>
                    <a:pt x="5870" y="14086"/>
                    <a:pt x="5883" y="14086"/>
                    <a:pt x="5907" y="14075"/>
                  </a:cubicBezTo>
                  <a:cubicBezTo>
                    <a:pt x="5932" y="14075"/>
                    <a:pt x="5943" y="14075"/>
                    <a:pt x="5956" y="14062"/>
                  </a:cubicBezTo>
                  <a:cubicBezTo>
                    <a:pt x="5980" y="14062"/>
                    <a:pt x="5992" y="14050"/>
                    <a:pt x="6016" y="14050"/>
                  </a:cubicBezTo>
                  <a:cubicBezTo>
                    <a:pt x="6029" y="14038"/>
                    <a:pt x="6053" y="14038"/>
                    <a:pt x="6065" y="14038"/>
                  </a:cubicBezTo>
                  <a:cubicBezTo>
                    <a:pt x="6138" y="14013"/>
                    <a:pt x="6211" y="14002"/>
                    <a:pt x="6284" y="13989"/>
                  </a:cubicBezTo>
                  <a:cubicBezTo>
                    <a:pt x="6332" y="13977"/>
                    <a:pt x="6369" y="13977"/>
                    <a:pt x="6418" y="13977"/>
                  </a:cubicBezTo>
                  <a:cubicBezTo>
                    <a:pt x="6430" y="13965"/>
                    <a:pt x="6454" y="13965"/>
                    <a:pt x="6478" y="13965"/>
                  </a:cubicBezTo>
                  <a:cubicBezTo>
                    <a:pt x="6502" y="13965"/>
                    <a:pt x="6527" y="13965"/>
                    <a:pt x="6551" y="13953"/>
                  </a:cubicBezTo>
                  <a:cubicBezTo>
                    <a:pt x="6564" y="13953"/>
                    <a:pt x="6575" y="13940"/>
                    <a:pt x="6588" y="13929"/>
                  </a:cubicBezTo>
                  <a:cubicBezTo>
                    <a:pt x="6600" y="13929"/>
                    <a:pt x="6600" y="13940"/>
                    <a:pt x="6600" y="13940"/>
                  </a:cubicBezTo>
                  <a:cubicBezTo>
                    <a:pt x="6612" y="13953"/>
                    <a:pt x="6637" y="13953"/>
                    <a:pt x="6648" y="13965"/>
                  </a:cubicBezTo>
                  <a:lnTo>
                    <a:pt x="6746" y="14062"/>
                  </a:lnTo>
                  <a:cubicBezTo>
                    <a:pt x="6782" y="14086"/>
                    <a:pt x="6807" y="14111"/>
                    <a:pt x="6843" y="14135"/>
                  </a:cubicBezTo>
                  <a:cubicBezTo>
                    <a:pt x="6867" y="14159"/>
                    <a:pt x="6904" y="14183"/>
                    <a:pt x="6928" y="14208"/>
                  </a:cubicBezTo>
                  <a:cubicBezTo>
                    <a:pt x="6953" y="14220"/>
                    <a:pt x="6964" y="14232"/>
                    <a:pt x="6977" y="14245"/>
                  </a:cubicBezTo>
                  <a:lnTo>
                    <a:pt x="7013" y="14281"/>
                  </a:lnTo>
                  <a:cubicBezTo>
                    <a:pt x="7026" y="14293"/>
                    <a:pt x="7050" y="14305"/>
                    <a:pt x="7061" y="14329"/>
                  </a:cubicBezTo>
                  <a:cubicBezTo>
                    <a:pt x="7074" y="14342"/>
                    <a:pt x="7086" y="14342"/>
                    <a:pt x="7086" y="14354"/>
                  </a:cubicBezTo>
                  <a:lnTo>
                    <a:pt x="7123" y="14391"/>
                  </a:lnTo>
                  <a:cubicBezTo>
                    <a:pt x="7147" y="14427"/>
                    <a:pt x="7183" y="14463"/>
                    <a:pt x="7207" y="14499"/>
                  </a:cubicBezTo>
                  <a:lnTo>
                    <a:pt x="7256" y="14548"/>
                  </a:lnTo>
                  <a:cubicBezTo>
                    <a:pt x="7269" y="14572"/>
                    <a:pt x="7280" y="14597"/>
                    <a:pt x="7305" y="14621"/>
                  </a:cubicBezTo>
                  <a:cubicBezTo>
                    <a:pt x="7317" y="14645"/>
                    <a:pt x="7329" y="14658"/>
                    <a:pt x="7353" y="14682"/>
                  </a:cubicBezTo>
                  <a:cubicBezTo>
                    <a:pt x="7366" y="14694"/>
                    <a:pt x="7366" y="14707"/>
                    <a:pt x="7377" y="14718"/>
                  </a:cubicBezTo>
                  <a:cubicBezTo>
                    <a:pt x="7414" y="14779"/>
                    <a:pt x="7439" y="14840"/>
                    <a:pt x="7475" y="14901"/>
                  </a:cubicBezTo>
                  <a:cubicBezTo>
                    <a:pt x="7450" y="14901"/>
                    <a:pt x="7439" y="14888"/>
                    <a:pt x="7414" y="14877"/>
                  </a:cubicBezTo>
                  <a:cubicBezTo>
                    <a:pt x="7390" y="14864"/>
                    <a:pt x="7366" y="14852"/>
                    <a:pt x="7329" y="14840"/>
                  </a:cubicBezTo>
                  <a:cubicBezTo>
                    <a:pt x="7207" y="14779"/>
                    <a:pt x="7074" y="14718"/>
                    <a:pt x="6940" y="14670"/>
                  </a:cubicBezTo>
                  <a:cubicBezTo>
                    <a:pt x="6904" y="14658"/>
                    <a:pt x="6880" y="14645"/>
                    <a:pt x="6843" y="14634"/>
                  </a:cubicBezTo>
                  <a:cubicBezTo>
                    <a:pt x="6807" y="14621"/>
                    <a:pt x="6782" y="14597"/>
                    <a:pt x="6746" y="14597"/>
                  </a:cubicBezTo>
                  <a:lnTo>
                    <a:pt x="6637" y="14561"/>
                  </a:lnTo>
                  <a:lnTo>
                    <a:pt x="6527" y="14524"/>
                  </a:lnTo>
                  <a:cubicBezTo>
                    <a:pt x="6466" y="14512"/>
                    <a:pt x="6394" y="14499"/>
                    <a:pt x="6332" y="14488"/>
                  </a:cubicBezTo>
                  <a:cubicBezTo>
                    <a:pt x="6296" y="14488"/>
                    <a:pt x="6259" y="14475"/>
                    <a:pt x="6223" y="14475"/>
                  </a:cubicBezTo>
                  <a:cubicBezTo>
                    <a:pt x="6211" y="14475"/>
                    <a:pt x="6186" y="14475"/>
                    <a:pt x="6175" y="14463"/>
                  </a:cubicBezTo>
                  <a:lnTo>
                    <a:pt x="6114" y="14463"/>
                  </a:lnTo>
                  <a:cubicBezTo>
                    <a:pt x="6102" y="14463"/>
                    <a:pt x="6102" y="14475"/>
                    <a:pt x="6102" y="14475"/>
                  </a:cubicBezTo>
                  <a:cubicBezTo>
                    <a:pt x="6078" y="14475"/>
                    <a:pt x="6078" y="14488"/>
                    <a:pt x="6065" y="14512"/>
                  </a:cubicBezTo>
                  <a:cubicBezTo>
                    <a:pt x="6065" y="14524"/>
                    <a:pt x="6078" y="14536"/>
                    <a:pt x="6089" y="14548"/>
                  </a:cubicBezTo>
                  <a:cubicBezTo>
                    <a:pt x="6102" y="14561"/>
                    <a:pt x="6114" y="14561"/>
                    <a:pt x="6126" y="14572"/>
                  </a:cubicBezTo>
                  <a:cubicBezTo>
                    <a:pt x="6138" y="14585"/>
                    <a:pt x="6162" y="14597"/>
                    <a:pt x="6175" y="14609"/>
                  </a:cubicBezTo>
                  <a:lnTo>
                    <a:pt x="6175" y="14621"/>
                  </a:lnTo>
                  <a:cubicBezTo>
                    <a:pt x="6175" y="14634"/>
                    <a:pt x="6186" y="14645"/>
                    <a:pt x="6199" y="14645"/>
                  </a:cubicBezTo>
                  <a:cubicBezTo>
                    <a:pt x="6211" y="14645"/>
                    <a:pt x="6211" y="14658"/>
                    <a:pt x="6223" y="14658"/>
                  </a:cubicBezTo>
                  <a:cubicBezTo>
                    <a:pt x="6248" y="14682"/>
                    <a:pt x="6284" y="14707"/>
                    <a:pt x="6308" y="14743"/>
                  </a:cubicBezTo>
                  <a:cubicBezTo>
                    <a:pt x="6332" y="14767"/>
                    <a:pt x="6369" y="14804"/>
                    <a:pt x="6394" y="14840"/>
                  </a:cubicBezTo>
                  <a:cubicBezTo>
                    <a:pt x="6405" y="14864"/>
                    <a:pt x="6430" y="14901"/>
                    <a:pt x="6454" y="14925"/>
                  </a:cubicBezTo>
                  <a:cubicBezTo>
                    <a:pt x="6466" y="14937"/>
                    <a:pt x="6478" y="14961"/>
                    <a:pt x="6491" y="14974"/>
                  </a:cubicBezTo>
                  <a:lnTo>
                    <a:pt x="6527" y="15047"/>
                  </a:lnTo>
                  <a:lnTo>
                    <a:pt x="6539" y="15047"/>
                  </a:lnTo>
                  <a:lnTo>
                    <a:pt x="6539" y="15059"/>
                  </a:lnTo>
                  <a:lnTo>
                    <a:pt x="6551" y="15059"/>
                  </a:lnTo>
                  <a:cubicBezTo>
                    <a:pt x="6551" y="15071"/>
                    <a:pt x="6564" y="15083"/>
                    <a:pt x="6564" y="15083"/>
                  </a:cubicBezTo>
                  <a:lnTo>
                    <a:pt x="6564" y="15095"/>
                  </a:lnTo>
                  <a:cubicBezTo>
                    <a:pt x="6575" y="15095"/>
                    <a:pt x="6575" y="15107"/>
                    <a:pt x="6575" y="15107"/>
                  </a:cubicBezTo>
                  <a:cubicBezTo>
                    <a:pt x="6575" y="15107"/>
                    <a:pt x="6575" y="15120"/>
                    <a:pt x="6588" y="15120"/>
                  </a:cubicBezTo>
                  <a:lnTo>
                    <a:pt x="6588" y="15131"/>
                  </a:lnTo>
                  <a:lnTo>
                    <a:pt x="6600" y="15131"/>
                  </a:lnTo>
                  <a:lnTo>
                    <a:pt x="6600" y="15144"/>
                  </a:lnTo>
                  <a:cubicBezTo>
                    <a:pt x="6600" y="15144"/>
                    <a:pt x="6600" y="15156"/>
                    <a:pt x="6612" y="15156"/>
                  </a:cubicBezTo>
                  <a:lnTo>
                    <a:pt x="6612" y="15168"/>
                  </a:lnTo>
                  <a:cubicBezTo>
                    <a:pt x="6624" y="15168"/>
                    <a:pt x="6624" y="15180"/>
                    <a:pt x="6624" y="15180"/>
                  </a:cubicBezTo>
                  <a:cubicBezTo>
                    <a:pt x="6624" y="15180"/>
                    <a:pt x="6637" y="15193"/>
                    <a:pt x="6637" y="15204"/>
                  </a:cubicBezTo>
                  <a:lnTo>
                    <a:pt x="6648" y="15204"/>
                  </a:lnTo>
                  <a:lnTo>
                    <a:pt x="6648" y="15217"/>
                  </a:lnTo>
                  <a:lnTo>
                    <a:pt x="6661" y="15229"/>
                  </a:lnTo>
                  <a:cubicBezTo>
                    <a:pt x="6661" y="15241"/>
                    <a:pt x="6661" y="15241"/>
                    <a:pt x="6673" y="15241"/>
                  </a:cubicBezTo>
                  <a:cubicBezTo>
                    <a:pt x="6710" y="15302"/>
                    <a:pt x="6746" y="15350"/>
                    <a:pt x="6782" y="15399"/>
                  </a:cubicBezTo>
                  <a:cubicBezTo>
                    <a:pt x="6807" y="15447"/>
                    <a:pt x="6843" y="15484"/>
                    <a:pt x="6880" y="15533"/>
                  </a:cubicBezTo>
                  <a:cubicBezTo>
                    <a:pt x="6928" y="15582"/>
                    <a:pt x="6977" y="15642"/>
                    <a:pt x="7026" y="15690"/>
                  </a:cubicBezTo>
                  <a:cubicBezTo>
                    <a:pt x="7050" y="15715"/>
                    <a:pt x="7074" y="15752"/>
                    <a:pt x="7098" y="15776"/>
                  </a:cubicBezTo>
                  <a:lnTo>
                    <a:pt x="7171" y="15849"/>
                  </a:lnTo>
                  <a:lnTo>
                    <a:pt x="7207" y="15885"/>
                  </a:lnTo>
                  <a:lnTo>
                    <a:pt x="7244" y="15922"/>
                  </a:lnTo>
                  <a:cubicBezTo>
                    <a:pt x="7269" y="15934"/>
                    <a:pt x="7293" y="15958"/>
                    <a:pt x="7329" y="15982"/>
                  </a:cubicBezTo>
                  <a:lnTo>
                    <a:pt x="7366" y="16019"/>
                  </a:lnTo>
                  <a:cubicBezTo>
                    <a:pt x="7390" y="16031"/>
                    <a:pt x="7402" y="16043"/>
                    <a:pt x="7414" y="16055"/>
                  </a:cubicBezTo>
                  <a:cubicBezTo>
                    <a:pt x="7439" y="16068"/>
                    <a:pt x="7450" y="16068"/>
                    <a:pt x="7463" y="16079"/>
                  </a:cubicBezTo>
                  <a:cubicBezTo>
                    <a:pt x="7475" y="16092"/>
                    <a:pt x="7487" y="16092"/>
                    <a:pt x="7499" y="16104"/>
                  </a:cubicBezTo>
                  <a:cubicBezTo>
                    <a:pt x="7536" y="16116"/>
                    <a:pt x="7560" y="16141"/>
                    <a:pt x="7596" y="16152"/>
                  </a:cubicBezTo>
                  <a:cubicBezTo>
                    <a:pt x="7621" y="16165"/>
                    <a:pt x="7633" y="16165"/>
                    <a:pt x="7657" y="16177"/>
                  </a:cubicBezTo>
                  <a:cubicBezTo>
                    <a:pt x="7669" y="16189"/>
                    <a:pt x="7682" y="16189"/>
                    <a:pt x="7706" y="16201"/>
                  </a:cubicBezTo>
                  <a:cubicBezTo>
                    <a:pt x="7742" y="16214"/>
                    <a:pt x="7779" y="16225"/>
                    <a:pt x="7803" y="16238"/>
                  </a:cubicBezTo>
                  <a:cubicBezTo>
                    <a:pt x="7828" y="16238"/>
                    <a:pt x="7839" y="16238"/>
                    <a:pt x="7852" y="16250"/>
                  </a:cubicBezTo>
                  <a:cubicBezTo>
                    <a:pt x="7864" y="16250"/>
                    <a:pt x="7888" y="16250"/>
                    <a:pt x="7901" y="16262"/>
                  </a:cubicBezTo>
                  <a:cubicBezTo>
                    <a:pt x="7912" y="16262"/>
                    <a:pt x="7937" y="16274"/>
                    <a:pt x="7961" y="16274"/>
                  </a:cubicBezTo>
                  <a:cubicBezTo>
                    <a:pt x="7973" y="16274"/>
                    <a:pt x="7998" y="16287"/>
                    <a:pt x="8009" y="16287"/>
                  </a:cubicBezTo>
                  <a:cubicBezTo>
                    <a:pt x="8046" y="16298"/>
                    <a:pt x="8071" y="16298"/>
                    <a:pt x="8107" y="16311"/>
                  </a:cubicBezTo>
                  <a:cubicBezTo>
                    <a:pt x="8144" y="16311"/>
                    <a:pt x="8180" y="16322"/>
                    <a:pt x="8217" y="16322"/>
                  </a:cubicBezTo>
                  <a:cubicBezTo>
                    <a:pt x="8253" y="16335"/>
                    <a:pt x="8277" y="16335"/>
                    <a:pt x="8314" y="16347"/>
                  </a:cubicBezTo>
                  <a:lnTo>
                    <a:pt x="8350" y="16347"/>
                  </a:lnTo>
                  <a:cubicBezTo>
                    <a:pt x="8374" y="16359"/>
                    <a:pt x="8411" y="16359"/>
                    <a:pt x="8447" y="16371"/>
                  </a:cubicBezTo>
                  <a:cubicBezTo>
                    <a:pt x="8447" y="16371"/>
                    <a:pt x="8460" y="16384"/>
                    <a:pt x="8471" y="16384"/>
                  </a:cubicBezTo>
                  <a:cubicBezTo>
                    <a:pt x="8471" y="16384"/>
                    <a:pt x="8484" y="16395"/>
                    <a:pt x="8496" y="16395"/>
                  </a:cubicBezTo>
                  <a:cubicBezTo>
                    <a:pt x="8496" y="16395"/>
                    <a:pt x="8508" y="16408"/>
                    <a:pt x="8520" y="16408"/>
                  </a:cubicBezTo>
                  <a:cubicBezTo>
                    <a:pt x="8533" y="16420"/>
                    <a:pt x="8533" y="16432"/>
                    <a:pt x="8544" y="16444"/>
                  </a:cubicBezTo>
                  <a:lnTo>
                    <a:pt x="8544" y="16468"/>
                  </a:lnTo>
                  <a:cubicBezTo>
                    <a:pt x="8557" y="16468"/>
                    <a:pt x="8557" y="16468"/>
                    <a:pt x="8569" y="16481"/>
                  </a:cubicBezTo>
                  <a:lnTo>
                    <a:pt x="8593" y="16505"/>
                  </a:lnTo>
                  <a:cubicBezTo>
                    <a:pt x="8593" y="16505"/>
                    <a:pt x="8593" y="16517"/>
                    <a:pt x="8605" y="16517"/>
                  </a:cubicBezTo>
                  <a:cubicBezTo>
                    <a:pt x="8641" y="16566"/>
                    <a:pt x="8666" y="16614"/>
                    <a:pt x="8703" y="16651"/>
                  </a:cubicBezTo>
                  <a:cubicBezTo>
                    <a:pt x="8703" y="16663"/>
                    <a:pt x="8703" y="16675"/>
                    <a:pt x="8714" y="16675"/>
                  </a:cubicBezTo>
                  <a:lnTo>
                    <a:pt x="8714" y="16687"/>
                  </a:lnTo>
                  <a:cubicBezTo>
                    <a:pt x="8751" y="16736"/>
                    <a:pt x="8776" y="16773"/>
                    <a:pt x="8800" y="16821"/>
                  </a:cubicBezTo>
                  <a:lnTo>
                    <a:pt x="8836" y="16894"/>
                  </a:lnTo>
                  <a:lnTo>
                    <a:pt x="8836" y="16930"/>
                  </a:lnTo>
                  <a:cubicBezTo>
                    <a:pt x="8849" y="16991"/>
                    <a:pt x="8873" y="17064"/>
                    <a:pt x="8885" y="17125"/>
                  </a:cubicBezTo>
                  <a:cubicBezTo>
                    <a:pt x="8909" y="17270"/>
                    <a:pt x="8946" y="17416"/>
                    <a:pt x="8970" y="17550"/>
                  </a:cubicBezTo>
                  <a:lnTo>
                    <a:pt x="9079" y="18061"/>
                  </a:lnTo>
                  <a:cubicBezTo>
                    <a:pt x="9079" y="18097"/>
                    <a:pt x="9092" y="18121"/>
                    <a:pt x="9092" y="18158"/>
                  </a:cubicBezTo>
                  <a:cubicBezTo>
                    <a:pt x="9103" y="18182"/>
                    <a:pt x="9103" y="18194"/>
                    <a:pt x="9103" y="18218"/>
                  </a:cubicBezTo>
                  <a:lnTo>
                    <a:pt x="9140" y="18401"/>
                  </a:lnTo>
                  <a:cubicBezTo>
                    <a:pt x="9140" y="18437"/>
                    <a:pt x="9152" y="18474"/>
                    <a:pt x="9152" y="18523"/>
                  </a:cubicBezTo>
                  <a:cubicBezTo>
                    <a:pt x="9152" y="18559"/>
                    <a:pt x="9165" y="18596"/>
                    <a:pt x="9165" y="18632"/>
                  </a:cubicBezTo>
                  <a:cubicBezTo>
                    <a:pt x="9165" y="18669"/>
                    <a:pt x="9165" y="18693"/>
                    <a:pt x="9176" y="18729"/>
                  </a:cubicBezTo>
                  <a:cubicBezTo>
                    <a:pt x="9152" y="18863"/>
                    <a:pt x="9140" y="19009"/>
                    <a:pt x="9128" y="19142"/>
                  </a:cubicBezTo>
                  <a:cubicBezTo>
                    <a:pt x="9092" y="19446"/>
                    <a:pt x="9055" y="19762"/>
                    <a:pt x="9030" y="20066"/>
                  </a:cubicBezTo>
                  <a:cubicBezTo>
                    <a:pt x="8994" y="20370"/>
                    <a:pt x="8970" y="20673"/>
                    <a:pt x="8957" y="20978"/>
                  </a:cubicBezTo>
                  <a:cubicBezTo>
                    <a:pt x="8946" y="21148"/>
                    <a:pt x="8946" y="21305"/>
                    <a:pt x="8946" y="21464"/>
                  </a:cubicBezTo>
                  <a:lnTo>
                    <a:pt x="8946" y="21573"/>
                  </a:lnTo>
                  <a:lnTo>
                    <a:pt x="8946" y="21658"/>
                  </a:lnTo>
                  <a:cubicBezTo>
                    <a:pt x="8957" y="21743"/>
                    <a:pt x="8957" y="21828"/>
                    <a:pt x="8957" y="21913"/>
                  </a:cubicBezTo>
                  <a:cubicBezTo>
                    <a:pt x="8970" y="21986"/>
                    <a:pt x="8982" y="22072"/>
                    <a:pt x="8982" y="22156"/>
                  </a:cubicBezTo>
                  <a:cubicBezTo>
                    <a:pt x="8994" y="22193"/>
                    <a:pt x="8994" y="22229"/>
                    <a:pt x="9006" y="22253"/>
                  </a:cubicBezTo>
                  <a:cubicBezTo>
                    <a:pt x="9006" y="22302"/>
                    <a:pt x="9019" y="22351"/>
                    <a:pt x="9019" y="22388"/>
                  </a:cubicBezTo>
                  <a:cubicBezTo>
                    <a:pt x="9030" y="22436"/>
                    <a:pt x="9043" y="22485"/>
                    <a:pt x="9055" y="22521"/>
                  </a:cubicBezTo>
                  <a:cubicBezTo>
                    <a:pt x="9067" y="22569"/>
                    <a:pt x="9079" y="22606"/>
                    <a:pt x="9092" y="22642"/>
                  </a:cubicBezTo>
                  <a:cubicBezTo>
                    <a:pt x="9103" y="22655"/>
                    <a:pt x="9116" y="22667"/>
                    <a:pt x="9116" y="22691"/>
                  </a:cubicBezTo>
                  <a:cubicBezTo>
                    <a:pt x="9128" y="22704"/>
                    <a:pt x="9140" y="22728"/>
                    <a:pt x="9140" y="22740"/>
                  </a:cubicBezTo>
                  <a:lnTo>
                    <a:pt x="9213" y="22849"/>
                  </a:lnTo>
                  <a:cubicBezTo>
                    <a:pt x="9237" y="22885"/>
                    <a:pt x="9286" y="22910"/>
                    <a:pt x="9335" y="22910"/>
                  </a:cubicBezTo>
                  <a:cubicBezTo>
                    <a:pt x="9359" y="22910"/>
                    <a:pt x="9383" y="22898"/>
                    <a:pt x="9408" y="22885"/>
                  </a:cubicBezTo>
                  <a:cubicBezTo>
                    <a:pt x="9468" y="22861"/>
                    <a:pt x="9505" y="22776"/>
                    <a:pt x="9481" y="22715"/>
                  </a:cubicBezTo>
                  <a:lnTo>
                    <a:pt x="9444" y="22606"/>
                  </a:lnTo>
                  <a:cubicBezTo>
                    <a:pt x="9432" y="22521"/>
                    <a:pt x="9419" y="22424"/>
                    <a:pt x="9408" y="22339"/>
                  </a:cubicBezTo>
                  <a:cubicBezTo>
                    <a:pt x="9395" y="22229"/>
                    <a:pt x="9383" y="22132"/>
                    <a:pt x="9371" y="22023"/>
                  </a:cubicBezTo>
                  <a:cubicBezTo>
                    <a:pt x="9371" y="21889"/>
                    <a:pt x="9359" y="21756"/>
                    <a:pt x="9359" y="21621"/>
                  </a:cubicBezTo>
                  <a:cubicBezTo>
                    <a:pt x="9359" y="21464"/>
                    <a:pt x="9359" y="21305"/>
                    <a:pt x="9371" y="21160"/>
                  </a:cubicBezTo>
                  <a:cubicBezTo>
                    <a:pt x="9371" y="20868"/>
                    <a:pt x="9383" y="20589"/>
                    <a:pt x="9408" y="20309"/>
                  </a:cubicBezTo>
                  <a:lnTo>
                    <a:pt x="9408" y="20212"/>
                  </a:lnTo>
                  <a:cubicBezTo>
                    <a:pt x="9419" y="20200"/>
                    <a:pt x="9419" y="20187"/>
                    <a:pt x="9419" y="20187"/>
                  </a:cubicBezTo>
                  <a:cubicBezTo>
                    <a:pt x="9432" y="20176"/>
                    <a:pt x="9444" y="20151"/>
                    <a:pt x="9456" y="20139"/>
                  </a:cubicBezTo>
                  <a:lnTo>
                    <a:pt x="9492" y="20103"/>
                  </a:lnTo>
                  <a:lnTo>
                    <a:pt x="9529" y="20066"/>
                  </a:lnTo>
                  <a:lnTo>
                    <a:pt x="9565" y="20030"/>
                  </a:lnTo>
                  <a:cubicBezTo>
                    <a:pt x="9589" y="20017"/>
                    <a:pt x="9602" y="20005"/>
                    <a:pt x="9614" y="19993"/>
                  </a:cubicBezTo>
                  <a:cubicBezTo>
                    <a:pt x="9638" y="19981"/>
                    <a:pt x="9651" y="19969"/>
                    <a:pt x="9675" y="19944"/>
                  </a:cubicBezTo>
                  <a:cubicBezTo>
                    <a:pt x="9772" y="19896"/>
                    <a:pt x="9857" y="19835"/>
                    <a:pt x="9954" y="19787"/>
                  </a:cubicBezTo>
                  <a:cubicBezTo>
                    <a:pt x="10051" y="19725"/>
                    <a:pt x="10148" y="19677"/>
                    <a:pt x="10246" y="19617"/>
                  </a:cubicBezTo>
                  <a:cubicBezTo>
                    <a:pt x="10367" y="19544"/>
                    <a:pt x="10489" y="19458"/>
                    <a:pt x="10610" y="19373"/>
                  </a:cubicBezTo>
                  <a:lnTo>
                    <a:pt x="10793" y="19228"/>
                  </a:lnTo>
                  <a:cubicBezTo>
                    <a:pt x="10853" y="19191"/>
                    <a:pt x="10915" y="19142"/>
                    <a:pt x="10963" y="19093"/>
                  </a:cubicBezTo>
                  <a:cubicBezTo>
                    <a:pt x="11024" y="19033"/>
                    <a:pt x="11085" y="18985"/>
                    <a:pt x="11133" y="18923"/>
                  </a:cubicBezTo>
                  <a:cubicBezTo>
                    <a:pt x="11194" y="18863"/>
                    <a:pt x="11242" y="18802"/>
                    <a:pt x="11291" y="18742"/>
                  </a:cubicBezTo>
                  <a:cubicBezTo>
                    <a:pt x="11315" y="18717"/>
                    <a:pt x="11340" y="18680"/>
                    <a:pt x="11364" y="18656"/>
                  </a:cubicBezTo>
                  <a:cubicBezTo>
                    <a:pt x="11388" y="18620"/>
                    <a:pt x="11412" y="18583"/>
                    <a:pt x="11437" y="18559"/>
                  </a:cubicBezTo>
                  <a:lnTo>
                    <a:pt x="11547" y="18377"/>
                  </a:lnTo>
                  <a:cubicBezTo>
                    <a:pt x="11595" y="18304"/>
                    <a:pt x="11631" y="18243"/>
                    <a:pt x="11668" y="18170"/>
                  </a:cubicBezTo>
                  <a:cubicBezTo>
                    <a:pt x="11704" y="18097"/>
                    <a:pt x="11741" y="18024"/>
                    <a:pt x="11790" y="17951"/>
                  </a:cubicBezTo>
                  <a:cubicBezTo>
                    <a:pt x="11814" y="17891"/>
                    <a:pt x="11850" y="17818"/>
                    <a:pt x="11874" y="17757"/>
                  </a:cubicBezTo>
                  <a:cubicBezTo>
                    <a:pt x="11911" y="17684"/>
                    <a:pt x="11947" y="17611"/>
                    <a:pt x="11971" y="17526"/>
                  </a:cubicBezTo>
                  <a:lnTo>
                    <a:pt x="11971" y="17538"/>
                  </a:lnTo>
                  <a:cubicBezTo>
                    <a:pt x="11984" y="17502"/>
                    <a:pt x="11996" y="17465"/>
                    <a:pt x="12008" y="17416"/>
                  </a:cubicBezTo>
                  <a:cubicBezTo>
                    <a:pt x="12020" y="17392"/>
                    <a:pt x="12020" y="17368"/>
                    <a:pt x="12033" y="17343"/>
                  </a:cubicBezTo>
                  <a:cubicBezTo>
                    <a:pt x="12044" y="17307"/>
                    <a:pt x="12057" y="17259"/>
                    <a:pt x="12057" y="17210"/>
                  </a:cubicBezTo>
                  <a:cubicBezTo>
                    <a:pt x="12069" y="17173"/>
                    <a:pt x="12069" y="17149"/>
                    <a:pt x="12057" y="17113"/>
                  </a:cubicBezTo>
                  <a:cubicBezTo>
                    <a:pt x="12044" y="17100"/>
                    <a:pt x="12033" y="17076"/>
                    <a:pt x="12020" y="17064"/>
                  </a:cubicBezTo>
                  <a:cubicBezTo>
                    <a:pt x="12004" y="17064"/>
                    <a:pt x="11988" y="17059"/>
                    <a:pt x="11975" y="17059"/>
                  </a:cubicBezTo>
                  <a:cubicBezTo>
                    <a:pt x="11969" y="17059"/>
                    <a:pt x="11964" y="17060"/>
                    <a:pt x="11960" y="17064"/>
                  </a:cubicBezTo>
                  <a:cubicBezTo>
                    <a:pt x="11936" y="17076"/>
                    <a:pt x="11911" y="17089"/>
                    <a:pt x="11899" y="17100"/>
                  </a:cubicBezTo>
                  <a:cubicBezTo>
                    <a:pt x="11887" y="17113"/>
                    <a:pt x="11887" y="17125"/>
                    <a:pt x="11874" y="17125"/>
                  </a:cubicBezTo>
                  <a:cubicBezTo>
                    <a:pt x="11838" y="17162"/>
                    <a:pt x="11790" y="17198"/>
                    <a:pt x="11741" y="17234"/>
                  </a:cubicBezTo>
                  <a:cubicBezTo>
                    <a:pt x="11692" y="17270"/>
                    <a:pt x="11655" y="17307"/>
                    <a:pt x="11607" y="17343"/>
                  </a:cubicBezTo>
                  <a:cubicBezTo>
                    <a:pt x="11558" y="17380"/>
                    <a:pt x="11510" y="17416"/>
                    <a:pt x="11461" y="17465"/>
                  </a:cubicBezTo>
                  <a:cubicBezTo>
                    <a:pt x="11412" y="17489"/>
                    <a:pt x="11376" y="17526"/>
                    <a:pt x="11328" y="17550"/>
                  </a:cubicBezTo>
                  <a:cubicBezTo>
                    <a:pt x="11279" y="17586"/>
                    <a:pt x="11218" y="17623"/>
                    <a:pt x="11169" y="17659"/>
                  </a:cubicBezTo>
                  <a:lnTo>
                    <a:pt x="10988" y="17769"/>
                  </a:lnTo>
                  <a:cubicBezTo>
                    <a:pt x="10915" y="17805"/>
                    <a:pt x="10842" y="17854"/>
                    <a:pt x="10780" y="17891"/>
                  </a:cubicBezTo>
                  <a:cubicBezTo>
                    <a:pt x="10744" y="17915"/>
                    <a:pt x="10720" y="17927"/>
                    <a:pt x="10696" y="17939"/>
                  </a:cubicBezTo>
                  <a:cubicBezTo>
                    <a:pt x="10659" y="17964"/>
                    <a:pt x="10635" y="17988"/>
                    <a:pt x="10599" y="18000"/>
                  </a:cubicBezTo>
                  <a:cubicBezTo>
                    <a:pt x="10562" y="18037"/>
                    <a:pt x="10526" y="18061"/>
                    <a:pt x="10489" y="18085"/>
                  </a:cubicBezTo>
                  <a:cubicBezTo>
                    <a:pt x="10453" y="18110"/>
                    <a:pt x="10428" y="18121"/>
                    <a:pt x="10404" y="18145"/>
                  </a:cubicBezTo>
                  <a:cubicBezTo>
                    <a:pt x="10380" y="18170"/>
                    <a:pt x="10356" y="18182"/>
                    <a:pt x="10331" y="18207"/>
                  </a:cubicBezTo>
                  <a:cubicBezTo>
                    <a:pt x="10294" y="18243"/>
                    <a:pt x="10258" y="18267"/>
                    <a:pt x="10234" y="18304"/>
                  </a:cubicBezTo>
                  <a:cubicBezTo>
                    <a:pt x="10221" y="18304"/>
                    <a:pt x="10210" y="18316"/>
                    <a:pt x="10197" y="18328"/>
                  </a:cubicBezTo>
                  <a:cubicBezTo>
                    <a:pt x="10185" y="18353"/>
                    <a:pt x="10161" y="18364"/>
                    <a:pt x="10148" y="18389"/>
                  </a:cubicBezTo>
                  <a:cubicBezTo>
                    <a:pt x="10100" y="18437"/>
                    <a:pt x="10051" y="18486"/>
                    <a:pt x="10015" y="18547"/>
                  </a:cubicBezTo>
                  <a:cubicBezTo>
                    <a:pt x="9881" y="18717"/>
                    <a:pt x="9772" y="18899"/>
                    <a:pt x="9687" y="19093"/>
                  </a:cubicBezTo>
                  <a:cubicBezTo>
                    <a:pt x="9662" y="19130"/>
                    <a:pt x="9651" y="19166"/>
                    <a:pt x="9626" y="19215"/>
                  </a:cubicBezTo>
                  <a:cubicBezTo>
                    <a:pt x="9614" y="19252"/>
                    <a:pt x="9602" y="19301"/>
                    <a:pt x="9578" y="19337"/>
                  </a:cubicBezTo>
                  <a:cubicBezTo>
                    <a:pt x="9565" y="19373"/>
                    <a:pt x="9565" y="19398"/>
                    <a:pt x="9553" y="19434"/>
                  </a:cubicBezTo>
                  <a:cubicBezTo>
                    <a:pt x="9541" y="19471"/>
                    <a:pt x="9529" y="19507"/>
                    <a:pt x="9505" y="19555"/>
                  </a:cubicBezTo>
                  <a:cubicBezTo>
                    <a:pt x="9505" y="19580"/>
                    <a:pt x="9492" y="19604"/>
                    <a:pt x="9492" y="19628"/>
                  </a:cubicBezTo>
                  <a:lnTo>
                    <a:pt x="9456" y="19738"/>
                  </a:lnTo>
                  <a:cubicBezTo>
                    <a:pt x="9444" y="19761"/>
                    <a:pt x="9444" y="19773"/>
                    <a:pt x="9444" y="19785"/>
                  </a:cubicBezTo>
                  <a:lnTo>
                    <a:pt x="9444" y="19785"/>
                  </a:lnTo>
                  <a:cubicBezTo>
                    <a:pt x="9444" y="19688"/>
                    <a:pt x="9456" y="19579"/>
                    <a:pt x="9468" y="19482"/>
                  </a:cubicBezTo>
                  <a:cubicBezTo>
                    <a:pt x="9481" y="19191"/>
                    <a:pt x="9492" y="18899"/>
                    <a:pt x="9516" y="18620"/>
                  </a:cubicBezTo>
                  <a:lnTo>
                    <a:pt x="9516" y="18607"/>
                  </a:lnTo>
                  <a:lnTo>
                    <a:pt x="9516" y="18461"/>
                  </a:lnTo>
                  <a:cubicBezTo>
                    <a:pt x="9529" y="18377"/>
                    <a:pt x="9529" y="18304"/>
                    <a:pt x="9541" y="18218"/>
                  </a:cubicBezTo>
                  <a:lnTo>
                    <a:pt x="9578" y="17927"/>
                  </a:lnTo>
                  <a:cubicBezTo>
                    <a:pt x="9602" y="17757"/>
                    <a:pt x="9626" y="17586"/>
                    <a:pt x="9662" y="17416"/>
                  </a:cubicBezTo>
                  <a:lnTo>
                    <a:pt x="9662" y="17405"/>
                  </a:lnTo>
                  <a:cubicBezTo>
                    <a:pt x="9687" y="17332"/>
                    <a:pt x="9699" y="17259"/>
                    <a:pt x="9724" y="17198"/>
                  </a:cubicBezTo>
                  <a:cubicBezTo>
                    <a:pt x="9735" y="17113"/>
                    <a:pt x="9760" y="17040"/>
                    <a:pt x="9784" y="16967"/>
                  </a:cubicBezTo>
                  <a:cubicBezTo>
                    <a:pt x="9808" y="16918"/>
                    <a:pt x="9821" y="16870"/>
                    <a:pt x="9845" y="16833"/>
                  </a:cubicBezTo>
                  <a:cubicBezTo>
                    <a:pt x="9857" y="16809"/>
                    <a:pt x="9857" y="16784"/>
                    <a:pt x="9869" y="16773"/>
                  </a:cubicBezTo>
                  <a:lnTo>
                    <a:pt x="9905" y="16700"/>
                  </a:lnTo>
                  <a:lnTo>
                    <a:pt x="9905" y="16687"/>
                  </a:lnTo>
                  <a:lnTo>
                    <a:pt x="10124" y="16287"/>
                  </a:lnTo>
                  <a:cubicBezTo>
                    <a:pt x="10148" y="16238"/>
                    <a:pt x="10173" y="16201"/>
                    <a:pt x="10197" y="16152"/>
                  </a:cubicBezTo>
                  <a:cubicBezTo>
                    <a:pt x="10246" y="16092"/>
                    <a:pt x="10307" y="16031"/>
                    <a:pt x="10356" y="15971"/>
                  </a:cubicBezTo>
                  <a:lnTo>
                    <a:pt x="10428" y="15898"/>
                  </a:lnTo>
                  <a:cubicBezTo>
                    <a:pt x="10477" y="15836"/>
                    <a:pt x="10526" y="15788"/>
                    <a:pt x="10574" y="15739"/>
                  </a:cubicBezTo>
                  <a:lnTo>
                    <a:pt x="10720" y="15593"/>
                  </a:lnTo>
                  <a:cubicBezTo>
                    <a:pt x="10744" y="15569"/>
                    <a:pt x="10769" y="15545"/>
                    <a:pt x="10780" y="15520"/>
                  </a:cubicBezTo>
                  <a:cubicBezTo>
                    <a:pt x="10805" y="15496"/>
                    <a:pt x="10842" y="15472"/>
                    <a:pt x="10866" y="15447"/>
                  </a:cubicBezTo>
                  <a:cubicBezTo>
                    <a:pt x="10902" y="15387"/>
                    <a:pt x="10951" y="15339"/>
                    <a:pt x="10988" y="15290"/>
                  </a:cubicBezTo>
                  <a:cubicBezTo>
                    <a:pt x="11036" y="15229"/>
                    <a:pt x="11085" y="15168"/>
                    <a:pt x="11133" y="15120"/>
                  </a:cubicBezTo>
                  <a:cubicBezTo>
                    <a:pt x="11169" y="15059"/>
                    <a:pt x="11218" y="14998"/>
                    <a:pt x="11267" y="14937"/>
                  </a:cubicBezTo>
                  <a:lnTo>
                    <a:pt x="11522" y="14572"/>
                  </a:lnTo>
                  <a:cubicBezTo>
                    <a:pt x="11607" y="14463"/>
                    <a:pt x="11692" y="14354"/>
                    <a:pt x="11765" y="14245"/>
                  </a:cubicBezTo>
                  <a:cubicBezTo>
                    <a:pt x="11814" y="14183"/>
                    <a:pt x="11850" y="14135"/>
                    <a:pt x="11887" y="14075"/>
                  </a:cubicBezTo>
                  <a:cubicBezTo>
                    <a:pt x="11911" y="14050"/>
                    <a:pt x="11936" y="14013"/>
                    <a:pt x="11971" y="13989"/>
                  </a:cubicBezTo>
                  <a:cubicBezTo>
                    <a:pt x="11984" y="13953"/>
                    <a:pt x="12008" y="13929"/>
                    <a:pt x="12033" y="13904"/>
                  </a:cubicBezTo>
                  <a:lnTo>
                    <a:pt x="12020" y="13904"/>
                  </a:lnTo>
                  <a:cubicBezTo>
                    <a:pt x="12069" y="13856"/>
                    <a:pt x="12130" y="13795"/>
                    <a:pt x="12179" y="13734"/>
                  </a:cubicBezTo>
                  <a:lnTo>
                    <a:pt x="12251" y="13661"/>
                  </a:lnTo>
                  <a:lnTo>
                    <a:pt x="12324" y="13588"/>
                  </a:lnTo>
                  <a:cubicBezTo>
                    <a:pt x="12373" y="13540"/>
                    <a:pt x="12433" y="13491"/>
                    <a:pt x="12482" y="13443"/>
                  </a:cubicBezTo>
                  <a:cubicBezTo>
                    <a:pt x="12519" y="13406"/>
                    <a:pt x="12567" y="13370"/>
                    <a:pt x="12603" y="13333"/>
                  </a:cubicBezTo>
                  <a:cubicBezTo>
                    <a:pt x="12713" y="13235"/>
                    <a:pt x="12822" y="13151"/>
                    <a:pt x="12944" y="13065"/>
                  </a:cubicBezTo>
                  <a:cubicBezTo>
                    <a:pt x="12968" y="13054"/>
                    <a:pt x="12992" y="13029"/>
                    <a:pt x="13017" y="13017"/>
                  </a:cubicBezTo>
                  <a:cubicBezTo>
                    <a:pt x="13041" y="12992"/>
                    <a:pt x="13078" y="12968"/>
                    <a:pt x="13102" y="12944"/>
                  </a:cubicBezTo>
                  <a:cubicBezTo>
                    <a:pt x="13127" y="12920"/>
                    <a:pt x="13163" y="12908"/>
                    <a:pt x="13187" y="12884"/>
                  </a:cubicBezTo>
                  <a:cubicBezTo>
                    <a:pt x="13224" y="12871"/>
                    <a:pt x="13248" y="12847"/>
                    <a:pt x="13284" y="12822"/>
                  </a:cubicBezTo>
                  <a:cubicBezTo>
                    <a:pt x="13333" y="12798"/>
                    <a:pt x="13381" y="12762"/>
                    <a:pt x="13430" y="12738"/>
                  </a:cubicBezTo>
                  <a:cubicBezTo>
                    <a:pt x="13467" y="12713"/>
                    <a:pt x="13503" y="12689"/>
                    <a:pt x="13551" y="12665"/>
                  </a:cubicBezTo>
                  <a:cubicBezTo>
                    <a:pt x="13588" y="12640"/>
                    <a:pt x="13624" y="12616"/>
                    <a:pt x="13673" y="12592"/>
                  </a:cubicBezTo>
                  <a:cubicBezTo>
                    <a:pt x="13722" y="12568"/>
                    <a:pt x="13770" y="12543"/>
                    <a:pt x="13831" y="12506"/>
                  </a:cubicBezTo>
                  <a:lnTo>
                    <a:pt x="13977" y="12433"/>
                  </a:lnTo>
                  <a:cubicBezTo>
                    <a:pt x="14002" y="12422"/>
                    <a:pt x="14026" y="12409"/>
                    <a:pt x="14062" y="12397"/>
                  </a:cubicBezTo>
                  <a:lnTo>
                    <a:pt x="14135" y="12360"/>
                  </a:lnTo>
                  <a:cubicBezTo>
                    <a:pt x="14159" y="12360"/>
                    <a:pt x="14196" y="12349"/>
                    <a:pt x="14220" y="12336"/>
                  </a:cubicBezTo>
                  <a:lnTo>
                    <a:pt x="14293" y="12300"/>
                  </a:lnTo>
                  <a:cubicBezTo>
                    <a:pt x="14354" y="12276"/>
                    <a:pt x="14402" y="12263"/>
                    <a:pt x="14451" y="12239"/>
                  </a:cubicBezTo>
                  <a:cubicBezTo>
                    <a:pt x="14512" y="12227"/>
                    <a:pt x="14561" y="12203"/>
                    <a:pt x="14621" y="12190"/>
                  </a:cubicBezTo>
                  <a:cubicBezTo>
                    <a:pt x="14621" y="12203"/>
                    <a:pt x="14634" y="12215"/>
                    <a:pt x="14645" y="12227"/>
                  </a:cubicBezTo>
                  <a:cubicBezTo>
                    <a:pt x="14694" y="12252"/>
                    <a:pt x="14755" y="12288"/>
                    <a:pt x="14815" y="12312"/>
                  </a:cubicBezTo>
                  <a:cubicBezTo>
                    <a:pt x="14864" y="12336"/>
                    <a:pt x="14901" y="12360"/>
                    <a:pt x="14950" y="12385"/>
                  </a:cubicBezTo>
                  <a:cubicBezTo>
                    <a:pt x="14998" y="12397"/>
                    <a:pt x="15034" y="12422"/>
                    <a:pt x="15071" y="12446"/>
                  </a:cubicBezTo>
                  <a:cubicBezTo>
                    <a:pt x="15107" y="12470"/>
                    <a:pt x="15144" y="12495"/>
                    <a:pt x="15193" y="12519"/>
                  </a:cubicBezTo>
                  <a:cubicBezTo>
                    <a:pt x="15204" y="12519"/>
                    <a:pt x="15217" y="12531"/>
                    <a:pt x="15241" y="12543"/>
                  </a:cubicBezTo>
                  <a:cubicBezTo>
                    <a:pt x="15290" y="12579"/>
                    <a:pt x="15350" y="12616"/>
                    <a:pt x="15423" y="12640"/>
                  </a:cubicBezTo>
                  <a:cubicBezTo>
                    <a:pt x="15484" y="12676"/>
                    <a:pt x="15557" y="12701"/>
                    <a:pt x="15618" y="12725"/>
                  </a:cubicBezTo>
                  <a:cubicBezTo>
                    <a:pt x="15654" y="12725"/>
                    <a:pt x="15690" y="12738"/>
                    <a:pt x="15727" y="12738"/>
                  </a:cubicBezTo>
                  <a:cubicBezTo>
                    <a:pt x="15752" y="12738"/>
                    <a:pt x="15776" y="12738"/>
                    <a:pt x="15812" y="12725"/>
                  </a:cubicBezTo>
                  <a:cubicBezTo>
                    <a:pt x="15861" y="12725"/>
                    <a:pt x="15898" y="12701"/>
                    <a:pt x="15946" y="12689"/>
                  </a:cubicBezTo>
                  <a:cubicBezTo>
                    <a:pt x="16019" y="12665"/>
                    <a:pt x="16079" y="12628"/>
                    <a:pt x="16141" y="12579"/>
                  </a:cubicBezTo>
                  <a:cubicBezTo>
                    <a:pt x="16177" y="12543"/>
                    <a:pt x="16201" y="12506"/>
                    <a:pt x="16238" y="12470"/>
                  </a:cubicBezTo>
                  <a:cubicBezTo>
                    <a:pt x="16262" y="12433"/>
                    <a:pt x="16286" y="12397"/>
                    <a:pt x="16298" y="12349"/>
                  </a:cubicBezTo>
                  <a:cubicBezTo>
                    <a:pt x="16322" y="12324"/>
                    <a:pt x="16335" y="12288"/>
                    <a:pt x="16347" y="12263"/>
                  </a:cubicBezTo>
                  <a:lnTo>
                    <a:pt x="16384" y="12154"/>
                  </a:lnTo>
                  <a:cubicBezTo>
                    <a:pt x="16444" y="12020"/>
                    <a:pt x="16481" y="11887"/>
                    <a:pt x="16505" y="11741"/>
                  </a:cubicBezTo>
                  <a:cubicBezTo>
                    <a:pt x="16517" y="11717"/>
                    <a:pt x="16517" y="11680"/>
                    <a:pt x="16530" y="11644"/>
                  </a:cubicBezTo>
                  <a:cubicBezTo>
                    <a:pt x="16530" y="11607"/>
                    <a:pt x="16530" y="11571"/>
                    <a:pt x="16517" y="11534"/>
                  </a:cubicBezTo>
                  <a:cubicBezTo>
                    <a:pt x="16505" y="11498"/>
                    <a:pt x="16481" y="11461"/>
                    <a:pt x="16444" y="11449"/>
                  </a:cubicBezTo>
                  <a:cubicBezTo>
                    <a:pt x="16426" y="11437"/>
                    <a:pt x="16407" y="11434"/>
                    <a:pt x="16388" y="11434"/>
                  </a:cubicBezTo>
                  <a:cubicBezTo>
                    <a:pt x="16371" y="11434"/>
                    <a:pt x="16353" y="11437"/>
                    <a:pt x="16335" y="11437"/>
                  </a:cubicBezTo>
                  <a:cubicBezTo>
                    <a:pt x="16274" y="11449"/>
                    <a:pt x="16201" y="11474"/>
                    <a:pt x="16141" y="11498"/>
                  </a:cubicBezTo>
                  <a:cubicBezTo>
                    <a:pt x="16068" y="11522"/>
                    <a:pt x="16006" y="11547"/>
                    <a:pt x="15934" y="11571"/>
                  </a:cubicBezTo>
                  <a:cubicBezTo>
                    <a:pt x="15873" y="11595"/>
                    <a:pt x="15800" y="11620"/>
                    <a:pt x="15727" y="11644"/>
                  </a:cubicBezTo>
                  <a:cubicBezTo>
                    <a:pt x="15593" y="11692"/>
                    <a:pt x="15460" y="11741"/>
                    <a:pt x="15338" y="11790"/>
                  </a:cubicBezTo>
                  <a:cubicBezTo>
                    <a:pt x="15290" y="11801"/>
                    <a:pt x="15253" y="11814"/>
                    <a:pt x="15217" y="11826"/>
                  </a:cubicBezTo>
                  <a:cubicBezTo>
                    <a:pt x="15120" y="11863"/>
                    <a:pt x="15022" y="11887"/>
                    <a:pt x="14913" y="11923"/>
                  </a:cubicBezTo>
                  <a:cubicBezTo>
                    <a:pt x="14864" y="11936"/>
                    <a:pt x="14804" y="11947"/>
                    <a:pt x="14755" y="11972"/>
                  </a:cubicBezTo>
                  <a:cubicBezTo>
                    <a:pt x="14694" y="11984"/>
                    <a:pt x="14645" y="11996"/>
                    <a:pt x="14597" y="12020"/>
                  </a:cubicBezTo>
                  <a:cubicBezTo>
                    <a:pt x="14561" y="12033"/>
                    <a:pt x="14536" y="12033"/>
                    <a:pt x="14512" y="12044"/>
                  </a:cubicBezTo>
                  <a:cubicBezTo>
                    <a:pt x="14475" y="12057"/>
                    <a:pt x="14439" y="12069"/>
                    <a:pt x="14402" y="12093"/>
                  </a:cubicBezTo>
                  <a:lnTo>
                    <a:pt x="14220" y="12166"/>
                  </a:lnTo>
                  <a:cubicBezTo>
                    <a:pt x="14147" y="12203"/>
                    <a:pt x="14075" y="12227"/>
                    <a:pt x="14013" y="12263"/>
                  </a:cubicBezTo>
                  <a:cubicBezTo>
                    <a:pt x="13940" y="12300"/>
                    <a:pt x="13880" y="12336"/>
                    <a:pt x="13807" y="12373"/>
                  </a:cubicBezTo>
                  <a:cubicBezTo>
                    <a:pt x="13746" y="12409"/>
                    <a:pt x="13673" y="12446"/>
                    <a:pt x="13613" y="12482"/>
                  </a:cubicBezTo>
                  <a:lnTo>
                    <a:pt x="13430" y="12592"/>
                  </a:lnTo>
                  <a:cubicBezTo>
                    <a:pt x="13370" y="12628"/>
                    <a:pt x="13308" y="12676"/>
                    <a:pt x="13248" y="12713"/>
                  </a:cubicBezTo>
                  <a:cubicBezTo>
                    <a:pt x="13187" y="12749"/>
                    <a:pt x="13127" y="12798"/>
                    <a:pt x="13078" y="12835"/>
                  </a:cubicBezTo>
                  <a:cubicBezTo>
                    <a:pt x="13017" y="12871"/>
                    <a:pt x="12956" y="12920"/>
                    <a:pt x="12895" y="12968"/>
                  </a:cubicBezTo>
                  <a:cubicBezTo>
                    <a:pt x="12847" y="13005"/>
                    <a:pt x="12786" y="13054"/>
                    <a:pt x="12738" y="13102"/>
                  </a:cubicBezTo>
                  <a:cubicBezTo>
                    <a:pt x="12628" y="13187"/>
                    <a:pt x="12519" y="13284"/>
                    <a:pt x="12422" y="13370"/>
                  </a:cubicBezTo>
                  <a:lnTo>
                    <a:pt x="12409" y="13370"/>
                  </a:lnTo>
                  <a:cubicBezTo>
                    <a:pt x="12385" y="13406"/>
                    <a:pt x="12349" y="13430"/>
                    <a:pt x="12324" y="13467"/>
                  </a:cubicBezTo>
                  <a:cubicBezTo>
                    <a:pt x="12300" y="13479"/>
                    <a:pt x="12276" y="13503"/>
                    <a:pt x="12263" y="13527"/>
                  </a:cubicBezTo>
                  <a:cubicBezTo>
                    <a:pt x="12227" y="13551"/>
                    <a:pt x="12203" y="13588"/>
                    <a:pt x="12179" y="13613"/>
                  </a:cubicBezTo>
                  <a:lnTo>
                    <a:pt x="12106" y="13686"/>
                  </a:lnTo>
                  <a:cubicBezTo>
                    <a:pt x="12081" y="13710"/>
                    <a:pt x="12057" y="13746"/>
                    <a:pt x="12033" y="13770"/>
                  </a:cubicBezTo>
                  <a:cubicBezTo>
                    <a:pt x="12020" y="13795"/>
                    <a:pt x="11996" y="13819"/>
                    <a:pt x="11984" y="13832"/>
                  </a:cubicBezTo>
                  <a:lnTo>
                    <a:pt x="11960" y="13856"/>
                  </a:lnTo>
                  <a:cubicBezTo>
                    <a:pt x="11923" y="13916"/>
                    <a:pt x="11874" y="13977"/>
                    <a:pt x="11826" y="14026"/>
                  </a:cubicBezTo>
                  <a:cubicBezTo>
                    <a:pt x="11814" y="14062"/>
                    <a:pt x="11790" y="14086"/>
                    <a:pt x="11777" y="14111"/>
                  </a:cubicBezTo>
                  <a:cubicBezTo>
                    <a:pt x="11753" y="14147"/>
                    <a:pt x="11728" y="14172"/>
                    <a:pt x="11704" y="14196"/>
                  </a:cubicBezTo>
                  <a:cubicBezTo>
                    <a:pt x="11668" y="14256"/>
                    <a:pt x="11631" y="14305"/>
                    <a:pt x="11595" y="14366"/>
                  </a:cubicBezTo>
                  <a:cubicBezTo>
                    <a:pt x="11510" y="14475"/>
                    <a:pt x="11425" y="14597"/>
                    <a:pt x="11340" y="14718"/>
                  </a:cubicBezTo>
                  <a:cubicBezTo>
                    <a:pt x="11304" y="14779"/>
                    <a:pt x="11255" y="14840"/>
                    <a:pt x="11206" y="14901"/>
                  </a:cubicBezTo>
                  <a:cubicBezTo>
                    <a:pt x="11169" y="14961"/>
                    <a:pt x="11121" y="15023"/>
                    <a:pt x="11072" y="15083"/>
                  </a:cubicBezTo>
                  <a:cubicBezTo>
                    <a:pt x="11036" y="15144"/>
                    <a:pt x="10988" y="15204"/>
                    <a:pt x="10939" y="15253"/>
                  </a:cubicBezTo>
                  <a:cubicBezTo>
                    <a:pt x="10902" y="15314"/>
                    <a:pt x="10853" y="15363"/>
                    <a:pt x="10817" y="15411"/>
                  </a:cubicBezTo>
                  <a:cubicBezTo>
                    <a:pt x="10780" y="15447"/>
                    <a:pt x="10756" y="15484"/>
                    <a:pt x="10720" y="15520"/>
                  </a:cubicBezTo>
                  <a:cubicBezTo>
                    <a:pt x="10696" y="15545"/>
                    <a:pt x="10672" y="15582"/>
                    <a:pt x="10635" y="15606"/>
                  </a:cubicBezTo>
                  <a:cubicBezTo>
                    <a:pt x="10623" y="15630"/>
                    <a:pt x="10599" y="15655"/>
                    <a:pt x="10574" y="15679"/>
                  </a:cubicBezTo>
                  <a:cubicBezTo>
                    <a:pt x="10526" y="15727"/>
                    <a:pt x="10464" y="15776"/>
                    <a:pt x="10416" y="15825"/>
                  </a:cubicBezTo>
                  <a:cubicBezTo>
                    <a:pt x="10380" y="15873"/>
                    <a:pt x="10343" y="15922"/>
                    <a:pt x="10294" y="15971"/>
                  </a:cubicBezTo>
                  <a:cubicBezTo>
                    <a:pt x="10319" y="15934"/>
                    <a:pt x="10331" y="15898"/>
                    <a:pt x="10356" y="15861"/>
                  </a:cubicBezTo>
                  <a:cubicBezTo>
                    <a:pt x="10416" y="15752"/>
                    <a:pt x="10464" y="15630"/>
                    <a:pt x="10513" y="15520"/>
                  </a:cubicBezTo>
                  <a:cubicBezTo>
                    <a:pt x="10537" y="15496"/>
                    <a:pt x="10550" y="15472"/>
                    <a:pt x="10562" y="15447"/>
                  </a:cubicBezTo>
                  <a:cubicBezTo>
                    <a:pt x="10610" y="15375"/>
                    <a:pt x="10647" y="15302"/>
                    <a:pt x="10683" y="15229"/>
                  </a:cubicBezTo>
                  <a:cubicBezTo>
                    <a:pt x="10756" y="15059"/>
                    <a:pt x="10817" y="14901"/>
                    <a:pt x="10878" y="14731"/>
                  </a:cubicBezTo>
                  <a:cubicBezTo>
                    <a:pt x="10939" y="14572"/>
                    <a:pt x="11012" y="14415"/>
                    <a:pt x="11072" y="14245"/>
                  </a:cubicBezTo>
                  <a:cubicBezTo>
                    <a:pt x="11109" y="14172"/>
                    <a:pt x="11145" y="14086"/>
                    <a:pt x="11182" y="14002"/>
                  </a:cubicBezTo>
                  <a:cubicBezTo>
                    <a:pt x="11218" y="13916"/>
                    <a:pt x="11255" y="13832"/>
                    <a:pt x="11279" y="13746"/>
                  </a:cubicBezTo>
                  <a:cubicBezTo>
                    <a:pt x="11315" y="13673"/>
                    <a:pt x="11340" y="13588"/>
                    <a:pt x="11364" y="13503"/>
                  </a:cubicBezTo>
                  <a:cubicBezTo>
                    <a:pt x="11401" y="13418"/>
                    <a:pt x="11425" y="13333"/>
                    <a:pt x="11461" y="13260"/>
                  </a:cubicBezTo>
                  <a:cubicBezTo>
                    <a:pt x="11498" y="13175"/>
                    <a:pt x="11522" y="13102"/>
                    <a:pt x="11558" y="13017"/>
                  </a:cubicBezTo>
                  <a:cubicBezTo>
                    <a:pt x="11583" y="12956"/>
                    <a:pt x="11607" y="12895"/>
                    <a:pt x="11631" y="12847"/>
                  </a:cubicBezTo>
                  <a:lnTo>
                    <a:pt x="11777" y="12519"/>
                  </a:lnTo>
                  <a:cubicBezTo>
                    <a:pt x="11826" y="12385"/>
                    <a:pt x="11887" y="12252"/>
                    <a:pt x="11947" y="12117"/>
                  </a:cubicBezTo>
                  <a:cubicBezTo>
                    <a:pt x="11960" y="12093"/>
                    <a:pt x="11971" y="12081"/>
                    <a:pt x="11984" y="12057"/>
                  </a:cubicBezTo>
                  <a:cubicBezTo>
                    <a:pt x="12008" y="12008"/>
                    <a:pt x="12033" y="11972"/>
                    <a:pt x="12069" y="11923"/>
                  </a:cubicBezTo>
                  <a:lnTo>
                    <a:pt x="12069" y="11936"/>
                  </a:lnTo>
                  <a:cubicBezTo>
                    <a:pt x="12081" y="11911"/>
                    <a:pt x="12081" y="11899"/>
                    <a:pt x="12093" y="11874"/>
                  </a:cubicBezTo>
                  <a:lnTo>
                    <a:pt x="12276" y="11620"/>
                  </a:lnTo>
                  <a:cubicBezTo>
                    <a:pt x="12300" y="11583"/>
                    <a:pt x="12324" y="11534"/>
                    <a:pt x="12349" y="11498"/>
                  </a:cubicBezTo>
                  <a:cubicBezTo>
                    <a:pt x="12385" y="11449"/>
                    <a:pt x="12397" y="11401"/>
                    <a:pt x="12422" y="11352"/>
                  </a:cubicBezTo>
                  <a:cubicBezTo>
                    <a:pt x="12458" y="11267"/>
                    <a:pt x="12506" y="11194"/>
                    <a:pt x="12543" y="11109"/>
                  </a:cubicBezTo>
                  <a:lnTo>
                    <a:pt x="12652" y="10853"/>
                  </a:lnTo>
                  <a:lnTo>
                    <a:pt x="12689" y="10745"/>
                  </a:lnTo>
                  <a:cubicBezTo>
                    <a:pt x="12701" y="10708"/>
                    <a:pt x="12725" y="10672"/>
                    <a:pt x="12738" y="10635"/>
                  </a:cubicBezTo>
                  <a:cubicBezTo>
                    <a:pt x="12774" y="10550"/>
                    <a:pt x="12798" y="10465"/>
                    <a:pt x="12835" y="10392"/>
                  </a:cubicBezTo>
                  <a:cubicBezTo>
                    <a:pt x="12895" y="10221"/>
                    <a:pt x="12956" y="10051"/>
                    <a:pt x="13029" y="9881"/>
                  </a:cubicBezTo>
                  <a:cubicBezTo>
                    <a:pt x="13054" y="9808"/>
                    <a:pt x="13090" y="9724"/>
                    <a:pt x="13127" y="9651"/>
                  </a:cubicBezTo>
                  <a:cubicBezTo>
                    <a:pt x="13163" y="9565"/>
                    <a:pt x="13199" y="9481"/>
                    <a:pt x="13224" y="9395"/>
                  </a:cubicBezTo>
                  <a:cubicBezTo>
                    <a:pt x="13235" y="9346"/>
                    <a:pt x="13260" y="9298"/>
                    <a:pt x="13272" y="9249"/>
                  </a:cubicBezTo>
                  <a:lnTo>
                    <a:pt x="13272" y="9237"/>
                  </a:lnTo>
                  <a:lnTo>
                    <a:pt x="13284" y="9237"/>
                  </a:lnTo>
                  <a:cubicBezTo>
                    <a:pt x="13284" y="9237"/>
                    <a:pt x="13297" y="9225"/>
                    <a:pt x="13308" y="9225"/>
                  </a:cubicBezTo>
                  <a:cubicBezTo>
                    <a:pt x="13321" y="9213"/>
                    <a:pt x="13345" y="9201"/>
                    <a:pt x="13357" y="9201"/>
                  </a:cubicBezTo>
                  <a:lnTo>
                    <a:pt x="13467" y="9128"/>
                  </a:lnTo>
                  <a:cubicBezTo>
                    <a:pt x="13491" y="9128"/>
                    <a:pt x="13503" y="9116"/>
                    <a:pt x="13515" y="9103"/>
                  </a:cubicBezTo>
                  <a:cubicBezTo>
                    <a:pt x="13540" y="9103"/>
                    <a:pt x="13564" y="9092"/>
                    <a:pt x="13576" y="9092"/>
                  </a:cubicBezTo>
                  <a:cubicBezTo>
                    <a:pt x="13588" y="9079"/>
                    <a:pt x="13600" y="9079"/>
                    <a:pt x="13613" y="9079"/>
                  </a:cubicBezTo>
                  <a:cubicBezTo>
                    <a:pt x="13686" y="9055"/>
                    <a:pt x="13770" y="9030"/>
                    <a:pt x="13843" y="9006"/>
                  </a:cubicBezTo>
                  <a:cubicBezTo>
                    <a:pt x="13880" y="9006"/>
                    <a:pt x="13904" y="8994"/>
                    <a:pt x="13940" y="8982"/>
                  </a:cubicBezTo>
                  <a:cubicBezTo>
                    <a:pt x="13965" y="8970"/>
                    <a:pt x="13977" y="8970"/>
                    <a:pt x="14002" y="8970"/>
                  </a:cubicBezTo>
                  <a:cubicBezTo>
                    <a:pt x="14026" y="8957"/>
                    <a:pt x="14038" y="8946"/>
                    <a:pt x="14062" y="8946"/>
                  </a:cubicBezTo>
                  <a:cubicBezTo>
                    <a:pt x="14075" y="8933"/>
                    <a:pt x="14099" y="8933"/>
                    <a:pt x="14110" y="8922"/>
                  </a:cubicBezTo>
                  <a:cubicBezTo>
                    <a:pt x="14147" y="8909"/>
                    <a:pt x="14172" y="8897"/>
                    <a:pt x="14196" y="8873"/>
                  </a:cubicBezTo>
                  <a:lnTo>
                    <a:pt x="14269" y="8836"/>
                  </a:lnTo>
                  <a:cubicBezTo>
                    <a:pt x="14281" y="8824"/>
                    <a:pt x="14305" y="8812"/>
                    <a:pt x="14329" y="8787"/>
                  </a:cubicBezTo>
                  <a:lnTo>
                    <a:pt x="14366" y="8751"/>
                  </a:lnTo>
                  <a:cubicBezTo>
                    <a:pt x="14402" y="8727"/>
                    <a:pt x="14426" y="8703"/>
                    <a:pt x="14451" y="8678"/>
                  </a:cubicBezTo>
                  <a:cubicBezTo>
                    <a:pt x="14463" y="8666"/>
                    <a:pt x="14475" y="8654"/>
                    <a:pt x="14488" y="8654"/>
                  </a:cubicBezTo>
                  <a:cubicBezTo>
                    <a:pt x="14499" y="8630"/>
                    <a:pt x="14512" y="8617"/>
                    <a:pt x="14524" y="8606"/>
                  </a:cubicBezTo>
                  <a:cubicBezTo>
                    <a:pt x="14548" y="8569"/>
                    <a:pt x="14585" y="8533"/>
                    <a:pt x="14609" y="8496"/>
                  </a:cubicBezTo>
                  <a:lnTo>
                    <a:pt x="14706" y="8398"/>
                  </a:lnTo>
                  <a:cubicBezTo>
                    <a:pt x="14731" y="8374"/>
                    <a:pt x="14742" y="8350"/>
                    <a:pt x="14767" y="8325"/>
                  </a:cubicBezTo>
                  <a:cubicBezTo>
                    <a:pt x="14804" y="8290"/>
                    <a:pt x="14828" y="8253"/>
                    <a:pt x="14864" y="8217"/>
                  </a:cubicBezTo>
                  <a:cubicBezTo>
                    <a:pt x="14901" y="8180"/>
                    <a:pt x="14925" y="8144"/>
                    <a:pt x="14961" y="8107"/>
                  </a:cubicBezTo>
                  <a:cubicBezTo>
                    <a:pt x="14986" y="8071"/>
                    <a:pt x="15010" y="8034"/>
                    <a:pt x="15034" y="8010"/>
                  </a:cubicBezTo>
                  <a:cubicBezTo>
                    <a:pt x="15047" y="7998"/>
                    <a:pt x="15047" y="7974"/>
                    <a:pt x="15058" y="7961"/>
                  </a:cubicBezTo>
                  <a:cubicBezTo>
                    <a:pt x="15071" y="7949"/>
                    <a:pt x="15071" y="7949"/>
                    <a:pt x="15071" y="7937"/>
                  </a:cubicBezTo>
                  <a:cubicBezTo>
                    <a:pt x="15083" y="7925"/>
                    <a:pt x="15083" y="7912"/>
                    <a:pt x="15083" y="7901"/>
                  </a:cubicBezTo>
                  <a:cubicBezTo>
                    <a:pt x="15071" y="7888"/>
                    <a:pt x="15071" y="7876"/>
                    <a:pt x="15058" y="7876"/>
                  </a:cubicBezTo>
                  <a:cubicBezTo>
                    <a:pt x="15047" y="7864"/>
                    <a:pt x="15047" y="7864"/>
                    <a:pt x="15034" y="7864"/>
                  </a:cubicBezTo>
                  <a:cubicBezTo>
                    <a:pt x="15026" y="7860"/>
                    <a:pt x="15019" y="7858"/>
                    <a:pt x="15014" y="7858"/>
                  </a:cubicBezTo>
                  <a:cubicBezTo>
                    <a:pt x="15002" y="7858"/>
                    <a:pt x="14994" y="7864"/>
                    <a:pt x="14986" y="7864"/>
                  </a:cubicBezTo>
                  <a:lnTo>
                    <a:pt x="14877" y="7901"/>
                  </a:lnTo>
                  <a:cubicBezTo>
                    <a:pt x="14840" y="7901"/>
                    <a:pt x="14804" y="7912"/>
                    <a:pt x="14767" y="7925"/>
                  </a:cubicBezTo>
                  <a:lnTo>
                    <a:pt x="14742" y="7925"/>
                  </a:lnTo>
                  <a:cubicBezTo>
                    <a:pt x="14731" y="7925"/>
                    <a:pt x="14718" y="7937"/>
                    <a:pt x="14718" y="7937"/>
                  </a:cubicBezTo>
                  <a:lnTo>
                    <a:pt x="14706" y="7937"/>
                  </a:lnTo>
                  <a:cubicBezTo>
                    <a:pt x="14694" y="7937"/>
                    <a:pt x="14682" y="7937"/>
                    <a:pt x="14670" y="7949"/>
                  </a:cubicBezTo>
                  <a:lnTo>
                    <a:pt x="14634" y="7949"/>
                  </a:lnTo>
                  <a:cubicBezTo>
                    <a:pt x="14609" y="7961"/>
                    <a:pt x="14597" y="7961"/>
                    <a:pt x="14585" y="7961"/>
                  </a:cubicBezTo>
                  <a:cubicBezTo>
                    <a:pt x="14572" y="7974"/>
                    <a:pt x="14561" y="7974"/>
                    <a:pt x="14548" y="7974"/>
                  </a:cubicBezTo>
                  <a:lnTo>
                    <a:pt x="14329" y="8046"/>
                  </a:lnTo>
                  <a:cubicBezTo>
                    <a:pt x="14293" y="8058"/>
                    <a:pt x="14256" y="8071"/>
                    <a:pt x="14220" y="8095"/>
                  </a:cubicBezTo>
                  <a:cubicBezTo>
                    <a:pt x="14208" y="8095"/>
                    <a:pt x="14183" y="8107"/>
                    <a:pt x="14159" y="8119"/>
                  </a:cubicBezTo>
                  <a:cubicBezTo>
                    <a:pt x="14147" y="8119"/>
                    <a:pt x="14123" y="8131"/>
                    <a:pt x="14110" y="8144"/>
                  </a:cubicBezTo>
                  <a:cubicBezTo>
                    <a:pt x="14099" y="8144"/>
                    <a:pt x="14086" y="8155"/>
                    <a:pt x="14062" y="8168"/>
                  </a:cubicBezTo>
                  <a:cubicBezTo>
                    <a:pt x="14050" y="8180"/>
                    <a:pt x="14026" y="8192"/>
                    <a:pt x="14002" y="8204"/>
                  </a:cubicBezTo>
                  <a:cubicBezTo>
                    <a:pt x="13989" y="8204"/>
                    <a:pt x="13977" y="8217"/>
                    <a:pt x="13965" y="8228"/>
                  </a:cubicBezTo>
                  <a:cubicBezTo>
                    <a:pt x="13953" y="8228"/>
                    <a:pt x="13929" y="8241"/>
                    <a:pt x="13916" y="8253"/>
                  </a:cubicBezTo>
                  <a:cubicBezTo>
                    <a:pt x="13904" y="8265"/>
                    <a:pt x="13880" y="8277"/>
                    <a:pt x="13856" y="8290"/>
                  </a:cubicBezTo>
                  <a:lnTo>
                    <a:pt x="13819" y="8325"/>
                  </a:lnTo>
                  <a:cubicBezTo>
                    <a:pt x="13795" y="8325"/>
                    <a:pt x="13783" y="8338"/>
                    <a:pt x="13770" y="8350"/>
                  </a:cubicBezTo>
                  <a:cubicBezTo>
                    <a:pt x="13759" y="8362"/>
                    <a:pt x="13734" y="8374"/>
                    <a:pt x="13722" y="8387"/>
                  </a:cubicBezTo>
                  <a:cubicBezTo>
                    <a:pt x="13710" y="8398"/>
                    <a:pt x="13697" y="8411"/>
                    <a:pt x="13673" y="8423"/>
                  </a:cubicBezTo>
                  <a:lnTo>
                    <a:pt x="13600" y="8496"/>
                  </a:lnTo>
                  <a:cubicBezTo>
                    <a:pt x="13564" y="8533"/>
                    <a:pt x="13540" y="8581"/>
                    <a:pt x="13503" y="8617"/>
                  </a:cubicBezTo>
                  <a:cubicBezTo>
                    <a:pt x="13491" y="8641"/>
                    <a:pt x="13491" y="8654"/>
                    <a:pt x="13479" y="8666"/>
                  </a:cubicBezTo>
                  <a:cubicBezTo>
                    <a:pt x="13515" y="8581"/>
                    <a:pt x="13540" y="8508"/>
                    <a:pt x="13564" y="8435"/>
                  </a:cubicBezTo>
                  <a:cubicBezTo>
                    <a:pt x="13576" y="8411"/>
                    <a:pt x="13588" y="8387"/>
                    <a:pt x="13588" y="8350"/>
                  </a:cubicBezTo>
                  <a:lnTo>
                    <a:pt x="13588" y="8362"/>
                  </a:lnTo>
                  <a:cubicBezTo>
                    <a:pt x="13588" y="8350"/>
                    <a:pt x="13600" y="8350"/>
                    <a:pt x="13600" y="8338"/>
                  </a:cubicBezTo>
                  <a:cubicBezTo>
                    <a:pt x="13613" y="8301"/>
                    <a:pt x="13613" y="8277"/>
                    <a:pt x="13624" y="8253"/>
                  </a:cubicBezTo>
                  <a:cubicBezTo>
                    <a:pt x="13661" y="8155"/>
                    <a:pt x="13686" y="8071"/>
                    <a:pt x="13710" y="7974"/>
                  </a:cubicBezTo>
                  <a:cubicBezTo>
                    <a:pt x="13734" y="7888"/>
                    <a:pt x="13759" y="7815"/>
                    <a:pt x="13783" y="7730"/>
                  </a:cubicBezTo>
                  <a:cubicBezTo>
                    <a:pt x="13807" y="7669"/>
                    <a:pt x="13819" y="7621"/>
                    <a:pt x="13831" y="7572"/>
                  </a:cubicBezTo>
                  <a:cubicBezTo>
                    <a:pt x="13843" y="7536"/>
                    <a:pt x="13843" y="7487"/>
                    <a:pt x="13856" y="7439"/>
                  </a:cubicBezTo>
                  <a:cubicBezTo>
                    <a:pt x="13867" y="7402"/>
                    <a:pt x="13880" y="7353"/>
                    <a:pt x="13880" y="7305"/>
                  </a:cubicBezTo>
                  <a:cubicBezTo>
                    <a:pt x="13880" y="7280"/>
                    <a:pt x="13892" y="7256"/>
                    <a:pt x="13892" y="7244"/>
                  </a:cubicBezTo>
                  <a:lnTo>
                    <a:pt x="13892" y="7196"/>
                  </a:lnTo>
                  <a:lnTo>
                    <a:pt x="13953" y="7196"/>
                  </a:lnTo>
                  <a:cubicBezTo>
                    <a:pt x="13965" y="7183"/>
                    <a:pt x="13965" y="7183"/>
                    <a:pt x="13977" y="7183"/>
                  </a:cubicBezTo>
                  <a:cubicBezTo>
                    <a:pt x="14002" y="7171"/>
                    <a:pt x="14026" y="7159"/>
                    <a:pt x="14038" y="7147"/>
                  </a:cubicBezTo>
                  <a:lnTo>
                    <a:pt x="14062" y="7147"/>
                  </a:lnTo>
                  <a:cubicBezTo>
                    <a:pt x="14062" y="7134"/>
                    <a:pt x="14075" y="7134"/>
                    <a:pt x="14086" y="7134"/>
                  </a:cubicBezTo>
                  <a:cubicBezTo>
                    <a:pt x="14110" y="7110"/>
                    <a:pt x="14135" y="7098"/>
                    <a:pt x="14159" y="7086"/>
                  </a:cubicBezTo>
                  <a:cubicBezTo>
                    <a:pt x="14196" y="7062"/>
                    <a:pt x="14220" y="7050"/>
                    <a:pt x="14245" y="7026"/>
                  </a:cubicBezTo>
                  <a:cubicBezTo>
                    <a:pt x="14269" y="7013"/>
                    <a:pt x="14305" y="6989"/>
                    <a:pt x="14318" y="6964"/>
                  </a:cubicBezTo>
                  <a:cubicBezTo>
                    <a:pt x="14342" y="6953"/>
                    <a:pt x="14354" y="6940"/>
                    <a:pt x="14366" y="6928"/>
                  </a:cubicBezTo>
                  <a:cubicBezTo>
                    <a:pt x="14378" y="6928"/>
                    <a:pt x="14378" y="6916"/>
                    <a:pt x="14391" y="6904"/>
                  </a:cubicBezTo>
                  <a:cubicBezTo>
                    <a:pt x="14402" y="6891"/>
                    <a:pt x="14415" y="6880"/>
                    <a:pt x="14415" y="6867"/>
                  </a:cubicBezTo>
                  <a:lnTo>
                    <a:pt x="14488" y="6794"/>
                  </a:lnTo>
                  <a:cubicBezTo>
                    <a:pt x="14499" y="6770"/>
                    <a:pt x="14524" y="6734"/>
                    <a:pt x="14536" y="6710"/>
                  </a:cubicBezTo>
                  <a:cubicBezTo>
                    <a:pt x="14561" y="6685"/>
                    <a:pt x="14572" y="6661"/>
                    <a:pt x="14585" y="6637"/>
                  </a:cubicBezTo>
                  <a:cubicBezTo>
                    <a:pt x="14621" y="6575"/>
                    <a:pt x="14658" y="6515"/>
                    <a:pt x="14682" y="6454"/>
                  </a:cubicBezTo>
                  <a:cubicBezTo>
                    <a:pt x="14694" y="6430"/>
                    <a:pt x="14706" y="6394"/>
                    <a:pt x="14718" y="6369"/>
                  </a:cubicBezTo>
                  <a:lnTo>
                    <a:pt x="14755" y="6296"/>
                  </a:lnTo>
                  <a:lnTo>
                    <a:pt x="14828" y="6114"/>
                  </a:lnTo>
                  <a:cubicBezTo>
                    <a:pt x="14840" y="6053"/>
                    <a:pt x="14864" y="5980"/>
                    <a:pt x="14877" y="5919"/>
                  </a:cubicBezTo>
                  <a:cubicBezTo>
                    <a:pt x="14888" y="5895"/>
                    <a:pt x="14888" y="5859"/>
                    <a:pt x="14901" y="5822"/>
                  </a:cubicBezTo>
                  <a:cubicBezTo>
                    <a:pt x="14901" y="5798"/>
                    <a:pt x="14913" y="5762"/>
                    <a:pt x="14913" y="5737"/>
                  </a:cubicBezTo>
                  <a:cubicBezTo>
                    <a:pt x="14913" y="5700"/>
                    <a:pt x="14925" y="5664"/>
                    <a:pt x="14913" y="5640"/>
                  </a:cubicBezTo>
                  <a:lnTo>
                    <a:pt x="14913" y="5591"/>
                  </a:lnTo>
                  <a:cubicBezTo>
                    <a:pt x="14925" y="5579"/>
                    <a:pt x="14925" y="5579"/>
                    <a:pt x="14925" y="5567"/>
                  </a:cubicBezTo>
                  <a:cubicBezTo>
                    <a:pt x="14937" y="5567"/>
                    <a:pt x="14937" y="5555"/>
                    <a:pt x="14937" y="5555"/>
                  </a:cubicBezTo>
                  <a:cubicBezTo>
                    <a:pt x="14950" y="5555"/>
                    <a:pt x="14950" y="5543"/>
                    <a:pt x="14950" y="5543"/>
                  </a:cubicBezTo>
                  <a:lnTo>
                    <a:pt x="14950" y="5530"/>
                  </a:lnTo>
                  <a:cubicBezTo>
                    <a:pt x="14961" y="5519"/>
                    <a:pt x="14974" y="5494"/>
                    <a:pt x="14974" y="5482"/>
                  </a:cubicBezTo>
                  <a:lnTo>
                    <a:pt x="14986" y="5482"/>
                  </a:lnTo>
                  <a:cubicBezTo>
                    <a:pt x="14998" y="5446"/>
                    <a:pt x="15010" y="5409"/>
                    <a:pt x="15034" y="5373"/>
                  </a:cubicBezTo>
                  <a:cubicBezTo>
                    <a:pt x="15047" y="5336"/>
                    <a:pt x="15071" y="5311"/>
                    <a:pt x="15083" y="5275"/>
                  </a:cubicBezTo>
                  <a:cubicBezTo>
                    <a:pt x="15083" y="5263"/>
                    <a:pt x="15095" y="5263"/>
                    <a:pt x="15095" y="5251"/>
                  </a:cubicBezTo>
                  <a:cubicBezTo>
                    <a:pt x="15107" y="5239"/>
                    <a:pt x="15107" y="5227"/>
                    <a:pt x="15107" y="5214"/>
                  </a:cubicBezTo>
                  <a:lnTo>
                    <a:pt x="15107" y="5227"/>
                  </a:lnTo>
                  <a:lnTo>
                    <a:pt x="15180" y="5081"/>
                  </a:lnTo>
                  <a:cubicBezTo>
                    <a:pt x="15193" y="5044"/>
                    <a:pt x="15217" y="5008"/>
                    <a:pt x="15241" y="4959"/>
                  </a:cubicBezTo>
                  <a:cubicBezTo>
                    <a:pt x="15241" y="4935"/>
                    <a:pt x="15253" y="4923"/>
                    <a:pt x="15266" y="4898"/>
                  </a:cubicBezTo>
                  <a:cubicBezTo>
                    <a:pt x="15266" y="4874"/>
                    <a:pt x="15277" y="4862"/>
                    <a:pt x="15290" y="4838"/>
                  </a:cubicBezTo>
                  <a:lnTo>
                    <a:pt x="15326" y="4728"/>
                  </a:lnTo>
                  <a:cubicBezTo>
                    <a:pt x="15338" y="4716"/>
                    <a:pt x="15338" y="4692"/>
                    <a:pt x="15350" y="4679"/>
                  </a:cubicBezTo>
                  <a:cubicBezTo>
                    <a:pt x="15350" y="4655"/>
                    <a:pt x="15363" y="4643"/>
                    <a:pt x="15374" y="4619"/>
                  </a:cubicBezTo>
                  <a:cubicBezTo>
                    <a:pt x="15387" y="4582"/>
                    <a:pt x="15411" y="4546"/>
                    <a:pt x="15423" y="4509"/>
                  </a:cubicBezTo>
                  <a:cubicBezTo>
                    <a:pt x="15460" y="4425"/>
                    <a:pt x="15496" y="4363"/>
                    <a:pt x="15520" y="4291"/>
                  </a:cubicBezTo>
                  <a:cubicBezTo>
                    <a:pt x="15545" y="4255"/>
                    <a:pt x="15557" y="4206"/>
                    <a:pt x="15569" y="4169"/>
                  </a:cubicBezTo>
                  <a:cubicBezTo>
                    <a:pt x="15582" y="4133"/>
                    <a:pt x="15606" y="4096"/>
                    <a:pt x="15618" y="4060"/>
                  </a:cubicBezTo>
                  <a:cubicBezTo>
                    <a:pt x="15630" y="4047"/>
                    <a:pt x="15642" y="4036"/>
                    <a:pt x="15642" y="4012"/>
                  </a:cubicBezTo>
                  <a:lnTo>
                    <a:pt x="15642" y="4023"/>
                  </a:lnTo>
                  <a:lnTo>
                    <a:pt x="15679" y="3950"/>
                  </a:lnTo>
                  <a:cubicBezTo>
                    <a:pt x="15690" y="3926"/>
                    <a:pt x="15690" y="3914"/>
                    <a:pt x="15703" y="3902"/>
                  </a:cubicBezTo>
                  <a:cubicBezTo>
                    <a:pt x="15715" y="3890"/>
                    <a:pt x="15715" y="3877"/>
                    <a:pt x="15727" y="3866"/>
                  </a:cubicBezTo>
                  <a:cubicBezTo>
                    <a:pt x="15752" y="3829"/>
                    <a:pt x="15763" y="3793"/>
                    <a:pt x="15788" y="3756"/>
                  </a:cubicBezTo>
                  <a:cubicBezTo>
                    <a:pt x="15812" y="3731"/>
                    <a:pt x="15836" y="3696"/>
                    <a:pt x="15849" y="3659"/>
                  </a:cubicBezTo>
                  <a:cubicBezTo>
                    <a:pt x="15861" y="3647"/>
                    <a:pt x="15873" y="3623"/>
                    <a:pt x="15885" y="3610"/>
                  </a:cubicBezTo>
                  <a:cubicBezTo>
                    <a:pt x="15898" y="3586"/>
                    <a:pt x="15909" y="3574"/>
                    <a:pt x="15922" y="3550"/>
                  </a:cubicBezTo>
                  <a:cubicBezTo>
                    <a:pt x="15922" y="3525"/>
                    <a:pt x="15934" y="3513"/>
                    <a:pt x="15946" y="3488"/>
                  </a:cubicBezTo>
                  <a:cubicBezTo>
                    <a:pt x="15958" y="3477"/>
                    <a:pt x="15970" y="3464"/>
                    <a:pt x="15970" y="3440"/>
                  </a:cubicBezTo>
                  <a:cubicBezTo>
                    <a:pt x="15995" y="3416"/>
                    <a:pt x="16019" y="3380"/>
                    <a:pt x="16031" y="3343"/>
                  </a:cubicBezTo>
                  <a:cubicBezTo>
                    <a:pt x="16043" y="3331"/>
                    <a:pt x="16055" y="3318"/>
                    <a:pt x="16068" y="3294"/>
                  </a:cubicBezTo>
                  <a:cubicBezTo>
                    <a:pt x="16079" y="3270"/>
                    <a:pt x="16092" y="3258"/>
                    <a:pt x="16092" y="3234"/>
                  </a:cubicBezTo>
                  <a:cubicBezTo>
                    <a:pt x="16104" y="3221"/>
                    <a:pt x="16104" y="3221"/>
                    <a:pt x="16104" y="3209"/>
                  </a:cubicBezTo>
                  <a:cubicBezTo>
                    <a:pt x="16116" y="3197"/>
                    <a:pt x="16116" y="3185"/>
                    <a:pt x="16128" y="3172"/>
                  </a:cubicBezTo>
                  <a:cubicBezTo>
                    <a:pt x="16141" y="3161"/>
                    <a:pt x="16141" y="3136"/>
                    <a:pt x="16152" y="3124"/>
                  </a:cubicBezTo>
                  <a:cubicBezTo>
                    <a:pt x="16165" y="3088"/>
                    <a:pt x="16189" y="3051"/>
                    <a:pt x="16201" y="3015"/>
                  </a:cubicBezTo>
                  <a:cubicBezTo>
                    <a:pt x="16225" y="2942"/>
                    <a:pt x="16249" y="2856"/>
                    <a:pt x="16274" y="2784"/>
                  </a:cubicBezTo>
                  <a:cubicBezTo>
                    <a:pt x="16274" y="2759"/>
                    <a:pt x="16286" y="2748"/>
                    <a:pt x="16286" y="2723"/>
                  </a:cubicBezTo>
                  <a:cubicBezTo>
                    <a:pt x="16298" y="2711"/>
                    <a:pt x="16298" y="2699"/>
                    <a:pt x="16298" y="2699"/>
                  </a:cubicBezTo>
                  <a:cubicBezTo>
                    <a:pt x="16298" y="2686"/>
                    <a:pt x="16298" y="2675"/>
                    <a:pt x="16311" y="2662"/>
                  </a:cubicBezTo>
                  <a:cubicBezTo>
                    <a:pt x="16311" y="2638"/>
                    <a:pt x="16311" y="2626"/>
                    <a:pt x="16322" y="2602"/>
                  </a:cubicBezTo>
                  <a:lnTo>
                    <a:pt x="16322" y="2565"/>
                  </a:lnTo>
                  <a:lnTo>
                    <a:pt x="16322" y="2540"/>
                  </a:lnTo>
                  <a:lnTo>
                    <a:pt x="16322" y="2504"/>
                  </a:lnTo>
                  <a:lnTo>
                    <a:pt x="16322" y="2492"/>
                  </a:lnTo>
                  <a:cubicBezTo>
                    <a:pt x="16335" y="2468"/>
                    <a:pt x="16335" y="2432"/>
                    <a:pt x="16335" y="2407"/>
                  </a:cubicBezTo>
                  <a:lnTo>
                    <a:pt x="16335" y="2322"/>
                  </a:lnTo>
                  <a:lnTo>
                    <a:pt x="16335" y="2152"/>
                  </a:lnTo>
                  <a:cubicBezTo>
                    <a:pt x="16335" y="2103"/>
                    <a:pt x="16335" y="2067"/>
                    <a:pt x="16347" y="2018"/>
                  </a:cubicBezTo>
                  <a:cubicBezTo>
                    <a:pt x="16347" y="2006"/>
                    <a:pt x="16347" y="1981"/>
                    <a:pt x="16359" y="1970"/>
                  </a:cubicBezTo>
                  <a:lnTo>
                    <a:pt x="16359" y="1921"/>
                  </a:lnTo>
                  <a:lnTo>
                    <a:pt x="16359" y="1884"/>
                  </a:lnTo>
                  <a:lnTo>
                    <a:pt x="16359" y="1860"/>
                  </a:lnTo>
                  <a:cubicBezTo>
                    <a:pt x="16359" y="1860"/>
                    <a:pt x="16347" y="1848"/>
                    <a:pt x="16335" y="1848"/>
                  </a:cubicBezTo>
                  <a:cubicBezTo>
                    <a:pt x="16322" y="1848"/>
                    <a:pt x="16322" y="1848"/>
                    <a:pt x="16322" y="1860"/>
                  </a:cubicBezTo>
                  <a:lnTo>
                    <a:pt x="16311" y="1860"/>
                  </a:lnTo>
                  <a:lnTo>
                    <a:pt x="16298" y="1872"/>
                  </a:lnTo>
                  <a:cubicBezTo>
                    <a:pt x="16286" y="1884"/>
                    <a:pt x="16286" y="1897"/>
                    <a:pt x="16274" y="1897"/>
                  </a:cubicBezTo>
                  <a:cubicBezTo>
                    <a:pt x="16262" y="1921"/>
                    <a:pt x="16238" y="1933"/>
                    <a:pt x="16225" y="1957"/>
                  </a:cubicBezTo>
                  <a:cubicBezTo>
                    <a:pt x="16189" y="1994"/>
                    <a:pt x="16152" y="2018"/>
                    <a:pt x="16128" y="2054"/>
                  </a:cubicBezTo>
                  <a:cubicBezTo>
                    <a:pt x="16104" y="2067"/>
                    <a:pt x="16104" y="2079"/>
                    <a:pt x="16092" y="2079"/>
                  </a:cubicBezTo>
                  <a:cubicBezTo>
                    <a:pt x="16079" y="2091"/>
                    <a:pt x="16055" y="2103"/>
                    <a:pt x="16043" y="2116"/>
                  </a:cubicBezTo>
                  <a:cubicBezTo>
                    <a:pt x="16019" y="2140"/>
                    <a:pt x="15995" y="2152"/>
                    <a:pt x="15970" y="2176"/>
                  </a:cubicBezTo>
                  <a:cubicBezTo>
                    <a:pt x="15946" y="2188"/>
                    <a:pt x="15934" y="2213"/>
                    <a:pt x="15909" y="2224"/>
                  </a:cubicBezTo>
                  <a:lnTo>
                    <a:pt x="15836" y="2297"/>
                  </a:lnTo>
                  <a:lnTo>
                    <a:pt x="15836" y="2286"/>
                  </a:lnTo>
                  <a:cubicBezTo>
                    <a:pt x="15836" y="2297"/>
                    <a:pt x="15825" y="2297"/>
                    <a:pt x="15812" y="2310"/>
                  </a:cubicBezTo>
                  <a:lnTo>
                    <a:pt x="15800" y="2322"/>
                  </a:lnTo>
                  <a:cubicBezTo>
                    <a:pt x="15776" y="2334"/>
                    <a:pt x="15763" y="2346"/>
                    <a:pt x="15752" y="2359"/>
                  </a:cubicBezTo>
                  <a:cubicBezTo>
                    <a:pt x="15739" y="2370"/>
                    <a:pt x="15715" y="2383"/>
                    <a:pt x="15703" y="2395"/>
                  </a:cubicBezTo>
                  <a:lnTo>
                    <a:pt x="15630" y="2432"/>
                  </a:lnTo>
                  <a:cubicBezTo>
                    <a:pt x="15593" y="2456"/>
                    <a:pt x="15557" y="2468"/>
                    <a:pt x="15520" y="2492"/>
                  </a:cubicBezTo>
                  <a:cubicBezTo>
                    <a:pt x="15533" y="2480"/>
                    <a:pt x="15545" y="2468"/>
                    <a:pt x="15545" y="2456"/>
                  </a:cubicBezTo>
                  <a:cubicBezTo>
                    <a:pt x="15557" y="2443"/>
                    <a:pt x="15557" y="2432"/>
                    <a:pt x="15569" y="2419"/>
                  </a:cubicBezTo>
                  <a:cubicBezTo>
                    <a:pt x="15582" y="2395"/>
                    <a:pt x="15593" y="2370"/>
                    <a:pt x="15618" y="2346"/>
                  </a:cubicBezTo>
                  <a:lnTo>
                    <a:pt x="15618" y="2334"/>
                  </a:lnTo>
                  <a:lnTo>
                    <a:pt x="15654" y="2261"/>
                  </a:lnTo>
                  <a:cubicBezTo>
                    <a:pt x="15654" y="2224"/>
                    <a:pt x="15666" y="2200"/>
                    <a:pt x="15679" y="2176"/>
                  </a:cubicBezTo>
                  <a:cubicBezTo>
                    <a:pt x="15679" y="2140"/>
                    <a:pt x="15690" y="2116"/>
                    <a:pt x="15703" y="2079"/>
                  </a:cubicBezTo>
                  <a:cubicBezTo>
                    <a:pt x="15703" y="2054"/>
                    <a:pt x="15715" y="2030"/>
                    <a:pt x="15727" y="1994"/>
                  </a:cubicBezTo>
                  <a:lnTo>
                    <a:pt x="15727" y="1981"/>
                  </a:lnTo>
                  <a:lnTo>
                    <a:pt x="15727" y="1945"/>
                  </a:lnTo>
                  <a:cubicBezTo>
                    <a:pt x="15727" y="1945"/>
                    <a:pt x="15727" y="1933"/>
                    <a:pt x="15739" y="1933"/>
                  </a:cubicBezTo>
                  <a:lnTo>
                    <a:pt x="15739" y="1921"/>
                  </a:lnTo>
                  <a:lnTo>
                    <a:pt x="15739" y="1860"/>
                  </a:lnTo>
                  <a:cubicBezTo>
                    <a:pt x="15776" y="1811"/>
                    <a:pt x="15800" y="1763"/>
                    <a:pt x="15836" y="1714"/>
                  </a:cubicBezTo>
                  <a:lnTo>
                    <a:pt x="15946" y="1568"/>
                  </a:lnTo>
                  <a:lnTo>
                    <a:pt x="16055" y="1422"/>
                  </a:lnTo>
                  <a:lnTo>
                    <a:pt x="16165" y="1276"/>
                  </a:lnTo>
                  <a:cubicBezTo>
                    <a:pt x="16189" y="1265"/>
                    <a:pt x="16201" y="1252"/>
                    <a:pt x="16214" y="1228"/>
                  </a:cubicBezTo>
                  <a:lnTo>
                    <a:pt x="16225" y="1228"/>
                  </a:lnTo>
                  <a:cubicBezTo>
                    <a:pt x="16249" y="1204"/>
                    <a:pt x="16274" y="1192"/>
                    <a:pt x="16298" y="1168"/>
                  </a:cubicBezTo>
                  <a:cubicBezTo>
                    <a:pt x="16298" y="1168"/>
                    <a:pt x="16311" y="1168"/>
                    <a:pt x="16311" y="1155"/>
                  </a:cubicBezTo>
                  <a:lnTo>
                    <a:pt x="16322" y="1155"/>
                  </a:lnTo>
                  <a:cubicBezTo>
                    <a:pt x="16335" y="1143"/>
                    <a:pt x="16347" y="1143"/>
                    <a:pt x="16359" y="1143"/>
                  </a:cubicBezTo>
                  <a:cubicBezTo>
                    <a:pt x="16359" y="1143"/>
                    <a:pt x="16371" y="1131"/>
                    <a:pt x="16384" y="1131"/>
                  </a:cubicBezTo>
                  <a:cubicBezTo>
                    <a:pt x="16408" y="1119"/>
                    <a:pt x="16432" y="1119"/>
                    <a:pt x="16457" y="1106"/>
                  </a:cubicBezTo>
                  <a:cubicBezTo>
                    <a:pt x="16481" y="1095"/>
                    <a:pt x="16505" y="1082"/>
                    <a:pt x="16530" y="1082"/>
                  </a:cubicBezTo>
                  <a:cubicBezTo>
                    <a:pt x="16554" y="1070"/>
                    <a:pt x="16578" y="1058"/>
                    <a:pt x="16590" y="1046"/>
                  </a:cubicBezTo>
                  <a:cubicBezTo>
                    <a:pt x="16614" y="1033"/>
                    <a:pt x="16627" y="1022"/>
                    <a:pt x="16638" y="1009"/>
                  </a:cubicBezTo>
                  <a:cubicBezTo>
                    <a:pt x="16651" y="997"/>
                    <a:pt x="16663" y="985"/>
                    <a:pt x="16675" y="961"/>
                  </a:cubicBezTo>
                  <a:cubicBezTo>
                    <a:pt x="16687" y="936"/>
                    <a:pt x="16700" y="888"/>
                    <a:pt x="16687" y="852"/>
                  </a:cubicBezTo>
                  <a:cubicBezTo>
                    <a:pt x="16687" y="839"/>
                    <a:pt x="16687" y="815"/>
                    <a:pt x="16675" y="803"/>
                  </a:cubicBezTo>
                  <a:cubicBezTo>
                    <a:pt x="16663" y="790"/>
                    <a:pt x="16651" y="779"/>
                    <a:pt x="16627" y="779"/>
                  </a:cubicBezTo>
                  <a:cubicBezTo>
                    <a:pt x="16627" y="779"/>
                    <a:pt x="16614" y="790"/>
                    <a:pt x="16602" y="790"/>
                  </a:cubicBezTo>
                  <a:cubicBezTo>
                    <a:pt x="16590" y="803"/>
                    <a:pt x="16578" y="803"/>
                    <a:pt x="16578" y="803"/>
                  </a:cubicBezTo>
                  <a:cubicBezTo>
                    <a:pt x="16554" y="815"/>
                    <a:pt x="16530" y="839"/>
                    <a:pt x="16493" y="852"/>
                  </a:cubicBezTo>
                  <a:cubicBezTo>
                    <a:pt x="16468" y="876"/>
                    <a:pt x="16444" y="888"/>
                    <a:pt x="16432" y="912"/>
                  </a:cubicBezTo>
                  <a:cubicBezTo>
                    <a:pt x="16408" y="925"/>
                    <a:pt x="16384" y="949"/>
                    <a:pt x="16359" y="973"/>
                  </a:cubicBezTo>
                  <a:lnTo>
                    <a:pt x="16286" y="1046"/>
                  </a:lnTo>
                  <a:cubicBezTo>
                    <a:pt x="16249" y="1082"/>
                    <a:pt x="16201" y="1131"/>
                    <a:pt x="16165" y="1179"/>
                  </a:cubicBezTo>
                  <a:lnTo>
                    <a:pt x="16055" y="1325"/>
                  </a:lnTo>
                  <a:cubicBezTo>
                    <a:pt x="16019" y="1374"/>
                    <a:pt x="15970" y="1435"/>
                    <a:pt x="15934" y="1484"/>
                  </a:cubicBezTo>
                  <a:cubicBezTo>
                    <a:pt x="15922" y="1508"/>
                    <a:pt x="15898" y="1532"/>
                    <a:pt x="15885" y="1557"/>
                  </a:cubicBezTo>
                  <a:cubicBezTo>
                    <a:pt x="15873" y="1568"/>
                    <a:pt x="15873" y="1581"/>
                    <a:pt x="15861" y="1592"/>
                  </a:cubicBezTo>
                  <a:cubicBezTo>
                    <a:pt x="15849" y="1605"/>
                    <a:pt x="15849" y="1617"/>
                    <a:pt x="15836" y="1629"/>
                  </a:cubicBezTo>
                  <a:lnTo>
                    <a:pt x="15763" y="1738"/>
                  </a:lnTo>
                  <a:cubicBezTo>
                    <a:pt x="15752" y="1751"/>
                    <a:pt x="15739" y="1763"/>
                    <a:pt x="15739" y="1775"/>
                  </a:cubicBezTo>
                  <a:cubicBezTo>
                    <a:pt x="15727" y="1775"/>
                    <a:pt x="15727" y="1763"/>
                    <a:pt x="15727" y="1763"/>
                  </a:cubicBezTo>
                  <a:lnTo>
                    <a:pt x="15727" y="1727"/>
                  </a:lnTo>
                  <a:cubicBezTo>
                    <a:pt x="15727" y="1714"/>
                    <a:pt x="15715" y="1702"/>
                    <a:pt x="15715" y="1690"/>
                  </a:cubicBezTo>
                  <a:lnTo>
                    <a:pt x="15715" y="1665"/>
                  </a:lnTo>
                  <a:cubicBezTo>
                    <a:pt x="15715" y="1665"/>
                    <a:pt x="15703" y="1654"/>
                    <a:pt x="15703" y="1641"/>
                  </a:cubicBezTo>
                  <a:lnTo>
                    <a:pt x="15703" y="1629"/>
                  </a:lnTo>
                  <a:cubicBezTo>
                    <a:pt x="15690" y="1617"/>
                    <a:pt x="15690" y="1617"/>
                    <a:pt x="15690" y="1605"/>
                  </a:cubicBezTo>
                  <a:cubicBezTo>
                    <a:pt x="15690" y="1592"/>
                    <a:pt x="15679" y="1592"/>
                    <a:pt x="15679" y="1581"/>
                  </a:cubicBezTo>
                  <a:cubicBezTo>
                    <a:pt x="15666" y="1568"/>
                    <a:pt x="15666" y="1557"/>
                    <a:pt x="15666" y="1544"/>
                  </a:cubicBezTo>
                  <a:lnTo>
                    <a:pt x="15642" y="1520"/>
                  </a:lnTo>
                  <a:cubicBezTo>
                    <a:pt x="15642" y="1508"/>
                    <a:pt x="15630" y="1495"/>
                    <a:pt x="15618" y="1471"/>
                  </a:cubicBezTo>
                  <a:cubicBezTo>
                    <a:pt x="15618" y="1459"/>
                    <a:pt x="15606" y="1447"/>
                    <a:pt x="15606" y="1435"/>
                  </a:cubicBezTo>
                  <a:lnTo>
                    <a:pt x="15582" y="1411"/>
                  </a:lnTo>
                  <a:cubicBezTo>
                    <a:pt x="15582" y="1398"/>
                    <a:pt x="15582" y="1386"/>
                    <a:pt x="15569" y="1374"/>
                  </a:cubicBezTo>
                  <a:cubicBezTo>
                    <a:pt x="15569" y="1362"/>
                    <a:pt x="15569" y="1362"/>
                    <a:pt x="15557" y="1349"/>
                  </a:cubicBezTo>
                  <a:lnTo>
                    <a:pt x="15557" y="1338"/>
                  </a:lnTo>
                  <a:lnTo>
                    <a:pt x="15557" y="1325"/>
                  </a:lnTo>
                  <a:lnTo>
                    <a:pt x="15545" y="1325"/>
                  </a:lnTo>
                  <a:lnTo>
                    <a:pt x="15545" y="1313"/>
                  </a:lnTo>
                  <a:lnTo>
                    <a:pt x="15545" y="1301"/>
                  </a:lnTo>
                  <a:lnTo>
                    <a:pt x="15545" y="1276"/>
                  </a:lnTo>
                  <a:cubicBezTo>
                    <a:pt x="15533" y="1265"/>
                    <a:pt x="15533" y="1252"/>
                    <a:pt x="15533" y="1241"/>
                  </a:cubicBezTo>
                  <a:cubicBezTo>
                    <a:pt x="15533" y="1228"/>
                    <a:pt x="15533" y="1228"/>
                    <a:pt x="15520" y="1216"/>
                  </a:cubicBezTo>
                  <a:cubicBezTo>
                    <a:pt x="15533" y="1204"/>
                    <a:pt x="15533" y="1192"/>
                    <a:pt x="15533" y="1179"/>
                  </a:cubicBezTo>
                  <a:cubicBezTo>
                    <a:pt x="15533" y="1131"/>
                    <a:pt x="15533" y="1095"/>
                    <a:pt x="15545" y="1058"/>
                  </a:cubicBezTo>
                  <a:lnTo>
                    <a:pt x="15545" y="936"/>
                  </a:lnTo>
                  <a:cubicBezTo>
                    <a:pt x="15557" y="912"/>
                    <a:pt x="15557" y="888"/>
                    <a:pt x="15557" y="852"/>
                  </a:cubicBezTo>
                  <a:lnTo>
                    <a:pt x="15557" y="815"/>
                  </a:lnTo>
                  <a:lnTo>
                    <a:pt x="15557" y="730"/>
                  </a:lnTo>
                  <a:cubicBezTo>
                    <a:pt x="15557" y="717"/>
                    <a:pt x="15545" y="706"/>
                    <a:pt x="15533" y="706"/>
                  </a:cubicBezTo>
                  <a:cubicBezTo>
                    <a:pt x="15533" y="693"/>
                    <a:pt x="15520" y="693"/>
                    <a:pt x="15509" y="693"/>
                  </a:cubicBezTo>
                  <a:cubicBezTo>
                    <a:pt x="15496" y="706"/>
                    <a:pt x="15484" y="706"/>
                    <a:pt x="15472" y="706"/>
                  </a:cubicBezTo>
                  <a:cubicBezTo>
                    <a:pt x="15436" y="717"/>
                    <a:pt x="15411" y="717"/>
                    <a:pt x="15374" y="730"/>
                  </a:cubicBezTo>
                  <a:cubicBezTo>
                    <a:pt x="15350" y="742"/>
                    <a:pt x="15326" y="742"/>
                    <a:pt x="15290" y="754"/>
                  </a:cubicBezTo>
                  <a:cubicBezTo>
                    <a:pt x="15266" y="766"/>
                    <a:pt x="15241" y="766"/>
                    <a:pt x="15204" y="779"/>
                  </a:cubicBezTo>
                  <a:cubicBezTo>
                    <a:pt x="15180" y="779"/>
                    <a:pt x="15144" y="790"/>
                    <a:pt x="15120" y="803"/>
                  </a:cubicBezTo>
                  <a:cubicBezTo>
                    <a:pt x="15095" y="803"/>
                    <a:pt x="15083" y="803"/>
                    <a:pt x="15071" y="815"/>
                  </a:cubicBezTo>
                  <a:cubicBezTo>
                    <a:pt x="15047" y="815"/>
                    <a:pt x="15022" y="827"/>
                    <a:pt x="14998" y="839"/>
                  </a:cubicBezTo>
                  <a:cubicBezTo>
                    <a:pt x="14974" y="839"/>
                    <a:pt x="14961" y="852"/>
                    <a:pt x="14950" y="863"/>
                  </a:cubicBezTo>
                  <a:cubicBezTo>
                    <a:pt x="14925" y="876"/>
                    <a:pt x="14913" y="888"/>
                    <a:pt x="14901" y="912"/>
                  </a:cubicBezTo>
                  <a:cubicBezTo>
                    <a:pt x="14888" y="925"/>
                    <a:pt x="14877" y="936"/>
                    <a:pt x="14864" y="961"/>
                  </a:cubicBezTo>
                  <a:cubicBezTo>
                    <a:pt x="14852" y="973"/>
                    <a:pt x="14840" y="985"/>
                    <a:pt x="14840" y="997"/>
                  </a:cubicBezTo>
                  <a:lnTo>
                    <a:pt x="14828" y="997"/>
                  </a:lnTo>
                  <a:cubicBezTo>
                    <a:pt x="14828" y="997"/>
                    <a:pt x="14828" y="985"/>
                    <a:pt x="14840" y="985"/>
                  </a:cubicBezTo>
                  <a:lnTo>
                    <a:pt x="14840" y="973"/>
                  </a:lnTo>
                  <a:lnTo>
                    <a:pt x="14840" y="961"/>
                  </a:lnTo>
                  <a:lnTo>
                    <a:pt x="14840" y="949"/>
                  </a:lnTo>
                  <a:lnTo>
                    <a:pt x="14840" y="936"/>
                  </a:lnTo>
                  <a:cubicBezTo>
                    <a:pt x="14840" y="936"/>
                    <a:pt x="14852" y="925"/>
                    <a:pt x="14852" y="912"/>
                  </a:cubicBezTo>
                  <a:lnTo>
                    <a:pt x="14852" y="900"/>
                  </a:lnTo>
                  <a:lnTo>
                    <a:pt x="14852" y="888"/>
                  </a:lnTo>
                  <a:lnTo>
                    <a:pt x="14852" y="876"/>
                  </a:lnTo>
                  <a:cubicBezTo>
                    <a:pt x="14852" y="876"/>
                    <a:pt x="14864" y="876"/>
                    <a:pt x="14864" y="863"/>
                  </a:cubicBezTo>
                  <a:lnTo>
                    <a:pt x="14864" y="852"/>
                  </a:lnTo>
                  <a:lnTo>
                    <a:pt x="14864" y="839"/>
                  </a:lnTo>
                  <a:cubicBezTo>
                    <a:pt x="14864" y="827"/>
                    <a:pt x="14864" y="815"/>
                    <a:pt x="14877" y="803"/>
                  </a:cubicBezTo>
                  <a:cubicBezTo>
                    <a:pt x="14877" y="754"/>
                    <a:pt x="14888" y="706"/>
                    <a:pt x="14901" y="669"/>
                  </a:cubicBezTo>
                  <a:cubicBezTo>
                    <a:pt x="14913" y="645"/>
                    <a:pt x="14913" y="620"/>
                    <a:pt x="14925" y="596"/>
                  </a:cubicBezTo>
                  <a:cubicBezTo>
                    <a:pt x="14925" y="584"/>
                    <a:pt x="14937" y="560"/>
                    <a:pt x="14937" y="536"/>
                  </a:cubicBezTo>
                  <a:cubicBezTo>
                    <a:pt x="14950" y="511"/>
                    <a:pt x="14950" y="474"/>
                    <a:pt x="14961" y="450"/>
                  </a:cubicBezTo>
                  <a:cubicBezTo>
                    <a:pt x="14961" y="426"/>
                    <a:pt x="14961" y="414"/>
                    <a:pt x="14974" y="401"/>
                  </a:cubicBezTo>
                  <a:lnTo>
                    <a:pt x="14974" y="377"/>
                  </a:lnTo>
                  <a:lnTo>
                    <a:pt x="14974" y="365"/>
                  </a:lnTo>
                  <a:cubicBezTo>
                    <a:pt x="14986" y="304"/>
                    <a:pt x="14998" y="256"/>
                    <a:pt x="15010" y="207"/>
                  </a:cubicBezTo>
                  <a:lnTo>
                    <a:pt x="15010" y="195"/>
                  </a:lnTo>
                  <a:lnTo>
                    <a:pt x="15010" y="183"/>
                  </a:lnTo>
                  <a:cubicBezTo>
                    <a:pt x="15010" y="171"/>
                    <a:pt x="15022" y="171"/>
                    <a:pt x="15022" y="158"/>
                  </a:cubicBezTo>
                  <a:lnTo>
                    <a:pt x="15022" y="122"/>
                  </a:lnTo>
                  <a:lnTo>
                    <a:pt x="15022" y="85"/>
                  </a:lnTo>
                  <a:cubicBezTo>
                    <a:pt x="15022" y="74"/>
                    <a:pt x="15010" y="61"/>
                    <a:pt x="15010" y="49"/>
                  </a:cubicBezTo>
                  <a:cubicBezTo>
                    <a:pt x="15010" y="37"/>
                    <a:pt x="14998" y="25"/>
                    <a:pt x="14998" y="13"/>
                  </a:cubicBezTo>
                  <a:cubicBezTo>
                    <a:pt x="14986" y="13"/>
                    <a:pt x="14986" y="13"/>
                    <a:pt x="14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00A01C0-AC0F-ADAB-9CB7-39D8BA3EC881}"/>
              </a:ext>
            </a:extLst>
          </p:cNvPr>
          <p:cNvPicPr>
            <a:picLocks noChangeAspect="1"/>
          </p:cNvPicPr>
          <p:nvPr/>
        </p:nvPicPr>
        <p:blipFill>
          <a:blip r:embed="rId3"/>
          <a:stretch>
            <a:fillRect/>
          </a:stretch>
        </p:blipFill>
        <p:spPr>
          <a:xfrm>
            <a:off x="1624263" y="725266"/>
            <a:ext cx="5727031" cy="43039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2" name="Google Shape;1643;p44">
            <a:extLst>
              <a:ext uri="{FF2B5EF4-FFF2-40B4-BE49-F238E27FC236}">
                <a16:creationId xmlns:a16="http://schemas.microsoft.com/office/drawing/2014/main" id="{5622EF42-24C9-C40D-409A-A8835A2AF7AA}"/>
              </a:ext>
            </a:extLst>
          </p:cNvPr>
          <p:cNvSpPr txBox="1">
            <a:spLocks noGrp="1"/>
          </p:cNvSpPr>
          <p:nvPr>
            <p:ph type="title"/>
          </p:nvPr>
        </p:nvSpPr>
        <p:spPr>
          <a:xfrm>
            <a:off x="2588078" y="226308"/>
            <a:ext cx="6431913" cy="541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Advanced Requirement 1- Create a stored procedure and demonstrate how it runs</a:t>
            </a:r>
            <a:endParaRPr sz="2000" dirty="0"/>
          </a:p>
        </p:txBody>
      </p:sp>
      <p:sp>
        <p:nvSpPr>
          <p:cNvPr id="3" name="TextBox 2">
            <a:extLst>
              <a:ext uri="{FF2B5EF4-FFF2-40B4-BE49-F238E27FC236}">
                <a16:creationId xmlns:a16="http://schemas.microsoft.com/office/drawing/2014/main" id="{85D6719E-8342-7A4A-70AE-8A6EE01E4062}"/>
              </a:ext>
            </a:extLst>
          </p:cNvPr>
          <p:cNvSpPr txBox="1"/>
          <p:nvPr/>
        </p:nvSpPr>
        <p:spPr>
          <a:xfrm>
            <a:off x="1379766" y="974016"/>
            <a:ext cx="6926337" cy="646331"/>
          </a:xfrm>
          <a:prstGeom prst="rect">
            <a:avLst/>
          </a:prstGeom>
          <a:noFill/>
        </p:spPr>
        <p:txBody>
          <a:bodyPr wrap="square" rtlCol="0">
            <a:spAutoFit/>
          </a:bodyPr>
          <a:lstStyle/>
          <a:p>
            <a:r>
              <a:rPr lang="en-GB" sz="1200" dirty="0">
                <a:effectLst/>
                <a:latin typeface="+mj-lt"/>
                <a:ea typeface="Calibri" panose="020F0502020204030204" pitchFamily="34" charset="0"/>
                <a:cs typeface="Times New Roman" panose="02020603050405020304" pitchFamily="18" charset="0"/>
              </a:rPr>
              <a:t>This procedure will take a </a:t>
            </a:r>
            <a:r>
              <a:rPr lang="en-GB" sz="1200" dirty="0" err="1">
                <a:effectLst/>
                <a:latin typeface="+mj-lt"/>
                <a:ea typeface="Calibri" panose="020F0502020204030204" pitchFamily="34" charset="0"/>
                <a:cs typeface="Times New Roman" panose="02020603050405020304" pitchFamily="18" charset="0"/>
              </a:rPr>
              <a:t>Customer_ID</a:t>
            </a:r>
            <a:r>
              <a:rPr lang="en-GB" sz="1200" dirty="0">
                <a:effectLst/>
                <a:latin typeface="+mj-lt"/>
                <a:ea typeface="Calibri" panose="020F0502020204030204" pitchFamily="34" charset="0"/>
                <a:cs typeface="Times New Roman" panose="02020603050405020304" pitchFamily="18" charset="0"/>
              </a:rPr>
              <a:t> as an input and return a list of all orders placed by that customer, including details about the products ordered, the order status, and the shipping information. This procedure can be very useful for customer service and tracking customer activity.</a:t>
            </a:r>
            <a:endParaRPr lang="en-GB" sz="1200" dirty="0">
              <a:latin typeface="+mj-lt"/>
            </a:endParaRPr>
          </a:p>
        </p:txBody>
      </p:sp>
      <p:pic>
        <p:nvPicPr>
          <p:cNvPr id="5" name="Picture 4">
            <a:extLst>
              <a:ext uri="{FF2B5EF4-FFF2-40B4-BE49-F238E27FC236}">
                <a16:creationId xmlns:a16="http://schemas.microsoft.com/office/drawing/2014/main" id="{ADB0492B-075B-F19A-29DE-DA3E5D39F4A5}"/>
              </a:ext>
            </a:extLst>
          </p:cNvPr>
          <p:cNvPicPr>
            <a:picLocks noChangeAspect="1"/>
          </p:cNvPicPr>
          <p:nvPr/>
        </p:nvPicPr>
        <p:blipFill>
          <a:blip r:embed="rId3"/>
          <a:stretch>
            <a:fillRect/>
          </a:stretch>
        </p:blipFill>
        <p:spPr>
          <a:xfrm>
            <a:off x="1235446" y="1620347"/>
            <a:ext cx="2669641" cy="32968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FB164FE-579C-6E77-1518-0AD133D4F649}"/>
              </a:ext>
            </a:extLst>
          </p:cNvPr>
          <p:cNvPicPr>
            <a:picLocks noChangeAspect="1"/>
          </p:cNvPicPr>
          <p:nvPr/>
        </p:nvPicPr>
        <p:blipFill>
          <a:blip r:embed="rId4"/>
          <a:stretch>
            <a:fillRect/>
          </a:stretch>
        </p:blipFill>
        <p:spPr>
          <a:xfrm>
            <a:off x="4033066" y="2179476"/>
            <a:ext cx="4155712" cy="784548"/>
          </a:xfrm>
          <a:prstGeom prst="rect">
            <a:avLst/>
          </a:prstGeom>
        </p:spPr>
      </p:pic>
    </p:spTree>
  </p:cSld>
  <p:clrMapOvr>
    <a:masterClrMapping/>
  </p:clrMapOvr>
</p:sld>
</file>

<file path=ppt/theme/theme1.xml><?xml version="1.0" encoding="utf-8"?>
<a:theme xmlns:a="http://schemas.openxmlformats.org/drawingml/2006/main" name="Floral Vintage Academia Aesthetic Theme for School by Slidesgo">
  <a:themeElements>
    <a:clrScheme name="Simple Light">
      <a:dk1>
        <a:srgbClr val="66594C"/>
      </a:dk1>
      <a:lt1>
        <a:srgbClr val="FFFCF6"/>
      </a:lt1>
      <a:dk2>
        <a:srgbClr val="B97F52"/>
      </a:dk2>
      <a:lt2>
        <a:srgbClr val="EEC9A5"/>
      </a:lt2>
      <a:accent1>
        <a:srgbClr val="925250"/>
      </a:accent1>
      <a:accent2>
        <a:srgbClr val="FFFFFF"/>
      </a:accent2>
      <a:accent3>
        <a:srgbClr val="FFFFFF"/>
      </a:accent3>
      <a:accent4>
        <a:srgbClr val="FFFFFF"/>
      </a:accent4>
      <a:accent5>
        <a:srgbClr val="FFFFFF"/>
      </a:accent5>
      <a:accent6>
        <a:srgbClr val="FFFFFF"/>
      </a:accent6>
      <a:hlink>
        <a:srgbClr val="665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435</Words>
  <Application>Microsoft Office PowerPoint</Application>
  <PresentationFormat>On-screen Show (16:9)</PresentationFormat>
  <Paragraphs>46</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Nunito Light</vt:lpstr>
      <vt:lpstr>Arial</vt:lpstr>
      <vt:lpstr>Advent Pro</vt:lpstr>
      <vt:lpstr>Open Sans</vt:lpstr>
      <vt:lpstr>DM Sans</vt:lpstr>
      <vt:lpstr>Calibri</vt:lpstr>
      <vt:lpstr>Open Sans Light</vt:lpstr>
      <vt:lpstr>Floral Vintage Academia Aesthetic Theme for School by Slidesgo</vt:lpstr>
      <vt:lpstr>CFG Project  (Florist Shop)</vt:lpstr>
      <vt:lpstr>Tables</vt:lpstr>
      <vt:lpstr>Introduction- Core Requirement 1 and 2</vt:lpstr>
      <vt:lpstr>Sample Data</vt:lpstr>
      <vt:lpstr>Core Requirement 3- Create a view combining multiple tables in a logical way</vt:lpstr>
      <vt:lpstr>Core Requirement 4- Create a stored function that can be applied to a query</vt:lpstr>
      <vt:lpstr>Core Requirement 5- example with a query with a subquery to demonstrate how to extract data from your DB for analysis</vt:lpstr>
      <vt:lpstr>DB Diagram (Core Requirement 6)</vt:lpstr>
      <vt:lpstr>Advanced Requirement 1- Create a stored procedure and demonstrate how it runs</vt:lpstr>
      <vt:lpstr>Advanced requirement 2- creating a trigger and demonstrating how it’s run</vt:lpstr>
      <vt:lpstr>Advanced Requirement 3- Create an event and demonstrate how it runs</vt:lpstr>
      <vt:lpstr>Advanced requirement 4- creating a view that uses 3-4 base tables and demonstrate a query that can be used for analysis</vt:lpstr>
      <vt:lpstr>Advanced Requirement 5- Example query with group by and having to demonstrate how to extract data from DB for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Project  (Florist Shop)</dc:title>
  <dc:creator>Diya Zaman</dc:creator>
  <cp:lastModifiedBy>Diya Zaman</cp:lastModifiedBy>
  <cp:revision>37</cp:revision>
  <dcterms:modified xsi:type="dcterms:W3CDTF">2024-02-05T20:55:36Z</dcterms:modified>
</cp:coreProperties>
</file>